
<file path=[Content_Types].xml><?xml version="1.0" encoding="utf-8"?>
<Types xmlns="http://schemas.openxmlformats.org/package/2006/content-types">
  <Default Extension="jpeg" ContentType="image/jpeg"/>
  <Default Extension="rels" ContentType="application/vnd.openxmlformats-package.relationships+xml"/>
  <Default Extension="xml" ContentType="application/xml"/>
  <Default Extension="fntdata" ContentType="application/x-fontdata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slides/slide38.xml" ContentType="application/vnd.openxmlformats-officedocument.presentationml.slide+xml"/>
  <Override PartName="/ppt/slides/slide39.xml" ContentType="application/vnd.openxmlformats-officedocument.presentationml.slide+xml"/>
  <Override PartName="/ppt/slides/slide40.xml" ContentType="application/vnd.openxmlformats-officedocument.presentationml.slide+xml"/>
  <Override PartName="/ppt/slides/slide41.xml" ContentType="application/vnd.openxmlformats-officedocument.presentationml.slide+xml"/>
  <Override PartName="/ppt/slides/slide42.xml" ContentType="application/vnd.openxmlformats-officedocument.presentationml.slide+xml"/>
  <Override PartName="/ppt/slides/slide43.xml" ContentType="application/vnd.openxmlformats-officedocument.presentationml.slide+xml"/>
  <Override PartName="/ppt/slides/slide44.xml" ContentType="application/vnd.openxmlformats-officedocument.presentationml.slide+xml"/>
  <Override PartName="/ppt/slides/slide45.xml" ContentType="application/vnd.openxmlformats-officedocument.presentationml.slide+xml"/>
  <Override PartName="/ppt/slides/slide46.xml" ContentType="application/vnd.openxmlformats-officedocument.presentationml.slide+xml"/>
  <Override PartName="/ppt/slides/slide47.xml" ContentType="application/vnd.openxmlformats-officedocument.presentationml.slide+xml"/>
  <Override PartName="/ppt/slides/slide48.xml" ContentType="application/vnd.openxmlformats-officedocument.presentationml.slide+xml"/>
  <Override PartName="/ppt/slides/slide49.xml" ContentType="application/vnd.openxmlformats-officedocument.presentationml.slide+xml"/>
  <Override PartName="/ppt/slides/slide50.xml" ContentType="application/vnd.openxmlformats-officedocument.presentationml.slide+xml"/>
  <Override PartName="/ppt/slides/slide51.xml" ContentType="application/vnd.openxmlformats-officedocument.presentationml.slide+xml"/>
  <Override PartName="/ppt/slides/slide52.xml" ContentType="application/vnd.openxmlformats-officedocument.presentationml.slide+xml"/>
  <Override PartName="/ppt/slides/slide53.xml" ContentType="application/vnd.openxmlformats-officedocument.presentationml.slide+xml"/>
  <Override PartName="/ppt/slides/slide54.xml" ContentType="application/vnd.openxmlformats-officedocument.presentationml.slide+xml"/>
  <Override PartName="/ppt/slides/slide55.xml" ContentType="application/vnd.openxmlformats-officedocument.presentationml.slide+xml"/>
  <Override PartName="/ppt/slides/slide56.xml" ContentType="application/vnd.openxmlformats-officedocument.presentationml.slide+xml"/>
  <Override PartName="/ppt/slides/slide57.xml" ContentType="application/vnd.openxmlformats-officedocument.presentationml.slide+xml"/>
  <Override PartName="/ppt/slides/slide58.xml" ContentType="application/vnd.openxmlformats-officedocument.presentationml.slide+xml"/>
  <Override PartName="/ppt/slides/slide59.xml" ContentType="application/vnd.openxmlformats-officedocument.presentationml.slide+xml"/>
  <Override PartName="/ppt/slides/slide60.xml" ContentType="application/vnd.openxmlformats-officedocument.presentationml.slide+xml"/>
  <Override PartName="/ppt/slides/slide61.xml" ContentType="application/vnd.openxmlformats-officedocument.presentationml.slide+xml"/>
  <Override PartName="/ppt/slides/slide62.xml" ContentType="application/vnd.openxmlformats-officedocument.presentationml.slide+xml"/>
  <Override PartName="/ppt/slides/slide63.xml" ContentType="application/vnd.openxmlformats-officedocument.presentationml.slide+xml"/>
  <Override PartName="/ppt/slides/slide64.xml" ContentType="application/vnd.openxmlformats-officedocument.presentationml.slide+xml"/>
  <Override PartName="/ppt/slides/slide65.xml" ContentType="application/vnd.openxmlformats-officedocument.presentationml.slide+xml"/>
  <Override PartName="/ppt/slides/slide66.xml" ContentType="application/vnd.openxmlformats-officedocument.presentationml.slide+xml"/>
  <Override PartName="/ppt/slides/slide67.xml" ContentType="application/vnd.openxmlformats-officedocument.presentationml.slide+xml"/>
  <Override PartName="/ppt/slides/slide68.xml" ContentType="application/vnd.openxmlformats-officedocument.presentationml.slide+xml"/>
  <Override PartName="/ppt/slides/slide69.xml" ContentType="application/vnd.openxmlformats-officedocument.presentationml.slide+xml"/>
  <Override PartName="/ppt/slides/slide70.xml" ContentType="application/vnd.openxmlformats-officedocument.presentationml.slide+xml"/>
  <Override PartName="/ppt/slides/slide71.xml" ContentType="application/vnd.openxmlformats-officedocument.presentationml.slide+xml"/>
  <Override PartName="/ppt/slides/slide72.xml" ContentType="application/vnd.openxmlformats-officedocument.presentationml.slide+xml"/>
  <Override PartName="/ppt/slides/slide73.xml" ContentType="application/vnd.openxmlformats-officedocument.presentationml.slide+xml"/>
  <Override PartName="/ppt/slides/slide74.xml" ContentType="application/vnd.openxmlformats-officedocument.presentationml.slide+xml"/>
  <Override PartName="/ppt/slides/slide75.xml" ContentType="application/vnd.openxmlformats-officedocument.presentationml.slide+xml"/>
  <Override PartName="/ppt/slides/slide76.xml" ContentType="application/vnd.openxmlformats-officedocument.presentationml.slide+xml"/>
  <Override PartName="/ppt/slides/slide77.xml" ContentType="application/vnd.openxmlformats-officedocument.presentationml.slide+xml"/>
  <Override PartName="/ppt/slides/slide78.xml" ContentType="application/vnd.openxmlformats-officedocument.presentationml.slide+xml"/>
  <Override PartName="/ppt/slides/slide79.xml" ContentType="application/vnd.openxmlformats-officedocument.presentationml.slide+xml"/>
  <Override PartName="/ppt/slides/slide80.xml" ContentType="application/vnd.openxmlformats-officedocument.presentationml.slide+xml"/>
  <Override PartName="/ppt/slides/slide81.xml" ContentType="application/vnd.openxmlformats-officedocument.presentationml.slide+xml"/>
  <Override PartName="/ppt/slides/slide82.xml" ContentType="application/vnd.openxmlformats-officedocument.presentationml.slide+xml"/>
  <Override PartName="/ppt/slides/slide83.xml" ContentType="application/vnd.openxmlformats-officedocument.presentationml.slide+xml"/>
  <Override PartName="/ppt/slides/slide84.xml" ContentType="application/vnd.openxmlformats-officedocument.presentationml.slide+xml"/>
  <Override PartName="/ppt/slides/slide85.xml" ContentType="application/vnd.openxmlformats-officedocument.presentationml.slide+xml"/>
  <Override PartName="/ppt/slides/slide86.xml" ContentType="application/vnd.openxmlformats-officedocument.presentationml.slide+xml"/>
  <Override PartName="/ppt/slides/slide87.xml" ContentType="application/vnd.openxmlformats-officedocument.presentationml.slide+xml"/>
  <Override PartName="/ppt/slides/slide88.xml" ContentType="application/vnd.openxmlformats-officedocument.presentationml.slide+xml"/>
  <Override PartName="/ppt/slides/slide89.xml" ContentType="application/vnd.openxmlformats-officedocument.presentationml.slide+xml"/>
  <Override PartName="/ppt/slides/slide90.xml" ContentType="application/vnd.openxmlformats-officedocument.presentationml.slide+xml"/>
  <Override PartName="/ppt/slides/slide91.xml" ContentType="application/vnd.openxmlformats-officedocument.presentationml.slide+xml"/>
  <Override PartName="/ppt/slides/slide92.xml" ContentType="application/vnd.openxmlformats-officedocument.presentationml.slide+xml"/>
  <Override PartName="/ppt/slides/slide93.xml" ContentType="application/vnd.openxmlformats-officedocument.presentationml.slide+xml"/>
  <Override PartName="/ppt/slides/slide94.xml" ContentType="application/vnd.openxmlformats-officedocument.presentationml.slide+xml"/>
  <Override PartName="/ppt/slides/slide95.xml" ContentType="application/vnd.openxmlformats-officedocument.presentationml.slide+xml"/>
  <Override PartName="/ppt/slides/slide96.xml" ContentType="application/vnd.openxmlformats-officedocument.presentationml.slide+xml"/>
  <Override PartName="/ppt/slides/slide97.xml" ContentType="application/vnd.openxmlformats-officedocument.presentationml.slide+xml"/>
  <Override PartName="/ppt/slides/slide98.xml" ContentType="application/vnd.openxmlformats-officedocument.presentationml.slide+xml"/>
  <Override PartName="/ppt/slides/slide99.xml" ContentType="application/vnd.openxmlformats-officedocument.presentationml.slide+xml"/>
  <Override PartName="/ppt/slides/slide100.xml" ContentType="application/vnd.openxmlformats-officedocument.presentationml.slide+xml"/>
  <Override PartName="/ppt/slides/slide10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embedTrueTypeFonts="1" saveSubsetFonts="1">
  <p:sldMasterIdLst>
    <p:sldMasterId id="2147483660" r:id="rId1"/>
  </p:sldMasterIdLst>
  <p:notesMasterIdLst>
    <p:notesMasterId r:id="rId103"/>
  </p:notesMasterIdLst>
  <p:sldIdLst>
    <p:sldId id="256" r:id="rId2"/>
    <p:sldId id="257" r:id="rId3"/>
    <p:sldId id="267" r:id="rId4"/>
    <p:sldId id="261" r:id="rId5"/>
    <p:sldId id="268" r:id="rId6"/>
    <p:sldId id="263" r:id="rId7"/>
    <p:sldId id="266" r:id="rId8"/>
    <p:sldId id="264" r:id="rId9"/>
    <p:sldId id="269" r:id="rId10"/>
    <p:sldId id="265" r:id="rId11"/>
    <p:sldId id="270" r:id="rId12"/>
    <p:sldId id="271" r:id="rId13"/>
    <p:sldId id="272" r:id="rId14"/>
    <p:sldId id="273" r:id="rId15"/>
    <p:sldId id="274" r:id="rId16"/>
    <p:sldId id="275" r:id="rId17"/>
    <p:sldId id="276" r:id="rId18"/>
    <p:sldId id="277" r:id="rId19"/>
    <p:sldId id="278" r:id="rId20"/>
    <p:sldId id="279" r:id="rId21"/>
    <p:sldId id="280" r:id="rId22"/>
    <p:sldId id="281" r:id="rId23"/>
    <p:sldId id="282" r:id="rId24"/>
    <p:sldId id="283" r:id="rId25"/>
    <p:sldId id="284" r:id="rId26"/>
    <p:sldId id="285" r:id="rId27"/>
    <p:sldId id="286" r:id="rId28"/>
    <p:sldId id="287" r:id="rId29"/>
    <p:sldId id="288" r:id="rId30"/>
    <p:sldId id="289" r:id="rId31"/>
    <p:sldId id="290" r:id="rId32"/>
    <p:sldId id="291" r:id="rId33"/>
    <p:sldId id="292" r:id="rId34"/>
    <p:sldId id="293" r:id="rId35"/>
    <p:sldId id="294" r:id="rId36"/>
    <p:sldId id="295" r:id="rId37"/>
    <p:sldId id="296" r:id="rId38"/>
    <p:sldId id="297" r:id="rId39"/>
    <p:sldId id="298" r:id="rId40"/>
    <p:sldId id="299" r:id="rId41"/>
    <p:sldId id="300" r:id="rId42"/>
    <p:sldId id="301" r:id="rId43"/>
    <p:sldId id="302" r:id="rId44"/>
    <p:sldId id="303" r:id="rId45"/>
    <p:sldId id="304" r:id="rId46"/>
    <p:sldId id="305" r:id="rId47"/>
    <p:sldId id="306" r:id="rId48"/>
    <p:sldId id="307" r:id="rId49"/>
    <p:sldId id="308" r:id="rId50"/>
    <p:sldId id="309" r:id="rId51"/>
    <p:sldId id="310" r:id="rId52"/>
    <p:sldId id="311" r:id="rId53"/>
    <p:sldId id="312" r:id="rId54"/>
    <p:sldId id="314" r:id="rId55"/>
    <p:sldId id="315" r:id="rId56"/>
    <p:sldId id="316" r:id="rId57"/>
    <p:sldId id="317" r:id="rId58"/>
    <p:sldId id="318" r:id="rId59"/>
    <p:sldId id="319" r:id="rId60"/>
    <p:sldId id="320" r:id="rId61"/>
    <p:sldId id="321" r:id="rId62"/>
    <p:sldId id="322" r:id="rId63"/>
    <p:sldId id="323" r:id="rId64"/>
    <p:sldId id="324" r:id="rId65"/>
    <p:sldId id="325" r:id="rId66"/>
    <p:sldId id="326" r:id="rId67"/>
    <p:sldId id="327" r:id="rId68"/>
    <p:sldId id="328" r:id="rId69"/>
    <p:sldId id="329" r:id="rId70"/>
    <p:sldId id="330" r:id="rId71"/>
    <p:sldId id="331" r:id="rId72"/>
    <p:sldId id="332" r:id="rId73"/>
    <p:sldId id="333" r:id="rId74"/>
    <p:sldId id="334" r:id="rId75"/>
    <p:sldId id="335" r:id="rId76"/>
    <p:sldId id="336" r:id="rId77"/>
    <p:sldId id="337" r:id="rId78"/>
    <p:sldId id="338" r:id="rId79"/>
    <p:sldId id="339" r:id="rId80"/>
    <p:sldId id="340" r:id="rId81"/>
    <p:sldId id="341" r:id="rId82"/>
    <p:sldId id="342" r:id="rId83"/>
    <p:sldId id="343" r:id="rId84"/>
    <p:sldId id="344" r:id="rId85"/>
    <p:sldId id="345" r:id="rId86"/>
    <p:sldId id="346" r:id="rId87"/>
    <p:sldId id="347" r:id="rId88"/>
    <p:sldId id="348" r:id="rId89"/>
    <p:sldId id="349" r:id="rId90"/>
    <p:sldId id="350" r:id="rId91"/>
    <p:sldId id="351" r:id="rId92"/>
    <p:sldId id="352" r:id="rId93"/>
    <p:sldId id="353" r:id="rId94"/>
    <p:sldId id="354" r:id="rId95"/>
    <p:sldId id="355" r:id="rId96"/>
    <p:sldId id="356" r:id="rId97"/>
    <p:sldId id="357" r:id="rId98"/>
    <p:sldId id="358" r:id="rId99"/>
    <p:sldId id="359" r:id="rId100"/>
    <p:sldId id="360" r:id="rId101"/>
    <p:sldId id="361" r:id="rId102"/>
  </p:sldIdLst>
  <p:sldSz cx="9144000" cy="6858000" type="screen4x3"/>
  <p:notesSz cx="6858000" cy="9144000"/>
  <p:embeddedFontLst>
    <p:embeddedFont>
      <p:font typeface="Calibri" panose="020F0502020204030204" pitchFamily="34" charset="0"/>
      <p:regular r:id="rId104"/>
      <p:bold r:id="rId105"/>
      <p:italic r:id="rId106"/>
      <p:boldItalic r:id="rId107"/>
    </p:embeddedFont>
    <p:embeddedFont>
      <p:font typeface="TH Sarabun New" panose="020B0500040200020003" pitchFamily="34" charset="-34"/>
      <p:regular r:id="rId108"/>
      <p:bold r:id="rId109"/>
      <p:italic r:id="rId110"/>
      <p:boldItalic r:id="rId111"/>
    </p:embeddedFont>
    <p:embeddedFont>
      <p:font typeface="Wingdings 2" panose="05020102010507070707" pitchFamily="18" charset="2"/>
      <p:regular r:id="rId112"/>
    </p:embeddedFont>
    <p:embeddedFont>
      <p:font typeface="Verdana" panose="020B0604030504040204" pitchFamily="34" charset="0"/>
      <p:regular r:id="rId113"/>
      <p:bold r:id="rId114"/>
      <p:italic r:id="rId115"/>
      <p:boldItalic r:id="rId116"/>
    </p:embeddedFont>
    <p:embeddedFont>
      <p:font typeface="Trebuchet MS" panose="020B0603020202020204" pitchFamily="34" charset="0"/>
      <p:regular r:id="rId117"/>
      <p:bold r:id="rId118"/>
      <p:italic r:id="rId119"/>
      <p:boldItalic r:id="rId120"/>
    </p:embeddedFont>
  </p:embeddedFontLst>
  <p:defaultTextStyle>
    <a:defPPr>
      <a:defRPr lang="en-US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521415D9-36F7-43E2-AB2F-B90AF26B5E84}">
      <p14:sectionLst xmlns:p14="http://schemas.microsoft.com/office/powerpoint/2010/main">
        <p14:section name="Default Section" id="{DCC6D360-1470-48C0-8F40-65B493D9ACB4}">
          <p14:sldIdLst>
            <p14:sldId id="256"/>
            <p14:sldId id="257"/>
            <p14:sldId id="267"/>
          </p14:sldIdLst>
        </p14:section>
        <p14:section name="Untitled Section" id="{247E14FF-48CC-4928-9EC4-32922D976B7B}">
          <p14:sldIdLst>
            <p14:sldId id="261"/>
            <p14:sldId id="268"/>
            <p14:sldId id="263"/>
            <p14:sldId id="266"/>
            <p14:sldId id="264"/>
            <p14:sldId id="269"/>
            <p14:sldId id="265"/>
            <p14:sldId id="270"/>
            <p14:sldId id="271"/>
            <p14:sldId id="272"/>
            <p14:sldId id="273"/>
            <p14:sldId id="274"/>
            <p14:sldId id="275"/>
            <p14:sldId id="276"/>
            <p14:sldId id="277"/>
            <p14:sldId id="278"/>
            <p14:sldId id="279"/>
            <p14:sldId id="280"/>
            <p14:sldId id="281"/>
            <p14:sldId id="282"/>
            <p14:sldId id="283"/>
            <p14:sldId id="284"/>
            <p14:sldId id="285"/>
            <p14:sldId id="286"/>
            <p14:sldId id="287"/>
            <p14:sldId id="288"/>
            <p14:sldId id="289"/>
            <p14:sldId id="290"/>
            <p14:sldId id="291"/>
            <p14:sldId id="292"/>
            <p14:sldId id="293"/>
            <p14:sldId id="294"/>
            <p14:sldId id="295"/>
            <p14:sldId id="296"/>
            <p14:sldId id="297"/>
            <p14:sldId id="298"/>
            <p14:sldId id="299"/>
            <p14:sldId id="300"/>
            <p14:sldId id="301"/>
            <p14:sldId id="302"/>
            <p14:sldId id="303"/>
            <p14:sldId id="304"/>
            <p14:sldId id="305"/>
            <p14:sldId id="306"/>
            <p14:sldId id="307"/>
            <p14:sldId id="308"/>
            <p14:sldId id="309"/>
            <p14:sldId id="310"/>
            <p14:sldId id="311"/>
            <p14:sldId id="312"/>
            <p14:sldId id="314"/>
            <p14:sldId id="315"/>
            <p14:sldId id="316"/>
            <p14:sldId id="317"/>
            <p14:sldId id="318"/>
            <p14:sldId id="319"/>
            <p14:sldId id="320"/>
            <p14:sldId id="321"/>
            <p14:sldId id="322"/>
            <p14:sldId id="323"/>
            <p14:sldId id="324"/>
            <p14:sldId id="325"/>
            <p14:sldId id="326"/>
            <p14:sldId id="327"/>
            <p14:sldId id="328"/>
            <p14:sldId id="329"/>
            <p14:sldId id="330"/>
            <p14:sldId id="331"/>
            <p14:sldId id="332"/>
            <p14:sldId id="333"/>
            <p14:sldId id="334"/>
            <p14:sldId id="335"/>
            <p14:sldId id="336"/>
            <p14:sldId id="337"/>
            <p14:sldId id="338"/>
            <p14:sldId id="339"/>
            <p14:sldId id="340"/>
            <p14:sldId id="341"/>
            <p14:sldId id="342"/>
            <p14:sldId id="343"/>
            <p14:sldId id="344"/>
            <p14:sldId id="345"/>
            <p14:sldId id="346"/>
            <p14:sldId id="347"/>
            <p14:sldId id="348"/>
            <p14:sldId id="349"/>
            <p14:sldId id="350"/>
            <p14:sldId id="351"/>
            <p14:sldId id="352"/>
            <p14:sldId id="353"/>
            <p14:sldId id="354"/>
            <p14:sldId id="355"/>
            <p14:sldId id="356"/>
            <p14:sldId id="357"/>
            <p14:sldId id="358"/>
            <p14:sldId id="359"/>
            <p14:sldId id="360"/>
            <p14:sldId id="361"/>
          </p14:sldIdLst>
        </p14:section>
      </p14:sectionLst>
    </p:ext>
    <p:ext uri="{EFAFB233-063F-42B5-8137-9DF3F51BA10A}">
      <p15:sldGuideLst xmlns:p15="http://schemas.microsoft.com/office/powerpoint/2012/main">
        <p15:guide id="1" orient="horz" pos="216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>
      <p:cViewPr varScale="1">
        <p:scale>
          <a:sx n="70" d="100"/>
          <a:sy n="70" d="100"/>
        </p:scale>
        <p:origin x="1386" y="54"/>
      </p:cViewPr>
      <p:guideLst>
        <p:guide orient="horz" pos="216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sorterViewPr>
    <p:cViewPr>
      <p:scale>
        <a:sx n="100" d="100"/>
        <a:sy n="100" d="100"/>
      </p:scale>
      <p:origin x="0" y="-1302"/>
    </p:cViewPr>
  </p:sorterViewPr>
  <p:gridSpacing cx="72008" cy="72008"/>
</p:viewPr>
</file>

<file path=ppt/_rels/presentation.xml.rels><?xml version="1.0" encoding="UTF-8" standalone="yes"?>
<Relationships xmlns="http://schemas.openxmlformats.org/package/2006/relationships"><Relationship Id="rId26" Type="http://schemas.openxmlformats.org/officeDocument/2006/relationships/slide" Target="slides/slide25.xml"/><Relationship Id="rId117" Type="http://schemas.openxmlformats.org/officeDocument/2006/relationships/font" Target="fonts/font14.fntdata"/><Relationship Id="rId21" Type="http://schemas.openxmlformats.org/officeDocument/2006/relationships/slide" Target="slides/slide20.xml"/><Relationship Id="rId42" Type="http://schemas.openxmlformats.org/officeDocument/2006/relationships/slide" Target="slides/slide41.xml"/><Relationship Id="rId47" Type="http://schemas.openxmlformats.org/officeDocument/2006/relationships/slide" Target="slides/slide46.xml"/><Relationship Id="rId63" Type="http://schemas.openxmlformats.org/officeDocument/2006/relationships/slide" Target="slides/slide62.xml"/><Relationship Id="rId68" Type="http://schemas.openxmlformats.org/officeDocument/2006/relationships/slide" Target="slides/slide67.xml"/><Relationship Id="rId84" Type="http://schemas.openxmlformats.org/officeDocument/2006/relationships/slide" Target="slides/slide83.xml"/><Relationship Id="rId89" Type="http://schemas.openxmlformats.org/officeDocument/2006/relationships/slide" Target="slides/slide88.xml"/><Relationship Id="rId112" Type="http://schemas.openxmlformats.org/officeDocument/2006/relationships/font" Target="fonts/font9.fntdata"/><Relationship Id="rId16" Type="http://schemas.openxmlformats.org/officeDocument/2006/relationships/slide" Target="slides/slide15.xml"/><Relationship Id="rId107" Type="http://schemas.openxmlformats.org/officeDocument/2006/relationships/font" Target="fonts/font4.fntdata"/><Relationship Id="rId11" Type="http://schemas.openxmlformats.org/officeDocument/2006/relationships/slide" Target="slides/slide10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53" Type="http://schemas.openxmlformats.org/officeDocument/2006/relationships/slide" Target="slides/slide52.xml"/><Relationship Id="rId58" Type="http://schemas.openxmlformats.org/officeDocument/2006/relationships/slide" Target="slides/slide57.xml"/><Relationship Id="rId74" Type="http://schemas.openxmlformats.org/officeDocument/2006/relationships/slide" Target="slides/slide73.xml"/><Relationship Id="rId79" Type="http://schemas.openxmlformats.org/officeDocument/2006/relationships/slide" Target="slides/slide78.xml"/><Relationship Id="rId102" Type="http://schemas.openxmlformats.org/officeDocument/2006/relationships/slide" Target="slides/slide101.xml"/><Relationship Id="rId123" Type="http://schemas.openxmlformats.org/officeDocument/2006/relationships/theme" Target="theme/theme1.xml"/><Relationship Id="rId5" Type="http://schemas.openxmlformats.org/officeDocument/2006/relationships/slide" Target="slides/slide4.xml"/><Relationship Id="rId61" Type="http://schemas.openxmlformats.org/officeDocument/2006/relationships/slide" Target="slides/slide60.xml"/><Relationship Id="rId82" Type="http://schemas.openxmlformats.org/officeDocument/2006/relationships/slide" Target="slides/slide81.xml"/><Relationship Id="rId90" Type="http://schemas.openxmlformats.org/officeDocument/2006/relationships/slide" Target="slides/slide89.xml"/><Relationship Id="rId95" Type="http://schemas.openxmlformats.org/officeDocument/2006/relationships/slide" Target="slides/slide94.xml"/><Relationship Id="rId19" Type="http://schemas.openxmlformats.org/officeDocument/2006/relationships/slide" Target="slides/slide1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slide" Target="slides/slide42.xml"/><Relationship Id="rId48" Type="http://schemas.openxmlformats.org/officeDocument/2006/relationships/slide" Target="slides/slide47.xml"/><Relationship Id="rId56" Type="http://schemas.openxmlformats.org/officeDocument/2006/relationships/slide" Target="slides/slide55.xml"/><Relationship Id="rId64" Type="http://schemas.openxmlformats.org/officeDocument/2006/relationships/slide" Target="slides/slide63.xml"/><Relationship Id="rId69" Type="http://schemas.openxmlformats.org/officeDocument/2006/relationships/slide" Target="slides/slide68.xml"/><Relationship Id="rId77" Type="http://schemas.openxmlformats.org/officeDocument/2006/relationships/slide" Target="slides/slide76.xml"/><Relationship Id="rId100" Type="http://schemas.openxmlformats.org/officeDocument/2006/relationships/slide" Target="slides/slide99.xml"/><Relationship Id="rId105" Type="http://schemas.openxmlformats.org/officeDocument/2006/relationships/font" Target="fonts/font2.fntdata"/><Relationship Id="rId113" Type="http://schemas.openxmlformats.org/officeDocument/2006/relationships/font" Target="fonts/font10.fntdata"/><Relationship Id="rId118" Type="http://schemas.openxmlformats.org/officeDocument/2006/relationships/font" Target="fonts/font15.fntdata"/><Relationship Id="rId8" Type="http://schemas.openxmlformats.org/officeDocument/2006/relationships/slide" Target="slides/slide7.xml"/><Relationship Id="rId51" Type="http://schemas.openxmlformats.org/officeDocument/2006/relationships/slide" Target="slides/slide50.xml"/><Relationship Id="rId72" Type="http://schemas.openxmlformats.org/officeDocument/2006/relationships/slide" Target="slides/slide71.xml"/><Relationship Id="rId80" Type="http://schemas.openxmlformats.org/officeDocument/2006/relationships/slide" Target="slides/slide79.xml"/><Relationship Id="rId85" Type="http://schemas.openxmlformats.org/officeDocument/2006/relationships/slide" Target="slides/slide84.xml"/><Relationship Id="rId93" Type="http://schemas.openxmlformats.org/officeDocument/2006/relationships/slide" Target="slides/slide92.xml"/><Relationship Id="rId98" Type="http://schemas.openxmlformats.org/officeDocument/2006/relationships/slide" Target="slides/slide97.xml"/><Relationship Id="rId121" Type="http://schemas.openxmlformats.org/officeDocument/2006/relationships/presProps" Target="presProps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46" Type="http://schemas.openxmlformats.org/officeDocument/2006/relationships/slide" Target="slides/slide45.xml"/><Relationship Id="rId59" Type="http://schemas.openxmlformats.org/officeDocument/2006/relationships/slide" Target="slides/slide58.xml"/><Relationship Id="rId67" Type="http://schemas.openxmlformats.org/officeDocument/2006/relationships/slide" Target="slides/slide66.xml"/><Relationship Id="rId103" Type="http://schemas.openxmlformats.org/officeDocument/2006/relationships/notesMaster" Target="notesMasters/notesMaster1.xml"/><Relationship Id="rId108" Type="http://schemas.openxmlformats.org/officeDocument/2006/relationships/font" Target="fonts/font5.fntdata"/><Relationship Id="rId116" Type="http://schemas.openxmlformats.org/officeDocument/2006/relationships/font" Target="fonts/font13.fntdata"/><Relationship Id="rId124" Type="http://schemas.openxmlformats.org/officeDocument/2006/relationships/tableStyles" Target="tableStyles.xml"/><Relationship Id="rId20" Type="http://schemas.openxmlformats.org/officeDocument/2006/relationships/slide" Target="slides/slide19.xml"/><Relationship Id="rId41" Type="http://schemas.openxmlformats.org/officeDocument/2006/relationships/slide" Target="slides/slide40.xml"/><Relationship Id="rId54" Type="http://schemas.openxmlformats.org/officeDocument/2006/relationships/slide" Target="slides/slide53.xml"/><Relationship Id="rId62" Type="http://schemas.openxmlformats.org/officeDocument/2006/relationships/slide" Target="slides/slide61.xml"/><Relationship Id="rId70" Type="http://schemas.openxmlformats.org/officeDocument/2006/relationships/slide" Target="slides/slide69.xml"/><Relationship Id="rId75" Type="http://schemas.openxmlformats.org/officeDocument/2006/relationships/slide" Target="slides/slide74.xml"/><Relationship Id="rId83" Type="http://schemas.openxmlformats.org/officeDocument/2006/relationships/slide" Target="slides/slide82.xml"/><Relationship Id="rId88" Type="http://schemas.openxmlformats.org/officeDocument/2006/relationships/slide" Target="slides/slide87.xml"/><Relationship Id="rId91" Type="http://schemas.openxmlformats.org/officeDocument/2006/relationships/slide" Target="slides/slide90.xml"/><Relationship Id="rId96" Type="http://schemas.openxmlformats.org/officeDocument/2006/relationships/slide" Target="slides/slide95.xml"/><Relationship Id="rId111" Type="http://schemas.openxmlformats.org/officeDocument/2006/relationships/font" Target="fonts/font8.fntdata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49" Type="http://schemas.openxmlformats.org/officeDocument/2006/relationships/slide" Target="slides/slide48.xml"/><Relationship Id="rId57" Type="http://schemas.openxmlformats.org/officeDocument/2006/relationships/slide" Target="slides/slide56.xml"/><Relationship Id="rId106" Type="http://schemas.openxmlformats.org/officeDocument/2006/relationships/font" Target="fonts/font3.fntdata"/><Relationship Id="rId114" Type="http://schemas.openxmlformats.org/officeDocument/2006/relationships/font" Target="fonts/font11.fntdata"/><Relationship Id="rId119" Type="http://schemas.openxmlformats.org/officeDocument/2006/relationships/font" Target="fonts/font16.fntdata"/><Relationship Id="rId10" Type="http://schemas.openxmlformats.org/officeDocument/2006/relationships/slide" Target="slides/slide9.xml"/><Relationship Id="rId31" Type="http://schemas.openxmlformats.org/officeDocument/2006/relationships/slide" Target="slides/slide30.xml"/><Relationship Id="rId44" Type="http://schemas.openxmlformats.org/officeDocument/2006/relationships/slide" Target="slides/slide43.xml"/><Relationship Id="rId52" Type="http://schemas.openxmlformats.org/officeDocument/2006/relationships/slide" Target="slides/slide51.xml"/><Relationship Id="rId60" Type="http://schemas.openxmlformats.org/officeDocument/2006/relationships/slide" Target="slides/slide59.xml"/><Relationship Id="rId65" Type="http://schemas.openxmlformats.org/officeDocument/2006/relationships/slide" Target="slides/slide64.xml"/><Relationship Id="rId73" Type="http://schemas.openxmlformats.org/officeDocument/2006/relationships/slide" Target="slides/slide72.xml"/><Relationship Id="rId78" Type="http://schemas.openxmlformats.org/officeDocument/2006/relationships/slide" Target="slides/slide77.xml"/><Relationship Id="rId81" Type="http://schemas.openxmlformats.org/officeDocument/2006/relationships/slide" Target="slides/slide80.xml"/><Relationship Id="rId86" Type="http://schemas.openxmlformats.org/officeDocument/2006/relationships/slide" Target="slides/slide85.xml"/><Relationship Id="rId94" Type="http://schemas.openxmlformats.org/officeDocument/2006/relationships/slide" Target="slides/slide93.xml"/><Relationship Id="rId99" Type="http://schemas.openxmlformats.org/officeDocument/2006/relationships/slide" Target="slides/slide98.xml"/><Relationship Id="rId101" Type="http://schemas.openxmlformats.org/officeDocument/2006/relationships/slide" Target="slides/slide100.xml"/><Relationship Id="rId122" Type="http://schemas.openxmlformats.org/officeDocument/2006/relationships/viewProps" Target="viewProps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39" Type="http://schemas.openxmlformats.org/officeDocument/2006/relationships/slide" Target="slides/slide38.xml"/><Relationship Id="rId109" Type="http://schemas.openxmlformats.org/officeDocument/2006/relationships/font" Target="fonts/font6.fntdata"/><Relationship Id="rId34" Type="http://schemas.openxmlformats.org/officeDocument/2006/relationships/slide" Target="slides/slide33.xml"/><Relationship Id="rId50" Type="http://schemas.openxmlformats.org/officeDocument/2006/relationships/slide" Target="slides/slide49.xml"/><Relationship Id="rId55" Type="http://schemas.openxmlformats.org/officeDocument/2006/relationships/slide" Target="slides/slide54.xml"/><Relationship Id="rId76" Type="http://schemas.openxmlformats.org/officeDocument/2006/relationships/slide" Target="slides/slide75.xml"/><Relationship Id="rId97" Type="http://schemas.openxmlformats.org/officeDocument/2006/relationships/slide" Target="slides/slide96.xml"/><Relationship Id="rId104" Type="http://schemas.openxmlformats.org/officeDocument/2006/relationships/font" Target="fonts/font1.fntdata"/><Relationship Id="rId120" Type="http://schemas.openxmlformats.org/officeDocument/2006/relationships/font" Target="fonts/font17.fntdata"/><Relationship Id="rId7" Type="http://schemas.openxmlformats.org/officeDocument/2006/relationships/slide" Target="slides/slide6.xml"/><Relationship Id="rId71" Type="http://schemas.openxmlformats.org/officeDocument/2006/relationships/slide" Target="slides/slide70.xml"/><Relationship Id="rId92" Type="http://schemas.openxmlformats.org/officeDocument/2006/relationships/slide" Target="slides/slide91.xml"/><Relationship Id="rId2" Type="http://schemas.openxmlformats.org/officeDocument/2006/relationships/slide" Target="slides/slide1.xml"/><Relationship Id="rId29" Type="http://schemas.openxmlformats.org/officeDocument/2006/relationships/slide" Target="slides/slide28.xml"/><Relationship Id="rId24" Type="http://schemas.openxmlformats.org/officeDocument/2006/relationships/slide" Target="slides/slide23.xml"/><Relationship Id="rId40" Type="http://schemas.openxmlformats.org/officeDocument/2006/relationships/slide" Target="slides/slide39.xml"/><Relationship Id="rId45" Type="http://schemas.openxmlformats.org/officeDocument/2006/relationships/slide" Target="slides/slide44.xml"/><Relationship Id="rId66" Type="http://schemas.openxmlformats.org/officeDocument/2006/relationships/slide" Target="slides/slide65.xml"/><Relationship Id="rId87" Type="http://schemas.openxmlformats.org/officeDocument/2006/relationships/slide" Target="slides/slide86.xml"/><Relationship Id="rId110" Type="http://schemas.openxmlformats.org/officeDocument/2006/relationships/font" Target="fonts/font7.fntdata"/><Relationship Id="rId115" Type="http://schemas.openxmlformats.org/officeDocument/2006/relationships/font" Target="fonts/font12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Header Placeholder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2720ABE9-FA58-4333-B1D0-6B9287DBA462}" type="datetimeFigureOut">
              <a:rPr lang="en-US" smtClean="0"/>
              <a:t>8/17/2018</a:t>
            </a:fld>
            <a:endParaRPr lang="en-US"/>
          </a:p>
        </p:txBody>
      </p:sp>
      <p:sp>
        <p:nvSpPr>
          <p:cNvPr id="4" name="Slide Image Placeholder 3"/>
          <p:cNvSpPr>
            <a:spLocks noGrp="1" noRot="1" noChangeAspect="1"/>
          </p:cNvSpPr>
          <p:nvPr>
            <p:ph type="sldImg" idx="2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en-US"/>
          </a:p>
        </p:txBody>
      </p:sp>
      <p:sp>
        <p:nvSpPr>
          <p:cNvPr id="5" name="Notes Placeholder 4"/>
          <p:cNvSpPr>
            <a:spLocks noGrp="1"/>
          </p:cNvSpPr>
          <p:nvPr>
            <p:ph type="body" sz="quarter" idx="3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E64E89E-1044-4996-AAF8-561FD723E6BF}" type="slidenum">
              <a:rPr lang="en-US" smtClean="0"/>
              <a:t>‹#›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1454471870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Slide Image Placeholder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Notes Placeholder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en-US" dirty="0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0E64E89E-1044-4996-AAF8-561FD723E6BF}" type="slidenum">
              <a:rPr lang="en-US" smtClean="0"/>
              <a:t>2</a:t>
            </a:fld>
            <a:endParaRPr lang="en-US"/>
          </a:p>
        </p:txBody>
      </p:sp>
    </p:spTree>
    <p:extLst>
      <p:ext uri="{BB962C8B-B14F-4D97-AF65-F5344CB8AC3E}">
        <p14:creationId xmlns:p14="http://schemas.microsoft.com/office/powerpoint/2010/main" val="319681649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009442" y="3307355"/>
            <a:ext cx="7117180" cy="1470025"/>
          </a:xfrm>
        </p:spPr>
        <p:txBody>
          <a:bodyPr anchor="b"/>
          <a:lstStyle>
            <a:lvl1pPr>
              <a:defRPr sz="400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009442" y="4777380"/>
            <a:ext cx="7117180" cy="861420"/>
          </a:xfrm>
        </p:spPr>
        <p:txBody>
          <a:bodyPr anchor="t">
            <a:normAutofit/>
          </a:bodyPr>
          <a:lstStyle>
            <a:lvl1pPr marL="0" indent="0" algn="l">
              <a:buNone/>
              <a:defRPr sz="20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2pPr>
            <a:lvl3pPr marL="914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3pPr>
            <a:lvl4pPr marL="1371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4pPr>
            <a:lvl5pPr marL="18288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5pPr>
            <a:lvl6pPr marL="22860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6pPr>
            <a:lvl7pPr marL="27432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7pPr>
            <a:lvl8pPr marL="32004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8pPr>
            <a:lvl9pPr marL="3657600" indent="0" algn="ctr">
              <a:buNone/>
              <a:defRPr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r>
              <a:rPr lang="en-US" smtClean="0"/>
              <a:t>Click to edit Master subtitle style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6A555-7EF0-4D98-A8CF-FA4B52931628}" type="datetimeFigureOut">
              <a:rPr lang="en-US" smtClean="0"/>
              <a:t>8/17/2018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01724-4295-429D-B3AF-F13C07DAE9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Title and Vertical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3" y="1807361"/>
            <a:ext cx="7123080" cy="405143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6A555-7EF0-4D98-A8CF-FA4B52931628}" type="datetimeFigureOut">
              <a:rPr lang="en-US" smtClean="0"/>
              <a:t>8/17/2018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01724-4295-429D-B3AF-F13C07DAE9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Vertical Title and Tex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659561" y="675723"/>
            <a:ext cx="1472962" cy="5185328"/>
          </a:xfrm>
        </p:spPr>
        <p:txBody>
          <a:bodyPr vert="eaVert"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1009442" y="675723"/>
            <a:ext cx="5467557" cy="5185327"/>
          </a:xfrm>
        </p:spPr>
        <p:txBody>
          <a:bodyPr vert="eaVert"/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6A555-7EF0-4D98-A8CF-FA4B52931628}" type="datetimeFigureOut">
              <a:rPr lang="en-US" smtClean="0"/>
              <a:t>8/17/2018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01724-4295-429D-B3AF-F13C07DAE9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Title and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6A555-7EF0-4D98-A8CF-FA4B52931628}" type="datetimeFigureOut">
              <a:rPr lang="en-US" smtClean="0"/>
              <a:t>8/17/2018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01724-4295-429D-B3AF-F13C07DAE9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Section Header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3308581"/>
            <a:ext cx="7117178" cy="1468800"/>
          </a:xfrm>
        </p:spPr>
        <p:txBody>
          <a:bodyPr anchor="b"/>
          <a:lstStyle>
            <a:lvl1pPr algn="r">
              <a:defRPr sz="3200" b="0" cap="none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4777381"/>
            <a:ext cx="7117178" cy="860400"/>
          </a:xfrm>
        </p:spPr>
        <p:txBody>
          <a:bodyPr anchor="t">
            <a:normAutofit/>
          </a:bodyPr>
          <a:lstStyle>
            <a:lvl1pPr marL="0" indent="0" algn="r">
              <a:buNone/>
              <a:defRPr sz="1800">
                <a:solidFill>
                  <a:schemeClr val="tx2">
                    <a:lumMod val="25000"/>
                  </a:schemeClr>
                </a:solidFill>
              </a:defRPr>
            </a:lvl1pPr>
            <a:lvl2pPr marL="45720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2pPr>
            <a:lvl3pPr marL="914400" indent="0">
              <a:buNone/>
              <a:defRPr sz="1600">
                <a:solidFill>
                  <a:schemeClr val="tx1">
                    <a:tint val="75000"/>
                  </a:schemeClr>
                </a:solidFill>
              </a:defRPr>
            </a:lvl3pPr>
            <a:lvl4pPr marL="1371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4pPr>
            <a:lvl5pPr marL="18288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5pPr>
            <a:lvl6pPr marL="22860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6pPr>
            <a:lvl7pPr marL="27432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7pPr>
            <a:lvl8pPr marL="32004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8pPr>
            <a:lvl9pPr marL="3657600" indent="0">
              <a:buNone/>
              <a:defRPr sz="14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6A555-7EF0-4D98-A8CF-FA4B52931628}" type="datetimeFigureOut">
              <a:rPr lang="en-US" smtClean="0"/>
              <a:t>8/17/2018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01724-4295-429D-B3AF-F13C07DAE9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Two Content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3" y="675724"/>
            <a:ext cx="7123080" cy="924475"/>
          </a:xfrm>
        </p:spPr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1009442" y="1809749"/>
            <a:ext cx="3471277" cy="405130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63281" y="1809749"/>
            <a:ext cx="3469242" cy="4051302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6A555-7EF0-4D98-A8CF-FA4B52931628}" type="datetimeFigureOut">
              <a:rPr lang="en-US" smtClean="0"/>
              <a:t>8/17/2018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01724-4295-429D-B3AF-F13C07DAE9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Comparis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>
            <a:lvl1pPr>
              <a:defRPr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348224" y="1812927"/>
            <a:ext cx="3132494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1009442" y="2389189"/>
            <a:ext cx="3471277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5001474" y="1812927"/>
            <a:ext cx="3133080" cy="576262"/>
          </a:xfrm>
        </p:spPr>
        <p:txBody>
          <a:bodyPr anchor="b">
            <a:noAutofit/>
          </a:bodyPr>
          <a:lstStyle>
            <a:lvl1pPr marL="0" indent="0">
              <a:buNone/>
              <a:defRPr sz="2400" b="0"/>
            </a:lvl1pPr>
            <a:lvl2pPr marL="457200" indent="0">
              <a:buNone/>
              <a:defRPr sz="2000" b="1"/>
            </a:lvl2pPr>
            <a:lvl3pPr marL="914400" indent="0">
              <a:buNone/>
              <a:defRPr sz="1800" b="1"/>
            </a:lvl3pPr>
            <a:lvl4pPr marL="1371600" indent="0">
              <a:buNone/>
              <a:defRPr sz="1600" b="1"/>
            </a:lvl4pPr>
            <a:lvl5pPr marL="1828800" indent="0">
              <a:buNone/>
              <a:defRPr sz="1600" b="1"/>
            </a:lvl5pPr>
            <a:lvl6pPr marL="2286000" indent="0">
              <a:buNone/>
              <a:defRPr sz="1600" b="1"/>
            </a:lvl6pPr>
            <a:lvl7pPr marL="2743200" indent="0">
              <a:buNone/>
              <a:defRPr sz="1600" b="1"/>
            </a:lvl7pPr>
            <a:lvl8pPr marL="3200400" indent="0">
              <a:buNone/>
              <a:defRPr sz="1600" b="1"/>
            </a:lvl8pPr>
            <a:lvl9pPr marL="3657600" indent="0">
              <a:buNone/>
              <a:defRPr sz="1600" b="1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63280" y="2389189"/>
            <a:ext cx="3471275" cy="3471861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6A555-7EF0-4D98-A8CF-FA4B52931628}" type="datetimeFigureOut">
              <a:rPr lang="en-US" smtClean="0"/>
              <a:t>8/17/2018</a:t>
            </a:fld>
            <a:endParaRPr lang="en-US"/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01724-4295-429D-B3AF-F13C07DAE9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Title Only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6A555-7EF0-4D98-A8CF-FA4B52931628}" type="datetimeFigureOut">
              <a:rPr lang="en-US" smtClean="0"/>
              <a:t>8/17/2018</a:t>
            </a:fld>
            <a:endParaRPr lang="en-US"/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01724-4295-429D-B3AF-F13C07DAE9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Blank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6A555-7EF0-4D98-A8CF-FA4B52931628}" type="datetimeFigureOut">
              <a:rPr lang="en-US" smtClean="0"/>
              <a:t>8/17/2018</a:t>
            </a:fld>
            <a:endParaRPr lang="en-US"/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01724-4295-429D-B3AF-F13C07DAE9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Content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446087"/>
            <a:ext cx="2660650" cy="1185861"/>
          </a:xfrm>
        </p:spPr>
        <p:txBody>
          <a:bodyPr anchor="b"/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52654" y="446087"/>
            <a:ext cx="4279869" cy="5414963"/>
          </a:xfrm>
        </p:spPr>
        <p:txBody>
          <a:bodyPr>
            <a:normAutofit/>
          </a:bodyPr>
          <a:lstStyle>
            <a:lvl5pPr>
              <a:defRPr/>
            </a:lvl5pPr>
            <a:lvl6pPr marL="2514600" indent="-228600">
              <a:buClr>
                <a:schemeClr val="tx2"/>
              </a:buClr>
              <a:buSzPct val="101000"/>
              <a:buFont typeface="Courier New" pitchFamily="49" charset="0"/>
              <a:buChar char="o"/>
              <a:defRPr sz="1200"/>
            </a:lvl6pPr>
            <a:lvl7pPr marL="29718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7pPr>
            <a:lvl8pPr marL="34290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8pPr>
            <a:lvl9pPr marL="3886200" indent="-228600">
              <a:buClr>
                <a:schemeClr val="tx2"/>
              </a:buClr>
              <a:buFont typeface="Courier New" pitchFamily="49" charset="0"/>
              <a:buChar char="o"/>
              <a:defRPr sz="1200" baseline="0"/>
            </a:lvl9pPr>
          </a:lstStyle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1631949"/>
            <a:ext cx="2660650" cy="4229099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6A555-7EF0-4D98-A8CF-FA4B52931628}" type="datetimeFigureOut">
              <a:rPr lang="en-US" smtClean="0"/>
              <a:t>8/17/2018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01724-4295-429D-B3AF-F13C07DAE9CB}" type="slidenum">
              <a:rPr lang="en-US" smtClean="0"/>
              <a:t>‹#›</a:t>
            </a:fld>
            <a:endParaRPr lang="en-US"/>
          </a:p>
        </p:txBody>
      </p:sp>
    </p:spTree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>
  <p:cSld name="Picture with Captio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09442" y="1387058"/>
            <a:ext cx="3481387" cy="1113254"/>
          </a:xfrm>
        </p:spPr>
        <p:txBody>
          <a:bodyPr anchor="b">
            <a:normAutofit/>
          </a:bodyPr>
          <a:lstStyle>
            <a:lvl1pPr algn="l">
              <a:defRPr sz="2400" b="0"/>
            </a:lvl1pPr>
          </a:lstStyle>
          <a:p>
            <a:r>
              <a:rPr lang="en-US" smtClean="0"/>
              <a:t>Click to edit Master title style</a:t>
            </a:r>
            <a:endParaRPr lang="en-US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1009442" y="2500312"/>
            <a:ext cx="3481387" cy="2530200"/>
          </a:xfrm>
        </p:spPr>
        <p:txBody>
          <a:bodyPr anchor="t">
            <a:normAutofit/>
          </a:bodyPr>
          <a:lstStyle>
            <a:lvl1pPr marL="0" indent="0">
              <a:buNone/>
              <a:defRPr sz="1200"/>
            </a:lvl1pPr>
            <a:lvl2pPr marL="457200" indent="0">
              <a:buNone/>
              <a:defRPr sz="1200"/>
            </a:lvl2pPr>
            <a:lvl3pPr marL="914400" indent="0">
              <a:buNone/>
              <a:defRPr sz="1000"/>
            </a:lvl3pPr>
            <a:lvl4pPr marL="1371600" indent="0">
              <a:buNone/>
              <a:defRPr sz="900"/>
            </a:lvl4pPr>
            <a:lvl5pPr marL="1828800" indent="0">
              <a:buNone/>
              <a:defRPr sz="900"/>
            </a:lvl5pPr>
            <a:lvl6pPr marL="2286000" indent="0">
              <a:buNone/>
              <a:defRPr sz="900"/>
            </a:lvl6pPr>
            <a:lvl7pPr marL="2743200" indent="0">
              <a:buNone/>
              <a:defRPr sz="900"/>
            </a:lvl7pPr>
            <a:lvl8pPr marL="3200400" indent="0">
              <a:buNone/>
              <a:defRPr sz="900"/>
            </a:lvl8pPr>
            <a:lvl9pPr marL="3657600" indent="0">
              <a:buNone/>
              <a:defRPr sz="900"/>
            </a:lvl9pPr>
          </a:lstStyle>
          <a:p>
            <a:pPr lvl="0"/>
            <a:r>
              <a:rPr lang="en-US" smtClean="0"/>
              <a:t>Click to edit Master text styles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CE6A555-7EF0-4D98-A8CF-FA4B52931628}" type="datetimeFigureOut">
              <a:rPr lang="en-US" smtClean="0"/>
              <a:t>8/17/2018</a:t>
            </a:fld>
            <a:endParaRPr lang="en-US"/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en-US"/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4EB01724-4295-429D-B3AF-F13C07DAE9CB}" type="slidenum">
              <a:rPr lang="en-US" smtClean="0"/>
              <a:t>‹#›</a:t>
            </a:fld>
            <a:endParaRPr lang="en-US"/>
          </a:p>
        </p:txBody>
      </p:sp>
      <p:sp>
        <p:nvSpPr>
          <p:cNvPr id="32" name="Oval 31"/>
          <p:cNvSpPr/>
          <p:nvPr/>
        </p:nvSpPr>
        <p:spPr>
          <a:xfrm>
            <a:off x="5479247" y="1436861"/>
            <a:ext cx="1086653" cy="1086653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3" name="Oval 32"/>
          <p:cNvSpPr/>
          <p:nvPr/>
        </p:nvSpPr>
        <p:spPr>
          <a:xfrm>
            <a:off x="5650541" y="1411791"/>
            <a:ext cx="830365" cy="830365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9" name="Oval 28"/>
          <p:cNvSpPr/>
          <p:nvPr/>
        </p:nvSpPr>
        <p:spPr>
          <a:xfrm>
            <a:off x="5256184" y="1894454"/>
            <a:ext cx="602364" cy="602364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1" name="Oval 30"/>
          <p:cNvSpPr/>
          <p:nvPr/>
        </p:nvSpPr>
        <p:spPr>
          <a:xfrm>
            <a:off x="5424145" y="1811313"/>
            <a:ext cx="489588" cy="489588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28" name="Oval 27"/>
          <p:cNvSpPr/>
          <p:nvPr/>
        </p:nvSpPr>
        <p:spPr>
          <a:xfrm>
            <a:off x="4718762" y="2083426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0" name="Oval 29"/>
          <p:cNvSpPr/>
          <p:nvPr/>
        </p:nvSpPr>
        <p:spPr>
          <a:xfrm>
            <a:off x="6132091" y="993075"/>
            <a:ext cx="256601" cy="256601"/>
          </a:xfrm>
          <a:prstGeom prst="ellipse">
            <a:avLst/>
          </a:prstGeom>
          <a:noFill/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4" name="Oval 33"/>
          <p:cNvSpPr/>
          <p:nvPr/>
        </p:nvSpPr>
        <p:spPr>
          <a:xfrm>
            <a:off x="5059596" y="1894454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35" name="Oval 34"/>
          <p:cNvSpPr/>
          <p:nvPr/>
        </p:nvSpPr>
        <p:spPr>
          <a:xfrm>
            <a:off x="6148801" y="1060593"/>
            <a:ext cx="197439" cy="197439"/>
          </a:xfrm>
          <a:prstGeom prst="ellipse">
            <a:avLst/>
          </a:prstGeom>
          <a:solidFill>
            <a:schemeClr val="tx2">
              <a:lumMod val="75000"/>
            </a:schemeClr>
          </a:solidFill>
          <a:ln>
            <a:solidFill>
              <a:schemeClr val="tx2">
                <a:lumMod val="75000"/>
              </a:schemeClr>
            </a:solidFill>
          </a:ln>
          <a:effectLst/>
          <a:scene3d>
            <a:camera prst="orthographicFront">
              <a:rot lat="0" lon="0" rev="0"/>
            </a:camera>
            <a:lightRig rig="threePt" dir="tl"/>
          </a:scene3d>
          <a:sp3d extrusionH="25400"/>
        </p:spPr>
        <p:style>
          <a:lnRef idx="1">
            <a:schemeClr val="accent1"/>
          </a:lnRef>
          <a:fillRef idx="3">
            <a:schemeClr val="accent1"/>
          </a:fillRef>
          <a:effectRef idx="2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en-US"/>
          </a:p>
        </p:txBody>
      </p:sp>
      <p:sp>
        <p:nvSpPr>
          <p:cNvPr id="18" name="Picture Placeholder 17"/>
          <p:cNvSpPr>
            <a:spLocks noGrp="1"/>
          </p:cNvSpPr>
          <p:nvPr>
            <p:ph type="pic" sz="quarter" idx="14"/>
          </p:nvPr>
        </p:nvSpPr>
        <p:spPr>
          <a:xfrm>
            <a:off x="4876800" y="1600200"/>
            <a:ext cx="3429000" cy="3429000"/>
          </a:xfrm>
          <a:prstGeom prst="ellipse">
            <a:avLst/>
          </a:prstGeom>
          <a:ln w="76200">
            <a:solidFill>
              <a:schemeClr val="bg2">
                <a:lumMod val="75000"/>
              </a:schemeClr>
            </a:solidFill>
          </a:ln>
        </p:spPr>
        <p:txBody>
          <a:bodyPr/>
          <a:lstStyle/>
          <a:p>
            <a:r>
              <a:rPr lang="en-US" smtClean="0"/>
              <a:t>Click icon to add picture</a:t>
            </a:r>
            <a:endParaRPr lang="en-US"/>
          </a:p>
        </p:txBody>
      </p:sp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8.xml"/><Relationship Id="rId3" Type="http://schemas.openxmlformats.org/officeDocument/2006/relationships/slideLayout" Target="../slideLayouts/slideLayout3.xml"/><Relationship Id="rId7" Type="http://schemas.openxmlformats.org/officeDocument/2006/relationships/slideLayout" Target="../slideLayouts/slideLayout7.xml"/><Relationship Id="rId12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6" Type="http://schemas.openxmlformats.org/officeDocument/2006/relationships/slideLayout" Target="../slideLayouts/slideLayout6.xml"/><Relationship Id="rId11" Type="http://schemas.openxmlformats.org/officeDocument/2006/relationships/slideLayout" Target="../slideLayouts/slideLayout11.xml"/><Relationship Id="rId5" Type="http://schemas.openxmlformats.org/officeDocument/2006/relationships/slideLayout" Target="../slideLayouts/slideLayout5.xml"/><Relationship Id="rId10" Type="http://schemas.openxmlformats.org/officeDocument/2006/relationships/slideLayout" Target="../slideLayouts/slideLayout10.xml"/><Relationship Id="rId4" Type="http://schemas.openxmlformats.org/officeDocument/2006/relationships/slideLayout" Target="../slideLayouts/slideLayout4.xml"/><Relationship Id="rId9" Type="http://schemas.openxmlformats.org/officeDocument/2006/relationships/slideLayout" Target="../slideLayouts/slideLayout9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2">
        <a:schemeClr val="bg2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219" name="Group 218"/>
          <p:cNvGrpSpPr/>
          <p:nvPr/>
        </p:nvGrpSpPr>
        <p:grpSpPr>
          <a:xfrm>
            <a:off x="6558164" y="66319"/>
            <a:ext cx="2575511" cy="6797067"/>
            <a:chOff x="6558164" y="66319"/>
            <a:chExt cx="2575511" cy="6797067"/>
          </a:xfrm>
        </p:grpSpPr>
        <p:grpSp>
          <p:nvGrpSpPr>
            <p:cNvPr id="220" name="Group 62"/>
            <p:cNvGrpSpPr/>
            <p:nvPr/>
          </p:nvGrpSpPr>
          <p:grpSpPr>
            <a:xfrm>
              <a:off x="6924386" y="66319"/>
              <a:ext cx="2173634" cy="6673398"/>
              <a:chOff x="6924386" y="66319"/>
              <a:chExt cx="2173634" cy="6673398"/>
            </a:xfrm>
          </p:grpSpPr>
          <p:grpSp>
            <p:nvGrpSpPr>
              <p:cNvPr id="224" name="Group 44"/>
              <p:cNvGrpSpPr/>
              <p:nvPr/>
            </p:nvGrpSpPr>
            <p:grpSpPr>
              <a:xfrm>
                <a:off x="6924386" y="66319"/>
                <a:ext cx="2066032" cy="6673398"/>
                <a:chOff x="6924386" y="66319"/>
                <a:chExt cx="2066032" cy="6673398"/>
              </a:xfrm>
            </p:grpSpPr>
            <p:sp>
              <p:nvSpPr>
                <p:cNvPr id="234" name="Freeform 233"/>
                <p:cNvSpPr>
                  <a:spLocks noChangeAspect="1" noEditPoints="1"/>
                </p:cNvSpPr>
                <p:nvPr/>
              </p:nvSpPr>
              <p:spPr bwMode="auto">
                <a:xfrm rot="879737">
                  <a:off x="7130233" y="66319"/>
                  <a:ext cx="609204" cy="662248"/>
                </a:xfrm>
                <a:custGeom>
                  <a:avLst/>
                  <a:gdLst>
                    <a:gd name="T0" fmla="*/ 748 w 758"/>
                    <a:gd name="T1" fmla="*/ 508 h 824"/>
                    <a:gd name="T2" fmla="*/ 550 w 758"/>
                    <a:gd name="T3" fmla="*/ 490 h 824"/>
                    <a:gd name="T4" fmla="*/ 512 w 758"/>
                    <a:gd name="T5" fmla="*/ 448 h 824"/>
                    <a:gd name="T6" fmla="*/ 500 w 758"/>
                    <a:gd name="T7" fmla="*/ 408 h 824"/>
                    <a:gd name="T8" fmla="*/ 550 w 758"/>
                    <a:gd name="T9" fmla="*/ 334 h 824"/>
                    <a:gd name="T10" fmla="*/ 744 w 758"/>
                    <a:gd name="T11" fmla="*/ 324 h 824"/>
                    <a:gd name="T12" fmla="*/ 700 w 758"/>
                    <a:gd name="T13" fmla="*/ 246 h 824"/>
                    <a:gd name="T14" fmla="*/ 728 w 758"/>
                    <a:gd name="T15" fmla="*/ 196 h 824"/>
                    <a:gd name="T16" fmla="*/ 620 w 758"/>
                    <a:gd name="T17" fmla="*/ 248 h 824"/>
                    <a:gd name="T18" fmla="*/ 534 w 758"/>
                    <a:gd name="T19" fmla="*/ 306 h 824"/>
                    <a:gd name="T20" fmla="*/ 482 w 758"/>
                    <a:gd name="T21" fmla="*/ 314 h 824"/>
                    <a:gd name="T22" fmla="*/ 456 w 758"/>
                    <a:gd name="T23" fmla="*/ 310 h 824"/>
                    <a:gd name="T24" fmla="*/ 410 w 758"/>
                    <a:gd name="T25" fmla="*/ 268 h 824"/>
                    <a:gd name="T26" fmla="*/ 396 w 758"/>
                    <a:gd name="T27" fmla="*/ 202 h 824"/>
                    <a:gd name="T28" fmla="*/ 396 w 758"/>
                    <a:gd name="T29" fmla="*/ 66 h 824"/>
                    <a:gd name="T30" fmla="*/ 388 w 758"/>
                    <a:gd name="T31" fmla="*/ 0 h 824"/>
                    <a:gd name="T32" fmla="*/ 310 w 758"/>
                    <a:gd name="T33" fmla="*/ 16 h 824"/>
                    <a:gd name="T34" fmla="*/ 360 w 758"/>
                    <a:gd name="T35" fmla="*/ 144 h 824"/>
                    <a:gd name="T36" fmla="*/ 358 w 758"/>
                    <a:gd name="T37" fmla="*/ 230 h 824"/>
                    <a:gd name="T38" fmla="*/ 320 w 758"/>
                    <a:gd name="T39" fmla="*/ 306 h 824"/>
                    <a:gd name="T40" fmla="*/ 280 w 758"/>
                    <a:gd name="T41" fmla="*/ 314 h 824"/>
                    <a:gd name="T42" fmla="*/ 224 w 758"/>
                    <a:gd name="T43" fmla="*/ 304 h 824"/>
                    <a:gd name="T44" fmla="*/ 136 w 758"/>
                    <a:gd name="T45" fmla="*/ 250 h 824"/>
                    <a:gd name="T46" fmla="*/ 30 w 758"/>
                    <a:gd name="T47" fmla="*/ 198 h 824"/>
                    <a:gd name="T48" fmla="*/ 0 w 758"/>
                    <a:gd name="T49" fmla="*/ 264 h 824"/>
                    <a:gd name="T50" fmla="*/ 138 w 758"/>
                    <a:gd name="T51" fmla="*/ 296 h 824"/>
                    <a:gd name="T52" fmla="*/ 208 w 758"/>
                    <a:gd name="T53" fmla="*/ 334 h 824"/>
                    <a:gd name="T54" fmla="*/ 258 w 758"/>
                    <a:gd name="T55" fmla="*/ 408 h 824"/>
                    <a:gd name="T56" fmla="*/ 246 w 758"/>
                    <a:gd name="T57" fmla="*/ 448 h 824"/>
                    <a:gd name="T58" fmla="*/ 210 w 758"/>
                    <a:gd name="T59" fmla="*/ 492 h 824"/>
                    <a:gd name="T60" fmla="*/ 118 w 758"/>
                    <a:gd name="T61" fmla="*/ 540 h 824"/>
                    <a:gd name="T62" fmla="*/ 38 w 758"/>
                    <a:gd name="T63" fmla="*/ 592 h 824"/>
                    <a:gd name="T64" fmla="*/ 76 w 758"/>
                    <a:gd name="T65" fmla="*/ 608 h 824"/>
                    <a:gd name="T66" fmla="*/ 122 w 758"/>
                    <a:gd name="T67" fmla="*/ 686 h 824"/>
                    <a:gd name="T68" fmla="*/ 228 w 758"/>
                    <a:gd name="T69" fmla="*/ 520 h 824"/>
                    <a:gd name="T70" fmla="*/ 282 w 758"/>
                    <a:gd name="T71" fmla="*/ 508 h 824"/>
                    <a:gd name="T72" fmla="*/ 334 w 758"/>
                    <a:gd name="T73" fmla="*/ 528 h 824"/>
                    <a:gd name="T74" fmla="*/ 362 w 758"/>
                    <a:gd name="T75" fmla="*/ 598 h 824"/>
                    <a:gd name="T76" fmla="*/ 280 w 758"/>
                    <a:gd name="T77" fmla="*/ 778 h 824"/>
                    <a:gd name="T78" fmla="*/ 362 w 758"/>
                    <a:gd name="T79" fmla="*/ 772 h 824"/>
                    <a:gd name="T80" fmla="*/ 396 w 758"/>
                    <a:gd name="T81" fmla="*/ 796 h 824"/>
                    <a:gd name="T82" fmla="*/ 480 w 758"/>
                    <a:gd name="T83" fmla="*/ 778 h 824"/>
                    <a:gd name="T84" fmla="*/ 396 w 758"/>
                    <a:gd name="T85" fmla="*/ 600 h 824"/>
                    <a:gd name="T86" fmla="*/ 414 w 758"/>
                    <a:gd name="T87" fmla="*/ 546 h 824"/>
                    <a:gd name="T88" fmla="*/ 466 w 758"/>
                    <a:gd name="T89" fmla="*/ 508 h 824"/>
                    <a:gd name="T90" fmla="*/ 522 w 758"/>
                    <a:gd name="T91" fmla="*/ 520 h 824"/>
                    <a:gd name="T92" fmla="*/ 602 w 758"/>
                    <a:gd name="T93" fmla="*/ 562 h 824"/>
                    <a:gd name="T94" fmla="*/ 698 w 758"/>
                    <a:gd name="T95" fmla="*/ 664 h 824"/>
                    <a:gd name="T96" fmla="*/ 740 w 758"/>
                    <a:gd name="T97" fmla="*/ 606 h 824"/>
                    <a:gd name="T98" fmla="*/ 324 w 758"/>
                    <a:gd name="T99" fmla="*/ 398 h 824"/>
                    <a:gd name="T100" fmla="*/ 340 w 758"/>
                    <a:gd name="T101" fmla="*/ 452 h 824"/>
                    <a:gd name="T102" fmla="*/ 360 w 758"/>
                    <a:gd name="T103" fmla="*/ 380 h 824"/>
                    <a:gd name="T104" fmla="*/ 414 w 758"/>
                    <a:gd name="T105" fmla="*/ 352 h 824"/>
                    <a:gd name="T106" fmla="*/ 414 w 758"/>
                    <a:gd name="T107" fmla="*/ 472 h 824"/>
                    <a:gd name="T108" fmla="*/ 434 w 758"/>
                    <a:gd name="T109" fmla="*/ 424 h 82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758" h="824">
                      <a:moveTo>
                        <a:pt x="700" y="576"/>
                      </a:moveTo>
                      <a:lnTo>
                        <a:pt x="758" y="558"/>
                      </a:lnTo>
                      <a:lnTo>
                        <a:pt x="756" y="548"/>
                      </a:lnTo>
                      <a:lnTo>
                        <a:pt x="686" y="566"/>
                      </a:lnTo>
                      <a:lnTo>
                        <a:pt x="686" y="566"/>
                      </a:lnTo>
                      <a:lnTo>
                        <a:pt x="640" y="538"/>
                      </a:lnTo>
                      <a:lnTo>
                        <a:pt x="748" y="508"/>
                      </a:lnTo>
                      <a:lnTo>
                        <a:pt x="746" y="496"/>
                      </a:lnTo>
                      <a:lnTo>
                        <a:pt x="620" y="528"/>
                      </a:lnTo>
                      <a:lnTo>
                        <a:pt x="620" y="528"/>
                      </a:lnTo>
                      <a:lnTo>
                        <a:pt x="568" y="502"/>
                      </a:lnTo>
                      <a:lnTo>
                        <a:pt x="568" y="502"/>
                      </a:lnTo>
                      <a:lnTo>
                        <a:pt x="550" y="492"/>
                      </a:lnTo>
                      <a:lnTo>
                        <a:pt x="550" y="490"/>
                      </a:lnTo>
                      <a:lnTo>
                        <a:pt x="550" y="490"/>
                      </a:lnTo>
                      <a:lnTo>
                        <a:pt x="550" y="488"/>
                      </a:lnTo>
                      <a:lnTo>
                        <a:pt x="546" y="484"/>
                      </a:lnTo>
                      <a:lnTo>
                        <a:pt x="518" y="456"/>
                      </a:lnTo>
                      <a:lnTo>
                        <a:pt x="518" y="456"/>
                      </a:lnTo>
                      <a:lnTo>
                        <a:pt x="512" y="448"/>
                      </a:lnTo>
                      <a:lnTo>
                        <a:pt x="512" y="448"/>
                      </a:lnTo>
                      <a:lnTo>
                        <a:pt x="504" y="432"/>
                      </a:lnTo>
                      <a:lnTo>
                        <a:pt x="500" y="414"/>
                      </a:lnTo>
                      <a:lnTo>
                        <a:pt x="500" y="414"/>
                      </a:lnTo>
                      <a:lnTo>
                        <a:pt x="500" y="412"/>
                      </a:lnTo>
                      <a:lnTo>
                        <a:pt x="500" y="412"/>
                      </a:lnTo>
                      <a:lnTo>
                        <a:pt x="500" y="408"/>
                      </a:lnTo>
                      <a:lnTo>
                        <a:pt x="500" y="408"/>
                      </a:lnTo>
                      <a:lnTo>
                        <a:pt x="504" y="392"/>
                      </a:lnTo>
                      <a:lnTo>
                        <a:pt x="512" y="374"/>
                      </a:lnTo>
                      <a:lnTo>
                        <a:pt x="512" y="374"/>
                      </a:lnTo>
                      <a:lnTo>
                        <a:pt x="518" y="366"/>
                      </a:lnTo>
                      <a:lnTo>
                        <a:pt x="518" y="366"/>
                      </a:lnTo>
                      <a:lnTo>
                        <a:pt x="546" y="340"/>
                      </a:lnTo>
                      <a:lnTo>
                        <a:pt x="550" y="334"/>
                      </a:lnTo>
                      <a:lnTo>
                        <a:pt x="550" y="332"/>
                      </a:lnTo>
                      <a:lnTo>
                        <a:pt x="548" y="330"/>
                      </a:lnTo>
                      <a:lnTo>
                        <a:pt x="548" y="330"/>
                      </a:lnTo>
                      <a:lnTo>
                        <a:pt x="568" y="320"/>
                      </a:lnTo>
                      <a:lnTo>
                        <a:pt x="568" y="320"/>
                      </a:lnTo>
                      <a:lnTo>
                        <a:pt x="620" y="294"/>
                      </a:lnTo>
                      <a:lnTo>
                        <a:pt x="744" y="324"/>
                      </a:lnTo>
                      <a:lnTo>
                        <a:pt x="746" y="312"/>
                      </a:lnTo>
                      <a:lnTo>
                        <a:pt x="640" y="282"/>
                      </a:lnTo>
                      <a:lnTo>
                        <a:pt x="640" y="282"/>
                      </a:lnTo>
                      <a:lnTo>
                        <a:pt x="686" y="254"/>
                      </a:lnTo>
                      <a:lnTo>
                        <a:pt x="754" y="272"/>
                      </a:lnTo>
                      <a:lnTo>
                        <a:pt x="758" y="262"/>
                      </a:lnTo>
                      <a:lnTo>
                        <a:pt x="700" y="246"/>
                      </a:lnTo>
                      <a:lnTo>
                        <a:pt x="700" y="246"/>
                      </a:lnTo>
                      <a:lnTo>
                        <a:pt x="720" y="230"/>
                      </a:lnTo>
                      <a:lnTo>
                        <a:pt x="740" y="216"/>
                      </a:lnTo>
                      <a:lnTo>
                        <a:pt x="742" y="214"/>
                      </a:lnTo>
                      <a:lnTo>
                        <a:pt x="732" y="196"/>
                      </a:lnTo>
                      <a:lnTo>
                        <a:pt x="728" y="196"/>
                      </a:lnTo>
                      <a:lnTo>
                        <a:pt x="728" y="196"/>
                      </a:lnTo>
                      <a:lnTo>
                        <a:pt x="704" y="206"/>
                      </a:lnTo>
                      <a:lnTo>
                        <a:pt x="682" y="216"/>
                      </a:lnTo>
                      <a:lnTo>
                        <a:pt x="696" y="156"/>
                      </a:lnTo>
                      <a:lnTo>
                        <a:pt x="686" y="154"/>
                      </a:lnTo>
                      <a:lnTo>
                        <a:pt x="666" y="222"/>
                      </a:lnTo>
                      <a:lnTo>
                        <a:pt x="666" y="222"/>
                      </a:lnTo>
                      <a:lnTo>
                        <a:pt x="620" y="248"/>
                      </a:lnTo>
                      <a:lnTo>
                        <a:pt x="646" y="140"/>
                      </a:lnTo>
                      <a:lnTo>
                        <a:pt x="636" y="136"/>
                      </a:lnTo>
                      <a:lnTo>
                        <a:pt x="600" y="260"/>
                      </a:lnTo>
                      <a:lnTo>
                        <a:pt x="600" y="260"/>
                      </a:lnTo>
                      <a:lnTo>
                        <a:pt x="552" y="292"/>
                      </a:lnTo>
                      <a:lnTo>
                        <a:pt x="552" y="292"/>
                      </a:lnTo>
                      <a:lnTo>
                        <a:pt x="534" y="306"/>
                      </a:lnTo>
                      <a:lnTo>
                        <a:pt x="532" y="304"/>
                      </a:lnTo>
                      <a:lnTo>
                        <a:pt x="530" y="304"/>
                      </a:lnTo>
                      <a:lnTo>
                        <a:pt x="530" y="304"/>
                      </a:lnTo>
                      <a:lnTo>
                        <a:pt x="522" y="304"/>
                      </a:lnTo>
                      <a:lnTo>
                        <a:pt x="488" y="314"/>
                      </a:lnTo>
                      <a:lnTo>
                        <a:pt x="488" y="314"/>
                      </a:lnTo>
                      <a:lnTo>
                        <a:pt x="482" y="314"/>
                      </a:lnTo>
                      <a:lnTo>
                        <a:pt x="478" y="314"/>
                      </a:lnTo>
                      <a:lnTo>
                        <a:pt x="478" y="314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76" y="312"/>
                      </a:lnTo>
                      <a:lnTo>
                        <a:pt x="456" y="310"/>
                      </a:lnTo>
                      <a:lnTo>
                        <a:pt x="446" y="308"/>
                      </a:lnTo>
                      <a:lnTo>
                        <a:pt x="438" y="304"/>
                      </a:lnTo>
                      <a:lnTo>
                        <a:pt x="438" y="304"/>
                      </a:lnTo>
                      <a:lnTo>
                        <a:pt x="424" y="292"/>
                      </a:lnTo>
                      <a:lnTo>
                        <a:pt x="414" y="278"/>
                      </a:lnTo>
                      <a:lnTo>
                        <a:pt x="414" y="278"/>
                      </a:lnTo>
                      <a:lnTo>
                        <a:pt x="410" y="268"/>
                      </a:lnTo>
                      <a:lnTo>
                        <a:pt x="410" y="268"/>
                      </a:lnTo>
                      <a:lnTo>
                        <a:pt x="400" y="230"/>
                      </a:lnTo>
                      <a:lnTo>
                        <a:pt x="398" y="224"/>
                      </a:lnTo>
                      <a:lnTo>
                        <a:pt x="396" y="224"/>
                      </a:lnTo>
                      <a:lnTo>
                        <a:pt x="394" y="224"/>
                      </a:lnTo>
                      <a:lnTo>
                        <a:pt x="394" y="224"/>
                      </a:lnTo>
                      <a:lnTo>
                        <a:pt x="396" y="202"/>
                      </a:lnTo>
                      <a:lnTo>
                        <a:pt x="396" y="202"/>
                      </a:lnTo>
                      <a:lnTo>
                        <a:pt x="398" y="142"/>
                      </a:lnTo>
                      <a:lnTo>
                        <a:pt x="486" y="52"/>
                      </a:lnTo>
                      <a:lnTo>
                        <a:pt x="478" y="44"/>
                      </a:lnTo>
                      <a:lnTo>
                        <a:pt x="398" y="120"/>
                      </a:lnTo>
                      <a:lnTo>
                        <a:pt x="398" y="120"/>
                      </a:lnTo>
                      <a:lnTo>
                        <a:pt x="396" y="66"/>
                      </a:lnTo>
                      <a:lnTo>
                        <a:pt x="446" y="16"/>
                      </a:lnTo>
                      <a:lnTo>
                        <a:pt x="438" y="8"/>
                      </a:lnTo>
                      <a:lnTo>
                        <a:pt x="396" y="50"/>
                      </a:lnTo>
                      <a:lnTo>
                        <a:pt x="396" y="50"/>
                      </a:lnTo>
                      <a:lnTo>
                        <a:pt x="394" y="26"/>
                      </a:lnTo>
                      <a:lnTo>
                        <a:pt x="390" y="2"/>
                      </a:lnTo>
                      <a:lnTo>
                        <a:pt x="388" y="0"/>
                      </a:lnTo>
                      <a:lnTo>
                        <a:pt x="368" y="0"/>
                      </a:lnTo>
                      <a:lnTo>
                        <a:pt x="368" y="2"/>
                      </a:lnTo>
                      <a:lnTo>
                        <a:pt x="368" y="2"/>
                      </a:lnTo>
                      <a:lnTo>
                        <a:pt x="364" y="28"/>
                      </a:lnTo>
                      <a:lnTo>
                        <a:pt x="360" y="52"/>
                      </a:lnTo>
                      <a:lnTo>
                        <a:pt x="316" y="10"/>
                      </a:lnTo>
                      <a:lnTo>
                        <a:pt x="310" y="16"/>
                      </a:lnTo>
                      <a:lnTo>
                        <a:pt x="360" y="68"/>
                      </a:lnTo>
                      <a:lnTo>
                        <a:pt x="360" y="68"/>
                      </a:lnTo>
                      <a:lnTo>
                        <a:pt x="358" y="122"/>
                      </a:lnTo>
                      <a:lnTo>
                        <a:pt x="278" y="44"/>
                      </a:lnTo>
                      <a:lnTo>
                        <a:pt x="270" y="52"/>
                      </a:lnTo>
                      <a:lnTo>
                        <a:pt x="360" y="144"/>
                      </a:lnTo>
                      <a:lnTo>
                        <a:pt x="360" y="144"/>
                      </a:lnTo>
                      <a:lnTo>
                        <a:pt x="362" y="202"/>
                      </a:lnTo>
                      <a:lnTo>
                        <a:pt x="362" y="202"/>
                      </a:lnTo>
                      <a:lnTo>
                        <a:pt x="364" y="224"/>
                      </a:lnTo>
                      <a:lnTo>
                        <a:pt x="362" y="224"/>
                      </a:lnTo>
                      <a:lnTo>
                        <a:pt x="362" y="224"/>
                      </a:lnTo>
                      <a:lnTo>
                        <a:pt x="360" y="224"/>
                      </a:lnTo>
                      <a:lnTo>
                        <a:pt x="358" y="230"/>
                      </a:lnTo>
                      <a:lnTo>
                        <a:pt x="348" y="268"/>
                      </a:lnTo>
                      <a:lnTo>
                        <a:pt x="348" y="268"/>
                      </a:lnTo>
                      <a:lnTo>
                        <a:pt x="344" y="278"/>
                      </a:lnTo>
                      <a:lnTo>
                        <a:pt x="344" y="278"/>
                      </a:lnTo>
                      <a:lnTo>
                        <a:pt x="334" y="294"/>
                      </a:lnTo>
                      <a:lnTo>
                        <a:pt x="320" y="306"/>
                      </a:lnTo>
                      <a:lnTo>
                        <a:pt x="320" y="306"/>
                      </a:lnTo>
                      <a:lnTo>
                        <a:pt x="312" y="310"/>
                      </a:lnTo>
                      <a:lnTo>
                        <a:pt x="302" y="312"/>
                      </a:lnTo>
                      <a:lnTo>
                        <a:pt x="292" y="314"/>
                      </a:lnTo>
                      <a:lnTo>
                        <a:pt x="282" y="314"/>
                      </a:lnTo>
                      <a:lnTo>
                        <a:pt x="282" y="314"/>
                      </a:lnTo>
                      <a:lnTo>
                        <a:pt x="280" y="314"/>
                      </a:lnTo>
                      <a:lnTo>
                        <a:pt x="280" y="314"/>
                      </a:lnTo>
                      <a:lnTo>
                        <a:pt x="270" y="312"/>
                      </a:lnTo>
                      <a:lnTo>
                        <a:pt x="270" y="312"/>
                      </a:lnTo>
                      <a:lnTo>
                        <a:pt x="236" y="302"/>
                      </a:lnTo>
                      <a:lnTo>
                        <a:pt x="228" y="302"/>
                      </a:lnTo>
                      <a:lnTo>
                        <a:pt x="224" y="302"/>
                      </a:lnTo>
                      <a:lnTo>
                        <a:pt x="224" y="304"/>
                      </a:lnTo>
                      <a:lnTo>
                        <a:pt x="224" y="304"/>
                      </a:lnTo>
                      <a:lnTo>
                        <a:pt x="206" y="292"/>
                      </a:lnTo>
                      <a:lnTo>
                        <a:pt x="206" y="292"/>
                      </a:lnTo>
                      <a:lnTo>
                        <a:pt x="156" y="260"/>
                      </a:lnTo>
                      <a:lnTo>
                        <a:pt x="120" y="140"/>
                      </a:lnTo>
                      <a:lnTo>
                        <a:pt x="110" y="142"/>
                      </a:lnTo>
                      <a:lnTo>
                        <a:pt x="136" y="250"/>
                      </a:lnTo>
                      <a:lnTo>
                        <a:pt x="136" y="250"/>
                      </a:lnTo>
                      <a:lnTo>
                        <a:pt x="90" y="224"/>
                      </a:lnTo>
                      <a:lnTo>
                        <a:pt x="70" y="156"/>
                      </a:lnTo>
                      <a:lnTo>
                        <a:pt x="60" y="158"/>
                      </a:lnTo>
                      <a:lnTo>
                        <a:pt x="74" y="216"/>
                      </a:lnTo>
                      <a:lnTo>
                        <a:pt x="74" y="216"/>
                      </a:lnTo>
                      <a:lnTo>
                        <a:pt x="52" y="206"/>
                      </a:lnTo>
                      <a:lnTo>
                        <a:pt x="30" y="198"/>
                      </a:lnTo>
                      <a:lnTo>
                        <a:pt x="26" y="196"/>
                      </a:lnTo>
                      <a:lnTo>
                        <a:pt x="16" y="214"/>
                      </a:lnTo>
                      <a:lnTo>
                        <a:pt x="18" y="216"/>
                      </a:lnTo>
                      <a:lnTo>
                        <a:pt x="18" y="216"/>
                      </a:lnTo>
                      <a:lnTo>
                        <a:pt x="38" y="232"/>
                      </a:lnTo>
                      <a:lnTo>
                        <a:pt x="58" y="248"/>
                      </a:lnTo>
                      <a:lnTo>
                        <a:pt x="0" y="264"/>
                      </a:lnTo>
                      <a:lnTo>
                        <a:pt x="2" y="274"/>
                      </a:lnTo>
                      <a:lnTo>
                        <a:pt x="72" y="256"/>
                      </a:lnTo>
                      <a:lnTo>
                        <a:pt x="72" y="256"/>
                      </a:lnTo>
                      <a:lnTo>
                        <a:pt x="118" y="284"/>
                      </a:lnTo>
                      <a:lnTo>
                        <a:pt x="10" y="316"/>
                      </a:lnTo>
                      <a:lnTo>
                        <a:pt x="12" y="326"/>
                      </a:lnTo>
                      <a:lnTo>
                        <a:pt x="138" y="296"/>
                      </a:lnTo>
                      <a:lnTo>
                        <a:pt x="138" y="296"/>
                      </a:lnTo>
                      <a:lnTo>
                        <a:pt x="190" y="322"/>
                      </a:lnTo>
                      <a:lnTo>
                        <a:pt x="190" y="32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2"/>
                      </a:lnTo>
                      <a:lnTo>
                        <a:pt x="208" y="334"/>
                      </a:lnTo>
                      <a:lnTo>
                        <a:pt x="212" y="340"/>
                      </a:lnTo>
                      <a:lnTo>
                        <a:pt x="240" y="366"/>
                      </a:lnTo>
                      <a:lnTo>
                        <a:pt x="240" y="366"/>
                      </a:lnTo>
                      <a:lnTo>
                        <a:pt x="246" y="374"/>
                      </a:lnTo>
                      <a:lnTo>
                        <a:pt x="246" y="374"/>
                      </a:lnTo>
                      <a:lnTo>
                        <a:pt x="254" y="392"/>
                      </a:lnTo>
                      <a:lnTo>
                        <a:pt x="258" y="408"/>
                      </a:lnTo>
                      <a:lnTo>
                        <a:pt x="258" y="408"/>
                      </a:lnTo>
                      <a:lnTo>
                        <a:pt x="258" y="412"/>
                      </a:lnTo>
                      <a:lnTo>
                        <a:pt x="258" y="412"/>
                      </a:lnTo>
                      <a:lnTo>
                        <a:pt x="258" y="414"/>
                      </a:lnTo>
                      <a:lnTo>
                        <a:pt x="258" y="414"/>
                      </a:lnTo>
                      <a:lnTo>
                        <a:pt x="254" y="432"/>
                      </a:lnTo>
                      <a:lnTo>
                        <a:pt x="246" y="448"/>
                      </a:lnTo>
                      <a:lnTo>
                        <a:pt x="246" y="448"/>
                      </a:lnTo>
                      <a:lnTo>
                        <a:pt x="240" y="456"/>
                      </a:lnTo>
                      <a:lnTo>
                        <a:pt x="240" y="456"/>
                      </a:lnTo>
                      <a:lnTo>
                        <a:pt x="212" y="484"/>
                      </a:lnTo>
                      <a:lnTo>
                        <a:pt x="208" y="488"/>
                      </a:lnTo>
                      <a:lnTo>
                        <a:pt x="208" y="490"/>
                      </a:lnTo>
                      <a:lnTo>
                        <a:pt x="210" y="492"/>
                      </a:lnTo>
                      <a:lnTo>
                        <a:pt x="210" y="492"/>
                      </a:lnTo>
                      <a:lnTo>
                        <a:pt x="190" y="502"/>
                      </a:lnTo>
                      <a:lnTo>
                        <a:pt x="190" y="502"/>
                      </a:lnTo>
                      <a:lnTo>
                        <a:pt x="138" y="530"/>
                      </a:lnTo>
                      <a:lnTo>
                        <a:pt x="14" y="500"/>
                      </a:lnTo>
                      <a:lnTo>
                        <a:pt x="12" y="510"/>
                      </a:lnTo>
                      <a:lnTo>
                        <a:pt x="118" y="540"/>
                      </a:lnTo>
                      <a:lnTo>
                        <a:pt x="118" y="540"/>
                      </a:lnTo>
                      <a:lnTo>
                        <a:pt x="72" y="568"/>
                      </a:lnTo>
                      <a:lnTo>
                        <a:pt x="4" y="552"/>
                      </a:lnTo>
                      <a:lnTo>
                        <a:pt x="0" y="560"/>
                      </a:lnTo>
                      <a:lnTo>
                        <a:pt x="58" y="578"/>
                      </a:lnTo>
                      <a:lnTo>
                        <a:pt x="58" y="578"/>
                      </a:lnTo>
                      <a:lnTo>
                        <a:pt x="38" y="592"/>
                      </a:lnTo>
                      <a:lnTo>
                        <a:pt x="18" y="608"/>
                      </a:lnTo>
                      <a:lnTo>
                        <a:pt x="16" y="610"/>
                      </a:lnTo>
                      <a:lnTo>
                        <a:pt x="26" y="628"/>
                      </a:lnTo>
                      <a:lnTo>
                        <a:pt x="30" y="626"/>
                      </a:lnTo>
                      <a:lnTo>
                        <a:pt x="30" y="626"/>
                      </a:lnTo>
                      <a:lnTo>
                        <a:pt x="54" y="618"/>
                      </a:lnTo>
                      <a:lnTo>
                        <a:pt x="76" y="608"/>
                      </a:lnTo>
                      <a:lnTo>
                        <a:pt x="62" y="666"/>
                      </a:lnTo>
                      <a:lnTo>
                        <a:pt x="72" y="670"/>
                      </a:lnTo>
                      <a:lnTo>
                        <a:pt x="92" y="600"/>
                      </a:lnTo>
                      <a:lnTo>
                        <a:pt x="92" y="600"/>
                      </a:lnTo>
                      <a:lnTo>
                        <a:pt x="138" y="574"/>
                      </a:lnTo>
                      <a:lnTo>
                        <a:pt x="112" y="682"/>
                      </a:lnTo>
                      <a:lnTo>
                        <a:pt x="122" y="686"/>
                      </a:lnTo>
                      <a:lnTo>
                        <a:pt x="158" y="562"/>
                      </a:lnTo>
                      <a:lnTo>
                        <a:pt x="158" y="562"/>
                      </a:lnTo>
                      <a:lnTo>
                        <a:pt x="206" y="530"/>
                      </a:lnTo>
                      <a:lnTo>
                        <a:pt x="206" y="530"/>
                      </a:lnTo>
                      <a:lnTo>
                        <a:pt x="224" y="518"/>
                      </a:lnTo>
                      <a:lnTo>
                        <a:pt x="226" y="520"/>
                      </a:lnTo>
                      <a:lnTo>
                        <a:pt x="228" y="520"/>
                      </a:lnTo>
                      <a:lnTo>
                        <a:pt x="228" y="520"/>
                      </a:lnTo>
                      <a:lnTo>
                        <a:pt x="236" y="518"/>
                      </a:lnTo>
                      <a:lnTo>
                        <a:pt x="270" y="510"/>
                      </a:lnTo>
                      <a:lnTo>
                        <a:pt x="270" y="510"/>
                      </a:lnTo>
                      <a:lnTo>
                        <a:pt x="280" y="508"/>
                      </a:lnTo>
                      <a:lnTo>
                        <a:pt x="280" y="508"/>
                      </a:lnTo>
                      <a:lnTo>
                        <a:pt x="282" y="508"/>
                      </a:lnTo>
                      <a:lnTo>
                        <a:pt x="282" y="508"/>
                      </a:lnTo>
                      <a:lnTo>
                        <a:pt x="292" y="508"/>
                      </a:lnTo>
                      <a:lnTo>
                        <a:pt x="302" y="510"/>
                      </a:lnTo>
                      <a:lnTo>
                        <a:pt x="312" y="512"/>
                      </a:lnTo>
                      <a:lnTo>
                        <a:pt x="320" y="516"/>
                      </a:lnTo>
                      <a:lnTo>
                        <a:pt x="320" y="516"/>
                      </a:lnTo>
                      <a:lnTo>
                        <a:pt x="334" y="528"/>
                      </a:lnTo>
                      <a:lnTo>
                        <a:pt x="344" y="544"/>
                      </a:lnTo>
                      <a:lnTo>
                        <a:pt x="344" y="544"/>
                      </a:lnTo>
                      <a:lnTo>
                        <a:pt x="348" y="554"/>
                      </a:lnTo>
                      <a:lnTo>
                        <a:pt x="348" y="554"/>
                      </a:lnTo>
                      <a:lnTo>
                        <a:pt x="358" y="594"/>
                      </a:lnTo>
                      <a:lnTo>
                        <a:pt x="360" y="598"/>
                      </a:lnTo>
                      <a:lnTo>
                        <a:pt x="362" y="598"/>
                      </a:lnTo>
                      <a:lnTo>
                        <a:pt x="364" y="598"/>
                      </a:lnTo>
                      <a:lnTo>
                        <a:pt x="364" y="598"/>
                      </a:lnTo>
                      <a:lnTo>
                        <a:pt x="362" y="622"/>
                      </a:lnTo>
                      <a:lnTo>
                        <a:pt x="362" y="622"/>
                      </a:lnTo>
                      <a:lnTo>
                        <a:pt x="360" y="680"/>
                      </a:lnTo>
                      <a:lnTo>
                        <a:pt x="272" y="772"/>
                      </a:lnTo>
                      <a:lnTo>
                        <a:pt x="280" y="778"/>
                      </a:lnTo>
                      <a:lnTo>
                        <a:pt x="360" y="702"/>
                      </a:lnTo>
                      <a:lnTo>
                        <a:pt x="360" y="702"/>
                      </a:lnTo>
                      <a:lnTo>
                        <a:pt x="362" y="756"/>
                      </a:lnTo>
                      <a:lnTo>
                        <a:pt x="312" y="806"/>
                      </a:lnTo>
                      <a:lnTo>
                        <a:pt x="320" y="814"/>
                      </a:lnTo>
                      <a:lnTo>
                        <a:pt x="362" y="772"/>
                      </a:lnTo>
                      <a:lnTo>
                        <a:pt x="362" y="772"/>
                      </a:lnTo>
                      <a:lnTo>
                        <a:pt x="364" y="796"/>
                      </a:lnTo>
                      <a:lnTo>
                        <a:pt x="368" y="822"/>
                      </a:lnTo>
                      <a:lnTo>
                        <a:pt x="370" y="824"/>
                      </a:lnTo>
                      <a:lnTo>
                        <a:pt x="390" y="824"/>
                      </a:lnTo>
                      <a:lnTo>
                        <a:pt x="390" y="822"/>
                      </a:lnTo>
                      <a:lnTo>
                        <a:pt x="390" y="822"/>
                      </a:lnTo>
                      <a:lnTo>
                        <a:pt x="396" y="796"/>
                      </a:lnTo>
                      <a:lnTo>
                        <a:pt x="398" y="772"/>
                      </a:lnTo>
                      <a:lnTo>
                        <a:pt x="442" y="814"/>
                      </a:lnTo>
                      <a:lnTo>
                        <a:pt x="448" y="806"/>
                      </a:lnTo>
                      <a:lnTo>
                        <a:pt x="398" y="754"/>
                      </a:lnTo>
                      <a:lnTo>
                        <a:pt x="398" y="754"/>
                      </a:lnTo>
                      <a:lnTo>
                        <a:pt x="400" y="702"/>
                      </a:lnTo>
                      <a:lnTo>
                        <a:pt x="480" y="778"/>
                      </a:lnTo>
                      <a:lnTo>
                        <a:pt x="488" y="770"/>
                      </a:lnTo>
                      <a:lnTo>
                        <a:pt x="400" y="678"/>
                      </a:lnTo>
                      <a:lnTo>
                        <a:pt x="400" y="678"/>
                      </a:lnTo>
                      <a:lnTo>
                        <a:pt x="396" y="620"/>
                      </a:lnTo>
                      <a:lnTo>
                        <a:pt x="396" y="620"/>
                      </a:lnTo>
                      <a:lnTo>
                        <a:pt x="394" y="600"/>
                      </a:lnTo>
                      <a:lnTo>
                        <a:pt x="396" y="600"/>
                      </a:lnTo>
                      <a:lnTo>
                        <a:pt x="396" y="600"/>
                      </a:lnTo>
                      <a:lnTo>
                        <a:pt x="398" y="600"/>
                      </a:lnTo>
                      <a:lnTo>
                        <a:pt x="400" y="594"/>
                      </a:lnTo>
                      <a:lnTo>
                        <a:pt x="410" y="556"/>
                      </a:lnTo>
                      <a:lnTo>
                        <a:pt x="410" y="556"/>
                      </a:lnTo>
                      <a:lnTo>
                        <a:pt x="414" y="546"/>
                      </a:lnTo>
                      <a:lnTo>
                        <a:pt x="414" y="546"/>
                      </a:lnTo>
                      <a:lnTo>
                        <a:pt x="424" y="530"/>
                      </a:lnTo>
                      <a:lnTo>
                        <a:pt x="430" y="522"/>
                      </a:lnTo>
                      <a:lnTo>
                        <a:pt x="438" y="518"/>
                      </a:lnTo>
                      <a:lnTo>
                        <a:pt x="438" y="518"/>
                      </a:lnTo>
                      <a:lnTo>
                        <a:pt x="446" y="514"/>
                      </a:lnTo>
                      <a:lnTo>
                        <a:pt x="456" y="510"/>
                      </a:lnTo>
                      <a:lnTo>
                        <a:pt x="466" y="508"/>
                      </a:lnTo>
                      <a:lnTo>
                        <a:pt x="476" y="508"/>
                      </a:lnTo>
                      <a:lnTo>
                        <a:pt x="476" y="508"/>
                      </a:lnTo>
                      <a:lnTo>
                        <a:pt x="478" y="508"/>
                      </a:lnTo>
                      <a:lnTo>
                        <a:pt x="478" y="508"/>
                      </a:lnTo>
                      <a:lnTo>
                        <a:pt x="488" y="510"/>
                      </a:lnTo>
                      <a:lnTo>
                        <a:pt x="488" y="510"/>
                      </a:lnTo>
                      <a:lnTo>
                        <a:pt x="522" y="520"/>
                      </a:lnTo>
                      <a:lnTo>
                        <a:pt x="530" y="522"/>
                      </a:lnTo>
                      <a:lnTo>
                        <a:pt x="534" y="520"/>
                      </a:lnTo>
                      <a:lnTo>
                        <a:pt x="534" y="518"/>
                      </a:lnTo>
                      <a:lnTo>
                        <a:pt x="534" y="518"/>
                      </a:lnTo>
                      <a:lnTo>
                        <a:pt x="552" y="530"/>
                      </a:lnTo>
                      <a:lnTo>
                        <a:pt x="552" y="530"/>
                      </a:lnTo>
                      <a:lnTo>
                        <a:pt x="602" y="562"/>
                      </a:lnTo>
                      <a:lnTo>
                        <a:pt x="638" y="684"/>
                      </a:lnTo>
                      <a:lnTo>
                        <a:pt x="648" y="680"/>
                      </a:lnTo>
                      <a:lnTo>
                        <a:pt x="622" y="574"/>
                      </a:lnTo>
                      <a:lnTo>
                        <a:pt x="622" y="574"/>
                      </a:lnTo>
                      <a:lnTo>
                        <a:pt x="668" y="600"/>
                      </a:lnTo>
                      <a:lnTo>
                        <a:pt x="688" y="666"/>
                      </a:lnTo>
                      <a:lnTo>
                        <a:pt x="698" y="664"/>
                      </a:lnTo>
                      <a:lnTo>
                        <a:pt x="684" y="606"/>
                      </a:lnTo>
                      <a:lnTo>
                        <a:pt x="684" y="606"/>
                      </a:lnTo>
                      <a:lnTo>
                        <a:pt x="706" y="616"/>
                      </a:lnTo>
                      <a:lnTo>
                        <a:pt x="728" y="626"/>
                      </a:lnTo>
                      <a:lnTo>
                        <a:pt x="732" y="626"/>
                      </a:lnTo>
                      <a:lnTo>
                        <a:pt x="742" y="608"/>
                      </a:lnTo>
                      <a:lnTo>
                        <a:pt x="740" y="606"/>
                      </a:lnTo>
                      <a:lnTo>
                        <a:pt x="740" y="606"/>
                      </a:lnTo>
                      <a:lnTo>
                        <a:pt x="720" y="590"/>
                      </a:lnTo>
                      <a:lnTo>
                        <a:pt x="700" y="576"/>
                      </a:lnTo>
                      <a:lnTo>
                        <a:pt x="700" y="576"/>
                      </a:lnTo>
                      <a:close/>
                      <a:moveTo>
                        <a:pt x="324" y="424"/>
                      </a:moveTo>
                      <a:lnTo>
                        <a:pt x="310" y="412"/>
                      </a:lnTo>
                      <a:lnTo>
                        <a:pt x="324" y="398"/>
                      </a:lnTo>
                      <a:lnTo>
                        <a:pt x="324" y="398"/>
                      </a:lnTo>
                      <a:lnTo>
                        <a:pt x="342" y="412"/>
                      </a:lnTo>
                      <a:lnTo>
                        <a:pt x="342" y="412"/>
                      </a:lnTo>
                      <a:lnTo>
                        <a:pt x="324" y="424"/>
                      </a:lnTo>
                      <a:lnTo>
                        <a:pt x="324" y="424"/>
                      </a:lnTo>
                      <a:close/>
                      <a:moveTo>
                        <a:pt x="344" y="472"/>
                      </a:moveTo>
                      <a:lnTo>
                        <a:pt x="340" y="452"/>
                      </a:lnTo>
                      <a:lnTo>
                        <a:pt x="340" y="452"/>
                      </a:lnTo>
                      <a:lnTo>
                        <a:pt x="360" y="444"/>
                      </a:lnTo>
                      <a:lnTo>
                        <a:pt x="360" y="444"/>
                      </a:lnTo>
                      <a:lnTo>
                        <a:pt x="362" y="466"/>
                      </a:lnTo>
                      <a:lnTo>
                        <a:pt x="344" y="472"/>
                      </a:lnTo>
                      <a:close/>
                      <a:moveTo>
                        <a:pt x="360" y="380"/>
                      </a:moveTo>
                      <a:lnTo>
                        <a:pt x="360" y="380"/>
                      </a:lnTo>
                      <a:lnTo>
                        <a:pt x="340" y="370"/>
                      </a:lnTo>
                      <a:lnTo>
                        <a:pt x="344" y="352"/>
                      </a:lnTo>
                      <a:lnTo>
                        <a:pt x="364" y="358"/>
                      </a:lnTo>
                      <a:lnTo>
                        <a:pt x="364" y="358"/>
                      </a:lnTo>
                      <a:lnTo>
                        <a:pt x="360" y="380"/>
                      </a:lnTo>
                      <a:lnTo>
                        <a:pt x="360" y="380"/>
                      </a:lnTo>
                      <a:close/>
                      <a:moveTo>
                        <a:pt x="414" y="352"/>
                      </a:moveTo>
                      <a:lnTo>
                        <a:pt x="418" y="370"/>
                      </a:lnTo>
                      <a:lnTo>
                        <a:pt x="418" y="370"/>
                      </a:lnTo>
                      <a:lnTo>
                        <a:pt x="398" y="380"/>
                      </a:lnTo>
                      <a:lnTo>
                        <a:pt x="398" y="380"/>
                      </a:lnTo>
                      <a:lnTo>
                        <a:pt x="396" y="358"/>
                      </a:lnTo>
                      <a:lnTo>
                        <a:pt x="414" y="352"/>
                      </a:lnTo>
                      <a:close/>
                      <a:moveTo>
                        <a:pt x="414" y="472"/>
                      </a:move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398" y="444"/>
                      </a:lnTo>
                      <a:lnTo>
                        <a:pt x="398" y="444"/>
                      </a:lnTo>
                      <a:lnTo>
                        <a:pt x="418" y="452"/>
                      </a:lnTo>
                      <a:lnTo>
                        <a:pt x="414" y="472"/>
                      </a:lnTo>
                      <a:close/>
                      <a:moveTo>
                        <a:pt x="434" y="424"/>
                      </a:moveTo>
                      <a:lnTo>
                        <a:pt x="434" y="424"/>
                      </a:lnTo>
                      <a:lnTo>
                        <a:pt x="416" y="412"/>
                      </a:lnTo>
                      <a:lnTo>
                        <a:pt x="416" y="412"/>
                      </a:lnTo>
                      <a:lnTo>
                        <a:pt x="434" y="398"/>
                      </a:lnTo>
                      <a:lnTo>
                        <a:pt x="448" y="412"/>
                      </a:lnTo>
                      <a:lnTo>
                        <a:pt x="434" y="42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5" name="Freeform 25"/>
                <p:cNvSpPr>
                  <a:spLocks noChangeAspect="1" noEditPoints="1"/>
                </p:cNvSpPr>
                <p:nvPr/>
              </p:nvSpPr>
              <p:spPr bwMode="auto">
                <a:xfrm rot="20016556">
                  <a:off x="7678235" y="2380703"/>
                  <a:ext cx="824672" cy="946846"/>
                </a:xfrm>
                <a:custGeom>
                  <a:avLst/>
                  <a:gdLst>
                    <a:gd name="T0" fmla="*/ 702 w 756"/>
                    <a:gd name="T1" fmla="*/ 598 h 868"/>
                    <a:gd name="T2" fmla="*/ 720 w 756"/>
                    <a:gd name="T3" fmla="*/ 502 h 868"/>
                    <a:gd name="T4" fmla="*/ 606 w 756"/>
                    <a:gd name="T5" fmla="*/ 484 h 868"/>
                    <a:gd name="T6" fmla="*/ 586 w 756"/>
                    <a:gd name="T7" fmla="*/ 454 h 868"/>
                    <a:gd name="T8" fmla="*/ 626 w 756"/>
                    <a:gd name="T9" fmla="*/ 378 h 868"/>
                    <a:gd name="T10" fmla="*/ 578 w 756"/>
                    <a:gd name="T11" fmla="*/ 376 h 868"/>
                    <a:gd name="T12" fmla="*/ 656 w 756"/>
                    <a:gd name="T13" fmla="*/ 298 h 868"/>
                    <a:gd name="T14" fmla="*/ 734 w 756"/>
                    <a:gd name="T15" fmla="*/ 238 h 868"/>
                    <a:gd name="T16" fmla="*/ 752 w 756"/>
                    <a:gd name="T17" fmla="*/ 214 h 868"/>
                    <a:gd name="T18" fmla="*/ 724 w 756"/>
                    <a:gd name="T19" fmla="*/ 220 h 868"/>
                    <a:gd name="T20" fmla="*/ 608 w 756"/>
                    <a:gd name="T21" fmla="*/ 274 h 868"/>
                    <a:gd name="T22" fmla="*/ 528 w 756"/>
                    <a:gd name="T23" fmla="*/ 290 h 868"/>
                    <a:gd name="T24" fmla="*/ 548 w 756"/>
                    <a:gd name="T25" fmla="*/ 246 h 868"/>
                    <a:gd name="T26" fmla="*/ 474 w 756"/>
                    <a:gd name="T27" fmla="*/ 268 h 868"/>
                    <a:gd name="T28" fmla="*/ 450 w 756"/>
                    <a:gd name="T29" fmla="*/ 192 h 868"/>
                    <a:gd name="T30" fmla="*/ 496 w 756"/>
                    <a:gd name="T31" fmla="*/ 112 h 868"/>
                    <a:gd name="T32" fmla="*/ 398 w 756"/>
                    <a:gd name="T33" fmla="*/ 108 h 868"/>
                    <a:gd name="T34" fmla="*/ 382 w 756"/>
                    <a:gd name="T35" fmla="*/ 0 h 868"/>
                    <a:gd name="T36" fmla="*/ 374 w 756"/>
                    <a:gd name="T37" fmla="*/ 10 h 868"/>
                    <a:gd name="T38" fmla="*/ 310 w 756"/>
                    <a:gd name="T39" fmla="*/ 64 h 868"/>
                    <a:gd name="T40" fmla="*/ 342 w 756"/>
                    <a:gd name="T41" fmla="*/ 200 h 868"/>
                    <a:gd name="T42" fmla="*/ 308 w 756"/>
                    <a:gd name="T43" fmla="*/ 192 h 868"/>
                    <a:gd name="T44" fmla="*/ 282 w 756"/>
                    <a:gd name="T45" fmla="*/ 268 h 868"/>
                    <a:gd name="T46" fmla="*/ 206 w 756"/>
                    <a:gd name="T47" fmla="*/ 246 h 868"/>
                    <a:gd name="T48" fmla="*/ 228 w 756"/>
                    <a:gd name="T49" fmla="*/ 290 h 868"/>
                    <a:gd name="T50" fmla="*/ 140 w 756"/>
                    <a:gd name="T51" fmla="*/ 272 h 868"/>
                    <a:gd name="T52" fmla="*/ 30 w 756"/>
                    <a:gd name="T53" fmla="*/ 226 h 868"/>
                    <a:gd name="T54" fmla="*/ 0 w 756"/>
                    <a:gd name="T55" fmla="*/ 220 h 868"/>
                    <a:gd name="T56" fmla="*/ 24 w 756"/>
                    <a:gd name="T57" fmla="*/ 244 h 868"/>
                    <a:gd name="T58" fmla="*/ 126 w 756"/>
                    <a:gd name="T59" fmla="*/ 314 h 868"/>
                    <a:gd name="T60" fmla="*/ 190 w 756"/>
                    <a:gd name="T61" fmla="*/ 408 h 868"/>
                    <a:gd name="T62" fmla="*/ 134 w 756"/>
                    <a:gd name="T63" fmla="*/ 386 h 868"/>
                    <a:gd name="T64" fmla="*/ 134 w 756"/>
                    <a:gd name="T65" fmla="*/ 482 h 868"/>
                    <a:gd name="T66" fmla="*/ 152 w 756"/>
                    <a:gd name="T67" fmla="*/ 484 h 868"/>
                    <a:gd name="T68" fmla="*/ 144 w 756"/>
                    <a:gd name="T69" fmla="*/ 536 h 868"/>
                    <a:gd name="T70" fmla="*/ 54 w 756"/>
                    <a:gd name="T71" fmla="*/ 600 h 868"/>
                    <a:gd name="T72" fmla="*/ 0 w 756"/>
                    <a:gd name="T73" fmla="*/ 648 h 868"/>
                    <a:gd name="T74" fmla="*/ 32 w 756"/>
                    <a:gd name="T75" fmla="*/ 646 h 868"/>
                    <a:gd name="T76" fmla="*/ 148 w 756"/>
                    <a:gd name="T77" fmla="*/ 592 h 868"/>
                    <a:gd name="T78" fmla="*/ 228 w 756"/>
                    <a:gd name="T79" fmla="*/ 578 h 868"/>
                    <a:gd name="T80" fmla="*/ 210 w 756"/>
                    <a:gd name="T81" fmla="*/ 622 h 868"/>
                    <a:gd name="T82" fmla="*/ 282 w 756"/>
                    <a:gd name="T83" fmla="*/ 600 h 868"/>
                    <a:gd name="T84" fmla="*/ 308 w 756"/>
                    <a:gd name="T85" fmla="*/ 674 h 868"/>
                    <a:gd name="T86" fmla="*/ 262 w 756"/>
                    <a:gd name="T87" fmla="*/ 756 h 868"/>
                    <a:gd name="T88" fmla="*/ 358 w 756"/>
                    <a:gd name="T89" fmla="*/ 758 h 868"/>
                    <a:gd name="T90" fmla="*/ 374 w 756"/>
                    <a:gd name="T91" fmla="*/ 868 h 868"/>
                    <a:gd name="T92" fmla="*/ 384 w 756"/>
                    <a:gd name="T93" fmla="*/ 840 h 868"/>
                    <a:gd name="T94" fmla="*/ 402 w 756"/>
                    <a:gd name="T95" fmla="*/ 740 h 868"/>
                    <a:gd name="T96" fmla="*/ 422 w 756"/>
                    <a:gd name="T97" fmla="*/ 650 h 868"/>
                    <a:gd name="T98" fmla="*/ 452 w 756"/>
                    <a:gd name="T99" fmla="*/ 676 h 868"/>
                    <a:gd name="T100" fmla="*/ 478 w 756"/>
                    <a:gd name="T101" fmla="*/ 600 h 868"/>
                    <a:gd name="T102" fmla="*/ 552 w 756"/>
                    <a:gd name="T103" fmla="*/ 618 h 868"/>
                    <a:gd name="T104" fmla="*/ 546 w 756"/>
                    <a:gd name="T105" fmla="*/ 580 h 868"/>
                    <a:gd name="T106" fmla="*/ 656 w 756"/>
                    <a:gd name="T107" fmla="*/ 678 h 868"/>
                    <a:gd name="T108" fmla="*/ 728 w 756"/>
                    <a:gd name="T109" fmla="*/ 642 h 868"/>
                    <a:gd name="T110" fmla="*/ 756 w 756"/>
                    <a:gd name="T111" fmla="*/ 648 h 868"/>
                    <a:gd name="T112" fmla="*/ 474 w 756"/>
                    <a:gd name="T113" fmla="*/ 472 h 868"/>
                    <a:gd name="T114" fmla="*/ 454 w 756"/>
                    <a:gd name="T115" fmla="*/ 304 h 868"/>
                    <a:gd name="T116" fmla="*/ 298 w 756"/>
                    <a:gd name="T117" fmla="*/ 370 h 868"/>
                    <a:gd name="T118" fmla="*/ 312 w 756"/>
                    <a:gd name="T119" fmla="*/ 454 h 868"/>
                    <a:gd name="T120" fmla="*/ 358 w 756"/>
                    <a:gd name="T121" fmla="*/ 468 h 868"/>
                    <a:gd name="T122" fmla="*/ 398 w 756"/>
                    <a:gd name="T123" fmla="*/ 468 h 868"/>
                    <a:gd name="T124" fmla="*/ 398 w 756"/>
                    <a:gd name="T125" fmla="*/ 468 h 86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756" h="868">
                      <a:moveTo>
                        <a:pt x="748" y="642"/>
                      </a:moveTo>
                      <a:lnTo>
                        <a:pt x="748" y="642"/>
                      </a:lnTo>
                      <a:lnTo>
                        <a:pt x="732" y="632"/>
                      </a:lnTo>
                      <a:lnTo>
                        <a:pt x="734" y="630"/>
                      </a:lnTo>
                      <a:lnTo>
                        <a:pt x="734" y="630"/>
                      </a:lnTo>
                      <a:lnTo>
                        <a:pt x="736" y="626"/>
                      </a:lnTo>
                      <a:lnTo>
                        <a:pt x="734" y="624"/>
                      </a:lnTo>
                      <a:lnTo>
                        <a:pt x="734" y="624"/>
                      </a:lnTo>
                      <a:lnTo>
                        <a:pt x="702" y="598"/>
                      </a:lnTo>
                      <a:lnTo>
                        <a:pt x="670" y="576"/>
                      </a:lnTo>
                      <a:lnTo>
                        <a:pt x="732" y="558"/>
                      </a:lnTo>
                      <a:lnTo>
                        <a:pt x="730" y="548"/>
                      </a:lnTo>
                      <a:lnTo>
                        <a:pt x="654" y="566"/>
                      </a:lnTo>
                      <a:lnTo>
                        <a:pt x="654" y="566"/>
                      </a:lnTo>
                      <a:lnTo>
                        <a:pt x="632" y="554"/>
                      </a:lnTo>
                      <a:lnTo>
                        <a:pt x="632" y="554"/>
                      </a:lnTo>
                      <a:lnTo>
                        <a:pt x="610" y="534"/>
                      </a:lnTo>
                      <a:lnTo>
                        <a:pt x="720" y="502"/>
                      </a:lnTo>
                      <a:lnTo>
                        <a:pt x="718" y="490"/>
                      </a:lnTo>
                      <a:lnTo>
                        <a:pt x="598" y="520"/>
                      </a:lnTo>
                      <a:lnTo>
                        <a:pt x="598" y="520"/>
                      </a:lnTo>
                      <a:lnTo>
                        <a:pt x="588" y="504"/>
                      </a:lnTo>
                      <a:lnTo>
                        <a:pt x="578" y="490"/>
                      </a:lnTo>
                      <a:lnTo>
                        <a:pt x="570" y="474"/>
                      </a:lnTo>
                      <a:lnTo>
                        <a:pt x="566" y="460"/>
                      </a:lnTo>
                      <a:lnTo>
                        <a:pt x="566" y="460"/>
                      </a:lnTo>
                      <a:lnTo>
                        <a:pt x="606" y="484"/>
                      </a:lnTo>
                      <a:lnTo>
                        <a:pt x="616" y="490"/>
                      </a:lnTo>
                      <a:lnTo>
                        <a:pt x="622" y="492"/>
                      </a:lnTo>
                      <a:lnTo>
                        <a:pt x="624" y="492"/>
                      </a:lnTo>
                      <a:lnTo>
                        <a:pt x="626" y="490"/>
                      </a:lnTo>
                      <a:lnTo>
                        <a:pt x="626" y="490"/>
                      </a:lnTo>
                      <a:lnTo>
                        <a:pt x="626" y="488"/>
                      </a:lnTo>
                      <a:lnTo>
                        <a:pt x="622" y="482"/>
                      </a:lnTo>
                      <a:lnTo>
                        <a:pt x="586" y="454"/>
                      </a:lnTo>
                      <a:lnTo>
                        <a:pt x="586" y="454"/>
                      </a:lnTo>
                      <a:lnTo>
                        <a:pt x="576" y="444"/>
                      </a:lnTo>
                      <a:lnTo>
                        <a:pt x="570" y="434"/>
                      </a:lnTo>
                      <a:lnTo>
                        <a:pt x="570" y="434"/>
                      </a:lnTo>
                      <a:lnTo>
                        <a:pt x="576" y="424"/>
                      </a:lnTo>
                      <a:lnTo>
                        <a:pt x="586" y="414"/>
                      </a:lnTo>
                      <a:lnTo>
                        <a:pt x="586" y="414"/>
                      </a:lnTo>
                      <a:lnTo>
                        <a:pt x="622" y="386"/>
                      </a:lnTo>
                      <a:lnTo>
                        <a:pt x="626" y="380"/>
                      </a:lnTo>
                      <a:lnTo>
                        <a:pt x="626" y="378"/>
                      </a:lnTo>
                      <a:lnTo>
                        <a:pt x="624" y="374"/>
                      </a:lnTo>
                      <a:lnTo>
                        <a:pt x="622" y="374"/>
                      </a:lnTo>
                      <a:lnTo>
                        <a:pt x="622" y="374"/>
                      </a:lnTo>
                      <a:lnTo>
                        <a:pt x="616" y="376"/>
                      </a:lnTo>
                      <a:lnTo>
                        <a:pt x="606" y="382"/>
                      </a:lnTo>
                      <a:lnTo>
                        <a:pt x="566" y="408"/>
                      </a:lnTo>
                      <a:lnTo>
                        <a:pt x="566" y="408"/>
                      </a:lnTo>
                      <a:lnTo>
                        <a:pt x="570" y="392"/>
                      </a:lnTo>
                      <a:lnTo>
                        <a:pt x="578" y="376"/>
                      </a:lnTo>
                      <a:lnTo>
                        <a:pt x="588" y="362"/>
                      </a:lnTo>
                      <a:lnTo>
                        <a:pt x="600" y="346"/>
                      </a:lnTo>
                      <a:lnTo>
                        <a:pt x="716" y="374"/>
                      </a:lnTo>
                      <a:lnTo>
                        <a:pt x="718" y="362"/>
                      </a:lnTo>
                      <a:lnTo>
                        <a:pt x="612" y="332"/>
                      </a:lnTo>
                      <a:lnTo>
                        <a:pt x="612" y="332"/>
                      </a:lnTo>
                      <a:lnTo>
                        <a:pt x="636" y="308"/>
                      </a:lnTo>
                      <a:lnTo>
                        <a:pt x="636" y="308"/>
                      </a:lnTo>
                      <a:lnTo>
                        <a:pt x="656" y="298"/>
                      </a:lnTo>
                      <a:lnTo>
                        <a:pt x="728" y="316"/>
                      </a:lnTo>
                      <a:lnTo>
                        <a:pt x="730" y="306"/>
                      </a:lnTo>
                      <a:lnTo>
                        <a:pt x="670" y="288"/>
                      </a:lnTo>
                      <a:lnTo>
                        <a:pt x="670" y="288"/>
                      </a:lnTo>
                      <a:lnTo>
                        <a:pt x="702" y="266"/>
                      </a:lnTo>
                      <a:lnTo>
                        <a:pt x="732" y="242"/>
                      </a:lnTo>
                      <a:lnTo>
                        <a:pt x="734" y="240"/>
                      </a:lnTo>
                      <a:lnTo>
                        <a:pt x="734" y="238"/>
                      </a:lnTo>
                      <a:lnTo>
                        <a:pt x="734" y="238"/>
                      </a:lnTo>
                      <a:lnTo>
                        <a:pt x="732" y="236"/>
                      </a:lnTo>
                      <a:lnTo>
                        <a:pt x="732" y="236"/>
                      </a:lnTo>
                      <a:lnTo>
                        <a:pt x="748" y="226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6" y="220"/>
                      </a:lnTo>
                      <a:lnTo>
                        <a:pt x="754" y="216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4"/>
                      </a:lnTo>
                      <a:lnTo>
                        <a:pt x="752" y="212"/>
                      </a:lnTo>
                      <a:lnTo>
                        <a:pt x="744" y="218"/>
                      </a:lnTo>
                      <a:lnTo>
                        <a:pt x="744" y="218"/>
                      </a:lnTo>
                      <a:lnTo>
                        <a:pt x="728" y="226"/>
                      </a:lnTo>
                      <a:lnTo>
                        <a:pt x="726" y="224"/>
                      </a:lnTo>
                      <a:lnTo>
                        <a:pt x="726" y="224"/>
                      </a:lnTo>
                      <a:lnTo>
                        <a:pt x="724" y="220"/>
                      </a:lnTo>
                      <a:lnTo>
                        <a:pt x="720" y="222"/>
                      </a:lnTo>
                      <a:lnTo>
                        <a:pt x="720" y="222"/>
                      </a:lnTo>
                      <a:lnTo>
                        <a:pt x="684" y="236"/>
                      </a:lnTo>
                      <a:lnTo>
                        <a:pt x="648" y="252"/>
                      </a:lnTo>
                      <a:lnTo>
                        <a:pt x="664" y="190"/>
                      </a:lnTo>
                      <a:lnTo>
                        <a:pt x="654" y="186"/>
                      </a:lnTo>
                      <a:lnTo>
                        <a:pt x="632" y="260"/>
                      </a:lnTo>
                      <a:lnTo>
                        <a:pt x="632" y="260"/>
                      </a:lnTo>
                      <a:lnTo>
                        <a:pt x="608" y="274"/>
                      </a:lnTo>
                      <a:lnTo>
                        <a:pt x="608" y="274"/>
                      </a:lnTo>
                      <a:lnTo>
                        <a:pt x="580" y="282"/>
                      </a:lnTo>
                      <a:lnTo>
                        <a:pt x="608" y="172"/>
                      </a:lnTo>
                      <a:lnTo>
                        <a:pt x="598" y="168"/>
                      </a:lnTo>
                      <a:lnTo>
                        <a:pt x="564" y="286"/>
                      </a:lnTo>
                      <a:lnTo>
                        <a:pt x="564" y="286"/>
                      </a:lnTo>
                      <a:lnTo>
                        <a:pt x="546" y="288"/>
                      </a:lnTo>
                      <a:lnTo>
                        <a:pt x="528" y="290"/>
                      </a:lnTo>
                      <a:lnTo>
                        <a:pt x="528" y="290"/>
                      </a:lnTo>
                      <a:lnTo>
                        <a:pt x="510" y="288"/>
                      </a:lnTo>
                      <a:lnTo>
                        <a:pt x="496" y="284"/>
                      </a:lnTo>
                      <a:lnTo>
                        <a:pt x="496" y="284"/>
                      </a:lnTo>
                      <a:lnTo>
                        <a:pt x="528" y="266"/>
                      </a:lnTo>
                      <a:lnTo>
                        <a:pt x="546" y="258"/>
                      </a:lnTo>
                      <a:lnTo>
                        <a:pt x="552" y="252"/>
                      </a:lnTo>
                      <a:lnTo>
                        <a:pt x="552" y="250"/>
                      </a:lnTo>
                      <a:lnTo>
                        <a:pt x="550" y="246"/>
                      </a:lnTo>
                      <a:lnTo>
                        <a:pt x="548" y="246"/>
                      </a:lnTo>
                      <a:lnTo>
                        <a:pt x="548" y="246"/>
                      </a:lnTo>
                      <a:lnTo>
                        <a:pt x="538" y="248"/>
                      </a:lnTo>
                      <a:lnTo>
                        <a:pt x="500" y="264"/>
                      </a:lnTo>
                      <a:lnTo>
                        <a:pt x="500" y="264"/>
                      </a:lnTo>
                      <a:lnTo>
                        <a:pt x="488" y="266"/>
                      </a:lnTo>
                      <a:lnTo>
                        <a:pt x="478" y="268"/>
                      </a:lnTo>
                      <a:lnTo>
                        <a:pt x="478" y="268"/>
                      </a:lnTo>
                      <a:lnTo>
                        <a:pt x="474" y="268"/>
                      </a:lnTo>
                      <a:lnTo>
                        <a:pt x="474" y="268"/>
                      </a:lnTo>
                      <a:lnTo>
                        <a:pt x="468" y="256"/>
                      </a:lnTo>
                      <a:lnTo>
                        <a:pt x="466" y="244"/>
                      </a:lnTo>
                      <a:lnTo>
                        <a:pt x="466" y="244"/>
                      </a:lnTo>
                      <a:lnTo>
                        <a:pt x="458" y="198"/>
                      </a:lnTo>
                      <a:lnTo>
                        <a:pt x="456" y="192"/>
                      </a:lnTo>
                      <a:lnTo>
                        <a:pt x="452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50" y="192"/>
                      </a:lnTo>
                      <a:lnTo>
                        <a:pt x="448" y="194"/>
                      </a:lnTo>
                      <a:lnTo>
                        <a:pt x="448" y="202"/>
                      </a:lnTo>
                      <a:lnTo>
                        <a:pt x="450" y="258"/>
                      </a:lnTo>
                      <a:lnTo>
                        <a:pt x="450" y="258"/>
                      </a:lnTo>
                      <a:lnTo>
                        <a:pt x="438" y="246"/>
                      </a:lnTo>
                      <a:lnTo>
                        <a:pt x="428" y="232"/>
                      </a:lnTo>
                      <a:lnTo>
                        <a:pt x="420" y="216"/>
                      </a:lnTo>
                      <a:lnTo>
                        <a:pt x="412" y="198"/>
                      </a:lnTo>
                      <a:lnTo>
                        <a:pt x="496" y="112"/>
                      </a:lnTo>
                      <a:lnTo>
                        <a:pt x="486" y="104"/>
                      </a:lnTo>
                      <a:lnTo>
                        <a:pt x="408" y="180"/>
                      </a:lnTo>
                      <a:lnTo>
                        <a:pt x="408" y="180"/>
                      </a:lnTo>
                      <a:lnTo>
                        <a:pt x="400" y="148"/>
                      </a:lnTo>
                      <a:lnTo>
                        <a:pt x="400" y="148"/>
                      </a:lnTo>
                      <a:lnTo>
                        <a:pt x="400" y="126"/>
                      </a:lnTo>
                      <a:lnTo>
                        <a:pt x="452" y="72"/>
                      </a:lnTo>
                      <a:lnTo>
                        <a:pt x="444" y="64"/>
                      </a:lnTo>
                      <a:lnTo>
                        <a:pt x="398" y="108"/>
                      </a:lnTo>
                      <a:lnTo>
                        <a:pt x="398" y="108"/>
                      </a:lnTo>
                      <a:lnTo>
                        <a:pt x="396" y="70"/>
                      </a:lnTo>
                      <a:lnTo>
                        <a:pt x="390" y="30"/>
                      </a:lnTo>
                      <a:lnTo>
                        <a:pt x="388" y="28"/>
                      </a:lnTo>
                      <a:lnTo>
                        <a:pt x="386" y="28"/>
                      </a:lnTo>
                      <a:lnTo>
                        <a:pt x="384" y="28"/>
                      </a:lnTo>
                      <a:lnTo>
                        <a:pt x="384" y="28"/>
                      </a:lnTo>
                      <a:lnTo>
                        <a:pt x="382" y="1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0"/>
                      </a:lnTo>
                      <a:lnTo>
                        <a:pt x="374" y="10"/>
                      </a:lnTo>
                      <a:lnTo>
                        <a:pt x="374" y="10"/>
                      </a:lnTo>
                      <a:lnTo>
                        <a:pt x="374" y="28"/>
                      </a:lnTo>
                      <a:lnTo>
                        <a:pt x="370" y="28"/>
                      </a:lnTo>
                      <a:lnTo>
                        <a:pt x="366" y="28"/>
                      </a:lnTo>
                      <a:lnTo>
                        <a:pt x="366" y="30"/>
                      </a:lnTo>
                      <a:lnTo>
                        <a:pt x="366" y="30"/>
                      </a:lnTo>
                      <a:lnTo>
                        <a:pt x="358" y="70"/>
                      </a:lnTo>
                      <a:lnTo>
                        <a:pt x="356" y="110"/>
                      </a:lnTo>
                      <a:lnTo>
                        <a:pt x="310" y="64"/>
                      </a:lnTo>
                      <a:lnTo>
                        <a:pt x="302" y="72"/>
                      </a:lnTo>
                      <a:lnTo>
                        <a:pt x="356" y="128"/>
                      </a:lnTo>
                      <a:lnTo>
                        <a:pt x="356" y="128"/>
                      </a:lnTo>
                      <a:lnTo>
                        <a:pt x="356" y="154"/>
                      </a:lnTo>
                      <a:lnTo>
                        <a:pt x="356" y="154"/>
                      </a:lnTo>
                      <a:lnTo>
                        <a:pt x="348" y="182"/>
                      </a:lnTo>
                      <a:lnTo>
                        <a:pt x="266" y="104"/>
                      </a:lnTo>
                      <a:lnTo>
                        <a:pt x="258" y="112"/>
                      </a:lnTo>
                      <a:lnTo>
                        <a:pt x="342" y="200"/>
                      </a:lnTo>
                      <a:lnTo>
                        <a:pt x="342" y="200"/>
                      </a:lnTo>
                      <a:lnTo>
                        <a:pt x="336" y="218"/>
                      </a:lnTo>
                      <a:lnTo>
                        <a:pt x="328" y="234"/>
                      </a:lnTo>
                      <a:lnTo>
                        <a:pt x="318" y="246"/>
                      </a:lnTo>
                      <a:lnTo>
                        <a:pt x="308" y="258"/>
                      </a:lnTo>
                      <a:lnTo>
                        <a:pt x="308" y="258"/>
                      </a:lnTo>
                      <a:lnTo>
                        <a:pt x="308" y="202"/>
                      </a:lnTo>
                      <a:lnTo>
                        <a:pt x="308" y="194"/>
                      </a:lnTo>
                      <a:lnTo>
                        <a:pt x="308" y="192"/>
                      </a:lnTo>
                      <a:lnTo>
                        <a:pt x="306" y="192"/>
                      </a:lnTo>
                      <a:lnTo>
                        <a:pt x="304" y="192"/>
                      </a:lnTo>
                      <a:lnTo>
                        <a:pt x="304" y="192"/>
                      </a:lnTo>
                      <a:lnTo>
                        <a:pt x="302" y="192"/>
                      </a:lnTo>
                      <a:lnTo>
                        <a:pt x="298" y="198"/>
                      </a:lnTo>
                      <a:lnTo>
                        <a:pt x="292" y="244"/>
                      </a:lnTo>
                      <a:lnTo>
                        <a:pt x="292" y="244"/>
                      </a:lnTo>
                      <a:lnTo>
                        <a:pt x="288" y="256"/>
                      </a:lnTo>
                      <a:lnTo>
                        <a:pt x="282" y="268"/>
                      </a:lnTo>
                      <a:lnTo>
                        <a:pt x="282" y="268"/>
                      </a:lnTo>
                      <a:lnTo>
                        <a:pt x="278" y="268"/>
                      </a:lnTo>
                      <a:lnTo>
                        <a:pt x="278" y="268"/>
                      </a:lnTo>
                      <a:lnTo>
                        <a:pt x="268" y="266"/>
                      </a:lnTo>
                      <a:lnTo>
                        <a:pt x="256" y="264"/>
                      </a:lnTo>
                      <a:lnTo>
                        <a:pt x="256" y="264"/>
                      </a:lnTo>
                      <a:lnTo>
                        <a:pt x="218" y="248"/>
                      </a:lnTo>
                      <a:lnTo>
                        <a:pt x="210" y="246"/>
                      </a:lnTo>
                      <a:lnTo>
                        <a:pt x="206" y="246"/>
                      </a:lnTo>
                      <a:lnTo>
                        <a:pt x="206" y="250"/>
                      </a:lnTo>
                      <a:lnTo>
                        <a:pt x="206" y="250"/>
                      </a:lnTo>
                      <a:lnTo>
                        <a:pt x="206" y="252"/>
                      </a:lnTo>
                      <a:lnTo>
                        <a:pt x="212" y="258"/>
                      </a:lnTo>
                      <a:lnTo>
                        <a:pt x="228" y="266"/>
                      </a:lnTo>
                      <a:lnTo>
                        <a:pt x="262" y="284"/>
                      </a:lnTo>
                      <a:lnTo>
                        <a:pt x="262" y="284"/>
                      </a:lnTo>
                      <a:lnTo>
                        <a:pt x="246" y="288"/>
                      </a:lnTo>
                      <a:lnTo>
                        <a:pt x="228" y="290"/>
                      </a:lnTo>
                      <a:lnTo>
                        <a:pt x="228" y="290"/>
                      </a:lnTo>
                      <a:lnTo>
                        <a:pt x="210" y="288"/>
                      </a:lnTo>
                      <a:lnTo>
                        <a:pt x="190" y="286"/>
                      </a:lnTo>
                      <a:lnTo>
                        <a:pt x="158" y="172"/>
                      </a:lnTo>
                      <a:lnTo>
                        <a:pt x="146" y="174"/>
                      </a:lnTo>
                      <a:lnTo>
                        <a:pt x="174" y="282"/>
                      </a:lnTo>
                      <a:lnTo>
                        <a:pt x="174" y="282"/>
                      </a:lnTo>
                      <a:lnTo>
                        <a:pt x="140" y="272"/>
                      </a:lnTo>
                      <a:lnTo>
                        <a:pt x="140" y="272"/>
                      </a:lnTo>
                      <a:lnTo>
                        <a:pt x="122" y="262"/>
                      </a:lnTo>
                      <a:lnTo>
                        <a:pt x="102" y="190"/>
                      </a:lnTo>
                      <a:lnTo>
                        <a:pt x="92" y="192"/>
                      </a:lnTo>
                      <a:lnTo>
                        <a:pt x="106" y="254"/>
                      </a:lnTo>
                      <a:lnTo>
                        <a:pt x="106" y="254"/>
                      </a:lnTo>
                      <a:lnTo>
                        <a:pt x="72" y="236"/>
                      </a:lnTo>
                      <a:lnTo>
                        <a:pt x="36" y="222"/>
                      </a:lnTo>
                      <a:lnTo>
                        <a:pt x="32" y="222"/>
                      </a:lnTo>
                      <a:lnTo>
                        <a:pt x="30" y="226"/>
                      </a:lnTo>
                      <a:lnTo>
                        <a:pt x="30" y="226"/>
                      </a:lnTo>
                      <a:lnTo>
                        <a:pt x="14" y="218"/>
                      </a:lnTo>
                      <a:lnTo>
                        <a:pt x="4" y="212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4" y="214"/>
                      </a:lnTo>
                      <a:lnTo>
                        <a:pt x="2" y="216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0" y="220"/>
                      </a:lnTo>
                      <a:lnTo>
                        <a:pt x="10" y="226"/>
                      </a:lnTo>
                      <a:lnTo>
                        <a:pt x="10" y="226"/>
                      </a:lnTo>
                      <a:lnTo>
                        <a:pt x="24" y="236"/>
                      </a:lnTo>
                      <a:lnTo>
                        <a:pt x="22" y="238"/>
                      </a:lnTo>
                      <a:lnTo>
                        <a:pt x="22" y="238"/>
                      </a:lnTo>
                      <a:lnTo>
                        <a:pt x="20" y="242"/>
                      </a:lnTo>
                      <a:lnTo>
                        <a:pt x="24" y="244"/>
                      </a:lnTo>
                      <a:lnTo>
                        <a:pt x="24" y="244"/>
                      </a:lnTo>
                      <a:lnTo>
                        <a:pt x="54" y="268"/>
                      </a:lnTo>
                      <a:lnTo>
                        <a:pt x="86" y="292"/>
                      </a:lnTo>
                      <a:lnTo>
                        <a:pt x="24" y="310"/>
                      </a:lnTo>
                      <a:lnTo>
                        <a:pt x="26" y="318"/>
                      </a:lnTo>
                      <a:lnTo>
                        <a:pt x="102" y="300"/>
                      </a:lnTo>
                      <a:lnTo>
                        <a:pt x="102" y="300"/>
                      </a:lnTo>
                      <a:lnTo>
                        <a:pt x="126" y="314"/>
                      </a:lnTo>
                      <a:lnTo>
                        <a:pt x="126" y="314"/>
                      </a:lnTo>
                      <a:lnTo>
                        <a:pt x="146" y="334"/>
                      </a:lnTo>
                      <a:lnTo>
                        <a:pt x="36" y="366"/>
                      </a:lnTo>
                      <a:lnTo>
                        <a:pt x="40" y="376"/>
                      </a:lnTo>
                      <a:lnTo>
                        <a:pt x="158" y="348"/>
                      </a:lnTo>
                      <a:lnTo>
                        <a:pt x="158" y="348"/>
                      </a:lnTo>
                      <a:lnTo>
                        <a:pt x="170" y="362"/>
                      </a:lnTo>
                      <a:lnTo>
                        <a:pt x="180" y="378"/>
                      </a:lnTo>
                      <a:lnTo>
                        <a:pt x="186" y="392"/>
                      </a:lnTo>
                      <a:lnTo>
                        <a:pt x="190" y="408"/>
                      </a:lnTo>
                      <a:lnTo>
                        <a:pt x="190" y="408"/>
                      </a:lnTo>
                      <a:lnTo>
                        <a:pt x="152" y="382"/>
                      </a:lnTo>
                      <a:lnTo>
                        <a:pt x="140" y="376"/>
                      </a:lnTo>
                      <a:lnTo>
                        <a:pt x="136" y="374"/>
                      </a:lnTo>
                      <a:lnTo>
                        <a:pt x="132" y="374"/>
                      </a:lnTo>
                      <a:lnTo>
                        <a:pt x="132" y="378"/>
                      </a:lnTo>
                      <a:lnTo>
                        <a:pt x="132" y="378"/>
                      </a:lnTo>
                      <a:lnTo>
                        <a:pt x="130" y="380"/>
                      </a:lnTo>
                      <a:lnTo>
                        <a:pt x="134" y="386"/>
                      </a:lnTo>
                      <a:lnTo>
                        <a:pt x="170" y="414"/>
                      </a:lnTo>
                      <a:lnTo>
                        <a:pt x="170" y="414"/>
                      </a:lnTo>
                      <a:lnTo>
                        <a:pt x="180" y="424"/>
                      </a:lnTo>
                      <a:lnTo>
                        <a:pt x="186" y="434"/>
                      </a:lnTo>
                      <a:lnTo>
                        <a:pt x="186" y="434"/>
                      </a:lnTo>
                      <a:lnTo>
                        <a:pt x="180" y="444"/>
                      </a:lnTo>
                      <a:lnTo>
                        <a:pt x="170" y="454"/>
                      </a:lnTo>
                      <a:lnTo>
                        <a:pt x="170" y="454"/>
                      </a:lnTo>
                      <a:lnTo>
                        <a:pt x="134" y="482"/>
                      </a:lnTo>
                      <a:lnTo>
                        <a:pt x="130" y="488"/>
                      </a:lnTo>
                      <a:lnTo>
                        <a:pt x="132" y="490"/>
                      </a:lnTo>
                      <a:lnTo>
                        <a:pt x="132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36" y="492"/>
                      </a:lnTo>
                      <a:lnTo>
                        <a:pt x="140" y="490"/>
                      </a:lnTo>
                      <a:lnTo>
                        <a:pt x="152" y="484"/>
                      </a:lnTo>
                      <a:lnTo>
                        <a:pt x="190" y="460"/>
                      </a:lnTo>
                      <a:lnTo>
                        <a:pt x="190" y="460"/>
                      </a:lnTo>
                      <a:lnTo>
                        <a:pt x="186" y="476"/>
                      </a:lnTo>
                      <a:lnTo>
                        <a:pt x="178" y="490"/>
                      </a:lnTo>
                      <a:lnTo>
                        <a:pt x="168" y="506"/>
                      </a:lnTo>
                      <a:lnTo>
                        <a:pt x="156" y="522"/>
                      </a:lnTo>
                      <a:lnTo>
                        <a:pt x="40" y="494"/>
                      </a:lnTo>
                      <a:lnTo>
                        <a:pt x="38" y="504"/>
                      </a:lnTo>
                      <a:lnTo>
                        <a:pt x="144" y="536"/>
                      </a:lnTo>
                      <a:lnTo>
                        <a:pt x="144" y="536"/>
                      </a:lnTo>
                      <a:lnTo>
                        <a:pt x="120" y="558"/>
                      </a:lnTo>
                      <a:lnTo>
                        <a:pt x="120" y="558"/>
                      </a:lnTo>
                      <a:lnTo>
                        <a:pt x="102" y="570"/>
                      </a:lnTo>
                      <a:lnTo>
                        <a:pt x="28" y="552"/>
                      </a:lnTo>
                      <a:lnTo>
                        <a:pt x="26" y="562"/>
                      </a:lnTo>
                      <a:lnTo>
                        <a:pt x="86" y="578"/>
                      </a:lnTo>
                      <a:lnTo>
                        <a:pt x="86" y="578"/>
                      </a:lnTo>
                      <a:lnTo>
                        <a:pt x="54" y="600"/>
                      </a:lnTo>
                      <a:lnTo>
                        <a:pt x="24" y="626"/>
                      </a:lnTo>
                      <a:lnTo>
                        <a:pt x="22" y="628"/>
                      </a:lnTo>
                      <a:lnTo>
                        <a:pt x="24" y="632"/>
                      </a:lnTo>
                      <a:lnTo>
                        <a:pt x="24" y="632"/>
                      </a:lnTo>
                      <a:lnTo>
                        <a:pt x="10" y="642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0" y="648"/>
                      </a:lnTo>
                      <a:lnTo>
                        <a:pt x="2" y="650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4" y="654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30" y="642"/>
                      </a:lnTo>
                      <a:lnTo>
                        <a:pt x="32" y="646"/>
                      </a:lnTo>
                      <a:lnTo>
                        <a:pt x="36" y="646"/>
                      </a:lnTo>
                      <a:lnTo>
                        <a:pt x="36" y="646"/>
                      </a:lnTo>
                      <a:lnTo>
                        <a:pt x="74" y="632"/>
                      </a:lnTo>
                      <a:lnTo>
                        <a:pt x="110" y="616"/>
                      </a:lnTo>
                      <a:lnTo>
                        <a:pt x="94" y="678"/>
                      </a:lnTo>
                      <a:lnTo>
                        <a:pt x="104" y="680"/>
                      </a:lnTo>
                      <a:lnTo>
                        <a:pt x="124" y="606"/>
                      </a:lnTo>
                      <a:lnTo>
                        <a:pt x="124" y="606"/>
                      </a:lnTo>
                      <a:lnTo>
                        <a:pt x="148" y="592"/>
                      </a:lnTo>
                      <a:lnTo>
                        <a:pt x="148" y="592"/>
                      </a:lnTo>
                      <a:lnTo>
                        <a:pt x="176" y="586"/>
                      </a:lnTo>
                      <a:lnTo>
                        <a:pt x="148" y="696"/>
                      </a:lnTo>
                      <a:lnTo>
                        <a:pt x="160" y="698"/>
                      </a:lnTo>
                      <a:lnTo>
                        <a:pt x="194" y="582"/>
                      </a:lnTo>
                      <a:lnTo>
                        <a:pt x="194" y="582"/>
                      </a:lnTo>
                      <a:lnTo>
                        <a:pt x="212" y="580"/>
                      </a:lnTo>
                      <a:lnTo>
                        <a:pt x="228" y="578"/>
                      </a:lnTo>
                      <a:lnTo>
                        <a:pt x="228" y="578"/>
                      </a:lnTo>
                      <a:lnTo>
                        <a:pt x="246" y="580"/>
                      </a:lnTo>
                      <a:lnTo>
                        <a:pt x="262" y="584"/>
                      </a:lnTo>
                      <a:lnTo>
                        <a:pt x="262" y="584"/>
                      </a:lnTo>
                      <a:lnTo>
                        <a:pt x="228" y="600"/>
                      </a:lnTo>
                      <a:lnTo>
                        <a:pt x="212" y="610"/>
                      </a:lnTo>
                      <a:lnTo>
                        <a:pt x="206" y="616"/>
                      </a:lnTo>
                      <a:lnTo>
                        <a:pt x="206" y="618"/>
                      </a:lnTo>
                      <a:lnTo>
                        <a:pt x="206" y="622"/>
                      </a:lnTo>
                      <a:lnTo>
                        <a:pt x="210" y="622"/>
                      </a:lnTo>
                      <a:lnTo>
                        <a:pt x="210" y="622"/>
                      </a:lnTo>
                      <a:lnTo>
                        <a:pt x="218" y="620"/>
                      </a:lnTo>
                      <a:lnTo>
                        <a:pt x="256" y="604"/>
                      </a:lnTo>
                      <a:lnTo>
                        <a:pt x="256" y="604"/>
                      </a:lnTo>
                      <a:lnTo>
                        <a:pt x="268" y="600"/>
                      </a:lnTo>
                      <a:lnTo>
                        <a:pt x="278" y="600"/>
                      </a:lnTo>
                      <a:lnTo>
                        <a:pt x="278" y="600"/>
                      </a:lnTo>
                      <a:lnTo>
                        <a:pt x="282" y="600"/>
                      </a:lnTo>
                      <a:lnTo>
                        <a:pt x="282" y="600"/>
                      </a:lnTo>
                      <a:lnTo>
                        <a:pt x="288" y="610"/>
                      </a:lnTo>
                      <a:lnTo>
                        <a:pt x="292" y="624"/>
                      </a:lnTo>
                      <a:lnTo>
                        <a:pt x="292" y="624"/>
                      </a:lnTo>
                      <a:lnTo>
                        <a:pt x="298" y="670"/>
                      </a:lnTo>
                      <a:lnTo>
                        <a:pt x="302" y="676"/>
                      </a:lnTo>
                      <a:lnTo>
                        <a:pt x="304" y="676"/>
                      </a:lnTo>
                      <a:lnTo>
                        <a:pt x="306" y="676"/>
                      </a:lnTo>
                      <a:lnTo>
                        <a:pt x="308" y="674"/>
                      </a:lnTo>
                      <a:lnTo>
                        <a:pt x="308" y="674"/>
                      </a:lnTo>
                      <a:lnTo>
                        <a:pt x="308" y="672"/>
                      </a:lnTo>
                      <a:lnTo>
                        <a:pt x="308" y="664"/>
                      </a:lnTo>
                      <a:lnTo>
                        <a:pt x="308" y="610"/>
                      </a:lnTo>
                      <a:lnTo>
                        <a:pt x="308" y="610"/>
                      </a:lnTo>
                      <a:lnTo>
                        <a:pt x="318" y="620"/>
                      </a:lnTo>
                      <a:lnTo>
                        <a:pt x="328" y="634"/>
                      </a:lnTo>
                      <a:lnTo>
                        <a:pt x="336" y="652"/>
                      </a:lnTo>
                      <a:lnTo>
                        <a:pt x="344" y="670"/>
                      </a:lnTo>
                      <a:lnTo>
                        <a:pt x="262" y="756"/>
                      </a:lnTo>
                      <a:lnTo>
                        <a:pt x="270" y="764"/>
                      </a:lnTo>
                      <a:lnTo>
                        <a:pt x="350" y="688"/>
                      </a:lnTo>
                      <a:lnTo>
                        <a:pt x="350" y="688"/>
                      </a:lnTo>
                      <a:lnTo>
                        <a:pt x="358" y="720"/>
                      </a:lnTo>
                      <a:lnTo>
                        <a:pt x="358" y="720"/>
                      </a:lnTo>
                      <a:lnTo>
                        <a:pt x="358" y="742"/>
                      </a:lnTo>
                      <a:lnTo>
                        <a:pt x="306" y="796"/>
                      </a:lnTo>
                      <a:lnTo>
                        <a:pt x="312" y="802"/>
                      </a:lnTo>
                      <a:lnTo>
                        <a:pt x="358" y="758"/>
                      </a:lnTo>
                      <a:lnTo>
                        <a:pt x="358" y="758"/>
                      </a:lnTo>
                      <a:lnTo>
                        <a:pt x="362" y="798"/>
                      </a:lnTo>
                      <a:lnTo>
                        <a:pt x="368" y="836"/>
                      </a:lnTo>
                      <a:lnTo>
                        <a:pt x="368" y="840"/>
                      </a:lnTo>
                      <a:lnTo>
                        <a:pt x="372" y="840"/>
                      </a:lnTo>
                      <a:lnTo>
                        <a:pt x="374" y="840"/>
                      </a:lnTo>
                      <a:lnTo>
                        <a:pt x="374" y="840"/>
                      </a:lnTo>
                      <a:lnTo>
                        <a:pt x="374" y="85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4" y="868"/>
                      </a:lnTo>
                      <a:lnTo>
                        <a:pt x="378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68"/>
                      </a:lnTo>
                      <a:lnTo>
                        <a:pt x="382" y="858"/>
                      </a:lnTo>
                      <a:lnTo>
                        <a:pt x="382" y="858"/>
                      </a:lnTo>
                      <a:lnTo>
                        <a:pt x="384" y="840"/>
                      </a:lnTo>
                      <a:lnTo>
                        <a:pt x="386" y="840"/>
                      </a:lnTo>
                      <a:lnTo>
                        <a:pt x="390" y="840"/>
                      </a:lnTo>
                      <a:lnTo>
                        <a:pt x="392" y="836"/>
                      </a:lnTo>
                      <a:lnTo>
                        <a:pt x="392" y="836"/>
                      </a:lnTo>
                      <a:lnTo>
                        <a:pt x="398" y="798"/>
                      </a:lnTo>
                      <a:lnTo>
                        <a:pt x="400" y="758"/>
                      </a:lnTo>
                      <a:lnTo>
                        <a:pt x="448" y="802"/>
                      </a:lnTo>
                      <a:lnTo>
                        <a:pt x="454" y="796"/>
                      </a:lnTo>
                      <a:lnTo>
                        <a:pt x="402" y="740"/>
                      </a:lnTo>
                      <a:lnTo>
                        <a:pt x="402" y="740"/>
                      </a:lnTo>
                      <a:lnTo>
                        <a:pt x="402" y="712"/>
                      </a:lnTo>
                      <a:lnTo>
                        <a:pt x="402" y="712"/>
                      </a:lnTo>
                      <a:lnTo>
                        <a:pt x="408" y="684"/>
                      </a:lnTo>
                      <a:lnTo>
                        <a:pt x="490" y="764"/>
                      </a:lnTo>
                      <a:lnTo>
                        <a:pt x="498" y="756"/>
                      </a:lnTo>
                      <a:lnTo>
                        <a:pt x="414" y="668"/>
                      </a:lnTo>
                      <a:lnTo>
                        <a:pt x="414" y="668"/>
                      </a:lnTo>
                      <a:lnTo>
                        <a:pt x="422" y="650"/>
                      </a:lnTo>
                      <a:lnTo>
                        <a:pt x="430" y="634"/>
                      </a:lnTo>
                      <a:lnTo>
                        <a:pt x="438" y="620"/>
                      </a:lnTo>
                      <a:lnTo>
                        <a:pt x="450" y="610"/>
                      </a:lnTo>
                      <a:lnTo>
                        <a:pt x="450" y="610"/>
                      </a:lnTo>
                      <a:lnTo>
                        <a:pt x="448" y="664"/>
                      </a:lnTo>
                      <a:lnTo>
                        <a:pt x="448" y="672"/>
                      </a:lnTo>
                      <a:lnTo>
                        <a:pt x="450" y="674"/>
                      </a:lnTo>
                      <a:lnTo>
                        <a:pt x="450" y="676"/>
                      </a:lnTo>
                      <a:lnTo>
                        <a:pt x="452" y="676"/>
                      </a:lnTo>
                      <a:lnTo>
                        <a:pt x="452" y="676"/>
                      </a:lnTo>
                      <a:lnTo>
                        <a:pt x="456" y="676"/>
                      </a:lnTo>
                      <a:lnTo>
                        <a:pt x="458" y="670"/>
                      </a:lnTo>
                      <a:lnTo>
                        <a:pt x="466" y="624"/>
                      </a:lnTo>
                      <a:lnTo>
                        <a:pt x="466" y="624"/>
                      </a:lnTo>
                      <a:lnTo>
                        <a:pt x="468" y="610"/>
                      </a:lnTo>
                      <a:lnTo>
                        <a:pt x="474" y="600"/>
                      </a:lnTo>
                      <a:lnTo>
                        <a:pt x="474" y="600"/>
                      </a:lnTo>
                      <a:lnTo>
                        <a:pt x="478" y="600"/>
                      </a:lnTo>
                      <a:lnTo>
                        <a:pt x="478" y="600"/>
                      </a:lnTo>
                      <a:lnTo>
                        <a:pt x="488" y="600"/>
                      </a:lnTo>
                      <a:lnTo>
                        <a:pt x="500" y="604"/>
                      </a:lnTo>
                      <a:lnTo>
                        <a:pt x="500" y="604"/>
                      </a:lnTo>
                      <a:lnTo>
                        <a:pt x="538" y="620"/>
                      </a:lnTo>
                      <a:lnTo>
                        <a:pt x="548" y="622"/>
                      </a:lnTo>
                      <a:lnTo>
                        <a:pt x="550" y="622"/>
                      </a:lnTo>
                      <a:lnTo>
                        <a:pt x="552" y="618"/>
                      </a:lnTo>
                      <a:lnTo>
                        <a:pt x="552" y="618"/>
                      </a:lnTo>
                      <a:lnTo>
                        <a:pt x="552" y="616"/>
                      </a:lnTo>
                      <a:lnTo>
                        <a:pt x="546" y="610"/>
                      </a:lnTo>
                      <a:lnTo>
                        <a:pt x="528" y="600"/>
                      </a:lnTo>
                      <a:lnTo>
                        <a:pt x="496" y="584"/>
                      </a:lnTo>
                      <a:lnTo>
                        <a:pt x="496" y="584"/>
                      </a:lnTo>
                      <a:lnTo>
                        <a:pt x="510" y="580"/>
                      </a:lnTo>
                      <a:lnTo>
                        <a:pt x="528" y="578"/>
                      </a:lnTo>
                      <a:lnTo>
                        <a:pt x="528" y="578"/>
                      </a:lnTo>
                      <a:lnTo>
                        <a:pt x="546" y="580"/>
                      </a:lnTo>
                      <a:lnTo>
                        <a:pt x="566" y="582"/>
                      </a:lnTo>
                      <a:lnTo>
                        <a:pt x="600" y="696"/>
                      </a:lnTo>
                      <a:lnTo>
                        <a:pt x="610" y="692"/>
                      </a:lnTo>
                      <a:lnTo>
                        <a:pt x="584" y="586"/>
                      </a:lnTo>
                      <a:lnTo>
                        <a:pt x="584" y="586"/>
                      </a:lnTo>
                      <a:lnTo>
                        <a:pt x="616" y="594"/>
                      </a:lnTo>
                      <a:lnTo>
                        <a:pt x="616" y="594"/>
                      </a:lnTo>
                      <a:lnTo>
                        <a:pt x="634" y="606"/>
                      </a:lnTo>
                      <a:lnTo>
                        <a:pt x="656" y="678"/>
                      </a:lnTo>
                      <a:lnTo>
                        <a:pt x="666" y="676"/>
                      </a:lnTo>
                      <a:lnTo>
                        <a:pt x="650" y="614"/>
                      </a:lnTo>
                      <a:lnTo>
                        <a:pt x="650" y="614"/>
                      </a:lnTo>
                      <a:lnTo>
                        <a:pt x="684" y="630"/>
                      </a:lnTo>
                      <a:lnTo>
                        <a:pt x="722" y="644"/>
                      </a:lnTo>
                      <a:lnTo>
                        <a:pt x="724" y="646"/>
                      </a:lnTo>
                      <a:lnTo>
                        <a:pt x="726" y="642"/>
                      </a:lnTo>
                      <a:lnTo>
                        <a:pt x="726" y="642"/>
                      </a:lnTo>
                      <a:lnTo>
                        <a:pt x="728" y="642"/>
                      </a:lnTo>
                      <a:lnTo>
                        <a:pt x="728" y="642"/>
                      </a:lnTo>
                      <a:lnTo>
                        <a:pt x="744" y="650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2" y="654"/>
                      </a:lnTo>
                      <a:lnTo>
                        <a:pt x="754" y="650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56" y="648"/>
                      </a:lnTo>
                      <a:lnTo>
                        <a:pt x="748" y="642"/>
                      </a:lnTo>
                      <a:close/>
                      <a:moveTo>
                        <a:pt x="418" y="434"/>
                      </a:moveTo>
                      <a:lnTo>
                        <a:pt x="418" y="434"/>
                      </a:lnTo>
                      <a:lnTo>
                        <a:pt x="446" y="414"/>
                      </a:lnTo>
                      <a:lnTo>
                        <a:pt x="474" y="396"/>
                      </a:lnTo>
                      <a:lnTo>
                        <a:pt x="528" y="434"/>
                      </a:lnTo>
                      <a:lnTo>
                        <a:pt x="474" y="472"/>
                      </a:lnTo>
                      <a:lnTo>
                        <a:pt x="474" y="472"/>
                      </a:lnTo>
                      <a:lnTo>
                        <a:pt x="446" y="454"/>
                      </a:lnTo>
                      <a:lnTo>
                        <a:pt x="418" y="434"/>
                      </a:lnTo>
                      <a:lnTo>
                        <a:pt x="418" y="434"/>
                      </a:lnTo>
                      <a:close/>
                      <a:moveTo>
                        <a:pt x="398" y="400"/>
                      </a:moveTo>
                      <a:lnTo>
                        <a:pt x="398" y="400"/>
                      </a:lnTo>
                      <a:lnTo>
                        <a:pt x="394" y="366"/>
                      </a:lnTo>
                      <a:lnTo>
                        <a:pt x="392" y="332"/>
                      </a:lnTo>
                      <a:lnTo>
                        <a:pt x="454" y="304"/>
                      </a:lnTo>
                      <a:lnTo>
                        <a:pt x="460" y="370"/>
                      </a:lnTo>
                      <a:lnTo>
                        <a:pt x="460" y="370"/>
                      </a:lnTo>
                      <a:lnTo>
                        <a:pt x="430" y="386"/>
                      </a:lnTo>
                      <a:lnTo>
                        <a:pt x="398" y="400"/>
                      </a:lnTo>
                      <a:lnTo>
                        <a:pt x="398" y="400"/>
                      </a:lnTo>
                      <a:close/>
                      <a:moveTo>
                        <a:pt x="358" y="400"/>
                      </a:moveTo>
                      <a:lnTo>
                        <a:pt x="358" y="400"/>
                      </a:lnTo>
                      <a:lnTo>
                        <a:pt x="328" y="386"/>
                      </a:lnTo>
                      <a:lnTo>
                        <a:pt x="298" y="370"/>
                      </a:lnTo>
                      <a:lnTo>
                        <a:pt x="304" y="304"/>
                      </a:lnTo>
                      <a:lnTo>
                        <a:pt x="364" y="332"/>
                      </a:lnTo>
                      <a:lnTo>
                        <a:pt x="364" y="332"/>
                      </a:lnTo>
                      <a:lnTo>
                        <a:pt x="362" y="366"/>
                      </a:lnTo>
                      <a:lnTo>
                        <a:pt x="358" y="400"/>
                      </a:lnTo>
                      <a:lnTo>
                        <a:pt x="358" y="400"/>
                      </a:lnTo>
                      <a:close/>
                      <a:moveTo>
                        <a:pt x="338" y="434"/>
                      </a:moveTo>
                      <a:lnTo>
                        <a:pt x="338" y="434"/>
                      </a:lnTo>
                      <a:lnTo>
                        <a:pt x="312" y="454"/>
                      </a:lnTo>
                      <a:lnTo>
                        <a:pt x="284" y="472"/>
                      </a:lnTo>
                      <a:lnTo>
                        <a:pt x="228" y="434"/>
                      </a:lnTo>
                      <a:lnTo>
                        <a:pt x="284" y="396"/>
                      </a:lnTo>
                      <a:lnTo>
                        <a:pt x="284" y="396"/>
                      </a:lnTo>
                      <a:lnTo>
                        <a:pt x="312" y="414"/>
                      </a:lnTo>
                      <a:lnTo>
                        <a:pt x="338" y="434"/>
                      </a:lnTo>
                      <a:lnTo>
                        <a:pt x="338" y="434"/>
                      </a:lnTo>
                      <a:close/>
                      <a:moveTo>
                        <a:pt x="358" y="468"/>
                      </a:moveTo>
                      <a:lnTo>
                        <a:pt x="358" y="468"/>
                      </a:lnTo>
                      <a:lnTo>
                        <a:pt x="362" y="502"/>
                      </a:lnTo>
                      <a:lnTo>
                        <a:pt x="364" y="536"/>
                      </a:lnTo>
                      <a:lnTo>
                        <a:pt x="304" y="564"/>
                      </a:lnTo>
                      <a:lnTo>
                        <a:pt x="298" y="496"/>
                      </a:lnTo>
                      <a:lnTo>
                        <a:pt x="298" y="496"/>
                      </a:lnTo>
                      <a:lnTo>
                        <a:pt x="328" y="482"/>
                      </a:lnTo>
                      <a:lnTo>
                        <a:pt x="358" y="468"/>
                      </a:lnTo>
                      <a:lnTo>
                        <a:pt x="358" y="468"/>
                      </a:lnTo>
                      <a:close/>
                      <a:moveTo>
                        <a:pt x="398" y="468"/>
                      </a:moveTo>
                      <a:lnTo>
                        <a:pt x="398" y="468"/>
                      </a:lnTo>
                      <a:lnTo>
                        <a:pt x="430" y="482"/>
                      </a:lnTo>
                      <a:lnTo>
                        <a:pt x="460" y="498"/>
                      </a:lnTo>
                      <a:lnTo>
                        <a:pt x="454" y="564"/>
                      </a:lnTo>
                      <a:lnTo>
                        <a:pt x="392" y="536"/>
                      </a:lnTo>
                      <a:lnTo>
                        <a:pt x="392" y="536"/>
                      </a:lnTo>
                      <a:lnTo>
                        <a:pt x="394" y="502"/>
                      </a:lnTo>
                      <a:lnTo>
                        <a:pt x="398" y="468"/>
                      </a:lnTo>
                      <a:lnTo>
                        <a:pt x="398" y="468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6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6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8304829" y="977901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7" name="Freeform 33"/>
                <p:cNvSpPr>
                  <a:spLocks noChangeAspect="1"/>
                </p:cNvSpPr>
                <p:nvPr/>
              </p:nvSpPr>
              <p:spPr bwMode="auto">
                <a:xfrm rot="21141884">
                  <a:off x="7350347" y="4152407"/>
                  <a:ext cx="911585" cy="1033130"/>
                </a:xfrm>
                <a:custGeom>
                  <a:avLst/>
                  <a:gdLst>
                    <a:gd name="T0" fmla="*/ 646 w 660"/>
                    <a:gd name="T1" fmla="*/ 570 h 748"/>
                    <a:gd name="T2" fmla="*/ 518 w 660"/>
                    <a:gd name="T3" fmla="*/ 506 h 748"/>
                    <a:gd name="T4" fmla="*/ 430 w 660"/>
                    <a:gd name="T5" fmla="*/ 450 h 748"/>
                    <a:gd name="T6" fmla="*/ 404 w 660"/>
                    <a:gd name="T7" fmla="*/ 468 h 748"/>
                    <a:gd name="T8" fmla="*/ 446 w 660"/>
                    <a:gd name="T9" fmla="*/ 582 h 748"/>
                    <a:gd name="T10" fmla="*/ 372 w 660"/>
                    <a:gd name="T11" fmla="*/ 462 h 748"/>
                    <a:gd name="T12" fmla="*/ 344 w 660"/>
                    <a:gd name="T13" fmla="*/ 526 h 748"/>
                    <a:gd name="T14" fmla="*/ 348 w 660"/>
                    <a:gd name="T15" fmla="*/ 598 h 748"/>
                    <a:gd name="T16" fmla="*/ 342 w 660"/>
                    <a:gd name="T17" fmla="*/ 746 h 748"/>
                    <a:gd name="T18" fmla="*/ 314 w 660"/>
                    <a:gd name="T19" fmla="*/ 710 h 748"/>
                    <a:gd name="T20" fmla="*/ 230 w 660"/>
                    <a:gd name="T21" fmla="*/ 680 h 748"/>
                    <a:gd name="T22" fmla="*/ 316 w 660"/>
                    <a:gd name="T23" fmla="*/ 460 h 748"/>
                    <a:gd name="T24" fmla="*/ 270 w 660"/>
                    <a:gd name="T25" fmla="*/ 510 h 748"/>
                    <a:gd name="T26" fmla="*/ 208 w 660"/>
                    <a:gd name="T27" fmla="*/ 576 h 748"/>
                    <a:gd name="T28" fmla="*/ 276 w 660"/>
                    <a:gd name="T29" fmla="*/ 450 h 748"/>
                    <a:gd name="T30" fmla="*/ 174 w 660"/>
                    <a:gd name="T31" fmla="*/ 482 h 748"/>
                    <a:gd name="T32" fmla="*/ 76 w 660"/>
                    <a:gd name="T33" fmla="*/ 602 h 748"/>
                    <a:gd name="T34" fmla="*/ 10 w 660"/>
                    <a:gd name="T35" fmla="*/ 566 h 748"/>
                    <a:gd name="T36" fmla="*/ 60 w 660"/>
                    <a:gd name="T37" fmla="*/ 506 h 748"/>
                    <a:gd name="T38" fmla="*/ 18 w 660"/>
                    <a:gd name="T39" fmla="*/ 428 h 748"/>
                    <a:gd name="T40" fmla="*/ 280 w 660"/>
                    <a:gd name="T41" fmla="*/ 382 h 748"/>
                    <a:gd name="T42" fmla="*/ 214 w 660"/>
                    <a:gd name="T43" fmla="*/ 386 h 748"/>
                    <a:gd name="T44" fmla="*/ 90 w 660"/>
                    <a:gd name="T45" fmla="*/ 366 h 748"/>
                    <a:gd name="T46" fmla="*/ 212 w 660"/>
                    <a:gd name="T47" fmla="*/ 360 h 748"/>
                    <a:gd name="T48" fmla="*/ 252 w 660"/>
                    <a:gd name="T49" fmla="*/ 342 h 748"/>
                    <a:gd name="T50" fmla="*/ 128 w 660"/>
                    <a:gd name="T51" fmla="*/ 278 h 748"/>
                    <a:gd name="T52" fmla="*/ 32 w 660"/>
                    <a:gd name="T53" fmla="*/ 220 h 748"/>
                    <a:gd name="T54" fmla="*/ 16 w 660"/>
                    <a:gd name="T55" fmla="*/ 178 h 748"/>
                    <a:gd name="T56" fmla="*/ 96 w 660"/>
                    <a:gd name="T57" fmla="*/ 214 h 748"/>
                    <a:gd name="T58" fmla="*/ 176 w 660"/>
                    <a:gd name="T59" fmla="*/ 264 h 748"/>
                    <a:gd name="T60" fmla="*/ 272 w 660"/>
                    <a:gd name="T61" fmla="*/ 292 h 748"/>
                    <a:gd name="T62" fmla="*/ 202 w 660"/>
                    <a:gd name="T63" fmla="*/ 168 h 748"/>
                    <a:gd name="T64" fmla="*/ 282 w 660"/>
                    <a:gd name="T65" fmla="*/ 262 h 748"/>
                    <a:gd name="T66" fmla="*/ 318 w 660"/>
                    <a:gd name="T67" fmla="*/ 290 h 748"/>
                    <a:gd name="T68" fmla="*/ 312 w 660"/>
                    <a:gd name="T69" fmla="*/ 150 h 748"/>
                    <a:gd name="T70" fmla="*/ 314 w 660"/>
                    <a:gd name="T71" fmla="*/ 38 h 748"/>
                    <a:gd name="T72" fmla="*/ 342 w 660"/>
                    <a:gd name="T73" fmla="*/ 2 h 748"/>
                    <a:gd name="T74" fmla="*/ 352 w 660"/>
                    <a:gd name="T75" fmla="*/ 148 h 748"/>
                    <a:gd name="T76" fmla="*/ 346 w 660"/>
                    <a:gd name="T77" fmla="*/ 254 h 748"/>
                    <a:gd name="T78" fmla="*/ 380 w 660"/>
                    <a:gd name="T79" fmla="*/ 262 h 748"/>
                    <a:gd name="T80" fmla="*/ 460 w 660"/>
                    <a:gd name="T81" fmla="*/ 164 h 748"/>
                    <a:gd name="T82" fmla="*/ 402 w 660"/>
                    <a:gd name="T83" fmla="*/ 274 h 748"/>
                    <a:gd name="T84" fmla="*/ 428 w 660"/>
                    <a:gd name="T85" fmla="*/ 304 h 748"/>
                    <a:gd name="T86" fmla="*/ 516 w 660"/>
                    <a:gd name="T87" fmla="*/ 246 h 748"/>
                    <a:gd name="T88" fmla="*/ 648 w 660"/>
                    <a:gd name="T89" fmla="*/ 180 h 748"/>
                    <a:gd name="T90" fmla="*/ 658 w 660"/>
                    <a:gd name="T91" fmla="*/ 198 h 748"/>
                    <a:gd name="T92" fmla="*/ 538 w 660"/>
                    <a:gd name="T93" fmla="*/ 278 h 748"/>
                    <a:gd name="T94" fmla="*/ 444 w 660"/>
                    <a:gd name="T95" fmla="*/ 326 h 748"/>
                    <a:gd name="T96" fmla="*/ 432 w 660"/>
                    <a:gd name="T97" fmla="*/ 360 h 748"/>
                    <a:gd name="T98" fmla="*/ 572 w 660"/>
                    <a:gd name="T99" fmla="*/ 362 h 748"/>
                    <a:gd name="T100" fmla="*/ 488 w 660"/>
                    <a:gd name="T101" fmla="*/ 384 h 748"/>
                    <a:gd name="T102" fmla="*/ 392 w 660"/>
                    <a:gd name="T103" fmla="*/ 382 h 748"/>
                    <a:gd name="T104" fmla="*/ 502 w 660"/>
                    <a:gd name="T105" fmla="*/ 456 h 748"/>
                    <a:gd name="T106" fmla="*/ 586 w 660"/>
                    <a:gd name="T107" fmla="*/ 498 h 748"/>
                    <a:gd name="T108" fmla="*/ 660 w 660"/>
                    <a:gd name="T109" fmla="*/ 554 h 748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</a:cxnLst>
                  <a:rect l="0" t="0" r="r" b="b"/>
                  <a:pathLst>
                    <a:path w="660" h="748">
                      <a:moveTo>
                        <a:pt x="660" y="554"/>
                      </a:move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52" y="568"/>
                      </a:lnTo>
                      <a:lnTo>
                        <a:pt x="650" y="572"/>
                      </a:lnTo>
                      <a:lnTo>
                        <a:pt x="646" y="570"/>
                      </a:lnTo>
                      <a:lnTo>
                        <a:pt x="646" y="570"/>
                      </a:lnTo>
                      <a:lnTo>
                        <a:pt x="614" y="558"/>
                      </a:lnTo>
                      <a:lnTo>
                        <a:pt x="580" y="542"/>
                      </a:lnTo>
                      <a:lnTo>
                        <a:pt x="594" y="598"/>
                      </a:lnTo>
                      <a:lnTo>
                        <a:pt x="586" y="602"/>
                      </a:lnTo>
                      <a:lnTo>
                        <a:pt x="566" y="534"/>
                      </a:lnTo>
                      <a:lnTo>
                        <a:pt x="566" y="534"/>
                      </a:lnTo>
                      <a:lnTo>
                        <a:pt x="518" y="506"/>
                      </a:lnTo>
                      <a:lnTo>
                        <a:pt x="544" y="614"/>
                      </a:lnTo>
                      <a:lnTo>
                        <a:pt x="534" y="618"/>
                      </a:lnTo>
                      <a:lnTo>
                        <a:pt x="496" y="492"/>
                      </a:lnTo>
                      <a:lnTo>
                        <a:pt x="496" y="492"/>
                      </a:lnTo>
                      <a:lnTo>
                        <a:pt x="486" y="486"/>
                      </a:lnTo>
                      <a:lnTo>
                        <a:pt x="486" y="486"/>
                      </a:lnTo>
                      <a:lnTo>
                        <a:pt x="430" y="450"/>
                      </a:lnTo>
                      <a:lnTo>
                        <a:pt x="400" y="432"/>
                      </a:lnTo>
                      <a:lnTo>
                        <a:pt x="370" y="418"/>
                      </a:lnTo>
                      <a:lnTo>
                        <a:pt x="370" y="418"/>
                      </a:lnTo>
                      <a:lnTo>
                        <a:pt x="394" y="452"/>
                      </a:lnTo>
                      <a:lnTo>
                        <a:pt x="394" y="452"/>
                      </a:lnTo>
                      <a:lnTo>
                        <a:pt x="404" y="468"/>
                      </a:lnTo>
                      <a:lnTo>
                        <a:pt x="404" y="468"/>
                      </a:lnTo>
                      <a:lnTo>
                        <a:pt x="422" y="496"/>
                      </a:lnTo>
                      <a:lnTo>
                        <a:pt x="438" y="522"/>
                      </a:lnTo>
                      <a:lnTo>
                        <a:pt x="450" y="548"/>
                      </a:lnTo>
                      <a:lnTo>
                        <a:pt x="462" y="574"/>
                      </a:lnTo>
                      <a:lnTo>
                        <a:pt x="462" y="578"/>
                      </a:lnTo>
                      <a:lnTo>
                        <a:pt x="448" y="586"/>
                      </a:lnTo>
                      <a:lnTo>
                        <a:pt x="446" y="582"/>
                      </a:lnTo>
                      <a:lnTo>
                        <a:pt x="446" y="582"/>
                      </a:lnTo>
                      <a:lnTo>
                        <a:pt x="428" y="558"/>
                      </a:lnTo>
                      <a:lnTo>
                        <a:pt x="412" y="534"/>
                      </a:lnTo>
                      <a:lnTo>
                        <a:pt x="396" y="508"/>
                      </a:lnTo>
                      <a:lnTo>
                        <a:pt x="382" y="482"/>
                      </a:lnTo>
                      <a:lnTo>
                        <a:pt x="382" y="482"/>
                      </a:lnTo>
                      <a:lnTo>
                        <a:pt x="372" y="462"/>
                      </a:lnTo>
                      <a:lnTo>
                        <a:pt x="372" y="462"/>
                      </a:lnTo>
                      <a:lnTo>
                        <a:pt x="360" y="438"/>
                      </a:lnTo>
                      <a:lnTo>
                        <a:pt x="346" y="414"/>
                      </a:lnTo>
                      <a:lnTo>
                        <a:pt x="346" y="414"/>
                      </a:lnTo>
                      <a:lnTo>
                        <a:pt x="344" y="452"/>
                      </a:lnTo>
                      <a:lnTo>
                        <a:pt x="342" y="490"/>
                      </a:lnTo>
                      <a:lnTo>
                        <a:pt x="344" y="526"/>
                      </a:lnTo>
                      <a:lnTo>
                        <a:pt x="346" y="564"/>
                      </a:lnTo>
                      <a:lnTo>
                        <a:pt x="346" y="564"/>
                      </a:lnTo>
                      <a:lnTo>
                        <a:pt x="348" y="574"/>
                      </a:lnTo>
                      <a:lnTo>
                        <a:pt x="440" y="672"/>
                      </a:lnTo>
                      <a:lnTo>
                        <a:pt x="432" y="680"/>
                      </a:lnTo>
                      <a:lnTo>
                        <a:pt x="348" y="598"/>
                      </a:lnTo>
                      <a:lnTo>
                        <a:pt x="348" y="598"/>
                      </a:lnTo>
                      <a:lnTo>
                        <a:pt x="350" y="656"/>
                      </a:lnTo>
                      <a:lnTo>
                        <a:pt x="400" y="708"/>
                      </a:lnTo>
                      <a:lnTo>
                        <a:pt x="394" y="716"/>
                      </a:lnTo>
                      <a:lnTo>
                        <a:pt x="350" y="674"/>
                      </a:lnTo>
                      <a:lnTo>
                        <a:pt x="350" y="674"/>
                      </a:lnTo>
                      <a:lnTo>
                        <a:pt x="348" y="710"/>
                      </a:lnTo>
                      <a:lnTo>
                        <a:pt x="342" y="746"/>
                      </a:lnTo>
                      <a:lnTo>
                        <a:pt x="340" y="748"/>
                      </a:lnTo>
                      <a:lnTo>
                        <a:pt x="336" y="748"/>
                      </a:lnTo>
                      <a:lnTo>
                        <a:pt x="322" y="748"/>
                      </a:lnTo>
                      <a:lnTo>
                        <a:pt x="320" y="748"/>
                      </a:lnTo>
                      <a:lnTo>
                        <a:pt x="318" y="746"/>
                      </a:lnTo>
                      <a:lnTo>
                        <a:pt x="318" y="746"/>
                      </a:lnTo>
                      <a:lnTo>
                        <a:pt x="314" y="710"/>
                      </a:lnTo>
                      <a:lnTo>
                        <a:pt x="310" y="674"/>
                      </a:lnTo>
                      <a:lnTo>
                        <a:pt x="268" y="714"/>
                      </a:lnTo>
                      <a:lnTo>
                        <a:pt x="262" y="708"/>
                      </a:lnTo>
                      <a:lnTo>
                        <a:pt x="310" y="658"/>
                      </a:lnTo>
                      <a:lnTo>
                        <a:pt x="310" y="658"/>
                      </a:lnTo>
                      <a:lnTo>
                        <a:pt x="310" y="600"/>
                      </a:lnTo>
                      <a:lnTo>
                        <a:pt x="230" y="680"/>
                      </a:lnTo>
                      <a:lnTo>
                        <a:pt x="222" y="672"/>
                      </a:lnTo>
                      <a:lnTo>
                        <a:pt x="312" y="576"/>
                      </a:lnTo>
                      <a:lnTo>
                        <a:pt x="312" y="576"/>
                      </a:lnTo>
                      <a:lnTo>
                        <a:pt x="312" y="564"/>
                      </a:lnTo>
                      <a:lnTo>
                        <a:pt x="312" y="564"/>
                      </a:lnTo>
                      <a:lnTo>
                        <a:pt x="316" y="496"/>
                      </a:lnTo>
                      <a:lnTo>
                        <a:pt x="316" y="460"/>
                      </a:lnTo>
                      <a:lnTo>
                        <a:pt x="314" y="426"/>
                      </a:lnTo>
                      <a:lnTo>
                        <a:pt x="314" y="426"/>
                      </a:lnTo>
                      <a:lnTo>
                        <a:pt x="294" y="464"/>
                      </a:lnTo>
                      <a:lnTo>
                        <a:pt x="294" y="464"/>
                      </a:lnTo>
                      <a:lnTo>
                        <a:pt x="284" y="482"/>
                      </a:lnTo>
                      <a:lnTo>
                        <a:pt x="284" y="482"/>
                      </a:lnTo>
                      <a:lnTo>
                        <a:pt x="270" y="510"/>
                      </a:lnTo>
                      <a:lnTo>
                        <a:pt x="256" y="538"/>
                      </a:lnTo>
                      <a:lnTo>
                        <a:pt x="240" y="562"/>
                      </a:lnTo>
                      <a:lnTo>
                        <a:pt x="222" y="584"/>
                      </a:lnTo>
                      <a:lnTo>
                        <a:pt x="220" y="588"/>
                      </a:lnTo>
                      <a:lnTo>
                        <a:pt x="206" y="580"/>
                      </a:lnTo>
                      <a:lnTo>
                        <a:pt x="208" y="576"/>
                      </a:lnTo>
                      <a:lnTo>
                        <a:pt x="208" y="576"/>
                      </a:lnTo>
                      <a:lnTo>
                        <a:pt x="220" y="548"/>
                      </a:lnTo>
                      <a:lnTo>
                        <a:pt x="232" y="520"/>
                      </a:lnTo>
                      <a:lnTo>
                        <a:pt x="248" y="494"/>
                      </a:lnTo>
                      <a:lnTo>
                        <a:pt x="262" y="470"/>
                      </a:lnTo>
                      <a:lnTo>
                        <a:pt x="262" y="470"/>
                      </a:lnTo>
                      <a:lnTo>
                        <a:pt x="276" y="450"/>
                      </a:lnTo>
                      <a:lnTo>
                        <a:pt x="276" y="450"/>
                      </a:lnTo>
                      <a:lnTo>
                        <a:pt x="288" y="430"/>
                      </a:lnTo>
                      <a:lnTo>
                        <a:pt x="300" y="410"/>
                      </a:lnTo>
                      <a:lnTo>
                        <a:pt x="300" y="410"/>
                      </a:lnTo>
                      <a:lnTo>
                        <a:pt x="268" y="426"/>
                      </a:lnTo>
                      <a:lnTo>
                        <a:pt x="236" y="444"/>
                      </a:lnTo>
                      <a:lnTo>
                        <a:pt x="174" y="482"/>
                      </a:lnTo>
                      <a:lnTo>
                        <a:pt x="174" y="482"/>
                      </a:lnTo>
                      <a:lnTo>
                        <a:pt x="166" y="488"/>
                      </a:lnTo>
                      <a:lnTo>
                        <a:pt x="128" y="618"/>
                      </a:lnTo>
                      <a:lnTo>
                        <a:pt x="118" y="614"/>
                      </a:lnTo>
                      <a:lnTo>
                        <a:pt x="146" y="502"/>
                      </a:lnTo>
                      <a:lnTo>
                        <a:pt x="146" y="502"/>
                      </a:lnTo>
                      <a:lnTo>
                        <a:pt x="96" y="532"/>
                      </a:lnTo>
                      <a:lnTo>
                        <a:pt x="76" y="602"/>
                      </a:lnTo>
                      <a:lnTo>
                        <a:pt x="66" y="598"/>
                      </a:lnTo>
                      <a:lnTo>
                        <a:pt x="82" y="540"/>
                      </a:lnTo>
                      <a:lnTo>
                        <a:pt x="82" y="540"/>
                      </a:lnTo>
                      <a:lnTo>
                        <a:pt x="48" y="556"/>
                      </a:lnTo>
                      <a:lnTo>
                        <a:pt x="14" y="568"/>
                      </a:lnTo>
                      <a:lnTo>
                        <a:pt x="12" y="570"/>
                      </a:lnTo>
                      <a:lnTo>
                        <a:pt x="10" y="566"/>
                      </a:lnTo>
                      <a:lnTo>
                        <a:pt x="10" y="566"/>
                      </a:lnTo>
                      <a:lnTo>
                        <a:pt x="6" y="562"/>
                      </a:lnTo>
                      <a:lnTo>
                        <a:pt x="0" y="552"/>
                      </a:lnTo>
                      <a:lnTo>
                        <a:pt x="4" y="550"/>
                      </a:lnTo>
                      <a:lnTo>
                        <a:pt x="4" y="550"/>
                      </a:lnTo>
                      <a:lnTo>
                        <a:pt x="30" y="526"/>
                      </a:lnTo>
                      <a:lnTo>
                        <a:pt x="60" y="506"/>
                      </a:lnTo>
                      <a:lnTo>
                        <a:pt x="4" y="490"/>
                      </a:lnTo>
                      <a:lnTo>
                        <a:pt x="8" y="482"/>
                      </a:lnTo>
                      <a:lnTo>
                        <a:pt x="74" y="498"/>
                      </a:lnTo>
                      <a:lnTo>
                        <a:pt x="74" y="498"/>
                      </a:lnTo>
                      <a:lnTo>
                        <a:pt x="124" y="470"/>
                      </a:lnTo>
                      <a:lnTo>
                        <a:pt x="16" y="438"/>
                      </a:lnTo>
                      <a:lnTo>
                        <a:pt x="18" y="428"/>
                      </a:lnTo>
                      <a:lnTo>
                        <a:pt x="146" y="460"/>
                      </a:lnTo>
                      <a:lnTo>
                        <a:pt x="146" y="460"/>
                      </a:lnTo>
                      <a:lnTo>
                        <a:pt x="158" y="454"/>
                      </a:lnTo>
                      <a:lnTo>
                        <a:pt x="158" y="454"/>
                      </a:lnTo>
                      <a:lnTo>
                        <a:pt x="220" y="420"/>
                      </a:lnTo>
                      <a:lnTo>
                        <a:pt x="250" y="402"/>
                      </a:lnTo>
                      <a:lnTo>
                        <a:pt x="280" y="382"/>
                      </a:lnTo>
                      <a:lnTo>
                        <a:pt x="280" y="382"/>
                      </a:lnTo>
                      <a:lnTo>
                        <a:pt x="278" y="382"/>
                      </a:lnTo>
                      <a:lnTo>
                        <a:pt x="278" y="382"/>
                      </a:lnTo>
                      <a:lnTo>
                        <a:pt x="256" y="382"/>
                      </a:lnTo>
                      <a:lnTo>
                        <a:pt x="234" y="384"/>
                      </a:lnTo>
                      <a:lnTo>
                        <a:pt x="234" y="384"/>
                      </a:lnTo>
                      <a:lnTo>
                        <a:pt x="214" y="386"/>
                      </a:lnTo>
                      <a:lnTo>
                        <a:pt x="214" y="386"/>
                      </a:lnTo>
                      <a:lnTo>
                        <a:pt x="182" y="388"/>
                      </a:lnTo>
                      <a:lnTo>
                        <a:pt x="152" y="388"/>
                      </a:lnTo>
                      <a:lnTo>
                        <a:pt x="122" y="386"/>
                      </a:lnTo>
                      <a:lnTo>
                        <a:pt x="94" y="382"/>
                      </a:lnTo>
                      <a:lnTo>
                        <a:pt x="90" y="382"/>
                      </a:lnTo>
                      <a:lnTo>
                        <a:pt x="90" y="366"/>
                      </a:lnTo>
                      <a:lnTo>
                        <a:pt x="94" y="366"/>
                      </a:lnTo>
                      <a:lnTo>
                        <a:pt x="94" y="366"/>
                      </a:lnTo>
                      <a:lnTo>
                        <a:pt x="124" y="362"/>
                      </a:lnTo>
                      <a:lnTo>
                        <a:pt x="154" y="360"/>
                      </a:lnTo>
                      <a:lnTo>
                        <a:pt x="184" y="360"/>
                      </a:lnTo>
                      <a:lnTo>
                        <a:pt x="212" y="360"/>
                      </a:lnTo>
                      <a:lnTo>
                        <a:pt x="212" y="360"/>
                      </a:lnTo>
                      <a:lnTo>
                        <a:pt x="236" y="362"/>
                      </a:lnTo>
                      <a:lnTo>
                        <a:pt x="236" y="362"/>
                      </a:lnTo>
                      <a:lnTo>
                        <a:pt x="274" y="364"/>
                      </a:lnTo>
                      <a:lnTo>
                        <a:pt x="274" y="364"/>
                      </a:lnTo>
                      <a:lnTo>
                        <a:pt x="282" y="362"/>
                      </a:lnTo>
                      <a:lnTo>
                        <a:pt x="282" y="362"/>
                      </a:lnTo>
                      <a:lnTo>
                        <a:pt x="252" y="342"/>
                      </a:lnTo>
                      <a:lnTo>
                        <a:pt x="222" y="326"/>
                      </a:lnTo>
                      <a:lnTo>
                        <a:pt x="158" y="294"/>
                      </a:lnTo>
                      <a:lnTo>
                        <a:pt x="158" y="294"/>
                      </a:lnTo>
                      <a:lnTo>
                        <a:pt x="150" y="288"/>
                      </a:lnTo>
                      <a:lnTo>
                        <a:pt x="18" y="320"/>
                      </a:lnTo>
                      <a:lnTo>
                        <a:pt x="16" y="310"/>
                      </a:lnTo>
                      <a:lnTo>
                        <a:pt x="128" y="278"/>
                      </a:lnTo>
                      <a:lnTo>
                        <a:pt x="128" y="278"/>
                      </a:lnTo>
                      <a:lnTo>
                        <a:pt x="76" y="250"/>
                      </a:lnTo>
                      <a:lnTo>
                        <a:pt x="8" y="268"/>
                      </a:lnTo>
                      <a:lnTo>
                        <a:pt x="4" y="258"/>
                      </a:lnTo>
                      <a:lnTo>
                        <a:pt x="62" y="242"/>
                      </a:lnTo>
                      <a:lnTo>
                        <a:pt x="62" y="242"/>
                      </a:lnTo>
                      <a:lnTo>
                        <a:pt x="32" y="220"/>
                      </a:lnTo>
                      <a:lnTo>
                        <a:pt x="4" y="198"/>
                      </a:lnTo>
                      <a:lnTo>
                        <a:pt x="2" y="196"/>
                      </a:lnTo>
                      <a:lnTo>
                        <a:pt x="4" y="192"/>
                      </a:lnTo>
                      <a:lnTo>
                        <a:pt x="4" y="192"/>
                      </a:lnTo>
                      <a:lnTo>
                        <a:pt x="8" y="182"/>
                      </a:lnTo>
                      <a:lnTo>
                        <a:pt x="12" y="178"/>
                      </a:lnTo>
                      <a:lnTo>
                        <a:pt x="16" y="178"/>
                      </a:lnTo>
                      <a:lnTo>
                        <a:pt x="16" y="178"/>
                      </a:lnTo>
                      <a:lnTo>
                        <a:pt x="48" y="190"/>
                      </a:lnTo>
                      <a:lnTo>
                        <a:pt x="80" y="206"/>
                      </a:lnTo>
                      <a:lnTo>
                        <a:pt x="66" y="150"/>
                      </a:lnTo>
                      <a:lnTo>
                        <a:pt x="76" y="148"/>
                      </a:lnTo>
                      <a:lnTo>
                        <a:pt x="96" y="214"/>
                      </a:lnTo>
                      <a:lnTo>
                        <a:pt x="96" y="214"/>
                      </a:lnTo>
                      <a:lnTo>
                        <a:pt x="144" y="244"/>
                      </a:lnTo>
                      <a:lnTo>
                        <a:pt x="118" y="134"/>
                      </a:lnTo>
                      <a:lnTo>
                        <a:pt x="128" y="130"/>
                      </a:lnTo>
                      <a:lnTo>
                        <a:pt x="164" y="256"/>
                      </a:lnTo>
                      <a:lnTo>
                        <a:pt x="164" y="256"/>
                      </a:lnTo>
                      <a:lnTo>
                        <a:pt x="176" y="264"/>
                      </a:lnTo>
                      <a:lnTo>
                        <a:pt x="176" y="264"/>
                      </a:lnTo>
                      <a:lnTo>
                        <a:pt x="236" y="302"/>
                      </a:lnTo>
                      <a:lnTo>
                        <a:pt x="268" y="320"/>
                      </a:lnTo>
                      <a:lnTo>
                        <a:pt x="300" y="334"/>
                      </a:lnTo>
                      <a:lnTo>
                        <a:pt x="300" y="334"/>
                      </a:lnTo>
                      <a:lnTo>
                        <a:pt x="286" y="314"/>
                      </a:lnTo>
                      <a:lnTo>
                        <a:pt x="272" y="292"/>
                      </a:lnTo>
                      <a:lnTo>
                        <a:pt x="272" y="292"/>
                      </a:lnTo>
                      <a:lnTo>
                        <a:pt x="260" y="276"/>
                      </a:lnTo>
                      <a:lnTo>
                        <a:pt x="260" y="276"/>
                      </a:lnTo>
                      <a:lnTo>
                        <a:pt x="244" y="248"/>
                      </a:lnTo>
                      <a:lnTo>
                        <a:pt x="228" y="222"/>
                      </a:lnTo>
                      <a:lnTo>
                        <a:pt x="214" y="196"/>
                      </a:lnTo>
                      <a:lnTo>
                        <a:pt x="204" y="170"/>
                      </a:lnTo>
                      <a:lnTo>
                        <a:pt x="202" y="168"/>
                      </a:lnTo>
                      <a:lnTo>
                        <a:pt x="216" y="158"/>
                      </a:lnTo>
                      <a:lnTo>
                        <a:pt x="218" y="162"/>
                      </a:lnTo>
                      <a:lnTo>
                        <a:pt x="218" y="162"/>
                      </a:lnTo>
                      <a:lnTo>
                        <a:pt x="238" y="186"/>
                      </a:lnTo>
                      <a:lnTo>
                        <a:pt x="254" y="210"/>
                      </a:lnTo>
                      <a:lnTo>
                        <a:pt x="270" y="236"/>
                      </a:lnTo>
                      <a:lnTo>
                        <a:pt x="282" y="262"/>
                      </a:lnTo>
                      <a:lnTo>
                        <a:pt x="282" y="262"/>
                      </a:lnTo>
                      <a:lnTo>
                        <a:pt x="294" y="282"/>
                      </a:lnTo>
                      <a:lnTo>
                        <a:pt x="294" y="282"/>
                      </a:lnTo>
                      <a:lnTo>
                        <a:pt x="304" y="304"/>
                      </a:lnTo>
                      <a:lnTo>
                        <a:pt x="316" y="326"/>
                      </a:lnTo>
                      <a:lnTo>
                        <a:pt x="316" y="326"/>
                      </a:lnTo>
                      <a:lnTo>
                        <a:pt x="318" y="290"/>
                      </a:lnTo>
                      <a:lnTo>
                        <a:pt x="318" y="254"/>
                      </a:lnTo>
                      <a:lnTo>
                        <a:pt x="316" y="184"/>
                      </a:lnTo>
                      <a:lnTo>
                        <a:pt x="316" y="184"/>
                      </a:lnTo>
                      <a:lnTo>
                        <a:pt x="314" y="174"/>
                      </a:lnTo>
                      <a:lnTo>
                        <a:pt x="222" y="76"/>
                      </a:lnTo>
                      <a:lnTo>
                        <a:pt x="230" y="70"/>
                      </a:lnTo>
                      <a:lnTo>
                        <a:pt x="312" y="150"/>
                      </a:lnTo>
                      <a:lnTo>
                        <a:pt x="312" y="150"/>
                      </a:lnTo>
                      <a:lnTo>
                        <a:pt x="312" y="92"/>
                      </a:lnTo>
                      <a:lnTo>
                        <a:pt x="262" y="40"/>
                      </a:lnTo>
                      <a:lnTo>
                        <a:pt x="268" y="34"/>
                      </a:lnTo>
                      <a:lnTo>
                        <a:pt x="312" y="74"/>
                      </a:lnTo>
                      <a:lnTo>
                        <a:pt x="312" y="74"/>
                      </a:lnTo>
                      <a:lnTo>
                        <a:pt x="314" y="38"/>
                      </a:lnTo>
                      <a:lnTo>
                        <a:pt x="320" y="2"/>
                      </a:lnTo>
                      <a:lnTo>
                        <a:pt x="322" y="0"/>
                      </a:lnTo>
                      <a:lnTo>
                        <a:pt x="324" y="0"/>
                      </a:lnTo>
                      <a:lnTo>
                        <a:pt x="340" y="0"/>
                      </a:lnTo>
                      <a:lnTo>
                        <a:pt x="342" y="0"/>
                      </a:lnTo>
                      <a:lnTo>
                        <a:pt x="342" y="2"/>
                      </a:lnTo>
                      <a:lnTo>
                        <a:pt x="342" y="2"/>
                      </a:lnTo>
                      <a:lnTo>
                        <a:pt x="348" y="38"/>
                      </a:lnTo>
                      <a:lnTo>
                        <a:pt x="352" y="74"/>
                      </a:lnTo>
                      <a:lnTo>
                        <a:pt x="394" y="34"/>
                      </a:lnTo>
                      <a:lnTo>
                        <a:pt x="400" y="40"/>
                      </a:lnTo>
                      <a:lnTo>
                        <a:pt x="352" y="90"/>
                      </a:lnTo>
                      <a:lnTo>
                        <a:pt x="352" y="90"/>
                      </a:lnTo>
                      <a:lnTo>
                        <a:pt x="352" y="148"/>
                      </a:lnTo>
                      <a:lnTo>
                        <a:pt x="432" y="70"/>
                      </a:lnTo>
                      <a:lnTo>
                        <a:pt x="440" y="76"/>
                      </a:lnTo>
                      <a:lnTo>
                        <a:pt x="350" y="172"/>
                      </a:lnTo>
                      <a:lnTo>
                        <a:pt x="350" y="172"/>
                      </a:lnTo>
                      <a:lnTo>
                        <a:pt x="350" y="184"/>
                      </a:lnTo>
                      <a:lnTo>
                        <a:pt x="350" y="184"/>
                      </a:lnTo>
                      <a:lnTo>
                        <a:pt x="346" y="254"/>
                      </a:lnTo>
                      <a:lnTo>
                        <a:pt x="346" y="288"/>
                      </a:lnTo>
                      <a:lnTo>
                        <a:pt x="348" y="324"/>
                      </a:lnTo>
                      <a:lnTo>
                        <a:pt x="348" y="324"/>
                      </a:lnTo>
                      <a:lnTo>
                        <a:pt x="360" y="302"/>
                      </a:lnTo>
                      <a:lnTo>
                        <a:pt x="372" y="280"/>
                      </a:lnTo>
                      <a:lnTo>
                        <a:pt x="372" y="280"/>
                      </a:lnTo>
                      <a:lnTo>
                        <a:pt x="380" y="262"/>
                      </a:lnTo>
                      <a:lnTo>
                        <a:pt x="380" y="262"/>
                      </a:lnTo>
                      <a:lnTo>
                        <a:pt x="394" y="234"/>
                      </a:lnTo>
                      <a:lnTo>
                        <a:pt x="410" y="206"/>
                      </a:lnTo>
                      <a:lnTo>
                        <a:pt x="426" y="182"/>
                      </a:lnTo>
                      <a:lnTo>
                        <a:pt x="444" y="160"/>
                      </a:lnTo>
                      <a:lnTo>
                        <a:pt x="446" y="156"/>
                      </a:lnTo>
                      <a:lnTo>
                        <a:pt x="460" y="164"/>
                      </a:lnTo>
                      <a:lnTo>
                        <a:pt x="458" y="168"/>
                      </a:lnTo>
                      <a:lnTo>
                        <a:pt x="458" y="168"/>
                      </a:lnTo>
                      <a:lnTo>
                        <a:pt x="446" y="196"/>
                      </a:lnTo>
                      <a:lnTo>
                        <a:pt x="432" y="224"/>
                      </a:lnTo>
                      <a:lnTo>
                        <a:pt x="418" y="250"/>
                      </a:lnTo>
                      <a:lnTo>
                        <a:pt x="402" y="274"/>
                      </a:lnTo>
                      <a:lnTo>
                        <a:pt x="402" y="274"/>
                      </a:lnTo>
                      <a:lnTo>
                        <a:pt x="390" y="294"/>
                      </a:lnTo>
                      <a:lnTo>
                        <a:pt x="390" y="294"/>
                      </a:lnTo>
                      <a:lnTo>
                        <a:pt x="376" y="316"/>
                      </a:lnTo>
                      <a:lnTo>
                        <a:pt x="364" y="338"/>
                      </a:lnTo>
                      <a:lnTo>
                        <a:pt x="364" y="338"/>
                      </a:lnTo>
                      <a:lnTo>
                        <a:pt x="396" y="322"/>
                      </a:lnTo>
                      <a:lnTo>
                        <a:pt x="428" y="304"/>
                      </a:lnTo>
                      <a:lnTo>
                        <a:pt x="488" y="266"/>
                      </a:lnTo>
                      <a:lnTo>
                        <a:pt x="488" y="266"/>
                      </a:lnTo>
                      <a:lnTo>
                        <a:pt x="496" y="260"/>
                      </a:lnTo>
                      <a:lnTo>
                        <a:pt x="534" y="130"/>
                      </a:lnTo>
                      <a:lnTo>
                        <a:pt x="544" y="134"/>
                      </a:lnTo>
                      <a:lnTo>
                        <a:pt x="516" y="246"/>
                      </a:lnTo>
                      <a:lnTo>
                        <a:pt x="516" y="246"/>
                      </a:lnTo>
                      <a:lnTo>
                        <a:pt x="566" y="216"/>
                      </a:lnTo>
                      <a:lnTo>
                        <a:pt x="586" y="148"/>
                      </a:lnTo>
                      <a:lnTo>
                        <a:pt x="594" y="150"/>
                      </a:lnTo>
                      <a:lnTo>
                        <a:pt x="580" y="208"/>
                      </a:lnTo>
                      <a:lnTo>
                        <a:pt x="580" y="208"/>
                      </a:lnTo>
                      <a:lnTo>
                        <a:pt x="614" y="192"/>
                      </a:lnTo>
                      <a:lnTo>
                        <a:pt x="648" y="180"/>
                      </a:lnTo>
                      <a:lnTo>
                        <a:pt x="650" y="178"/>
                      </a:lnTo>
                      <a:lnTo>
                        <a:pt x="652" y="182"/>
                      </a:lnTo>
                      <a:lnTo>
                        <a:pt x="652" y="182"/>
                      </a:lnTo>
                      <a:lnTo>
                        <a:pt x="658" y="192"/>
                      </a:lnTo>
                      <a:lnTo>
                        <a:pt x="660" y="196"/>
                      </a:lnTo>
                      <a:lnTo>
                        <a:pt x="658" y="198"/>
                      </a:lnTo>
                      <a:lnTo>
                        <a:pt x="658" y="198"/>
                      </a:lnTo>
                      <a:lnTo>
                        <a:pt x="630" y="222"/>
                      </a:lnTo>
                      <a:lnTo>
                        <a:pt x="602" y="242"/>
                      </a:lnTo>
                      <a:lnTo>
                        <a:pt x="658" y="258"/>
                      </a:lnTo>
                      <a:lnTo>
                        <a:pt x="654" y="268"/>
                      </a:lnTo>
                      <a:lnTo>
                        <a:pt x="588" y="250"/>
                      </a:lnTo>
                      <a:lnTo>
                        <a:pt x="588" y="250"/>
                      </a:lnTo>
                      <a:lnTo>
                        <a:pt x="538" y="278"/>
                      </a:lnTo>
                      <a:lnTo>
                        <a:pt x="646" y="310"/>
                      </a:lnTo>
                      <a:lnTo>
                        <a:pt x="644" y="320"/>
                      </a:lnTo>
                      <a:lnTo>
                        <a:pt x="516" y="290"/>
                      </a:lnTo>
                      <a:lnTo>
                        <a:pt x="516" y="290"/>
                      </a:lnTo>
                      <a:lnTo>
                        <a:pt x="504" y="296"/>
                      </a:lnTo>
                      <a:lnTo>
                        <a:pt x="504" y="296"/>
                      </a:lnTo>
                      <a:lnTo>
                        <a:pt x="444" y="326"/>
                      </a:lnTo>
                      <a:lnTo>
                        <a:pt x="416" y="344"/>
                      </a:lnTo>
                      <a:lnTo>
                        <a:pt x="386" y="362"/>
                      </a:lnTo>
                      <a:lnTo>
                        <a:pt x="386" y="362"/>
                      </a:lnTo>
                      <a:lnTo>
                        <a:pt x="388" y="362"/>
                      </a:lnTo>
                      <a:lnTo>
                        <a:pt x="388" y="362"/>
                      </a:lnTo>
                      <a:lnTo>
                        <a:pt x="410" y="362"/>
                      </a:lnTo>
                      <a:lnTo>
                        <a:pt x="432" y="360"/>
                      </a:lnTo>
                      <a:lnTo>
                        <a:pt x="432" y="360"/>
                      </a:lnTo>
                      <a:lnTo>
                        <a:pt x="452" y="358"/>
                      </a:lnTo>
                      <a:lnTo>
                        <a:pt x="452" y="358"/>
                      </a:lnTo>
                      <a:lnTo>
                        <a:pt x="484" y="356"/>
                      </a:lnTo>
                      <a:lnTo>
                        <a:pt x="514" y="356"/>
                      </a:lnTo>
                      <a:lnTo>
                        <a:pt x="544" y="358"/>
                      </a:lnTo>
                      <a:lnTo>
                        <a:pt x="572" y="362"/>
                      </a:lnTo>
                      <a:lnTo>
                        <a:pt x="576" y="362"/>
                      </a:lnTo>
                      <a:lnTo>
                        <a:pt x="576" y="378"/>
                      </a:lnTo>
                      <a:lnTo>
                        <a:pt x="572" y="378"/>
                      </a:lnTo>
                      <a:lnTo>
                        <a:pt x="572" y="378"/>
                      </a:lnTo>
                      <a:lnTo>
                        <a:pt x="530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88" y="384"/>
                      </a:lnTo>
                      <a:lnTo>
                        <a:pt x="452" y="384"/>
                      </a:lnTo>
                      <a:lnTo>
                        <a:pt x="452" y="384"/>
                      </a:lnTo>
                      <a:lnTo>
                        <a:pt x="430" y="382"/>
                      </a:lnTo>
                      <a:lnTo>
                        <a:pt x="430" y="382"/>
                      </a:lnTo>
                      <a:lnTo>
                        <a:pt x="392" y="382"/>
                      </a:lnTo>
                      <a:lnTo>
                        <a:pt x="392" y="382"/>
                      </a:lnTo>
                      <a:lnTo>
                        <a:pt x="374" y="382"/>
                      </a:lnTo>
                      <a:lnTo>
                        <a:pt x="374" y="382"/>
                      </a:lnTo>
                      <a:lnTo>
                        <a:pt x="406" y="402"/>
                      </a:lnTo>
                      <a:lnTo>
                        <a:pt x="438" y="422"/>
                      </a:lnTo>
                      <a:lnTo>
                        <a:pt x="470" y="440"/>
                      </a:lnTo>
                      <a:lnTo>
                        <a:pt x="502" y="456"/>
                      </a:lnTo>
                      <a:lnTo>
                        <a:pt x="502" y="456"/>
                      </a:lnTo>
                      <a:lnTo>
                        <a:pt x="512" y="460"/>
                      </a:lnTo>
                      <a:lnTo>
                        <a:pt x="644" y="428"/>
                      </a:lnTo>
                      <a:lnTo>
                        <a:pt x="646" y="438"/>
                      </a:lnTo>
                      <a:lnTo>
                        <a:pt x="534" y="470"/>
                      </a:lnTo>
                      <a:lnTo>
                        <a:pt x="534" y="470"/>
                      </a:lnTo>
                      <a:lnTo>
                        <a:pt x="586" y="498"/>
                      </a:lnTo>
                      <a:lnTo>
                        <a:pt x="654" y="482"/>
                      </a:lnTo>
                      <a:lnTo>
                        <a:pt x="658" y="490"/>
                      </a:lnTo>
                      <a:lnTo>
                        <a:pt x="600" y="508"/>
                      </a:lnTo>
                      <a:lnTo>
                        <a:pt x="600" y="508"/>
                      </a:lnTo>
                      <a:lnTo>
                        <a:pt x="630" y="528"/>
                      </a:lnTo>
                      <a:lnTo>
                        <a:pt x="658" y="550"/>
                      </a:lnTo>
                      <a:lnTo>
                        <a:pt x="660" y="55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solidFill>
                    <a:srgbClr val="FEFFFF">
                      <a:alpha val="5000"/>
                    </a:srgbClr>
                  </a:solidFill>
                </a:ln>
                <a:effectLst>
                  <a:glow rad="101600">
                    <a:srgbClr val="FEFEFE">
                      <a:alpha val="7000"/>
                    </a:srgbClr>
                  </a:glow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8" name="Freeform 37"/>
                <p:cNvSpPr>
                  <a:spLocks noChangeAspect="1" noEditPoints="1"/>
                </p:cNvSpPr>
                <p:nvPr/>
              </p:nvSpPr>
              <p:spPr bwMode="auto">
                <a:xfrm rot="1068398">
                  <a:off x="7584101" y="5390385"/>
                  <a:ext cx="1184990" cy="1349332"/>
                </a:xfrm>
                <a:custGeom>
                  <a:avLst/>
                  <a:gdLst>
                    <a:gd name="T0" fmla="*/ 810 w 822"/>
                    <a:gd name="T1" fmla="*/ 600 h 936"/>
                    <a:gd name="T2" fmla="*/ 784 w 822"/>
                    <a:gd name="T3" fmla="*/ 560 h 936"/>
                    <a:gd name="T4" fmla="*/ 684 w 822"/>
                    <a:gd name="T5" fmla="*/ 478 h 936"/>
                    <a:gd name="T6" fmla="*/ 684 w 822"/>
                    <a:gd name="T7" fmla="*/ 452 h 936"/>
                    <a:gd name="T8" fmla="*/ 782 w 822"/>
                    <a:gd name="T9" fmla="*/ 366 h 936"/>
                    <a:gd name="T10" fmla="*/ 808 w 822"/>
                    <a:gd name="T11" fmla="*/ 326 h 936"/>
                    <a:gd name="T12" fmla="*/ 810 w 822"/>
                    <a:gd name="T13" fmla="*/ 220 h 936"/>
                    <a:gd name="T14" fmla="*/ 700 w 822"/>
                    <a:gd name="T15" fmla="*/ 280 h 936"/>
                    <a:gd name="T16" fmla="*/ 644 w 822"/>
                    <a:gd name="T17" fmla="*/ 312 h 936"/>
                    <a:gd name="T18" fmla="*/ 554 w 822"/>
                    <a:gd name="T19" fmla="*/ 232 h 936"/>
                    <a:gd name="T20" fmla="*/ 526 w 822"/>
                    <a:gd name="T21" fmla="*/ 260 h 936"/>
                    <a:gd name="T22" fmla="*/ 498 w 822"/>
                    <a:gd name="T23" fmla="*/ 80 h 936"/>
                    <a:gd name="T24" fmla="*/ 476 w 822"/>
                    <a:gd name="T25" fmla="*/ 38 h 936"/>
                    <a:gd name="T26" fmla="*/ 396 w 822"/>
                    <a:gd name="T27" fmla="*/ 94 h 936"/>
                    <a:gd name="T28" fmla="*/ 396 w 822"/>
                    <a:gd name="T29" fmla="*/ 154 h 936"/>
                    <a:gd name="T30" fmla="*/ 392 w 822"/>
                    <a:gd name="T31" fmla="*/ 352 h 936"/>
                    <a:gd name="T32" fmla="*/ 288 w 822"/>
                    <a:gd name="T33" fmla="*/ 252 h 936"/>
                    <a:gd name="T34" fmla="*/ 322 w 822"/>
                    <a:gd name="T35" fmla="*/ 392 h 936"/>
                    <a:gd name="T36" fmla="*/ 146 w 822"/>
                    <a:gd name="T37" fmla="*/ 294 h 936"/>
                    <a:gd name="T38" fmla="*/ 92 w 822"/>
                    <a:gd name="T39" fmla="*/ 264 h 936"/>
                    <a:gd name="T40" fmla="*/ 6 w 822"/>
                    <a:gd name="T41" fmla="*/ 312 h 936"/>
                    <a:gd name="T42" fmla="*/ 32 w 822"/>
                    <a:gd name="T43" fmla="*/ 352 h 936"/>
                    <a:gd name="T44" fmla="*/ 176 w 822"/>
                    <a:gd name="T45" fmla="*/ 462 h 936"/>
                    <a:gd name="T46" fmla="*/ 136 w 822"/>
                    <a:gd name="T47" fmla="*/ 472 h 936"/>
                    <a:gd name="T48" fmla="*/ 158 w 822"/>
                    <a:gd name="T49" fmla="*/ 592 h 936"/>
                    <a:gd name="T50" fmla="*/ 104 w 822"/>
                    <a:gd name="T51" fmla="*/ 626 h 936"/>
                    <a:gd name="T52" fmla="*/ 0 w 822"/>
                    <a:gd name="T53" fmla="*/ 688 h 936"/>
                    <a:gd name="T54" fmla="*/ 94 w 822"/>
                    <a:gd name="T55" fmla="*/ 744 h 936"/>
                    <a:gd name="T56" fmla="*/ 142 w 822"/>
                    <a:gd name="T57" fmla="*/ 742 h 936"/>
                    <a:gd name="T58" fmla="*/ 262 w 822"/>
                    <a:gd name="T59" fmla="*/ 696 h 936"/>
                    <a:gd name="T60" fmla="*/ 284 w 822"/>
                    <a:gd name="T61" fmla="*/ 708 h 936"/>
                    <a:gd name="T62" fmla="*/ 310 w 822"/>
                    <a:gd name="T63" fmla="*/ 836 h 936"/>
                    <a:gd name="T64" fmla="*/ 332 w 822"/>
                    <a:gd name="T65" fmla="*/ 878 h 936"/>
                    <a:gd name="T66" fmla="*/ 422 w 822"/>
                    <a:gd name="T67" fmla="*/ 936 h 936"/>
                    <a:gd name="T68" fmla="*/ 426 w 822"/>
                    <a:gd name="T69" fmla="*/ 808 h 936"/>
                    <a:gd name="T70" fmla="*/ 426 w 822"/>
                    <a:gd name="T71" fmla="*/ 742 h 936"/>
                    <a:gd name="T72" fmla="*/ 540 w 822"/>
                    <a:gd name="T73" fmla="*/ 706 h 936"/>
                    <a:gd name="T74" fmla="*/ 530 w 822"/>
                    <a:gd name="T75" fmla="*/ 666 h 936"/>
                    <a:gd name="T76" fmla="*/ 700 w 822"/>
                    <a:gd name="T77" fmla="*/ 734 h 936"/>
                    <a:gd name="T78" fmla="*/ 746 w 822"/>
                    <a:gd name="T79" fmla="*/ 736 h 936"/>
                    <a:gd name="T80" fmla="*/ 306 w 822"/>
                    <a:gd name="T81" fmla="*/ 494 h 936"/>
                    <a:gd name="T82" fmla="*/ 302 w 822"/>
                    <a:gd name="T83" fmla="*/ 450 h 936"/>
                    <a:gd name="T84" fmla="*/ 306 w 822"/>
                    <a:gd name="T85" fmla="*/ 494 h 936"/>
                    <a:gd name="T86" fmla="*/ 488 w 822"/>
                    <a:gd name="T87" fmla="*/ 388 h 936"/>
                    <a:gd name="T88" fmla="*/ 438 w 822"/>
                    <a:gd name="T89" fmla="*/ 360 h 936"/>
                    <a:gd name="T90" fmla="*/ 382 w 822"/>
                    <a:gd name="T91" fmla="*/ 360 h 936"/>
                    <a:gd name="T92" fmla="*/ 334 w 822"/>
                    <a:gd name="T93" fmla="*/ 388 h 936"/>
                    <a:gd name="T94" fmla="*/ 334 w 822"/>
                    <a:gd name="T95" fmla="*/ 542 h 936"/>
                    <a:gd name="T96" fmla="*/ 382 w 822"/>
                    <a:gd name="T97" fmla="*/ 570 h 936"/>
                    <a:gd name="T98" fmla="*/ 396 w 822"/>
                    <a:gd name="T99" fmla="*/ 540 h 936"/>
                    <a:gd name="T100" fmla="*/ 346 w 822"/>
                    <a:gd name="T101" fmla="*/ 508 h 936"/>
                    <a:gd name="T102" fmla="*/ 334 w 822"/>
                    <a:gd name="T103" fmla="*/ 464 h 936"/>
                    <a:gd name="T104" fmla="*/ 356 w 822"/>
                    <a:gd name="T105" fmla="*/ 410 h 936"/>
                    <a:gd name="T106" fmla="*/ 410 w 822"/>
                    <a:gd name="T107" fmla="*/ 388 h 936"/>
                    <a:gd name="T108" fmla="*/ 454 w 822"/>
                    <a:gd name="T109" fmla="*/ 400 h 936"/>
                    <a:gd name="T110" fmla="*/ 486 w 822"/>
                    <a:gd name="T111" fmla="*/ 450 h 936"/>
                    <a:gd name="T112" fmla="*/ 482 w 822"/>
                    <a:gd name="T113" fmla="*/ 494 h 936"/>
                    <a:gd name="T114" fmla="*/ 440 w 822"/>
                    <a:gd name="T115" fmla="*/ 536 h 936"/>
                    <a:gd name="T116" fmla="*/ 522 w 822"/>
                    <a:gd name="T117" fmla="*/ 656 h 936"/>
                    <a:gd name="T118" fmla="*/ 466 w 822"/>
                    <a:gd name="T119" fmla="*/ 560 h 936"/>
                    <a:gd name="T120" fmla="*/ 516 w 822"/>
                    <a:gd name="T121" fmla="*/ 436 h 936"/>
                    <a:gd name="T122" fmla="*/ 520 w 822"/>
                    <a:gd name="T123" fmla="*/ 480 h 936"/>
                    <a:gd name="T124" fmla="*/ 516 w 822"/>
                    <a:gd name="T125" fmla="*/ 43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  <a:cxn ang="0">
                      <a:pos x="T122" y="T123"/>
                    </a:cxn>
                    <a:cxn ang="0">
                      <a:pos x="T124" y="T125"/>
                    </a:cxn>
                  </a:cxnLst>
                  <a:rect l="0" t="0" r="r" b="b"/>
                  <a:pathLst>
                    <a:path w="822" h="936">
                      <a:moveTo>
                        <a:pt x="822" y="688"/>
                      </a:moveTo>
                      <a:lnTo>
                        <a:pt x="740" y="638"/>
                      </a:lnTo>
                      <a:lnTo>
                        <a:pt x="814" y="618"/>
                      </a:lnTo>
                      <a:lnTo>
                        <a:pt x="810" y="600"/>
                      </a:lnTo>
                      <a:lnTo>
                        <a:pt x="714" y="624"/>
                      </a:lnTo>
                      <a:lnTo>
                        <a:pt x="688" y="606"/>
                      </a:lnTo>
                      <a:lnTo>
                        <a:pt x="790" y="578"/>
                      </a:lnTo>
                      <a:lnTo>
                        <a:pt x="784" y="560"/>
                      </a:lnTo>
                      <a:lnTo>
                        <a:pt x="660" y="590"/>
                      </a:lnTo>
                      <a:lnTo>
                        <a:pt x="518" y="504"/>
                      </a:lnTo>
                      <a:lnTo>
                        <a:pt x="646" y="468"/>
                      </a:lnTo>
                      <a:lnTo>
                        <a:pt x="684" y="478"/>
                      </a:lnTo>
                      <a:lnTo>
                        <a:pt x="686" y="472"/>
                      </a:lnTo>
                      <a:lnTo>
                        <a:pt x="656" y="464"/>
                      </a:lnTo>
                      <a:lnTo>
                        <a:pt x="686" y="456"/>
                      </a:lnTo>
                      <a:lnTo>
                        <a:pt x="684" y="452"/>
                      </a:lnTo>
                      <a:lnTo>
                        <a:pt x="646" y="462"/>
                      </a:lnTo>
                      <a:lnTo>
                        <a:pt x="518" y="426"/>
                      </a:lnTo>
                      <a:lnTo>
                        <a:pt x="662" y="338"/>
                      </a:lnTo>
                      <a:lnTo>
                        <a:pt x="782" y="366"/>
                      </a:lnTo>
                      <a:lnTo>
                        <a:pt x="788" y="348"/>
                      </a:lnTo>
                      <a:lnTo>
                        <a:pt x="690" y="320"/>
                      </a:lnTo>
                      <a:lnTo>
                        <a:pt x="718" y="304"/>
                      </a:lnTo>
                      <a:lnTo>
                        <a:pt x="808" y="326"/>
                      </a:lnTo>
                      <a:lnTo>
                        <a:pt x="812" y="310"/>
                      </a:lnTo>
                      <a:lnTo>
                        <a:pt x="742" y="290"/>
                      </a:lnTo>
                      <a:lnTo>
                        <a:pt x="822" y="242"/>
                      </a:lnTo>
                      <a:lnTo>
                        <a:pt x="810" y="220"/>
                      </a:lnTo>
                      <a:lnTo>
                        <a:pt x="726" y="266"/>
                      </a:lnTo>
                      <a:lnTo>
                        <a:pt x="744" y="192"/>
                      </a:lnTo>
                      <a:lnTo>
                        <a:pt x="728" y="186"/>
                      </a:lnTo>
                      <a:lnTo>
                        <a:pt x="700" y="280"/>
                      </a:lnTo>
                      <a:lnTo>
                        <a:pt x="672" y="296"/>
                      </a:lnTo>
                      <a:lnTo>
                        <a:pt x="698" y="194"/>
                      </a:lnTo>
                      <a:lnTo>
                        <a:pt x="680" y="188"/>
                      </a:lnTo>
                      <a:lnTo>
                        <a:pt x="644" y="312"/>
                      </a:lnTo>
                      <a:lnTo>
                        <a:pt x="498" y="392"/>
                      </a:lnTo>
                      <a:lnTo>
                        <a:pt x="530" y="262"/>
                      </a:lnTo>
                      <a:lnTo>
                        <a:pt x="558" y="234"/>
                      </a:lnTo>
                      <a:lnTo>
                        <a:pt x="554" y="232"/>
                      </a:lnTo>
                      <a:lnTo>
                        <a:pt x="534" y="252"/>
                      </a:lnTo>
                      <a:lnTo>
                        <a:pt x="540" y="222"/>
                      </a:lnTo>
                      <a:lnTo>
                        <a:pt x="536" y="222"/>
                      </a:lnTo>
                      <a:lnTo>
                        <a:pt x="526" y="260"/>
                      </a:lnTo>
                      <a:lnTo>
                        <a:pt x="430" y="352"/>
                      </a:lnTo>
                      <a:lnTo>
                        <a:pt x="426" y="182"/>
                      </a:lnTo>
                      <a:lnTo>
                        <a:pt x="512" y="94"/>
                      </a:lnTo>
                      <a:lnTo>
                        <a:pt x="498" y="80"/>
                      </a:lnTo>
                      <a:lnTo>
                        <a:pt x="426" y="150"/>
                      </a:lnTo>
                      <a:lnTo>
                        <a:pt x="426" y="118"/>
                      </a:lnTo>
                      <a:lnTo>
                        <a:pt x="490" y="52"/>
                      </a:lnTo>
                      <a:lnTo>
                        <a:pt x="476" y="38"/>
                      </a:lnTo>
                      <a:lnTo>
                        <a:pt x="424" y="90"/>
                      </a:lnTo>
                      <a:lnTo>
                        <a:pt x="422" y="0"/>
                      </a:lnTo>
                      <a:lnTo>
                        <a:pt x="398" y="0"/>
                      </a:lnTo>
                      <a:lnTo>
                        <a:pt x="396" y="94"/>
                      </a:lnTo>
                      <a:lnTo>
                        <a:pt x="340" y="40"/>
                      </a:lnTo>
                      <a:lnTo>
                        <a:pt x="328" y="52"/>
                      </a:lnTo>
                      <a:lnTo>
                        <a:pt x="396" y="122"/>
                      </a:lnTo>
                      <a:lnTo>
                        <a:pt x="396" y="154"/>
                      </a:lnTo>
                      <a:lnTo>
                        <a:pt x="318" y="80"/>
                      </a:lnTo>
                      <a:lnTo>
                        <a:pt x="306" y="94"/>
                      </a:lnTo>
                      <a:lnTo>
                        <a:pt x="394" y="186"/>
                      </a:lnTo>
                      <a:lnTo>
                        <a:pt x="392" y="352"/>
                      </a:lnTo>
                      <a:lnTo>
                        <a:pt x="296" y="260"/>
                      </a:lnTo>
                      <a:lnTo>
                        <a:pt x="284" y="222"/>
                      </a:lnTo>
                      <a:lnTo>
                        <a:pt x="280" y="222"/>
                      </a:lnTo>
                      <a:lnTo>
                        <a:pt x="288" y="252"/>
                      </a:lnTo>
                      <a:lnTo>
                        <a:pt x="266" y="232"/>
                      </a:lnTo>
                      <a:lnTo>
                        <a:pt x="262" y="234"/>
                      </a:lnTo>
                      <a:lnTo>
                        <a:pt x="290" y="262"/>
                      </a:lnTo>
                      <a:lnTo>
                        <a:pt x="322" y="392"/>
                      </a:lnTo>
                      <a:lnTo>
                        <a:pt x="174" y="310"/>
                      </a:lnTo>
                      <a:lnTo>
                        <a:pt x="140" y="192"/>
                      </a:lnTo>
                      <a:lnTo>
                        <a:pt x="122" y="196"/>
                      </a:lnTo>
                      <a:lnTo>
                        <a:pt x="146" y="294"/>
                      </a:lnTo>
                      <a:lnTo>
                        <a:pt x="118" y="280"/>
                      </a:lnTo>
                      <a:lnTo>
                        <a:pt x="92" y="190"/>
                      </a:lnTo>
                      <a:lnTo>
                        <a:pt x="74" y="194"/>
                      </a:lnTo>
                      <a:lnTo>
                        <a:pt x="92" y="264"/>
                      </a:lnTo>
                      <a:lnTo>
                        <a:pt x="12" y="220"/>
                      </a:lnTo>
                      <a:lnTo>
                        <a:pt x="0" y="242"/>
                      </a:lnTo>
                      <a:lnTo>
                        <a:pt x="82" y="290"/>
                      </a:lnTo>
                      <a:lnTo>
                        <a:pt x="6" y="312"/>
                      </a:lnTo>
                      <a:lnTo>
                        <a:pt x="12" y="330"/>
                      </a:lnTo>
                      <a:lnTo>
                        <a:pt x="106" y="306"/>
                      </a:lnTo>
                      <a:lnTo>
                        <a:pt x="134" y="322"/>
                      </a:lnTo>
                      <a:lnTo>
                        <a:pt x="32" y="352"/>
                      </a:lnTo>
                      <a:lnTo>
                        <a:pt x="36" y="370"/>
                      </a:lnTo>
                      <a:lnTo>
                        <a:pt x="162" y="340"/>
                      </a:lnTo>
                      <a:lnTo>
                        <a:pt x="304" y="424"/>
                      </a:lnTo>
                      <a:lnTo>
                        <a:pt x="176" y="462"/>
                      </a:lnTo>
                      <a:lnTo>
                        <a:pt x="138" y="452"/>
                      </a:lnTo>
                      <a:lnTo>
                        <a:pt x="136" y="456"/>
                      </a:lnTo>
                      <a:lnTo>
                        <a:pt x="164" y="464"/>
                      </a:lnTo>
                      <a:lnTo>
                        <a:pt x="136" y="472"/>
                      </a:lnTo>
                      <a:lnTo>
                        <a:pt x="138" y="478"/>
                      </a:lnTo>
                      <a:lnTo>
                        <a:pt x="176" y="468"/>
                      </a:lnTo>
                      <a:lnTo>
                        <a:pt x="302" y="504"/>
                      </a:lnTo>
                      <a:lnTo>
                        <a:pt x="158" y="592"/>
                      </a:lnTo>
                      <a:lnTo>
                        <a:pt x="38" y="562"/>
                      </a:lnTo>
                      <a:lnTo>
                        <a:pt x="34" y="580"/>
                      </a:lnTo>
                      <a:lnTo>
                        <a:pt x="130" y="608"/>
                      </a:lnTo>
                      <a:lnTo>
                        <a:pt x="104" y="626"/>
                      </a:lnTo>
                      <a:lnTo>
                        <a:pt x="14" y="604"/>
                      </a:lnTo>
                      <a:lnTo>
                        <a:pt x="8" y="620"/>
                      </a:lnTo>
                      <a:lnTo>
                        <a:pt x="78" y="640"/>
                      </a:lnTo>
                      <a:lnTo>
                        <a:pt x="0" y="688"/>
                      </a:lnTo>
                      <a:lnTo>
                        <a:pt x="12" y="710"/>
                      </a:lnTo>
                      <a:lnTo>
                        <a:pt x="96" y="664"/>
                      </a:lnTo>
                      <a:lnTo>
                        <a:pt x="76" y="738"/>
                      </a:lnTo>
                      <a:lnTo>
                        <a:pt x="94" y="744"/>
                      </a:lnTo>
                      <a:lnTo>
                        <a:pt x="122" y="648"/>
                      </a:lnTo>
                      <a:lnTo>
                        <a:pt x="150" y="634"/>
                      </a:lnTo>
                      <a:lnTo>
                        <a:pt x="124" y="736"/>
                      </a:lnTo>
                      <a:lnTo>
                        <a:pt x="142" y="742"/>
                      </a:lnTo>
                      <a:lnTo>
                        <a:pt x="178" y="618"/>
                      </a:lnTo>
                      <a:lnTo>
                        <a:pt x="322" y="538"/>
                      </a:lnTo>
                      <a:lnTo>
                        <a:pt x="290" y="666"/>
                      </a:lnTo>
                      <a:lnTo>
                        <a:pt x="262" y="696"/>
                      </a:lnTo>
                      <a:lnTo>
                        <a:pt x="266" y="698"/>
                      </a:lnTo>
                      <a:lnTo>
                        <a:pt x="288" y="678"/>
                      </a:lnTo>
                      <a:lnTo>
                        <a:pt x="280" y="706"/>
                      </a:lnTo>
                      <a:lnTo>
                        <a:pt x="284" y="708"/>
                      </a:lnTo>
                      <a:lnTo>
                        <a:pt x="296" y="670"/>
                      </a:lnTo>
                      <a:lnTo>
                        <a:pt x="390" y="578"/>
                      </a:lnTo>
                      <a:lnTo>
                        <a:pt x="394" y="746"/>
                      </a:lnTo>
                      <a:lnTo>
                        <a:pt x="310" y="836"/>
                      </a:lnTo>
                      <a:lnTo>
                        <a:pt x="322" y="850"/>
                      </a:lnTo>
                      <a:lnTo>
                        <a:pt x="396" y="780"/>
                      </a:lnTo>
                      <a:lnTo>
                        <a:pt x="396" y="812"/>
                      </a:lnTo>
                      <a:lnTo>
                        <a:pt x="332" y="878"/>
                      </a:lnTo>
                      <a:lnTo>
                        <a:pt x="344" y="890"/>
                      </a:lnTo>
                      <a:lnTo>
                        <a:pt x="396" y="842"/>
                      </a:lnTo>
                      <a:lnTo>
                        <a:pt x="398" y="936"/>
                      </a:lnTo>
                      <a:lnTo>
                        <a:pt x="422" y="936"/>
                      </a:lnTo>
                      <a:lnTo>
                        <a:pt x="424" y="838"/>
                      </a:lnTo>
                      <a:lnTo>
                        <a:pt x="480" y="892"/>
                      </a:lnTo>
                      <a:lnTo>
                        <a:pt x="494" y="878"/>
                      </a:lnTo>
                      <a:lnTo>
                        <a:pt x="426" y="808"/>
                      </a:lnTo>
                      <a:lnTo>
                        <a:pt x="426" y="776"/>
                      </a:lnTo>
                      <a:lnTo>
                        <a:pt x="502" y="850"/>
                      </a:lnTo>
                      <a:lnTo>
                        <a:pt x="516" y="836"/>
                      </a:lnTo>
                      <a:lnTo>
                        <a:pt x="426" y="742"/>
                      </a:lnTo>
                      <a:lnTo>
                        <a:pt x="430" y="578"/>
                      </a:lnTo>
                      <a:lnTo>
                        <a:pt x="526" y="670"/>
                      </a:lnTo>
                      <a:lnTo>
                        <a:pt x="536" y="708"/>
                      </a:lnTo>
                      <a:lnTo>
                        <a:pt x="540" y="706"/>
                      </a:lnTo>
                      <a:lnTo>
                        <a:pt x="534" y="678"/>
                      </a:lnTo>
                      <a:lnTo>
                        <a:pt x="554" y="698"/>
                      </a:lnTo>
                      <a:lnTo>
                        <a:pt x="558" y="696"/>
                      </a:lnTo>
                      <a:lnTo>
                        <a:pt x="530" y="666"/>
                      </a:lnTo>
                      <a:lnTo>
                        <a:pt x="498" y="538"/>
                      </a:lnTo>
                      <a:lnTo>
                        <a:pt x="646" y="620"/>
                      </a:lnTo>
                      <a:lnTo>
                        <a:pt x="682" y="738"/>
                      </a:lnTo>
                      <a:lnTo>
                        <a:pt x="700" y="734"/>
                      </a:lnTo>
                      <a:lnTo>
                        <a:pt x="674" y="636"/>
                      </a:lnTo>
                      <a:lnTo>
                        <a:pt x="704" y="650"/>
                      </a:lnTo>
                      <a:lnTo>
                        <a:pt x="730" y="740"/>
                      </a:lnTo>
                      <a:lnTo>
                        <a:pt x="746" y="736"/>
                      </a:lnTo>
                      <a:lnTo>
                        <a:pt x="728" y="664"/>
                      </a:lnTo>
                      <a:lnTo>
                        <a:pt x="810" y="710"/>
                      </a:lnTo>
                      <a:lnTo>
                        <a:pt x="822" y="688"/>
                      </a:lnTo>
                      <a:close/>
                      <a:moveTo>
                        <a:pt x="306" y="494"/>
                      </a:moveTo>
                      <a:lnTo>
                        <a:pt x="188" y="464"/>
                      </a:lnTo>
                      <a:lnTo>
                        <a:pt x="306" y="436"/>
                      </a:lnTo>
                      <a:lnTo>
                        <a:pt x="306" y="436"/>
                      </a:lnTo>
                      <a:lnTo>
                        <a:pt x="302" y="450"/>
                      </a:lnTo>
                      <a:lnTo>
                        <a:pt x="302" y="464"/>
                      </a:lnTo>
                      <a:lnTo>
                        <a:pt x="302" y="464"/>
                      </a:lnTo>
                      <a:lnTo>
                        <a:pt x="302" y="480"/>
                      </a:lnTo>
                      <a:lnTo>
                        <a:pt x="306" y="494"/>
                      </a:lnTo>
                      <a:lnTo>
                        <a:pt x="306" y="494"/>
                      </a:lnTo>
                      <a:close/>
                      <a:moveTo>
                        <a:pt x="522" y="272"/>
                      </a:moveTo>
                      <a:lnTo>
                        <a:pt x="488" y="388"/>
                      </a:lnTo>
                      <a:lnTo>
                        <a:pt x="488" y="388"/>
                      </a:lnTo>
                      <a:lnTo>
                        <a:pt x="478" y="378"/>
                      </a:lnTo>
                      <a:lnTo>
                        <a:pt x="466" y="370"/>
                      </a:lnTo>
                      <a:lnTo>
                        <a:pt x="452" y="364"/>
                      </a:lnTo>
                      <a:lnTo>
                        <a:pt x="438" y="360"/>
                      </a:lnTo>
                      <a:lnTo>
                        <a:pt x="522" y="272"/>
                      </a:lnTo>
                      <a:close/>
                      <a:moveTo>
                        <a:pt x="300" y="272"/>
                      </a:moveTo>
                      <a:lnTo>
                        <a:pt x="382" y="360"/>
                      </a:lnTo>
                      <a:lnTo>
                        <a:pt x="382" y="360"/>
                      </a:lnTo>
                      <a:lnTo>
                        <a:pt x="368" y="364"/>
                      </a:lnTo>
                      <a:lnTo>
                        <a:pt x="356" y="370"/>
                      </a:lnTo>
                      <a:lnTo>
                        <a:pt x="344" y="378"/>
                      </a:lnTo>
                      <a:lnTo>
                        <a:pt x="334" y="388"/>
                      </a:lnTo>
                      <a:lnTo>
                        <a:pt x="300" y="272"/>
                      </a:lnTo>
                      <a:close/>
                      <a:moveTo>
                        <a:pt x="300" y="656"/>
                      </a:moveTo>
                      <a:lnTo>
                        <a:pt x="334" y="542"/>
                      </a:lnTo>
                      <a:lnTo>
                        <a:pt x="334" y="542"/>
                      </a:lnTo>
                      <a:lnTo>
                        <a:pt x="344" y="552"/>
                      </a:lnTo>
                      <a:lnTo>
                        <a:pt x="356" y="560"/>
                      </a:lnTo>
                      <a:lnTo>
                        <a:pt x="368" y="566"/>
                      </a:lnTo>
                      <a:lnTo>
                        <a:pt x="382" y="570"/>
                      </a:lnTo>
                      <a:lnTo>
                        <a:pt x="300" y="656"/>
                      </a:lnTo>
                      <a:close/>
                      <a:moveTo>
                        <a:pt x="410" y="542"/>
                      </a:moveTo>
                      <a:lnTo>
                        <a:pt x="410" y="542"/>
                      </a:lnTo>
                      <a:lnTo>
                        <a:pt x="396" y="540"/>
                      </a:lnTo>
                      <a:lnTo>
                        <a:pt x="380" y="536"/>
                      </a:lnTo>
                      <a:lnTo>
                        <a:pt x="368" y="528"/>
                      </a:lnTo>
                      <a:lnTo>
                        <a:pt x="356" y="520"/>
                      </a:lnTo>
                      <a:lnTo>
                        <a:pt x="346" y="508"/>
                      </a:lnTo>
                      <a:lnTo>
                        <a:pt x="340" y="494"/>
                      </a:lnTo>
                      <a:lnTo>
                        <a:pt x="336" y="480"/>
                      </a:lnTo>
                      <a:lnTo>
                        <a:pt x="334" y="464"/>
                      </a:lnTo>
                      <a:lnTo>
                        <a:pt x="334" y="464"/>
                      </a:lnTo>
                      <a:lnTo>
                        <a:pt x="336" y="450"/>
                      </a:lnTo>
                      <a:lnTo>
                        <a:pt x="340" y="434"/>
                      </a:lnTo>
                      <a:lnTo>
                        <a:pt x="346" y="422"/>
                      </a:lnTo>
                      <a:lnTo>
                        <a:pt x="356" y="410"/>
                      </a:lnTo>
                      <a:lnTo>
                        <a:pt x="368" y="400"/>
                      </a:lnTo>
                      <a:lnTo>
                        <a:pt x="380" y="394"/>
                      </a:lnTo>
                      <a:lnTo>
                        <a:pt x="396" y="390"/>
                      </a:lnTo>
                      <a:lnTo>
                        <a:pt x="410" y="388"/>
                      </a:lnTo>
                      <a:lnTo>
                        <a:pt x="410" y="388"/>
                      </a:lnTo>
                      <a:lnTo>
                        <a:pt x="426" y="390"/>
                      </a:lnTo>
                      <a:lnTo>
                        <a:pt x="440" y="394"/>
                      </a:lnTo>
                      <a:lnTo>
                        <a:pt x="454" y="400"/>
                      </a:lnTo>
                      <a:lnTo>
                        <a:pt x="466" y="410"/>
                      </a:lnTo>
                      <a:lnTo>
                        <a:pt x="474" y="422"/>
                      </a:lnTo>
                      <a:lnTo>
                        <a:pt x="482" y="434"/>
                      </a:lnTo>
                      <a:lnTo>
                        <a:pt x="486" y="450"/>
                      </a:lnTo>
                      <a:lnTo>
                        <a:pt x="488" y="464"/>
                      </a:lnTo>
                      <a:lnTo>
                        <a:pt x="488" y="464"/>
                      </a:lnTo>
                      <a:lnTo>
                        <a:pt x="486" y="480"/>
                      </a:lnTo>
                      <a:lnTo>
                        <a:pt x="482" y="494"/>
                      </a:lnTo>
                      <a:lnTo>
                        <a:pt x="474" y="508"/>
                      </a:lnTo>
                      <a:lnTo>
                        <a:pt x="466" y="520"/>
                      </a:lnTo>
                      <a:lnTo>
                        <a:pt x="454" y="528"/>
                      </a:lnTo>
                      <a:lnTo>
                        <a:pt x="440" y="536"/>
                      </a:lnTo>
                      <a:lnTo>
                        <a:pt x="426" y="540"/>
                      </a:lnTo>
                      <a:lnTo>
                        <a:pt x="410" y="542"/>
                      </a:lnTo>
                      <a:lnTo>
                        <a:pt x="410" y="542"/>
                      </a:lnTo>
                      <a:close/>
                      <a:moveTo>
                        <a:pt x="522" y="656"/>
                      </a:moveTo>
                      <a:lnTo>
                        <a:pt x="438" y="570"/>
                      </a:lnTo>
                      <a:lnTo>
                        <a:pt x="438" y="570"/>
                      </a:lnTo>
                      <a:lnTo>
                        <a:pt x="452" y="566"/>
                      </a:lnTo>
                      <a:lnTo>
                        <a:pt x="466" y="560"/>
                      </a:lnTo>
                      <a:lnTo>
                        <a:pt x="478" y="552"/>
                      </a:lnTo>
                      <a:lnTo>
                        <a:pt x="488" y="542"/>
                      </a:lnTo>
                      <a:lnTo>
                        <a:pt x="522" y="656"/>
                      </a:lnTo>
                      <a:close/>
                      <a:moveTo>
                        <a:pt x="516" y="436"/>
                      </a:moveTo>
                      <a:lnTo>
                        <a:pt x="632" y="464"/>
                      </a:lnTo>
                      <a:lnTo>
                        <a:pt x="516" y="494"/>
                      </a:lnTo>
                      <a:lnTo>
                        <a:pt x="516" y="494"/>
                      </a:lnTo>
                      <a:lnTo>
                        <a:pt x="520" y="480"/>
                      </a:lnTo>
                      <a:lnTo>
                        <a:pt x="520" y="464"/>
                      </a:lnTo>
                      <a:lnTo>
                        <a:pt x="520" y="464"/>
                      </a:lnTo>
                      <a:lnTo>
                        <a:pt x="520" y="450"/>
                      </a:lnTo>
                      <a:lnTo>
                        <a:pt x="516" y="436"/>
                      </a:lnTo>
                      <a:lnTo>
                        <a:pt x="516" y="436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8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9" name="Freeform 29"/>
                <p:cNvSpPr>
                  <a:spLocks noChangeAspect="1"/>
                </p:cNvSpPr>
                <p:nvPr/>
              </p:nvSpPr>
              <p:spPr bwMode="auto">
                <a:xfrm rot="18879730">
                  <a:off x="6967777" y="1936282"/>
                  <a:ext cx="642197" cy="728980"/>
                </a:xfrm>
                <a:custGeom>
                  <a:avLst/>
                  <a:gdLst>
                    <a:gd name="T0" fmla="*/ 738 w 740"/>
                    <a:gd name="T1" fmla="*/ 546 h 840"/>
                    <a:gd name="T2" fmla="*/ 598 w 740"/>
                    <a:gd name="T3" fmla="*/ 524 h 840"/>
                    <a:gd name="T4" fmla="*/ 564 w 740"/>
                    <a:gd name="T5" fmla="*/ 506 h 840"/>
                    <a:gd name="T6" fmla="*/ 510 w 740"/>
                    <a:gd name="T7" fmla="*/ 458 h 840"/>
                    <a:gd name="T8" fmla="*/ 486 w 740"/>
                    <a:gd name="T9" fmla="*/ 406 h 840"/>
                    <a:gd name="T10" fmla="*/ 558 w 740"/>
                    <a:gd name="T11" fmla="*/ 330 h 840"/>
                    <a:gd name="T12" fmla="*/ 724 w 740"/>
                    <a:gd name="T13" fmla="*/ 344 h 840"/>
                    <a:gd name="T14" fmla="*/ 736 w 740"/>
                    <a:gd name="T15" fmla="*/ 286 h 840"/>
                    <a:gd name="T16" fmla="*/ 740 w 740"/>
                    <a:gd name="T17" fmla="*/ 216 h 840"/>
                    <a:gd name="T18" fmla="*/ 650 w 740"/>
                    <a:gd name="T19" fmla="*/ 230 h 840"/>
                    <a:gd name="T20" fmla="*/ 606 w 740"/>
                    <a:gd name="T21" fmla="*/ 256 h 840"/>
                    <a:gd name="T22" fmla="*/ 556 w 740"/>
                    <a:gd name="T23" fmla="*/ 288 h 840"/>
                    <a:gd name="T24" fmla="*/ 512 w 740"/>
                    <a:gd name="T25" fmla="*/ 308 h 840"/>
                    <a:gd name="T26" fmla="*/ 442 w 740"/>
                    <a:gd name="T27" fmla="*/ 320 h 840"/>
                    <a:gd name="T28" fmla="*/ 414 w 740"/>
                    <a:gd name="T29" fmla="*/ 300 h 840"/>
                    <a:gd name="T30" fmla="*/ 390 w 740"/>
                    <a:gd name="T31" fmla="*/ 204 h 840"/>
                    <a:gd name="T32" fmla="*/ 392 w 740"/>
                    <a:gd name="T33" fmla="*/ 164 h 840"/>
                    <a:gd name="T34" fmla="*/ 392 w 740"/>
                    <a:gd name="T35" fmla="*/ 80 h 840"/>
                    <a:gd name="T36" fmla="*/ 378 w 740"/>
                    <a:gd name="T37" fmla="*/ 0 h 840"/>
                    <a:gd name="T38" fmla="*/ 350 w 740"/>
                    <a:gd name="T39" fmla="*/ 42 h 840"/>
                    <a:gd name="T40" fmla="*/ 348 w 740"/>
                    <a:gd name="T41" fmla="*/ 100 h 840"/>
                    <a:gd name="T42" fmla="*/ 350 w 740"/>
                    <a:gd name="T43" fmla="*/ 192 h 840"/>
                    <a:gd name="T44" fmla="*/ 352 w 740"/>
                    <a:gd name="T45" fmla="*/ 214 h 840"/>
                    <a:gd name="T46" fmla="*/ 316 w 740"/>
                    <a:gd name="T47" fmla="*/ 320 h 840"/>
                    <a:gd name="T48" fmla="*/ 254 w 740"/>
                    <a:gd name="T49" fmla="*/ 316 h 840"/>
                    <a:gd name="T50" fmla="*/ 196 w 740"/>
                    <a:gd name="T51" fmla="*/ 294 h 840"/>
                    <a:gd name="T52" fmla="*/ 162 w 740"/>
                    <a:gd name="T53" fmla="*/ 272 h 840"/>
                    <a:gd name="T54" fmla="*/ 90 w 740"/>
                    <a:gd name="T55" fmla="*/ 230 h 840"/>
                    <a:gd name="T56" fmla="*/ 2 w 740"/>
                    <a:gd name="T57" fmla="*/ 214 h 840"/>
                    <a:gd name="T58" fmla="*/ 36 w 740"/>
                    <a:gd name="T59" fmla="*/ 246 h 840"/>
                    <a:gd name="T60" fmla="*/ 84 w 740"/>
                    <a:gd name="T61" fmla="*/ 278 h 840"/>
                    <a:gd name="T62" fmla="*/ 166 w 740"/>
                    <a:gd name="T63" fmla="*/ 322 h 840"/>
                    <a:gd name="T64" fmla="*/ 186 w 740"/>
                    <a:gd name="T65" fmla="*/ 332 h 840"/>
                    <a:gd name="T66" fmla="*/ 260 w 740"/>
                    <a:gd name="T67" fmla="*/ 418 h 840"/>
                    <a:gd name="T68" fmla="*/ 208 w 740"/>
                    <a:gd name="T69" fmla="*/ 482 h 840"/>
                    <a:gd name="T70" fmla="*/ 164 w 740"/>
                    <a:gd name="T71" fmla="*/ 514 h 840"/>
                    <a:gd name="T72" fmla="*/ 84 w 740"/>
                    <a:gd name="T73" fmla="*/ 558 h 840"/>
                    <a:gd name="T74" fmla="*/ 36 w 740"/>
                    <a:gd name="T75" fmla="*/ 590 h 840"/>
                    <a:gd name="T76" fmla="*/ 16 w 740"/>
                    <a:gd name="T77" fmla="*/ 636 h 840"/>
                    <a:gd name="T78" fmla="*/ 108 w 740"/>
                    <a:gd name="T79" fmla="*/ 596 h 840"/>
                    <a:gd name="T80" fmla="*/ 144 w 740"/>
                    <a:gd name="T81" fmla="*/ 692 h 840"/>
                    <a:gd name="T82" fmla="*/ 204 w 740"/>
                    <a:gd name="T83" fmla="*/ 534 h 840"/>
                    <a:gd name="T84" fmla="*/ 300 w 740"/>
                    <a:gd name="T85" fmla="*/ 512 h 840"/>
                    <a:gd name="T86" fmla="*/ 328 w 740"/>
                    <a:gd name="T87" fmla="*/ 534 h 840"/>
                    <a:gd name="T88" fmla="*/ 352 w 740"/>
                    <a:gd name="T89" fmla="*/ 630 h 840"/>
                    <a:gd name="T90" fmla="*/ 350 w 740"/>
                    <a:gd name="T91" fmla="*/ 670 h 840"/>
                    <a:gd name="T92" fmla="*/ 350 w 740"/>
                    <a:gd name="T93" fmla="*/ 754 h 840"/>
                    <a:gd name="T94" fmla="*/ 364 w 740"/>
                    <a:gd name="T95" fmla="*/ 840 h 840"/>
                    <a:gd name="T96" fmla="*/ 384 w 740"/>
                    <a:gd name="T97" fmla="*/ 836 h 840"/>
                    <a:gd name="T98" fmla="*/ 394 w 740"/>
                    <a:gd name="T99" fmla="*/ 734 h 840"/>
                    <a:gd name="T100" fmla="*/ 496 w 740"/>
                    <a:gd name="T101" fmla="*/ 750 h 840"/>
                    <a:gd name="T102" fmla="*/ 390 w 740"/>
                    <a:gd name="T103" fmla="*/ 620 h 840"/>
                    <a:gd name="T104" fmla="*/ 420 w 740"/>
                    <a:gd name="T105" fmla="*/ 522 h 840"/>
                    <a:gd name="T106" fmla="*/ 464 w 740"/>
                    <a:gd name="T107" fmla="*/ 514 h 840"/>
                    <a:gd name="T108" fmla="*/ 546 w 740"/>
                    <a:gd name="T109" fmla="*/ 540 h 840"/>
                    <a:gd name="T110" fmla="*/ 580 w 740"/>
                    <a:gd name="T111" fmla="*/ 562 h 840"/>
                    <a:gd name="T112" fmla="*/ 652 w 740"/>
                    <a:gd name="T113" fmla="*/ 604 h 840"/>
                    <a:gd name="T114" fmla="*/ 740 w 740"/>
                    <a:gd name="T115" fmla="*/ 616 h 84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</a:cxnLst>
                  <a:rect l="0" t="0" r="r" b="b"/>
                  <a:pathLst>
                    <a:path w="740" h="840">
                      <a:moveTo>
                        <a:pt x="738" y="614"/>
                      </a:moveTo>
                      <a:lnTo>
                        <a:pt x="738" y="614"/>
                      </a:lnTo>
                      <a:lnTo>
                        <a:pt x="706" y="588"/>
                      </a:lnTo>
                      <a:lnTo>
                        <a:pt x="672" y="564"/>
                      </a:lnTo>
                      <a:lnTo>
                        <a:pt x="738" y="546"/>
                      </a:lnTo>
                      <a:lnTo>
                        <a:pt x="734" y="536"/>
                      </a:lnTo>
                      <a:lnTo>
                        <a:pt x="658" y="556"/>
                      </a:lnTo>
                      <a:lnTo>
                        <a:pt x="658" y="556"/>
                      </a:lnTo>
                      <a:lnTo>
                        <a:pt x="628" y="538"/>
                      </a:lnTo>
                      <a:lnTo>
                        <a:pt x="598" y="524"/>
                      </a:lnTo>
                      <a:lnTo>
                        <a:pt x="726" y="488"/>
                      </a:lnTo>
                      <a:lnTo>
                        <a:pt x="722" y="476"/>
                      </a:lnTo>
                      <a:lnTo>
                        <a:pt x="576" y="512"/>
                      </a:lnTo>
                      <a:lnTo>
                        <a:pt x="576" y="512"/>
                      </a:lnTo>
                      <a:lnTo>
                        <a:pt x="564" y="506"/>
                      </a:lnTo>
                      <a:lnTo>
                        <a:pt x="564" y="506"/>
                      </a:lnTo>
                      <a:lnTo>
                        <a:pt x="556" y="502"/>
                      </a:lnTo>
                      <a:lnTo>
                        <a:pt x="556" y="502"/>
                      </a:lnTo>
                      <a:lnTo>
                        <a:pt x="532" y="480"/>
                      </a:lnTo>
                      <a:lnTo>
                        <a:pt x="510" y="458"/>
                      </a:lnTo>
                      <a:lnTo>
                        <a:pt x="492" y="438"/>
                      </a:lnTo>
                      <a:lnTo>
                        <a:pt x="486" y="426"/>
                      </a:lnTo>
                      <a:lnTo>
                        <a:pt x="482" y="418"/>
                      </a:lnTo>
                      <a:lnTo>
                        <a:pt x="482" y="418"/>
                      </a:lnTo>
                      <a:lnTo>
                        <a:pt x="486" y="406"/>
                      </a:lnTo>
                      <a:lnTo>
                        <a:pt x="492" y="396"/>
                      </a:lnTo>
                      <a:lnTo>
                        <a:pt x="510" y="374"/>
                      </a:lnTo>
                      <a:lnTo>
                        <a:pt x="532" y="352"/>
                      </a:lnTo>
                      <a:lnTo>
                        <a:pt x="558" y="330"/>
                      </a:lnTo>
                      <a:lnTo>
                        <a:pt x="558" y="330"/>
                      </a:lnTo>
                      <a:lnTo>
                        <a:pt x="564" y="326"/>
                      </a:lnTo>
                      <a:lnTo>
                        <a:pt x="564" y="326"/>
                      </a:lnTo>
                      <a:lnTo>
                        <a:pt x="578" y="320"/>
                      </a:lnTo>
                      <a:lnTo>
                        <a:pt x="720" y="354"/>
                      </a:lnTo>
                      <a:lnTo>
                        <a:pt x="724" y="344"/>
                      </a:lnTo>
                      <a:lnTo>
                        <a:pt x="600" y="308"/>
                      </a:lnTo>
                      <a:lnTo>
                        <a:pt x="600" y="308"/>
                      </a:lnTo>
                      <a:lnTo>
                        <a:pt x="658" y="276"/>
                      </a:lnTo>
                      <a:lnTo>
                        <a:pt x="734" y="294"/>
                      </a:lnTo>
                      <a:lnTo>
                        <a:pt x="736" y="286"/>
                      </a:lnTo>
                      <a:lnTo>
                        <a:pt x="672" y="266"/>
                      </a:lnTo>
                      <a:lnTo>
                        <a:pt x="672" y="266"/>
                      </a:lnTo>
                      <a:lnTo>
                        <a:pt x="706" y="244"/>
                      </a:lnTo>
                      <a:lnTo>
                        <a:pt x="738" y="218"/>
                      </a:lnTo>
                      <a:lnTo>
                        <a:pt x="740" y="216"/>
                      </a:lnTo>
                      <a:lnTo>
                        <a:pt x="728" y="196"/>
                      </a:lnTo>
                      <a:lnTo>
                        <a:pt x="726" y="198"/>
                      </a:lnTo>
                      <a:lnTo>
                        <a:pt x="726" y="198"/>
                      </a:lnTo>
                      <a:lnTo>
                        <a:pt x="686" y="212"/>
                      </a:lnTo>
                      <a:lnTo>
                        <a:pt x="650" y="230"/>
                      </a:lnTo>
                      <a:lnTo>
                        <a:pt x="666" y="164"/>
                      </a:lnTo>
                      <a:lnTo>
                        <a:pt x="656" y="162"/>
                      </a:lnTo>
                      <a:lnTo>
                        <a:pt x="634" y="238"/>
                      </a:lnTo>
                      <a:lnTo>
                        <a:pt x="634" y="238"/>
                      </a:lnTo>
                      <a:lnTo>
                        <a:pt x="606" y="256"/>
                      </a:lnTo>
                      <a:lnTo>
                        <a:pt x="578" y="272"/>
                      </a:lnTo>
                      <a:lnTo>
                        <a:pt x="608" y="146"/>
                      </a:lnTo>
                      <a:lnTo>
                        <a:pt x="598" y="142"/>
                      </a:lnTo>
                      <a:lnTo>
                        <a:pt x="556" y="288"/>
                      </a:lnTo>
                      <a:lnTo>
                        <a:pt x="556" y="288"/>
                      </a:lnTo>
                      <a:lnTo>
                        <a:pt x="546" y="294"/>
                      </a:lnTo>
                      <a:lnTo>
                        <a:pt x="546" y="294"/>
                      </a:lnTo>
                      <a:lnTo>
                        <a:pt x="538" y="298"/>
                      </a:lnTo>
                      <a:lnTo>
                        <a:pt x="538" y="298"/>
                      </a:lnTo>
                      <a:lnTo>
                        <a:pt x="512" y="308"/>
                      </a:lnTo>
                      <a:lnTo>
                        <a:pt x="486" y="314"/>
                      </a:lnTo>
                      <a:lnTo>
                        <a:pt x="462" y="318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42" y="320"/>
                      </a:lnTo>
                      <a:lnTo>
                        <a:pt x="426" y="320"/>
                      </a:lnTo>
                      <a:lnTo>
                        <a:pt x="426" y="320"/>
                      </a:lnTo>
                      <a:lnTo>
                        <a:pt x="420" y="310"/>
                      </a:lnTo>
                      <a:lnTo>
                        <a:pt x="414" y="300"/>
                      </a:lnTo>
                      <a:lnTo>
                        <a:pt x="404" y="274"/>
                      </a:lnTo>
                      <a:lnTo>
                        <a:pt x="396" y="244"/>
                      </a:lnTo>
                      <a:lnTo>
                        <a:pt x="388" y="210"/>
                      </a:lnTo>
                      <a:lnTo>
                        <a:pt x="388" y="210"/>
                      </a:lnTo>
                      <a:lnTo>
                        <a:pt x="390" y="204"/>
                      </a:lnTo>
                      <a:lnTo>
                        <a:pt x="390" y="204"/>
                      </a:lnTo>
                      <a:lnTo>
                        <a:pt x="390" y="190"/>
                      </a:lnTo>
                      <a:lnTo>
                        <a:pt x="492" y="84"/>
                      </a:lnTo>
                      <a:lnTo>
                        <a:pt x="484" y="76"/>
                      </a:lnTo>
                      <a:lnTo>
                        <a:pt x="392" y="164"/>
                      </a:lnTo>
                      <a:lnTo>
                        <a:pt x="392" y="164"/>
                      </a:lnTo>
                      <a:lnTo>
                        <a:pt x="392" y="98"/>
                      </a:lnTo>
                      <a:lnTo>
                        <a:pt x="446" y="42"/>
                      </a:lnTo>
                      <a:lnTo>
                        <a:pt x="440" y="36"/>
                      </a:lnTo>
                      <a:lnTo>
                        <a:pt x="392" y="80"/>
                      </a:lnTo>
                      <a:lnTo>
                        <a:pt x="392" y="80"/>
                      </a:lnTo>
                      <a:lnTo>
                        <a:pt x="388" y="40"/>
                      </a:lnTo>
                      <a:lnTo>
                        <a:pt x="382" y="2"/>
                      </a:lnTo>
                      <a:lnTo>
                        <a:pt x="382" y="0"/>
                      </a:lnTo>
                      <a:lnTo>
                        <a:pt x="378" y="0"/>
                      </a:lnTo>
                      <a:lnTo>
                        <a:pt x="362" y="0"/>
                      </a:lnTo>
                      <a:lnTo>
                        <a:pt x="358" y="0"/>
                      </a:lnTo>
                      <a:lnTo>
                        <a:pt x="358" y="2"/>
                      </a:lnTo>
                      <a:lnTo>
                        <a:pt x="358" y="2"/>
                      </a:lnTo>
                      <a:lnTo>
                        <a:pt x="350" y="42"/>
                      </a:lnTo>
                      <a:lnTo>
                        <a:pt x="348" y="82"/>
                      </a:lnTo>
                      <a:lnTo>
                        <a:pt x="300" y="36"/>
                      </a:lnTo>
                      <a:lnTo>
                        <a:pt x="292" y="42"/>
                      </a:lnTo>
                      <a:lnTo>
                        <a:pt x="348" y="100"/>
                      </a:lnTo>
                      <a:lnTo>
                        <a:pt x="348" y="100"/>
                      </a:lnTo>
                      <a:lnTo>
                        <a:pt x="348" y="134"/>
                      </a:lnTo>
                      <a:lnTo>
                        <a:pt x="350" y="166"/>
                      </a:lnTo>
                      <a:lnTo>
                        <a:pt x="254" y="76"/>
                      </a:lnTo>
                      <a:lnTo>
                        <a:pt x="246" y="84"/>
                      </a:lnTo>
                      <a:lnTo>
                        <a:pt x="350" y="192"/>
                      </a:lnTo>
                      <a:lnTo>
                        <a:pt x="350" y="192"/>
                      </a:lnTo>
                      <a:lnTo>
                        <a:pt x="352" y="204"/>
                      </a:lnTo>
                      <a:lnTo>
                        <a:pt x="352" y="204"/>
                      </a:lnTo>
                      <a:lnTo>
                        <a:pt x="352" y="214"/>
                      </a:lnTo>
                      <a:lnTo>
                        <a:pt x="352" y="214"/>
                      </a:lnTo>
                      <a:lnTo>
                        <a:pt x="346" y="246"/>
                      </a:lnTo>
                      <a:lnTo>
                        <a:pt x="338" y="276"/>
                      </a:lnTo>
                      <a:lnTo>
                        <a:pt x="328" y="302"/>
                      </a:lnTo>
                      <a:lnTo>
                        <a:pt x="322" y="312"/>
                      </a:lnTo>
                      <a:lnTo>
                        <a:pt x="316" y="320"/>
                      </a:lnTo>
                      <a:lnTo>
                        <a:pt x="316" y="320"/>
                      </a:lnTo>
                      <a:lnTo>
                        <a:pt x="300" y="322"/>
                      </a:lnTo>
                      <a:lnTo>
                        <a:pt x="300" y="322"/>
                      </a:lnTo>
                      <a:lnTo>
                        <a:pt x="278" y="320"/>
                      </a:lnTo>
                      <a:lnTo>
                        <a:pt x="254" y="316"/>
                      </a:lnTo>
                      <a:lnTo>
                        <a:pt x="228" y="308"/>
                      </a:lnTo>
                      <a:lnTo>
                        <a:pt x="200" y="298"/>
                      </a:lnTo>
                      <a:lnTo>
                        <a:pt x="200" y="298"/>
                      </a:lnTo>
                      <a:lnTo>
                        <a:pt x="196" y="294"/>
                      </a:lnTo>
                      <a:lnTo>
                        <a:pt x="196" y="294"/>
                      </a:lnTo>
                      <a:lnTo>
                        <a:pt x="184" y="286"/>
                      </a:lnTo>
                      <a:lnTo>
                        <a:pt x="142" y="146"/>
                      </a:lnTo>
                      <a:lnTo>
                        <a:pt x="130" y="148"/>
                      </a:lnTo>
                      <a:lnTo>
                        <a:pt x="162" y="272"/>
                      </a:lnTo>
                      <a:lnTo>
                        <a:pt x="162" y="272"/>
                      </a:lnTo>
                      <a:lnTo>
                        <a:pt x="106" y="240"/>
                      </a:lnTo>
                      <a:lnTo>
                        <a:pt x="84" y="164"/>
                      </a:lnTo>
                      <a:lnTo>
                        <a:pt x="74" y="166"/>
                      </a:lnTo>
                      <a:lnTo>
                        <a:pt x="90" y="230"/>
                      </a:lnTo>
                      <a:lnTo>
                        <a:pt x="90" y="230"/>
                      </a:lnTo>
                      <a:lnTo>
                        <a:pt x="54" y="214"/>
                      </a:lnTo>
                      <a:lnTo>
                        <a:pt x="16" y="198"/>
                      </a:lnTo>
                      <a:lnTo>
                        <a:pt x="12" y="198"/>
                      </a:lnTo>
                      <a:lnTo>
                        <a:pt x="10" y="200"/>
                      </a:lnTo>
                      <a:lnTo>
                        <a:pt x="2" y="214"/>
                      </a:lnTo>
                      <a:lnTo>
                        <a:pt x="2" y="214"/>
                      </a:lnTo>
                      <a:lnTo>
                        <a:pt x="0" y="218"/>
                      </a:lnTo>
                      <a:lnTo>
                        <a:pt x="4" y="220"/>
                      </a:lnTo>
                      <a:lnTo>
                        <a:pt x="4" y="220"/>
                      </a:lnTo>
                      <a:lnTo>
                        <a:pt x="36" y="246"/>
                      </a:lnTo>
                      <a:lnTo>
                        <a:pt x="70" y="270"/>
                      </a:lnTo>
                      <a:lnTo>
                        <a:pt x="4" y="288"/>
                      </a:lnTo>
                      <a:lnTo>
                        <a:pt x="6" y="298"/>
                      </a:lnTo>
                      <a:lnTo>
                        <a:pt x="84" y="278"/>
                      </a:lnTo>
                      <a:lnTo>
                        <a:pt x="84" y="278"/>
                      </a:lnTo>
                      <a:lnTo>
                        <a:pt x="114" y="296"/>
                      </a:lnTo>
                      <a:lnTo>
                        <a:pt x="142" y="310"/>
                      </a:lnTo>
                      <a:lnTo>
                        <a:pt x="16" y="346"/>
                      </a:lnTo>
                      <a:lnTo>
                        <a:pt x="20" y="358"/>
                      </a:lnTo>
                      <a:lnTo>
                        <a:pt x="166" y="322"/>
                      </a:lnTo>
                      <a:lnTo>
                        <a:pt x="166" y="322"/>
                      </a:lnTo>
                      <a:lnTo>
                        <a:pt x="178" y="328"/>
                      </a:lnTo>
                      <a:lnTo>
                        <a:pt x="178" y="328"/>
                      </a:lnTo>
                      <a:lnTo>
                        <a:pt x="186" y="332"/>
                      </a:lnTo>
                      <a:lnTo>
                        <a:pt x="186" y="332"/>
                      </a:lnTo>
                      <a:lnTo>
                        <a:pt x="210" y="354"/>
                      </a:lnTo>
                      <a:lnTo>
                        <a:pt x="232" y="376"/>
                      </a:lnTo>
                      <a:lnTo>
                        <a:pt x="250" y="396"/>
                      </a:lnTo>
                      <a:lnTo>
                        <a:pt x="256" y="408"/>
                      </a:lnTo>
                      <a:lnTo>
                        <a:pt x="260" y="418"/>
                      </a:lnTo>
                      <a:lnTo>
                        <a:pt x="260" y="418"/>
                      </a:lnTo>
                      <a:lnTo>
                        <a:pt x="256" y="428"/>
                      </a:lnTo>
                      <a:lnTo>
                        <a:pt x="248" y="438"/>
                      </a:lnTo>
                      <a:lnTo>
                        <a:pt x="232" y="460"/>
                      </a:lnTo>
                      <a:lnTo>
                        <a:pt x="208" y="482"/>
                      </a:lnTo>
                      <a:lnTo>
                        <a:pt x="184" y="504"/>
                      </a:lnTo>
                      <a:lnTo>
                        <a:pt x="184" y="504"/>
                      </a:lnTo>
                      <a:lnTo>
                        <a:pt x="178" y="508"/>
                      </a:lnTo>
                      <a:lnTo>
                        <a:pt x="178" y="508"/>
                      </a:lnTo>
                      <a:lnTo>
                        <a:pt x="164" y="514"/>
                      </a:lnTo>
                      <a:lnTo>
                        <a:pt x="22" y="480"/>
                      </a:lnTo>
                      <a:lnTo>
                        <a:pt x="18" y="490"/>
                      </a:lnTo>
                      <a:lnTo>
                        <a:pt x="142" y="526"/>
                      </a:lnTo>
                      <a:lnTo>
                        <a:pt x="142" y="526"/>
                      </a:lnTo>
                      <a:lnTo>
                        <a:pt x="84" y="558"/>
                      </a:lnTo>
                      <a:lnTo>
                        <a:pt x="8" y="540"/>
                      </a:lnTo>
                      <a:lnTo>
                        <a:pt x="6" y="548"/>
                      </a:lnTo>
                      <a:lnTo>
                        <a:pt x="68" y="568"/>
                      </a:lnTo>
                      <a:lnTo>
                        <a:pt x="68" y="568"/>
                      </a:lnTo>
                      <a:lnTo>
                        <a:pt x="36" y="590"/>
                      </a:lnTo>
                      <a:lnTo>
                        <a:pt x="4" y="616"/>
                      </a:lnTo>
                      <a:lnTo>
                        <a:pt x="2" y="618"/>
                      </a:lnTo>
                      <a:lnTo>
                        <a:pt x="14" y="638"/>
                      </a:lnTo>
                      <a:lnTo>
                        <a:pt x="16" y="636"/>
                      </a:lnTo>
                      <a:lnTo>
                        <a:pt x="16" y="636"/>
                      </a:lnTo>
                      <a:lnTo>
                        <a:pt x="56" y="622"/>
                      </a:lnTo>
                      <a:lnTo>
                        <a:pt x="92" y="604"/>
                      </a:lnTo>
                      <a:lnTo>
                        <a:pt x="76" y="670"/>
                      </a:lnTo>
                      <a:lnTo>
                        <a:pt x="86" y="672"/>
                      </a:lnTo>
                      <a:lnTo>
                        <a:pt x="108" y="596"/>
                      </a:lnTo>
                      <a:lnTo>
                        <a:pt x="108" y="596"/>
                      </a:lnTo>
                      <a:lnTo>
                        <a:pt x="136" y="578"/>
                      </a:lnTo>
                      <a:lnTo>
                        <a:pt x="164" y="562"/>
                      </a:lnTo>
                      <a:lnTo>
                        <a:pt x="132" y="688"/>
                      </a:lnTo>
                      <a:lnTo>
                        <a:pt x="144" y="692"/>
                      </a:lnTo>
                      <a:lnTo>
                        <a:pt x="186" y="546"/>
                      </a:lnTo>
                      <a:lnTo>
                        <a:pt x="186" y="546"/>
                      </a:lnTo>
                      <a:lnTo>
                        <a:pt x="196" y="540"/>
                      </a:lnTo>
                      <a:lnTo>
                        <a:pt x="196" y="540"/>
                      </a:lnTo>
                      <a:lnTo>
                        <a:pt x="204" y="534"/>
                      </a:lnTo>
                      <a:lnTo>
                        <a:pt x="204" y="534"/>
                      </a:lnTo>
                      <a:lnTo>
                        <a:pt x="230" y="526"/>
                      </a:lnTo>
                      <a:lnTo>
                        <a:pt x="256" y="518"/>
                      </a:lnTo>
                      <a:lnTo>
                        <a:pt x="280" y="514"/>
                      </a:lnTo>
                      <a:lnTo>
                        <a:pt x="300" y="512"/>
                      </a:lnTo>
                      <a:lnTo>
                        <a:pt x="300" y="512"/>
                      </a:lnTo>
                      <a:lnTo>
                        <a:pt x="316" y="514"/>
                      </a:lnTo>
                      <a:lnTo>
                        <a:pt x="316" y="514"/>
                      </a:lnTo>
                      <a:lnTo>
                        <a:pt x="322" y="522"/>
                      </a:lnTo>
                      <a:lnTo>
                        <a:pt x="328" y="534"/>
                      </a:lnTo>
                      <a:lnTo>
                        <a:pt x="338" y="560"/>
                      </a:lnTo>
                      <a:lnTo>
                        <a:pt x="346" y="590"/>
                      </a:lnTo>
                      <a:lnTo>
                        <a:pt x="352" y="624"/>
                      </a:lnTo>
                      <a:lnTo>
                        <a:pt x="352" y="624"/>
                      </a:lnTo>
                      <a:lnTo>
                        <a:pt x="352" y="630"/>
                      </a:lnTo>
                      <a:lnTo>
                        <a:pt x="352" y="630"/>
                      </a:lnTo>
                      <a:lnTo>
                        <a:pt x="352" y="644"/>
                      </a:lnTo>
                      <a:lnTo>
                        <a:pt x="250" y="750"/>
                      </a:lnTo>
                      <a:lnTo>
                        <a:pt x="258" y="760"/>
                      </a:lnTo>
                      <a:lnTo>
                        <a:pt x="350" y="670"/>
                      </a:lnTo>
                      <a:lnTo>
                        <a:pt x="350" y="670"/>
                      </a:lnTo>
                      <a:lnTo>
                        <a:pt x="350" y="736"/>
                      </a:lnTo>
                      <a:lnTo>
                        <a:pt x="296" y="792"/>
                      </a:lnTo>
                      <a:lnTo>
                        <a:pt x="302" y="800"/>
                      </a:lnTo>
                      <a:lnTo>
                        <a:pt x="350" y="754"/>
                      </a:lnTo>
                      <a:lnTo>
                        <a:pt x="350" y="754"/>
                      </a:lnTo>
                      <a:lnTo>
                        <a:pt x="352" y="794"/>
                      </a:lnTo>
                      <a:lnTo>
                        <a:pt x="360" y="836"/>
                      </a:lnTo>
                      <a:lnTo>
                        <a:pt x="360" y="840"/>
                      </a:lnTo>
                      <a:lnTo>
                        <a:pt x="364" y="840"/>
                      </a:lnTo>
                      <a:lnTo>
                        <a:pt x="364" y="840"/>
                      </a:lnTo>
                      <a:lnTo>
                        <a:pt x="368" y="840"/>
                      </a:lnTo>
                      <a:lnTo>
                        <a:pt x="384" y="840"/>
                      </a:lnTo>
                      <a:lnTo>
                        <a:pt x="384" y="836"/>
                      </a:lnTo>
                      <a:lnTo>
                        <a:pt x="384" y="836"/>
                      </a:lnTo>
                      <a:lnTo>
                        <a:pt x="390" y="794"/>
                      </a:lnTo>
                      <a:lnTo>
                        <a:pt x="394" y="752"/>
                      </a:lnTo>
                      <a:lnTo>
                        <a:pt x="442" y="800"/>
                      </a:lnTo>
                      <a:lnTo>
                        <a:pt x="450" y="792"/>
                      </a:lnTo>
                      <a:lnTo>
                        <a:pt x="394" y="734"/>
                      </a:lnTo>
                      <a:lnTo>
                        <a:pt x="394" y="734"/>
                      </a:lnTo>
                      <a:lnTo>
                        <a:pt x="394" y="700"/>
                      </a:lnTo>
                      <a:lnTo>
                        <a:pt x="392" y="668"/>
                      </a:lnTo>
                      <a:lnTo>
                        <a:pt x="486" y="760"/>
                      </a:lnTo>
                      <a:lnTo>
                        <a:pt x="496" y="750"/>
                      </a:lnTo>
                      <a:lnTo>
                        <a:pt x="390" y="642"/>
                      </a:lnTo>
                      <a:lnTo>
                        <a:pt x="390" y="642"/>
                      </a:lnTo>
                      <a:lnTo>
                        <a:pt x="390" y="630"/>
                      </a:lnTo>
                      <a:lnTo>
                        <a:pt x="390" y="630"/>
                      </a:lnTo>
                      <a:lnTo>
                        <a:pt x="390" y="620"/>
                      </a:lnTo>
                      <a:lnTo>
                        <a:pt x="390" y="620"/>
                      </a:lnTo>
                      <a:lnTo>
                        <a:pt x="396" y="588"/>
                      </a:lnTo>
                      <a:lnTo>
                        <a:pt x="404" y="558"/>
                      </a:lnTo>
                      <a:lnTo>
                        <a:pt x="414" y="532"/>
                      </a:lnTo>
                      <a:lnTo>
                        <a:pt x="420" y="522"/>
                      </a:lnTo>
                      <a:lnTo>
                        <a:pt x="426" y="514"/>
                      </a:lnTo>
                      <a:lnTo>
                        <a:pt x="426" y="514"/>
                      </a:lnTo>
                      <a:lnTo>
                        <a:pt x="442" y="512"/>
                      </a:lnTo>
                      <a:lnTo>
                        <a:pt x="442" y="512"/>
                      </a:lnTo>
                      <a:lnTo>
                        <a:pt x="464" y="514"/>
                      </a:lnTo>
                      <a:lnTo>
                        <a:pt x="488" y="518"/>
                      </a:lnTo>
                      <a:lnTo>
                        <a:pt x="514" y="526"/>
                      </a:lnTo>
                      <a:lnTo>
                        <a:pt x="540" y="536"/>
                      </a:lnTo>
                      <a:lnTo>
                        <a:pt x="540" y="536"/>
                      </a:lnTo>
                      <a:lnTo>
                        <a:pt x="546" y="540"/>
                      </a:lnTo>
                      <a:lnTo>
                        <a:pt x="546" y="540"/>
                      </a:lnTo>
                      <a:lnTo>
                        <a:pt x="558" y="548"/>
                      </a:lnTo>
                      <a:lnTo>
                        <a:pt x="600" y="688"/>
                      </a:lnTo>
                      <a:lnTo>
                        <a:pt x="610" y="686"/>
                      </a:lnTo>
                      <a:lnTo>
                        <a:pt x="580" y="562"/>
                      </a:lnTo>
                      <a:lnTo>
                        <a:pt x="580" y="562"/>
                      </a:lnTo>
                      <a:lnTo>
                        <a:pt x="636" y="596"/>
                      </a:lnTo>
                      <a:lnTo>
                        <a:pt x="658" y="670"/>
                      </a:lnTo>
                      <a:lnTo>
                        <a:pt x="668" y="668"/>
                      </a:lnTo>
                      <a:lnTo>
                        <a:pt x="652" y="604"/>
                      </a:lnTo>
                      <a:lnTo>
                        <a:pt x="652" y="604"/>
                      </a:lnTo>
                      <a:lnTo>
                        <a:pt x="688" y="620"/>
                      </a:lnTo>
                      <a:lnTo>
                        <a:pt x="726" y="636"/>
                      </a:lnTo>
                      <a:lnTo>
                        <a:pt x="730" y="636"/>
                      </a:lnTo>
                      <a:lnTo>
                        <a:pt x="740" y="616"/>
                      </a:lnTo>
                      <a:lnTo>
                        <a:pt x="738" y="614"/>
                      </a:lnTo>
                      <a:close/>
                    </a:path>
                  </a:pathLst>
                </a:custGeom>
                <a:solidFill>
                  <a:srgbClr val="FEFFFF">
                    <a:alpha val="2000"/>
                  </a:srgbClr>
                </a:solidFill>
                <a:ln>
                  <a:noFill/>
                </a:ln>
                <a:effectLst>
                  <a:glow rad="101600">
                    <a:srgbClr val="FEFEFE">
                      <a:alpha val="4000"/>
                    </a:srgbClr>
                  </a:glow>
                </a:effectLst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  <p:grpSp>
            <p:nvGrpSpPr>
              <p:cNvPr id="225" name="Group 50"/>
              <p:cNvGrpSpPr/>
              <p:nvPr/>
            </p:nvGrpSpPr>
            <p:grpSpPr>
              <a:xfrm>
                <a:off x="7693251" y="122250"/>
                <a:ext cx="1404769" cy="5155321"/>
                <a:chOff x="7693251" y="122250"/>
                <a:chExt cx="1404769" cy="5155321"/>
              </a:xfrm>
            </p:grpSpPr>
            <p:sp>
              <p:nvSpPr>
                <p:cNvPr id="231" name="Freeform 45"/>
                <p:cNvSpPr>
                  <a:spLocks noChangeAspect="1" noEditPoints="1"/>
                </p:cNvSpPr>
                <p:nvPr/>
              </p:nvSpPr>
              <p:spPr bwMode="auto">
                <a:xfrm rot="20600525">
                  <a:off x="7870177" y="4209243"/>
                  <a:ext cx="943524" cy="1068328"/>
                </a:xfrm>
                <a:custGeom>
                  <a:avLst/>
                  <a:gdLst>
                    <a:gd name="T0" fmla="*/ 554 w 756"/>
                    <a:gd name="T1" fmla="*/ 508 h 856"/>
                    <a:gd name="T2" fmla="*/ 482 w 756"/>
                    <a:gd name="T3" fmla="*/ 444 h 856"/>
                    <a:gd name="T4" fmla="*/ 482 w 756"/>
                    <a:gd name="T5" fmla="*/ 416 h 856"/>
                    <a:gd name="T6" fmla="*/ 714 w 756"/>
                    <a:gd name="T7" fmla="*/ 390 h 856"/>
                    <a:gd name="T8" fmla="*/ 754 w 756"/>
                    <a:gd name="T9" fmla="*/ 228 h 856"/>
                    <a:gd name="T10" fmla="*/ 754 w 756"/>
                    <a:gd name="T11" fmla="*/ 222 h 856"/>
                    <a:gd name="T12" fmla="*/ 556 w 756"/>
                    <a:gd name="T13" fmla="*/ 304 h 856"/>
                    <a:gd name="T14" fmla="*/ 534 w 756"/>
                    <a:gd name="T15" fmla="*/ 316 h 856"/>
                    <a:gd name="T16" fmla="*/ 444 w 756"/>
                    <a:gd name="T17" fmla="*/ 348 h 856"/>
                    <a:gd name="T18" fmla="*/ 406 w 756"/>
                    <a:gd name="T19" fmla="*/ 330 h 856"/>
                    <a:gd name="T20" fmla="*/ 504 w 756"/>
                    <a:gd name="T21" fmla="*/ 110 h 856"/>
                    <a:gd name="T22" fmla="*/ 388 w 756"/>
                    <a:gd name="T23" fmla="*/ 0 h 856"/>
                    <a:gd name="T24" fmla="*/ 358 w 756"/>
                    <a:gd name="T25" fmla="*/ 214 h 856"/>
                    <a:gd name="T26" fmla="*/ 358 w 756"/>
                    <a:gd name="T27" fmla="*/ 238 h 856"/>
                    <a:gd name="T28" fmla="*/ 340 w 756"/>
                    <a:gd name="T29" fmla="*/ 334 h 856"/>
                    <a:gd name="T30" fmla="*/ 308 w 756"/>
                    <a:gd name="T31" fmla="*/ 356 h 856"/>
                    <a:gd name="T32" fmla="*/ 166 w 756"/>
                    <a:gd name="T33" fmla="*/ 160 h 856"/>
                    <a:gd name="T34" fmla="*/ 12 w 756"/>
                    <a:gd name="T35" fmla="*/ 204 h 856"/>
                    <a:gd name="T36" fmla="*/ 2 w 756"/>
                    <a:gd name="T37" fmla="*/ 220 h 856"/>
                    <a:gd name="T38" fmla="*/ 38 w 756"/>
                    <a:gd name="T39" fmla="*/ 380 h 856"/>
                    <a:gd name="T40" fmla="*/ 282 w 756"/>
                    <a:gd name="T41" fmla="*/ 402 h 856"/>
                    <a:gd name="T42" fmla="*/ 278 w 756"/>
                    <a:gd name="T43" fmla="*/ 430 h 856"/>
                    <a:gd name="T44" fmla="*/ 280 w 756"/>
                    <a:gd name="T45" fmla="*/ 452 h 856"/>
                    <a:gd name="T46" fmla="*/ 38 w 756"/>
                    <a:gd name="T47" fmla="*/ 480 h 856"/>
                    <a:gd name="T48" fmla="*/ 2 w 756"/>
                    <a:gd name="T49" fmla="*/ 636 h 856"/>
                    <a:gd name="T50" fmla="*/ 12 w 756"/>
                    <a:gd name="T51" fmla="*/ 654 h 856"/>
                    <a:gd name="T52" fmla="*/ 176 w 756"/>
                    <a:gd name="T53" fmla="*/ 702 h 856"/>
                    <a:gd name="T54" fmla="*/ 306 w 756"/>
                    <a:gd name="T55" fmla="*/ 500 h 856"/>
                    <a:gd name="T56" fmla="*/ 338 w 756"/>
                    <a:gd name="T57" fmla="*/ 522 h 856"/>
                    <a:gd name="T58" fmla="*/ 244 w 756"/>
                    <a:gd name="T59" fmla="*/ 740 h 856"/>
                    <a:gd name="T60" fmla="*/ 364 w 756"/>
                    <a:gd name="T61" fmla="*/ 856 h 856"/>
                    <a:gd name="T62" fmla="*/ 390 w 756"/>
                    <a:gd name="T63" fmla="*/ 856 h 856"/>
                    <a:gd name="T64" fmla="*/ 512 w 756"/>
                    <a:gd name="T65" fmla="*/ 740 h 856"/>
                    <a:gd name="T66" fmla="*/ 402 w 756"/>
                    <a:gd name="T67" fmla="*/ 530 h 856"/>
                    <a:gd name="T68" fmla="*/ 440 w 756"/>
                    <a:gd name="T69" fmla="*/ 512 h 856"/>
                    <a:gd name="T70" fmla="*/ 580 w 756"/>
                    <a:gd name="T71" fmla="*/ 702 h 856"/>
                    <a:gd name="T72" fmla="*/ 744 w 756"/>
                    <a:gd name="T73" fmla="*/ 656 h 856"/>
                    <a:gd name="T74" fmla="*/ 748 w 756"/>
                    <a:gd name="T75" fmla="*/ 646 h 856"/>
                    <a:gd name="T76" fmla="*/ 716 w 756"/>
                    <a:gd name="T77" fmla="*/ 480 h 856"/>
                    <a:gd name="T78" fmla="*/ 366 w 756"/>
                    <a:gd name="T79" fmla="*/ 498 h 856"/>
                    <a:gd name="T80" fmla="*/ 330 w 756"/>
                    <a:gd name="T81" fmla="*/ 480 h 856"/>
                    <a:gd name="T82" fmla="*/ 312 w 756"/>
                    <a:gd name="T83" fmla="*/ 444 h 856"/>
                    <a:gd name="T84" fmla="*/ 312 w 756"/>
                    <a:gd name="T85" fmla="*/ 416 h 856"/>
                    <a:gd name="T86" fmla="*/ 330 w 756"/>
                    <a:gd name="T87" fmla="*/ 380 h 856"/>
                    <a:gd name="T88" fmla="*/ 366 w 756"/>
                    <a:gd name="T89" fmla="*/ 360 h 856"/>
                    <a:gd name="T90" fmla="*/ 394 w 756"/>
                    <a:gd name="T91" fmla="*/ 360 h 856"/>
                    <a:gd name="T92" fmla="*/ 430 w 756"/>
                    <a:gd name="T93" fmla="*/ 380 h 856"/>
                    <a:gd name="T94" fmla="*/ 448 w 756"/>
                    <a:gd name="T95" fmla="*/ 416 h 856"/>
                    <a:gd name="T96" fmla="*/ 448 w 756"/>
                    <a:gd name="T97" fmla="*/ 444 h 856"/>
                    <a:gd name="T98" fmla="*/ 430 w 756"/>
                    <a:gd name="T99" fmla="*/ 480 h 856"/>
                    <a:gd name="T100" fmla="*/ 394 w 756"/>
                    <a:gd name="T101" fmla="*/ 498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</a:cxnLst>
                  <a:rect l="0" t="0" r="r" b="b"/>
                  <a:pathLst>
                    <a:path w="756" h="856">
                      <a:moveTo>
                        <a:pt x="716" y="480"/>
                      </a:moveTo>
                      <a:lnTo>
                        <a:pt x="714" y="468"/>
                      </a:lnTo>
                      <a:lnTo>
                        <a:pt x="554" y="508"/>
                      </a:lnTo>
                      <a:lnTo>
                        <a:pt x="478" y="460"/>
                      </a:lnTo>
                      <a:lnTo>
                        <a:pt x="478" y="460"/>
                      </a:lnTo>
                      <a:lnTo>
                        <a:pt x="482" y="444"/>
                      </a:lnTo>
                      <a:lnTo>
                        <a:pt x="482" y="430"/>
                      </a:lnTo>
                      <a:lnTo>
                        <a:pt x="482" y="430"/>
                      </a:lnTo>
                      <a:lnTo>
                        <a:pt x="482" y="416"/>
                      </a:lnTo>
                      <a:lnTo>
                        <a:pt x="480" y="404"/>
                      </a:lnTo>
                      <a:lnTo>
                        <a:pt x="558" y="352"/>
                      </a:lnTo>
                      <a:lnTo>
                        <a:pt x="714" y="390"/>
                      </a:lnTo>
                      <a:lnTo>
                        <a:pt x="716" y="380"/>
                      </a:lnTo>
                      <a:lnTo>
                        <a:pt x="580" y="340"/>
                      </a:lnTo>
                      <a:lnTo>
                        <a:pt x="754" y="228"/>
                      </a:lnTo>
                      <a:lnTo>
                        <a:pt x="756" y="226"/>
                      </a:lnTo>
                      <a:lnTo>
                        <a:pt x="754" y="222"/>
                      </a:lnTo>
                      <a:lnTo>
                        <a:pt x="754" y="222"/>
                      </a:lnTo>
                      <a:lnTo>
                        <a:pt x="750" y="214"/>
                      </a:lnTo>
                      <a:lnTo>
                        <a:pt x="744" y="204"/>
                      </a:lnTo>
                      <a:lnTo>
                        <a:pt x="556" y="304"/>
                      </a:lnTo>
                      <a:lnTo>
                        <a:pt x="590" y="160"/>
                      </a:lnTo>
                      <a:lnTo>
                        <a:pt x="580" y="158"/>
                      </a:lnTo>
                      <a:lnTo>
                        <a:pt x="534" y="316"/>
                      </a:lnTo>
                      <a:lnTo>
                        <a:pt x="454" y="358"/>
                      </a:lnTo>
                      <a:lnTo>
                        <a:pt x="454" y="358"/>
                      </a:lnTo>
                      <a:lnTo>
                        <a:pt x="444" y="348"/>
                      </a:lnTo>
                      <a:lnTo>
                        <a:pt x="432" y="342"/>
                      </a:lnTo>
                      <a:lnTo>
                        <a:pt x="420" y="336"/>
                      </a:lnTo>
                      <a:lnTo>
                        <a:pt x="406" y="330"/>
                      </a:lnTo>
                      <a:lnTo>
                        <a:pt x="402" y="234"/>
                      </a:lnTo>
                      <a:lnTo>
                        <a:pt x="512" y="120"/>
                      </a:lnTo>
                      <a:lnTo>
                        <a:pt x="504" y="110"/>
                      </a:lnTo>
                      <a:lnTo>
                        <a:pt x="400" y="210"/>
                      </a:lnTo>
                      <a:lnTo>
                        <a:pt x="392" y="0"/>
                      </a:lnTo>
                      <a:lnTo>
                        <a:pt x="388" y="0"/>
                      </a:lnTo>
                      <a:lnTo>
                        <a:pt x="372" y="0"/>
                      </a:lnTo>
                      <a:lnTo>
                        <a:pt x="366" y="0"/>
                      </a:lnTo>
                      <a:lnTo>
                        <a:pt x="358" y="214"/>
                      </a:lnTo>
                      <a:lnTo>
                        <a:pt x="252" y="110"/>
                      </a:lnTo>
                      <a:lnTo>
                        <a:pt x="244" y="120"/>
                      </a:lnTo>
                      <a:lnTo>
                        <a:pt x="358" y="238"/>
                      </a:lnTo>
                      <a:lnTo>
                        <a:pt x="354" y="330"/>
                      </a:lnTo>
                      <a:lnTo>
                        <a:pt x="354" y="330"/>
                      </a:lnTo>
                      <a:lnTo>
                        <a:pt x="340" y="334"/>
                      </a:lnTo>
                      <a:lnTo>
                        <a:pt x="330" y="340"/>
                      </a:lnTo>
                      <a:lnTo>
                        <a:pt x="318" y="348"/>
                      </a:lnTo>
                      <a:lnTo>
                        <a:pt x="308" y="356"/>
                      </a:lnTo>
                      <a:lnTo>
                        <a:pt x="222" y="312"/>
                      </a:lnTo>
                      <a:lnTo>
                        <a:pt x="176" y="158"/>
                      </a:lnTo>
                      <a:lnTo>
                        <a:pt x="166" y="160"/>
                      </a:lnTo>
                      <a:lnTo>
                        <a:pt x="200" y="300"/>
                      </a:lnTo>
                      <a:lnTo>
                        <a:pt x="16" y="204"/>
                      </a:lnTo>
                      <a:lnTo>
                        <a:pt x="12" y="204"/>
                      </a:lnTo>
                      <a:lnTo>
                        <a:pt x="10" y="206"/>
                      </a:lnTo>
                      <a:lnTo>
                        <a:pt x="2" y="220"/>
                      </a:lnTo>
                      <a:lnTo>
                        <a:pt x="2" y="220"/>
                      </a:lnTo>
                      <a:lnTo>
                        <a:pt x="0" y="224"/>
                      </a:lnTo>
                      <a:lnTo>
                        <a:pt x="180" y="338"/>
                      </a:lnTo>
                      <a:lnTo>
                        <a:pt x="38" y="380"/>
                      </a:lnTo>
                      <a:lnTo>
                        <a:pt x="42" y="390"/>
                      </a:lnTo>
                      <a:lnTo>
                        <a:pt x="202" y="352"/>
                      </a:lnTo>
                      <a:lnTo>
                        <a:pt x="282" y="402"/>
                      </a:lnTo>
                      <a:lnTo>
                        <a:pt x="282" y="402"/>
                      </a:lnTo>
                      <a:lnTo>
                        <a:pt x="278" y="416"/>
                      </a:lnTo>
                      <a:lnTo>
                        <a:pt x="278" y="430"/>
                      </a:lnTo>
                      <a:lnTo>
                        <a:pt x="278" y="430"/>
                      </a:lnTo>
                      <a:lnTo>
                        <a:pt x="278" y="442"/>
                      </a:lnTo>
                      <a:lnTo>
                        <a:pt x="280" y="452"/>
                      </a:lnTo>
                      <a:lnTo>
                        <a:pt x="198" y="506"/>
                      </a:lnTo>
                      <a:lnTo>
                        <a:pt x="42" y="468"/>
                      </a:lnTo>
                      <a:lnTo>
                        <a:pt x="38" y="480"/>
                      </a:lnTo>
                      <a:lnTo>
                        <a:pt x="176" y="520"/>
                      </a:lnTo>
                      <a:lnTo>
                        <a:pt x="0" y="632"/>
                      </a:lnTo>
                      <a:lnTo>
                        <a:pt x="2" y="636"/>
                      </a:lnTo>
                      <a:lnTo>
                        <a:pt x="2" y="636"/>
                      </a:lnTo>
                      <a:lnTo>
                        <a:pt x="2" y="638"/>
                      </a:lnTo>
                      <a:lnTo>
                        <a:pt x="12" y="654"/>
                      </a:lnTo>
                      <a:lnTo>
                        <a:pt x="200" y="554"/>
                      </a:lnTo>
                      <a:lnTo>
                        <a:pt x="166" y="698"/>
                      </a:lnTo>
                      <a:lnTo>
                        <a:pt x="176" y="702"/>
                      </a:lnTo>
                      <a:lnTo>
                        <a:pt x="222" y="542"/>
                      </a:lnTo>
                      <a:lnTo>
                        <a:pt x="306" y="500"/>
                      </a:lnTo>
                      <a:lnTo>
                        <a:pt x="306" y="500"/>
                      </a:lnTo>
                      <a:lnTo>
                        <a:pt x="316" y="508"/>
                      </a:lnTo>
                      <a:lnTo>
                        <a:pt x="326" y="516"/>
                      </a:lnTo>
                      <a:lnTo>
                        <a:pt x="338" y="522"/>
                      </a:lnTo>
                      <a:lnTo>
                        <a:pt x="350" y="528"/>
                      </a:lnTo>
                      <a:lnTo>
                        <a:pt x="354" y="624"/>
                      </a:lnTo>
                      <a:lnTo>
                        <a:pt x="244" y="740"/>
                      </a:lnTo>
                      <a:lnTo>
                        <a:pt x="252" y="748"/>
                      </a:lnTo>
                      <a:lnTo>
                        <a:pt x="356" y="648"/>
                      </a:lnTo>
                      <a:lnTo>
                        <a:pt x="364" y="856"/>
                      </a:lnTo>
                      <a:lnTo>
                        <a:pt x="368" y="856"/>
                      </a:lnTo>
                      <a:lnTo>
                        <a:pt x="384" y="856"/>
                      </a:lnTo>
                      <a:lnTo>
                        <a:pt x="390" y="856"/>
                      </a:lnTo>
                      <a:lnTo>
                        <a:pt x="398" y="644"/>
                      </a:lnTo>
                      <a:lnTo>
                        <a:pt x="504" y="748"/>
                      </a:lnTo>
                      <a:lnTo>
                        <a:pt x="512" y="740"/>
                      </a:lnTo>
                      <a:lnTo>
                        <a:pt x="398" y="620"/>
                      </a:lnTo>
                      <a:lnTo>
                        <a:pt x="402" y="530"/>
                      </a:lnTo>
                      <a:lnTo>
                        <a:pt x="402" y="530"/>
                      </a:lnTo>
                      <a:lnTo>
                        <a:pt x="416" y="526"/>
                      </a:lnTo>
                      <a:lnTo>
                        <a:pt x="428" y="520"/>
                      </a:lnTo>
                      <a:lnTo>
                        <a:pt x="440" y="512"/>
                      </a:lnTo>
                      <a:lnTo>
                        <a:pt x="450" y="504"/>
                      </a:lnTo>
                      <a:lnTo>
                        <a:pt x="534" y="548"/>
                      </a:lnTo>
                      <a:lnTo>
                        <a:pt x="580" y="702"/>
                      </a:lnTo>
                      <a:lnTo>
                        <a:pt x="590" y="698"/>
                      </a:lnTo>
                      <a:lnTo>
                        <a:pt x="556" y="558"/>
                      </a:lnTo>
                      <a:lnTo>
                        <a:pt x="744" y="656"/>
                      </a:lnTo>
                      <a:lnTo>
                        <a:pt x="746" y="652"/>
                      </a:lnTo>
                      <a:lnTo>
                        <a:pt x="746" y="652"/>
                      </a:lnTo>
                      <a:lnTo>
                        <a:pt x="748" y="646"/>
                      </a:lnTo>
                      <a:lnTo>
                        <a:pt x="756" y="634"/>
                      </a:lnTo>
                      <a:lnTo>
                        <a:pt x="574" y="520"/>
                      </a:lnTo>
                      <a:lnTo>
                        <a:pt x="716" y="480"/>
                      </a:lnTo>
                      <a:close/>
                      <a:moveTo>
                        <a:pt x="380" y="500"/>
                      </a:moveTo>
                      <a:lnTo>
                        <a:pt x="380" y="500"/>
                      </a:lnTo>
                      <a:lnTo>
                        <a:pt x="366" y="498"/>
                      </a:lnTo>
                      <a:lnTo>
                        <a:pt x="352" y="494"/>
                      </a:lnTo>
                      <a:lnTo>
                        <a:pt x="340" y="488"/>
                      </a:lnTo>
                      <a:lnTo>
                        <a:pt x="330" y="480"/>
                      </a:lnTo>
                      <a:lnTo>
                        <a:pt x="322" y="468"/>
                      </a:lnTo>
                      <a:lnTo>
                        <a:pt x="316" y="456"/>
                      </a:lnTo>
                      <a:lnTo>
                        <a:pt x="312" y="444"/>
                      </a:lnTo>
                      <a:lnTo>
                        <a:pt x="310" y="430"/>
                      </a:lnTo>
                      <a:lnTo>
                        <a:pt x="310" y="430"/>
                      </a:lnTo>
                      <a:lnTo>
                        <a:pt x="312" y="416"/>
                      </a:lnTo>
                      <a:lnTo>
                        <a:pt x="316" y="402"/>
                      </a:lnTo>
                      <a:lnTo>
                        <a:pt x="322" y="390"/>
                      </a:lnTo>
                      <a:lnTo>
                        <a:pt x="330" y="380"/>
                      </a:lnTo>
                      <a:lnTo>
                        <a:pt x="340" y="372"/>
                      </a:lnTo>
                      <a:lnTo>
                        <a:pt x="352" y="364"/>
                      </a:lnTo>
                      <a:lnTo>
                        <a:pt x="366" y="360"/>
                      </a:lnTo>
                      <a:lnTo>
                        <a:pt x="380" y="358"/>
                      </a:lnTo>
                      <a:lnTo>
                        <a:pt x="380" y="358"/>
                      </a:lnTo>
                      <a:lnTo>
                        <a:pt x="394" y="360"/>
                      </a:lnTo>
                      <a:lnTo>
                        <a:pt x="408" y="364"/>
                      </a:lnTo>
                      <a:lnTo>
                        <a:pt x="420" y="372"/>
                      </a:lnTo>
                      <a:lnTo>
                        <a:pt x="430" y="380"/>
                      </a:lnTo>
                      <a:lnTo>
                        <a:pt x="438" y="390"/>
                      </a:lnTo>
                      <a:lnTo>
                        <a:pt x="444" y="402"/>
                      </a:lnTo>
                      <a:lnTo>
                        <a:pt x="448" y="416"/>
                      </a:lnTo>
                      <a:lnTo>
                        <a:pt x="450" y="430"/>
                      </a:lnTo>
                      <a:lnTo>
                        <a:pt x="450" y="430"/>
                      </a:lnTo>
                      <a:lnTo>
                        <a:pt x="448" y="444"/>
                      </a:lnTo>
                      <a:lnTo>
                        <a:pt x="444" y="456"/>
                      </a:lnTo>
                      <a:lnTo>
                        <a:pt x="438" y="468"/>
                      </a:lnTo>
                      <a:lnTo>
                        <a:pt x="430" y="480"/>
                      </a:lnTo>
                      <a:lnTo>
                        <a:pt x="420" y="488"/>
                      </a:lnTo>
                      <a:lnTo>
                        <a:pt x="408" y="494"/>
                      </a:lnTo>
                      <a:lnTo>
                        <a:pt x="394" y="498"/>
                      </a:lnTo>
                      <a:lnTo>
                        <a:pt x="380" y="500"/>
                      </a:lnTo>
                      <a:lnTo>
                        <a:pt x="380" y="500"/>
                      </a:lnTo>
                      <a:close/>
                    </a:path>
                  </a:pathLst>
                </a:custGeom>
                <a:solidFill>
                  <a:srgbClr val="FEFFFF">
                    <a:alpha val="6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8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2" name="Freeform 49"/>
                <p:cNvSpPr>
                  <a:spLocks noChangeAspect="1"/>
                </p:cNvSpPr>
                <p:nvPr/>
              </p:nvSpPr>
              <p:spPr bwMode="auto">
                <a:xfrm rot="19358761">
                  <a:off x="7693251" y="1112517"/>
                  <a:ext cx="853440" cy="975360"/>
                </a:xfrm>
                <a:custGeom>
                  <a:avLst/>
                  <a:gdLst>
                    <a:gd name="T0" fmla="*/ 722 w 728"/>
                    <a:gd name="T1" fmla="*/ 534 h 832"/>
                    <a:gd name="T2" fmla="*/ 712 w 728"/>
                    <a:gd name="T3" fmla="*/ 486 h 832"/>
                    <a:gd name="T4" fmla="*/ 442 w 728"/>
                    <a:gd name="T5" fmla="*/ 434 h 832"/>
                    <a:gd name="T6" fmla="*/ 446 w 728"/>
                    <a:gd name="T7" fmla="*/ 410 h 832"/>
                    <a:gd name="T8" fmla="*/ 568 w 728"/>
                    <a:gd name="T9" fmla="*/ 320 h 832"/>
                    <a:gd name="T10" fmla="*/ 588 w 728"/>
                    <a:gd name="T11" fmla="*/ 308 h 832"/>
                    <a:gd name="T12" fmla="*/ 724 w 728"/>
                    <a:gd name="T13" fmla="*/ 286 h 832"/>
                    <a:gd name="T14" fmla="*/ 728 w 728"/>
                    <a:gd name="T15" fmla="*/ 218 h 832"/>
                    <a:gd name="T16" fmla="*/ 720 w 728"/>
                    <a:gd name="T17" fmla="*/ 202 h 832"/>
                    <a:gd name="T18" fmla="*/ 656 w 728"/>
                    <a:gd name="T19" fmla="*/ 166 h 832"/>
                    <a:gd name="T20" fmla="*/ 568 w 728"/>
                    <a:gd name="T21" fmla="*/ 278 h 832"/>
                    <a:gd name="T22" fmla="*/ 546 w 728"/>
                    <a:gd name="T23" fmla="*/ 290 h 832"/>
                    <a:gd name="T24" fmla="*/ 416 w 728"/>
                    <a:gd name="T25" fmla="*/ 348 h 832"/>
                    <a:gd name="T26" fmla="*/ 390 w 728"/>
                    <a:gd name="T27" fmla="*/ 334 h 832"/>
                    <a:gd name="T28" fmla="*/ 476 w 728"/>
                    <a:gd name="T29" fmla="*/ 78 h 832"/>
                    <a:gd name="T30" fmla="*/ 440 w 728"/>
                    <a:gd name="T31" fmla="*/ 46 h 832"/>
                    <a:gd name="T32" fmla="*/ 376 w 728"/>
                    <a:gd name="T33" fmla="*/ 0 h 832"/>
                    <a:gd name="T34" fmla="*/ 352 w 728"/>
                    <a:gd name="T35" fmla="*/ 0 h 832"/>
                    <a:gd name="T36" fmla="*/ 288 w 728"/>
                    <a:gd name="T37" fmla="*/ 46 h 832"/>
                    <a:gd name="T38" fmla="*/ 252 w 728"/>
                    <a:gd name="T39" fmla="*/ 78 h 832"/>
                    <a:gd name="T40" fmla="*/ 342 w 728"/>
                    <a:gd name="T41" fmla="*/ 334 h 832"/>
                    <a:gd name="T42" fmla="*/ 310 w 728"/>
                    <a:gd name="T43" fmla="*/ 354 h 832"/>
                    <a:gd name="T44" fmla="*/ 128 w 728"/>
                    <a:gd name="T45" fmla="*/ 148 h 832"/>
                    <a:gd name="T46" fmla="*/ 82 w 728"/>
                    <a:gd name="T47" fmla="*/ 164 h 832"/>
                    <a:gd name="T48" fmla="*/ 16 w 728"/>
                    <a:gd name="T49" fmla="*/ 198 h 832"/>
                    <a:gd name="T50" fmla="*/ 78 w 728"/>
                    <a:gd name="T51" fmla="*/ 266 h 832"/>
                    <a:gd name="T52" fmla="*/ 92 w 728"/>
                    <a:gd name="T53" fmla="*/ 274 h 832"/>
                    <a:gd name="T54" fmla="*/ 20 w 728"/>
                    <a:gd name="T55" fmla="*/ 354 h 832"/>
                    <a:gd name="T56" fmla="*/ 288 w 728"/>
                    <a:gd name="T57" fmla="*/ 396 h 832"/>
                    <a:gd name="T58" fmla="*/ 288 w 728"/>
                    <a:gd name="T59" fmla="*/ 428 h 832"/>
                    <a:gd name="T60" fmla="*/ 16 w 728"/>
                    <a:gd name="T61" fmla="*/ 486 h 832"/>
                    <a:gd name="T62" fmla="*/ 6 w 728"/>
                    <a:gd name="T63" fmla="*/ 534 h 832"/>
                    <a:gd name="T64" fmla="*/ 2 w 728"/>
                    <a:gd name="T65" fmla="*/ 608 h 832"/>
                    <a:gd name="T66" fmla="*/ 2 w 728"/>
                    <a:gd name="T67" fmla="*/ 614 h 832"/>
                    <a:gd name="T68" fmla="*/ 92 w 728"/>
                    <a:gd name="T69" fmla="*/ 588 h 832"/>
                    <a:gd name="T70" fmla="*/ 108 w 728"/>
                    <a:gd name="T71" fmla="*/ 580 h 832"/>
                    <a:gd name="T72" fmla="*/ 140 w 728"/>
                    <a:gd name="T73" fmla="*/ 684 h 832"/>
                    <a:gd name="T74" fmla="*/ 312 w 728"/>
                    <a:gd name="T75" fmla="*/ 470 h 832"/>
                    <a:gd name="T76" fmla="*/ 344 w 728"/>
                    <a:gd name="T77" fmla="*/ 638 h 832"/>
                    <a:gd name="T78" fmla="*/ 344 w 728"/>
                    <a:gd name="T79" fmla="*/ 662 h 832"/>
                    <a:gd name="T80" fmla="*/ 296 w 728"/>
                    <a:gd name="T81" fmla="*/ 790 h 832"/>
                    <a:gd name="T82" fmla="*/ 354 w 728"/>
                    <a:gd name="T83" fmla="*/ 832 h 832"/>
                    <a:gd name="T84" fmla="*/ 376 w 728"/>
                    <a:gd name="T85" fmla="*/ 832 h 832"/>
                    <a:gd name="T86" fmla="*/ 440 w 728"/>
                    <a:gd name="T87" fmla="*/ 784 h 832"/>
                    <a:gd name="T88" fmla="*/ 476 w 728"/>
                    <a:gd name="T89" fmla="*/ 752 h 832"/>
                    <a:gd name="T90" fmla="*/ 386 w 728"/>
                    <a:gd name="T91" fmla="*/ 488 h 832"/>
                    <a:gd name="T92" fmla="*/ 416 w 728"/>
                    <a:gd name="T93" fmla="*/ 474 h 832"/>
                    <a:gd name="T94" fmla="*/ 600 w 728"/>
                    <a:gd name="T95" fmla="*/ 680 h 832"/>
                    <a:gd name="T96" fmla="*/ 646 w 728"/>
                    <a:gd name="T97" fmla="*/ 664 h 832"/>
                    <a:gd name="T98" fmla="*/ 712 w 728"/>
                    <a:gd name="T99" fmla="*/ 630 h 832"/>
                    <a:gd name="T100" fmla="*/ 718 w 728"/>
                    <a:gd name="T101" fmla="*/ 630 h 832"/>
                    <a:gd name="T102" fmla="*/ 728 w 728"/>
                    <a:gd name="T103" fmla="*/ 612 h 83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28" h="832">
                      <a:moveTo>
                        <a:pt x="650" y="564"/>
                      </a:moveTo>
                      <a:lnTo>
                        <a:pt x="724" y="542"/>
                      </a:lnTo>
                      <a:lnTo>
                        <a:pt x="722" y="534"/>
                      </a:lnTo>
                      <a:lnTo>
                        <a:pt x="636" y="554"/>
                      </a:lnTo>
                      <a:lnTo>
                        <a:pt x="584" y="522"/>
                      </a:lnTo>
                      <a:lnTo>
                        <a:pt x="712" y="486"/>
                      </a:lnTo>
                      <a:lnTo>
                        <a:pt x="708" y="474"/>
                      </a:lnTo>
                      <a:lnTo>
                        <a:pt x="564" y="510"/>
                      </a:lnTo>
                      <a:lnTo>
                        <a:pt x="442" y="434"/>
                      </a:lnTo>
                      <a:lnTo>
                        <a:pt x="442" y="434"/>
                      </a:lnTo>
                      <a:lnTo>
                        <a:pt x="444" y="422"/>
                      </a:lnTo>
                      <a:lnTo>
                        <a:pt x="446" y="410"/>
                      </a:lnTo>
                      <a:lnTo>
                        <a:pt x="446" y="410"/>
                      </a:lnTo>
                      <a:lnTo>
                        <a:pt x="444" y="398"/>
                      </a:lnTo>
                      <a:lnTo>
                        <a:pt x="568" y="320"/>
                      </a:lnTo>
                      <a:lnTo>
                        <a:pt x="708" y="354"/>
                      </a:lnTo>
                      <a:lnTo>
                        <a:pt x="712" y="344"/>
                      </a:lnTo>
                      <a:lnTo>
                        <a:pt x="588" y="308"/>
                      </a:lnTo>
                      <a:lnTo>
                        <a:pt x="638" y="276"/>
                      </a:lnTo>
                      <a:lnTo>
                        <a:pt x="722" y="296"/>
                      </a:lnTo>
                      <a:lnTo>
                        <a:pt x="724" y="286"/>
                      </a:lnTo>
                      <a:lnTo>
                        <a:pt x="654" y="266"/>
                      </a:lnTo>
                      <a:lnTo>
                        <a:pt x="726" y="220"/>
                      </a:lnTo>
                      <a:lnTo>
                        <a:pt x="728" y="218"/>
                      </a:lnTo>
                      <a:lnTo>
                        <a:pt x="726" y="216"/>
                      </a:lnTo>
                      <a:lnTo>
                        <a:pt x="720" y="202"/>
                      </a:lnTo>
                      <a:lnTo>
                        <a:pt x="720" y="202"/>
                      </a:lnTo>
                      <a:lnTo>
                        <a:pt x="716" y="198"/>
                      </a:lnTo>
                      <a:lnTo>
                        <a:pt x="636" y="240"/>
                      </a:lnTo>
                      <a:lnTo>
                        <a:pt x="656" y="166"/>
                      </a:lnTo>
                      <a:lnTo>
                        <a:pt x="646" y="164"/>
                      </a:lnTo>
                      <a:lnTo>
                        <a:pt x="620" y="250"/>
                      </a:lnTo>
                      <a:lnTo>
                        <a:pt x="568" y="278"/>
                      </a:lnTo>
                      <a:lnTo>
                        <a:pt x="600" y="148"/>
                      </a:lnTo>
                      <a:lnTo>
                        <a:pt x="588" y="146"/>
                      </a:lnTo>
                      <a:lnTo>
                        <a:pt x="546" y="290"/>
                      </a:lnTo>
                      <a:lnTo>
                        <a:pt x="424" y="356"/>
                      </a:lnTo>
                      <a:lnTo>
                        <a:pt x="424" y="356"/>
                      </a:lnTo>
                      <a:lnTo>
                        <a:pt x="416" y="348"/>
                      </a:lnTo>
                      <a:lnTo>
                        <a:pt x="408" y="342"/>
                      </a:lnTo>
                      <a:lnTo>
                        <a:pt x="398" y="338"/>
                      </a:lnTo>
                      <a:lnTo>
                        <a:pt x="390" y="334"/>
                      </a:lnTo>
                      <a:lnTo>
                        <a:pt x="384" y="192"/>
                      </a:lnTo>
                      <a:lnTo>
                        <a:pt x="484" y="86"/>
                      </a:lnTo>
                      <a:lnTo>
                        <a:pt x="476" y="78"/>
                      </a:lnTo>
                      <a:lnTo>
                        <a:pt x="384" y="168"/>
                      </a:lnTo>
                      <a:lnTo>
                        <a:pt x="380" y="108"/>
                      </a:lnTo>
                      <a:lnTo>
                        <a:pt x="440" y="46"/>
                      </a:lnTo>
                      <a:lnTo>
                        <a:pt x="432" y="38"/>
                      </a:lnTo>
                      <a:lnTo>
                        <a:pt x="380" y="88"/>
                      </a:lnTo>
                      <a:lnTo>
                        <a:pt x="376" y="0"/>
                      </a:lnTo>
                      <a:lnTo>
                        <a:pt x="374" y="0"/>
                      </a:lnTo>
                      <a:lnTo>
                        <a:pt x="358" y="0"/>
                      </a:lnTo>
                      <a:lnTo>
                        <a:pt x="352" y="0"/>
                      </a:lnTo>
                      <a:lnTo>
                        <a:pt x="350" y="90"/>
                      </a:lnTo>
                      <a:lnTo>
                        <a:pt x="296" y="38"/>
                      </a:lnTo>
                      <a:lnTo>
                        <a:pt x="288" y="46"/>
                      </a:lnTo>
                      <a:lnTo>
                        <a:pt x="350" y="110"/>
                      </a:lnTo>
                      <a:lnTo>
                        <a:pt x="348" y="170"/>
                      </a:lnTo>
                      <a:lnTo>
                        <a:pt x="252" y="78"/>
                      </a:lnTo>
                      <a:lnTo>
                        <a:pt x="244" y="86"/>
                      </a:lnTo>
                      <a:lnTo>
                        <a:pt x="346" y="194"/>
                      </a:lnTo>
                      <a:lnTo>
                        <a:pt x="342" y="334"/>
                      </a:lnTo>
                      <a:lnTo>
                        <a:pt x="342" y="334"/>
                      </a:lnTo>
                      <a:lnTo>
                        <a:pt x="324" y="342"/>
                      </a:lnTo>
                      <a:lnTo>
                        <a:pt x="310" y="354"/>
                      </a:lnTo>
                      <a:lnTo>
                        <a:pt x="180" y="286"/>
                      </a:lnTo>
                      <a:lnTo>
                        <a:pt x="140" y="146"/>
                      </a:lnTo>
                      <a:lnTo>
                        <a:pt x="128" y="148"/>
                      </a:lnTo>
                      <a:lnTo>
                        <a:pt x="160" y="274"/>
                      </a:lnTo>
                      <a:lnTo>
                        <a:pt x="106" y="246"/>
                      </a:lnTo>
                      <a:lnTo>
                        <a:pt x="82" y="164"/>
                      </a:lnTo>
                      <a:lnTo>
                        <a:pt x="72" y="166"/>
                      </a:lnTo>
                      <a:lnTo>
                        <a:pt x="90" y="238"/>
                      </a:lnTo>
                      <a:lnTo>
                        <a:pt x="16" y="198"/>
                      </a:lnTo>
                      <a:lnTo>
                        <a:pt x="12" y="196"/>
                      </a:lnTo>
                      <a:lnTo>
                        <a:pt x="0" y="218"/>
                      </a:lnTo>
                      <a:lnTo>
                        <a:pt x="78" y="266"/>
                      </a:lnTo>
                      <a:lnTo>
                        <a:pt x="4" y="286"/>
                      </a:lnTo>
                      <a:lnTo>
                        <a:pt x="6" y="296"/>
                      </a:lnTo>
                      <a:lnTo>
                        <a:pt x="92" y="274"/>
                      </a:lnTo>
                      <a:lnTo>
                        <a:pt x="144" y="306"/>
                      </a:lnTo>
                      <a:lnTo>
                        <a:pt x="16" y="344"/>
                      </a:lnTo>
                      <a:lnTo>
                        <a:pt x="20" y="354"/>
                      </a:lnTo>
                      <a:lnTo>
                        <a:pt x="164" y="320"/>
                      </a:lnTo>
                      <a:lnTo>
                        <a:pt x="288" y="396"/>
                      </a:lnTo>
                      <a:lnTo>
                        <a:pt x="288" y="396"/>
                      </a:lnTo>
                      <a:lnTo>
                        <a:pt x="286" y="410"/>
                      </a:lnTo>
                      <a:lnTo>
                        <a:pt x="286" y="410"/>
                      </a:lnTo>
                      <a:lnTo>
                        <a:pt x="288" y="428"/>
                      </a:lnTo>
                      <a:lnTo>
                        <a:pt x="160" y="508"/>
                      </a:lnTo>
                      <a:lnTo>
                        <a:pt x="20" y="474"/>
                      </a:lnTo>
                      <a:lnTo>
                        <a:pt x="16" y="486"/>
                      </a:lnTo>
                      <a:lnTo>
                        <a:pt x="140" y="522"/>
                      </a:lnTo>
                      <a:lnTo>
                        <a:pt x="90" y="554"/>
                      </a:lnTo>
                      <a:lnTo>
                        <a:pt x="6" y="534"/>
                      </a:lnTo>
                      <a:lnTo>
                        <a:pt x="4" y="542"/>
                      </a:lnTo>
                      <a:lnTo>
                        <a:pt x="74" y="564"/>
                      </a:lnTo>
                      <a:lnTo>
                        <a:pt x="2" y="608"/>
                      </a:lnTo>
                      <a:lnTo>
                        <a:pt x="0" y="610"/>
                      </a:lnTo>
                      <a:lnTo>
                        <a:pt x="2" y="614"/>
                      </a:lnTo>
                      <a:lnTo>
                        <a:pt x="2" y="614"/>
                      </a:lnTo>
                      <a:lnTo>
                        <a:pt x="6" y="622"/>
                      </a:lnTo>
                      <a:lnTo>
                        <a:pt x="12" y="630"/>
                      </a:lnTo>
                      <a:lnTo>
                        <a:pt x="92" y="588"/>
                      </a:lnTo>
                      <a:lnTo>
                        <a:pt x="72" y="662"/>
                      </a:lnTo>
                      <a:lnTo>
                        <a:pt x="82" y="664"/>
                      </a:lnTo>
                      <a:lnTo>
                        <a:pt x="108" y="580"/>
                      </a:lnTo>
                      <a:lnTo>
                        <a:pt x="160" y="550"/>
                      </a:lnTo>
                      <a:lnTo>
                        <a:pt x="128" y="680"/>
                      </a:lnTo>
                      <a:lnTo>
                        <a:pt x="140" y="684"/>
                      </a:lnTo>
                      <a:lnTo>
                        <a:pt x="182" y="540"/>
                      </a:lnTo>
                      <a:lnTo>
                        <a:pt x="312" y="470"/>
                      </a:lnTo>
                      <a:lnTo>
                        <a:pt x="312" y="470"/>
                      </a:lnTo>
                      <a:lnTo>
                        <a:pt x="324" y="478"/>
                      </a:lnTo>
                      <a:lnTo>
                        <a:pt x="338" y="486"/>
                      </a:lnTo>
                      <a:lnTo>
                        <a:pt x="344" y="638"/>
                      </a:lnTo>
                      <a:lnTo>
                        <a:pt x="244" y="744"/>
                      </a:lnTo>
                      <a:lnTo>
                        <a:pt x="252" y="752"/>
                      </a:lnTo>
                      <a:lnTo>
                        <a:pt x="344" y="662"/>
                      </a:lnTo>
                      <a:lnTo>
                        <a:pt x="348" y="722"/>
                      </a:lnTo>
                      <a:lnTo>
                        <a:pt x="288" y="784"/>
                      </a:lnTo>
                      <a:lnTo>
                        <a:pt x="296" y="790"/>
                      </a:lnTo>
                      <a:lnTo>
                        <a:pt x="348" y="742"/>
                      </a:lnTo>
                      <a:lnTo>
                        <a:pt x="352" y="832"/>
                      </a:lnTo>
                      <a:lnTo>
                        <a:pt x="354" y="832"/>
                      </a:lnTo>
                      <a:lnTo>
                        <a:pt x="370" y="832"/>
                      </a:lnTo>
                      <a:lnTo>
                        <a:pt x="370" y="832"/>
                      </a:lnTo>
                      <a:lnTo>
                        <a:pt x="376" y="832"/>
                      </a:lnTo>
                      <a:lnTo>
                        <a:pt x="378" y="740"/>
                      </a:lnTo>
                      <a:lnTo>
                        <a:pt x="432" y="792"/>
                      </a:lnTo>
                      <a:lnTo>
                        <a:pt x="440" y="784"/>
                      </a:lnTo>
                      <a:lnTo>
                        <a:pt x="378" y="720"/>
                      </a:lnTo>
                      <a:lnTo>
                        <a:pt x="380" y="658"/>
                      </a:lnTo>
                      <a:lnTo>
                        <a:pt x="476" y="752"/>
                      </a:lnTo>
                      <a:lnTo>
                        <a:pt x="484" y="744"/>
                      </a:lnTo>
                      <a:lnTo>
                        <a:pt x="382" y="636"/>
                      </a:lnTo>
                      <a:lnTo>
                        <a:pt x="386" y="488"/>
                      </a:lnTo>
                      <a:lnTo>
                        <a:pt x="386" y="488"/>
                      </a:lnTo>
                      <a:lnTo>
                        <a:pt x="402" y="482"/>
                      </a:lnTo>
                      <a:lnTo>
                        <a:pt x="416" y="474"/>
                      </a:lnTo>
                      <a:lnTo>
                        <a:pt x="548" y="544"/>
                      </a:lnTo>
                      <a:lnTo>
                        <a:pt x="588" y="684"/>
                      </a:lnTo>
                      <a:lnTo>
                        <a:pt x="600" y="680"/>
                      </a:lnTo>
                      <a:lnTo>
                        <a:pt x="568" y="554"/>
                      </a:lnTo>
                      <a:lnTo>
                        <a:pt x="622" y="582"/>
                      </a:lnTo>
                      <a:lnTo>
                        <a:pt x="646" y="664"/>
                      </a:lnTo>
                      <a:lnTo>
                        <a:pt x="656" y="662"/>
                      </a:lnTo>
                      <a:lnTo>
                        <a:pt x="638" y="592"/>
                      </a:lnTo>
                      <a:lnTo>
                        <a:pt x="712" y="630"/>
                      </a:lnTo>
                      <a:lnTo>
                        <a:pt x="716" y="632"/>
                      </a:lnTo>
                      <a:lnTo>
                        <a:pt x="718" y="630"/>
                      </a:lnTo>
                      <a:lnTo>
                        <a:pt x="718" y="630"/>
                      </a:lnTo>
                      <a:lnTo>
                        <a:pt x="726" y="616"/>
                      </a:lnTo>
                      <a:lnTo>
                        <a:pt x="726" y="616"/>
                      </a:lnTo>
                      <a:lnTo>
                        <a:pt x="728" y="612"/>
                      </a:lnTo>
                      <a:lnTo>
                        <a:pt x="650" y="564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8000"/>
                    </a:srgbClr>
                  </a:solidFill>
                </a:ln>
                <a:effectLst>
                  <a:glow rad="114300">
                    <a:srgbClr val="FEFFFF">
                      <a:alpha val="7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233" name="Freeform 53"/>
                <p:cNvSpPr>
                  <a:spLocks noChangeAspect="1"/>
                </p:cNvSpPr>
                <p:nvPr/>
              </p:nvSpPr>
              <p:spPr bwMode="auto">
                <a:xfrm rot="19929985">
                  <a:off x="8345362" y="122250"/>
                  <a:ext cx="730152" cy="833347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3000"/>
                  </a:srgbClr>
                </a:solidFill>
                <a:ln>
                  <a:solidFill>
                    <a:srgbClr val="FEFFFF">
                      <a:alpha val="4000"/>
                    </a:srgbClr>
                  </a:solidFill>
                </a:ln>
                <a:effectLst>
                  <a:glow rad="76200">
                    <a:srgbClr val="FEFFFF">
                      <a:alpha val="6000"/>
                    </a:srgbClr>
                  </a:glow>
                  <a:softEdge rad="12700"/>
                </a:effectLst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8" name="Freeform 53"/>
                <p:cNvSpPr>
                  <a:spLocks noChangeAspect="1"/>
                </p:cNvSpPr>
                <p:nvPr/>
              </p:nvSpPr>
              <p:spPr bwMode="auto">
                <a:xfrm rot="1160251">
                  <a:off x="8324628" y="3308607"/>
                  <a:ext cx="491754" cy="561254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  <p:sp>
              <p:nvSpPr>
                <p:cNvPr id="30" name="Freeform 53"/>
                <p:cNvSpPr>
                  <a:spLocks noChangeAspect="1"/>
                </p:cNvSpPr>
                <p:nvPr/>
              </p:nvSpPr>
              <p:spPr bwMode="auto">
                <a:xfrm rot="20991253">
                  <a:off x="8713407" y="888239"/>
                  <a:ext cx="384613" cy="438971"/>
                </a:xfrm>
                <a:custGeom>
                  <a:avLst/>
                  <a:gdLst>
                    <a:gd name="T0" fmla="*/ 664 w 750"/>
                    <a:gd name="T1" fmla="*/ 570 h 856"/>
                    <a:gd name="T2" fmla="*/ 582 w 750"/>
                    <a:gd name="T3" fmla="*/ 526 h 856"/>
                    <a:gd name="T4" fmla="*/ 490 w 750"/>
                    <a:gd name="T5" fmla="*/ 480 h 856"/>
                    <a:gd name="T6" fmla="*/ 492 w 750"/>
                    <a:gd name="T7" fmla="*/ 380 h 856"/>
                    <a:gd name="T8" fmla="*/ 730 w 750"/>
                    <a:gd name="T9" fmla="*/ 366 h 856"/>
                    <a:gd name="T10" fmla="*/ 744 w 750"/>
                    <a:gd name="T11" fmla="*/ 306 h 856"/>
                    <a:gd name="T12" fmla="*/ 748 w 750"/>
                    <a:gd name="T13" fmla="*/ 228 h 856"/>
                    <a:gd name="T14" fmla="*/ 738 w 750"/>
                    <a:gd name="T15" fmla="*/ 206 h 856"/>
                    <a:gd name="T16" fmla="*/ 674 w 750"/>
                    <a:gd name="T17" fmla="*/ 174 h 856"/>
                    <a:gd name="T18" fmla="*/ 584 w 750"/>
                    <a:gd name="T19" fmla="*/ 284 h 856"/>
                    <a:gd name="T20" fmla="*/ 552 w 750"/>
                    <a:gd name="T21" fmla="*/ 306 h 856"/>
                    <a:gd name="T22" fmla="*/ 398 w 750"/>
                    <a:gd name="T23" fmla="*/ 394 h 856"/>
                    <a:gd name="T24" fmla="*/ 394 w 750"/>
                    <a:gd name="T25" fmla="*/ 212 h 856"/>
                    <a:gd name="T26" fmla="*/ 398 w 750"/>
                    <a:gd name="T27" fmla="*/ 172 h 856"/>
                    <a:gd name="T28" fmla="*/ 398 w 750"/>
                    <a:gd name="T29" fmla="*/ 88 h 856"/>
                    <a:gd name="T30" fmla="*/ 384 w 750"/>
                    <a:gd name="T31" fmla="*/ 0 h 856"/>
                    <a:gd name="T32" fmla="*/ 356 w 750"/>
                    <a:gd name="T33" fmla="*/ 46 h 856"/>
                    <a:gd name="T34" fmla="*/ 352 w 750"/>
                    <a:gd name="T35" fmla="*/ 108 h 856"/>
                    <a:gd name="T36" fmla="*/ 356 w 750"/>
                    <a:gd name="T37" fmla="*/ 200 h 856"/>
                    <a:gd name="T38" fmla="*/ 362 w 750"/>
                    <a:gd name="T39" fmla="*/ 302 h 856"/>
                    <a:gd name="T40" fmla="*/ 274 w 750"/>
                    <a:gd name="T41" fmla="*/ 352 h 856"/>
                    <a:gd name="T42" fmla="*/ 144 w 750"/>
                    <a:gd name="T43" fmla="*/ 152 h 856"/>
                    <a:gd name="T44" fmla="*/ 84 w 750"/>
                    <a:gd name="T45" fmla="*/ 170 h 856"/>
                    <a:gd name="T46" fmla="*/ 14 w 750"/>
                    <a:gd name="T47" fmla="*/ 206 h 856"/>
                    <a:gd name="T48" fmla="*/ 2 w 750"/>
                    <a:gd name="T49" fmla="*/ 222 h 856"/>
                    <a:gd name="T50" fmla="*/ 70 w 750"/>
                    <a:gd name="T51" fmla="*/ 278 h 856"/>
                    <a:gd name="T52" fmla="*/ 114 w 750"/>
                    <a:gd name="T53" fmla="*/ 304 h 856"/>
                    <a:gd name="T54" fmla="*/ 168 w 750"/>
                    <a:gd name="T55" fmla="*/ 330 h 856"/>
                    <a:gd name="T56" fmla="*/ 296 w 750"/>
                    <a:gd name="T57" fmla="*/ 400 h 856"/>
                    <a:gd name="T58" fmla="*/ 218 w 750"/>
                    <a:gd name="T59" fmla="*/ 498 h 856"/>
                    <a:gd name="T60" fmla="*/ 16 w 750"/>
                    <a:gd name="T61" fmla="*/ 502 h 856"/>
                    <a:gd name="T62" fmla="*/ 6 w 750"/>
                    <a:gd name="T63" fmla="*/ 552 h 856"/>
                    <a:gd name="T64" fmla="*/ 2 w 750"/>
                    <a:gd name="T65" fmla="*/ 628 h 856"/>
                    <a:gd name="T66" fmla="*/ 10 w 750"/>
                    <a:gd name="T67" fmla="*/ 650 h 856"/>
                    <a:gd name="T68" fmla="*/ 74 w 750"/>
                    <a:gd name="T69" fmla="*/ 684 h 856"/>
                    <a:gd name="T70" fmla="*/ 164 w 750"/>
                    <a:gd name="T71" fmla="*/ 574 h 856"/>
                    <a:gd name="T72" fmla="*/ 196 w 750"/>
                    <a:gd name="T73" fmla="*/ 552 h 856"/>
                    <a:gd name="T74" fmla="*/ 352 w 750"/>
                    <a:gd name="T75" fmla="*/ 464 h 856"/>
                    <a:gd name="T76" fmla="*/ 354 w 750"/>
                    <a:gd name="T77" fmla="*/ 644 h 856"/>
                    <a:gd name="T78" fmla="*/ 352 w 750"/>
                    <a:gd name="T79" fmla="*/ 686 h 856"/>
                    <a:gd name="T80" fmla="*/ 304 w 750"/>
                    <a:gd name="T81" fmla="*/ 816 h 856"/>
                    <a:gd name="T82" fmla="*/ 362 w 750"/>
                    <a:gd name="T83" fmla="*/ 856 h 856"/>
                    <a:gd name="T84" fmla="*/ 386 w 750"/>
                    <a:gd name="T85" fmla="*/ 852 h 856"/>
                    <a:gd name="T86" fmla="*/ 396 w 750"/>
                    <a:gd name="T87" fmla="*/ 750 h 856"/>
                    <a:gd name="T88" fmla="*/ 498 w 750"/>
                    <a:gd name="T89" fmla="*/ 768 h 856"/>
                    <a:gd name="T90" fmla="*/ 390 w 750"/>
                    <a:gd name="T91" fmla="*/ 600 h 856"/>
                    <a:gd name="T92" fmla="*/ 436 w 750"/>
                    <a:gd name="T93" fmla="*/ 484 h 856"/>
                    <a:gd name="T94" fmla="*/ 564 w 750"/>
                    <a:gd name="T95" fmla="*/ 562 h 856"/>
                    <a:gd name="T96" fmla="*/ 614 w 750"/>
                    <a:gd name="T97" fmla="*/ 594 h 856"/>
                    <a:gd name="T98" fmla="*/ 658 w 750"/>
                    <a:gd name="T99" fmla="*/ 620 h 856"/>
                    <a:gd name="T100" fmla="*/ 746 w 750"/>
                    <a:gd name="T101" fmla="*/ 636 h 856"/>
                    <a:gd name="T102" fmla="*/ 680 w 750"/>
                    <a:gd name="T103" fmla="*/ 580 h 85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</a:cxnLst>
                  <a:rect l="0" t="0" r="r" b="b"/>
                  <a:pathLst>
                    <a:path w="750" h="856">
                      <a:moveTo>
                        <a:pt x="680" y="580"/>
                      </a:moveTo>
                      <a:lnTo>
                        <a:pt x="746" y="560"/>
                      </a:lnTo>
                      <a:lnTo>
                        <a:pt x="744" y="552"/>
                      </a:lnTo>
                      <a:lnTo>
                        <a:pt x="664" y="570"/>
                      </a:lnTo>
                      <a:lnTo>
                        <a:pt x="664" y="570"/>
                      </a:lnTo>
                      <a:lnTo>
                        <a:pt x="634" y="554"/>
                      </a:lnTo>
                      <a:lnTo>
                        <a:pt x="604" y="538"/>
                      </a:lnTo>
                      <a:lnTo>
                        <a:pt x="732" y="502"/>
                      </a:lnTo>
                      <a:lnTo>
                        <a:pt x="730" y="490"/>
                      </a:lnTo>
                      <a:lnTo>
                        <a:pt x="582" y="526"/>
                      </a:lnTo>
                      <a:lnTo>
                        <a:pt x="582" y="526"/>
                      </a:lnTo>
                      <a:lnTo>
                        <a:pt x="570" y="522"/>
                      </a:lnTo>
                      <a:lnTo>
                        <a:pt x="570" y="522"/>
                      </a:lnTo>
                      <a:lnTo>
                        <a:pt x="530" y="502"/>
                      </a:lnTo>
                      <a:lnTo>
                        <a:pt x="490" y="480"/>
                      </a:lnTo>
                      <a:lnTo>
                        <a:pt x="452" y="458"/>
                      </a:lnTo>
                      <a:lnTo>
                        <a:pt x="416" y="432"/>
                      </a:lnTo>
                      <a:lnTo>
                        <a:pt x="416" y="432"/>
                      </a:lnTo>
                      <a:lnTo>
                        <a:pt x="454" y="404"/>
                      </a:lnTo>
                      <a:lnTo>
                        <a:pt x="492" y="380"/>
                      </a:lnTo>
                      <a:lnTo>
                        <a:pt x="532" y="358"/>
                      </a:lnTo>
                      <a:lnTo>
                        <a:pt x="572" y="338"/>
                      </a:lnTo>
                      <a:lnTo>
                        <a:pt x="572" y="338"/>
                      </a:lnTo>
                      <a:lnTo>
                        <a:pt x="586" y="332"/>
                      </a:lnTo>
                      <a:lnTo>
                        <a:pt x="730" y="366"/>
                      </a:lnTo>
                      <a:lnTo>
                        <a:pt x="732" y="356"/>
                      </a:lnTo>
                      <a:lnTo>
                        <a:pt x="608" y="320"/>
                      </a:lnTo>
                      <a:lnTo>
                        <a:pt x="608" y="320"/>
                      </a:lnTo>
                      <a:lnTo>
                        <a:pt x="666" y="288"/>
                      </a:lnTo>
                      <a:lnTo>
                        <a:pt x="744" y="306"/>
                      </a:lnTo>
                      <a:lnTo>
                        <a:pt x="746" y="296"/>
                      </a:lnTo>
                      <a:lnTo>
                        <a:pt x="682" y="278"/>
                      </a:lnTo>
                      <a:lnTo>
                        <a:pt x="682" y="278"/>
                      </a:lnTo>
                      <a:lnTo>
                        <a:pt x="716" y="254"/>
                      </a:lnTo>
                      <a:lnTo>
                        <a:pt x="748" y="228"/>
                      </a:lnTo>
                      <a:lnTo>
                        <a:pt x="750" y="226"/>
                      </a:lnTo>
                      <a:lnTo>
                        <a:pt x="748" y="224"/>
                      </a:lnTo>
                      <a:lnTo>
                        <a:pt x="748" y="224"/>
                      </a:lnTo>
                      <a:lnTo>
                        <a:pt x="744" y="214"/>
                      </a:lnTo>
                      <a:lnTo>
                        <a:pt x="738" y="206"/>
                      </a:lnTo>
                      <a:lnTo>
                        <a:pt x="736" y="208"/>
                      </a:lnTo>
                      <a:lnTo>
                        <a:pt x="736" y="208"/>
                      </a:lnTo>
                      <a:lnTo>
                        <a:pt x="696" y="222"/>
                      </a:lnTo>
                      <a:lnTo>
                        <a:pt x="658" y="240"/>
                      </a:lnTo>
                      <a:lnTo>
                        <a:pt x="674" y="174"/>
                      </a:lnTo>
                      <a:lnTo>
                        <a:pt x="664" y="170"/>
                      </a:lnTo>
                      <a:lnTo>
                        <a:pt x="642" y="248"/>
                      </a:lnTo>
                      <a:lnTo>
                        <a:pt x="642" y="248"/>
                      </a:lnTo>
                      <a:lnTo>
                        <a:pt x="614" y="266"/>
                      </a:lnTo>
                      <a:lnTo>
                        <a:pt x="584" y="284"/>
                      </a:lnTo>
                      <a:lnTo>
                        <a:pt x="618" y="154"/>
                      </a:lnTo>
                      <a:lnTo>
                        <a:pt x="606" y="152"/>
                      </a:lnTo>
                      <a:lnTo>
                        <a:pt x="562" y="298"/>
                      </a:lnTo>
                      <a:lnTo>
                        <a:pt x="562" y="298"/>
                      </a:lnTo>
                      <a:lnTo>
                        <a:pt x="552" y="306"/>
                      </a:lnTo>
                      <a:lnTo>
                        <a:pt x="552" y="306"/>
                      </a:lnTo>
                      <a:lnTo>
                        <a:pt x="516" y="330"/>
                      </a:lnTo>
                      <a:lnTo>
                        <a:pt x="478" y="354"/>
                      </a:lnTo>
                      <a:lnTo>
                        <a:pt x="438" y="376"/>
                      </a:lnTo>
                      <a:lnTo>
                        <a:pt x="398" y="394"/>
                      </a:lnTo>
                      <a:lnTo>
                        <a:pt x="398" y="394"/>
                      </a:lnTo>
                      <a:lnTo>
                        <a:pt x="392" y="348"/>
                      </a:lnTo>
                      <a:lnTo>
                        <a:pt x="392" y="302"/>
                      </a:lnTo>
                      <a:lnTo>
                        <a:pt x="392" y="258"/>
                      </a:lnTo>
                      <a:lnTo>
                        <a:pt x="394" y="212"/>
                      </a:lnTo>
                      <a:lnTo>
                        <a:pt x="394" y="212"/>
                      </a:lnTo>
                      <a:lnTo>
                        <a:pt x="396" y="198"/>
                      </a:lnTo>
                      <a:lnTo>
                        <a:pt x="498" y="90"/>
                      </a:lnTo>
                      <a:lnTo>
                        <a:pt x="490" y="82"/>
                      </a:lnTo>
                      <a:lnTo>
                        <a:pt x="398" y="172"/>
                      </a:lnTo>
                      <a:lnTo>
                        <a:pt x="398" y="172"/>
                      </a:lnTo>
                      <a:lnTo>
                        <a:pt x="398" y="106"/>
                      </a:lnTo>
                      <a:lnTo>
                        <a:pt x="452" y="48"/>
                      </a:lnTo>
                      <a:lnTo>
                        <a:pt x="446" y="42"/>
                      </a:lnTo>
                      <a:lnTo>
                        <a:pt x="398" y="88"/>
                      </a:lnTo>
                      <a:lnTo>
                        <a:pt x="398" y="88"/>
                      </a:lnTo>
                      <a:lnTo>
                        <a:pt x="394" y="46"/>
                      </a:lnTo>
                      <a:lnTo>
                        <a:pt x="388" y="4"/>
                      </a:lnTo>
                      <a:lnTo>
                        <a:pt x="388" y="0"/>
                      </a:lnTo>
                      <a:lnTo>
                        <a:pt x="384" y="0"/>
                      </a:lnTo>
                      <a:lnTo>
                        <a:pt x="368" y="0"/>
                      </a:lnTo>
                      <a:lnTo>
                        <a:pt x="364" y="0"/>
                      </a:lnTo>
                      <a:lnTo>
                        <a:pt x="364" y="4"/>
                      </a:lnTo>
                      <a:lnTo>
                        <a:pt x="364" y="4"/>
                      </a:lnTo>
                      <a:lnTo>
                        <a:pt x="356" y="46"/>
                      </a:lnTo>
                      <a:lnTo>
                        <a:pt x="354" y="88"/>
                      </a:lnTo>
                      <a:lnTo>
                        <a:pt x="304" y="42"/>
                      </a:lnTo>
                      <a:lnTo>
                        <a:pt x="296" y="48"/>
                      </a:lnTo>
                      <a:lnTo>
                        <a:pt x="352" y="108"/>
                      </a:lnTo>
                      <a:lnTo>
                        <a:pt x="352" y="108"/>
                      </a:lnTo>
                      <a:lnTo>
                        <a:pt x="354" y="140"/>
                      </a:lnTo>
                      <a:lnTo>
                        <a:pt x="354" y="174"/>
                      </a:lnTo>
                      <a:lnTo>
                        <a:pt x="258" y="82"/>
                      </a:lnTo>
                      <a:lnTo>
                        <a:pt x="250" y="90"/>
                      </a:lnTo>
                      <a:lnTo>
                        <a:pt x="356" y="200"/>
                      </a:lnTo>
                      <a:lnTo>
                        <a:pt x="356" y="200"/>
                      </a:lnTo>
                      <a:lnTo>
                        <a:pt x="358" y="214"/>
                      </a:lnTo>
                      <a:lnTo>
                        <a:pt x="358" y="214"/>
                      </a:lnTo>
                      <a:lnTo>
                        <a:pt x="360" y="258"/>
                      </a:lnTo>
                      <a:lnTo>
                        <a:pt x="362" y="302"/>
                      </a:lnTo>
                      <a:lnTo>
                        <a:pt x="360" y="346"/>
                      </a:lnTo>
                      <a:lnTo>
                        <a:pt x="356" y="392"/>
                      </a:lnTo>
                      <a:lnTo>
                        <a:pt x="356" y="392"/>
                      </a:lnTo>
                      <a:lnTo>
                        <a:pt x="314" y="374"/>
                      </a:lnTo>
                      <a:lnTo>
                        <a:pt x="274" y="352"/>
                      </a:lnTo>
                      <a:lnTo>
                        <a:pt x="236" y="328"/>
                      </a:lnTo>
                      <a:lnTo>
                        <a:pt x="198" y="304"/>
                      </a:lnTo>
                      <a:lnTo>
                        <a:pt x="198" y="304"/>
                      </a:lnTo>
                      <a:lnTo>
                        <a:pt x="186" y="294"/>
                      </a:lnTo>
                      <a:lnTo>
                        <a:pt x="144" y="152"/>
                      </a:lnTo>
                      <a:lnTo>
                        <a:pt x="132" y="154"/>
                      </a:lnTo>
                      <a:lnTo>
                        <a:pt x="164" y="282"/>
                      </a:lnTo>
                      <a:lnTo>
                        <a:pt x="164" y="282"/>
                      </a:lnTo>
                      <a:lnTo>
                        <a:pt x="106" y="246"/>
                      </a:lnTo>
                      <a:lnTo>
                        <a:pt x="84" y="170"/>
                      </a:lnTo>
                      <a:lnTo>
                        <a:pt x="74" y="174"/>
                      </a:lnTo>
                      <a:lnTo>
                        <a:pt x="90" y="238"/>
                      </a:lnTo>
                      <a:lnTo>
                        <a:pt x="90" y="238"/>
                      </a:lnTo>
                      <a:lnTo>
                        <a:pt x="54" y="220"/>
                      </a:lnTo>
                      <a:lnTo>
                        <a:pt x="14" y="206"/>
                      </a:lnTo>
                      <a:lnTo>
                        <a:pt x="12" y="204"/>
                      </a:lnTo>
                      <a:lnTo>
                        <a:pt x="10" y="208"/>
                      </a:lnTo>
                      <a:lnTo>
                        <a:pt x="10" y="208"/>
                      </a:lnTo>
                      <a:lnTo>
                        <a:pt x="2" y="222"/>
                      </a:lnTo>
                      <a:lnTo>
                        <a:pt x="2" y="222"/>
                      </a:lnTo>
                      <a:lnTo>
                        <a:pt x="0" y="224"/>
                      </a:lnTo>
                      <a:lnTo>
                        <a:pt x="2" y="226"/>
                      </a:lnTo>
                      <a:lnTo>
                        <a:pt x="2" y="226"/>
                      </a:lnTo>
                      <a:lnTo>
                        <a:pt x="36" y="254"/>
                      </a:lnTo>
                      <a:lnTo>
                        <a:pt x="70" y="278"/>
                      </a:lnTo>
                      <a:lnTo>
                        <a:pt x="4" y="296"/>
                      </a:lnTo>
                      <a:lnTo>
                        <a:pt x="6" y="306"/>
                      </a:lnTo>
                      <a:lnTo>
                        <a:pt x="86" y="288"/>
                      </a:lnTo>
                      <a:lnTo>
                        <a:pt x="86" y="288"/>
                      </a:lnTo>
                      <a:lnTo>
                        <a:pt x="114" y="304"/>
                      </a:lnTo>
                      <a:lnTo>
                        <a:pt x="144" y="318"/>
                      </a:lnTo>
                      <a:lnTo>
                        <a:pt x="16" y="356"/>
                      </a:lnTo>
                      <a:lnTo>
                        <a:pt x="20" y="366"/>
                      </a:lnTo>
                      <a:lnTo>
                        <a:pt x="168" y="330"/>
                      </a:lnTo>
                      <a:lnTo>
                        <a:pt x="168" y="330"/>
                      </a:lnTo>
                      <a:lnTo>
                        <a:pt x="180" y="336"/>
                      </a:lnTo>
                      <a:lnTo>
                        <a:pt x="180" y="336"/>
                      </a:lnTo>
                      <a:lnTo>
                        <a:pt x="220" y="356"/>
                      </a:lnTo>
                      <a:lnTo>
                        <a:pt x="258" y="376"/>
                      </a:lnTo>
                      <a:lnTo>
                        <a:pt x="296" y="400"/>
                      </a:lnTo>
                      <a:lnTo>
                        <a:pt x="334" y="426"/>
                      </a:lnTo>
                      <a:lnTo>
                        <a:pt x="334" y="426"/>
                      </a:lnTo>
                      <a:lnTo>
                        <a:pt x="296" y="454"/>
                      </a:lnTo>
                      <a:lnTo>
                        <a:pt x="258" y="478"/>
                      </a:lnTo>
                      <a:lnTo>
                        <a:pt x="218" y="498"/>
                      </a:lnTo>
                      <a:lnTo>
                        <a:pt x="178" y="520"/>
                      </a:lnTo>
                      <a:lnTo>
                        <a:pt x="178" y="520"/>
                      </a:lnTo>
                      <a:lnTo>
                        <a:pt x="164" y="526"/>
                      </a:lnTo>
                      <a:lnTo>
                        <a:pt x="20" y="490"/>
                      </a:lnTo>
                      <a:lnTo>
                        <a:pt x="16" y="502"/>
                      </a:lnTo>
                      <a:lnTo>
                        <a:pt x="142" y="538"/>
                      </a:lnTo>
                      <a:lnTo>
                        <a:pt x="142" y="538"/>
                      </a:lnTo>
                      <a:lnTo>
                        <a:pt x="112" y="554"/>
                      </a:lnTo>
                      <a:lnTo>
                        <a:pt x="82" y="570"/>
                      </a:lnTo>
                      <a:lnTo>
                        <a:pt x="6" y="552"/>
                      </a:lnTo>
                      <a:lnTo>
                        <a:pt x="4" y="560"/>
                      </a:lnTo>
                      <a:lnTo>
                        <a:pt x="68" y="580"/>
                      </a:lnTo>
                      <a:lnTo>
                        <a:pt x="68" y="580"/>
                      </a:lnTo>
                      <a:lnTo>
                        <a:pt x="34" y="602"/>
                      </a:lnTo>
                      <a:lnTo>
                        <a:pt x="2" y="628"/>
                      </a:lnTo>
                      <a:lnTo>
                        <a:pt x="0" y="630"/>
                      </a:lnTo>
                      <a:lnTo>
                        <a:pt x="6" y="644"/>
                      </a:lnTo>
                      <a:lnTo>
                        <a:pt x="8" y="648"/>
                      </a:lnTo>
                      <a:lnTo>
                        <a:pt x="8" y="648"/>
                      </a:lnTo>
                      <a:lnTo>
                        <a:pt x="10" y="650"/>
                      </a:lnTo>
                      <a:lnTo>
                        <a:pt x="14" y="650"/>
                      </a:lnTo>
                      <a:lnTo>
                        <a:pt x="14" y="650"/>
                      </a:lnTo>
                      <a:lnTo>
                        <a:pt x="54" y="636"/>
                      </a:lnTo>
                      <a:lnTo>
                        <a:pt x="92" y="618"/>
                      </a:lnTo>
                      <a:lnTo>
                        <a:pt x="74" y="684"/>
                      </a:lnTo>
                      <a:lnTo>
                        <a:pt x="84" y="686"/>
                      </a:lnTo>
                      <a:lnTo>
                        <a:pt x="108" y="608"/>
                      </a:lnTo>
                      <a:lnTo>
                        <a:pt x="108" y="608"/>
                      </a:lnTo>
                      <a:lnTo>
                        <a:pt x="136" y="592"/>
                      </a:lnTo>
                      <a:lnTo>
                        <a:pt x="164" y="574"/>
                      </a:lnTo>
                      <a:lnTo>
                        <a:pt x="132" y="702"/>
                      </a:lnTo>
                      <a:lnTo>
                        <a:pt x="144" y="706"/>
                      </a:lnTo>
                      <a:lnTo>
                        <a:pt x="186" y="558"/>
                      </a:lnTo>
                      <a:lnTo>
                        <a:pt x="186" y="558"/>
                      </a:lnTo>
                      <a:lnTo>
                        <a:pt x="196" y="552"/>
                      </a:lnTo>
                      <a:lnTo>
                        <a:pt x="196" y="552"/>
                      </a:lnTo>
                      <a:lnTo>
                        <a:pt x="234" y="526"/>
                      </a:lnTo>
                      <a:lnTo>
                        <a:pt x="272" y="504"/>
                      </a:lnTo>
                      <a:lnTo>
                        <a:pt x="310" y="482"/>
                      </a:lnTo>
                      <a:lnTo>
                        <a:pt x="352" y="464"/>
                      </a:lnTo>
                      <a:lnTo>
                        <a:pt x="352" y="464"/>
                      </a:lnTo>
                      <a:lnTo>
                        <a:pt x="356" y="508"/>
                      </a:lnTo>
                      <a:lnTo>
                        <a:pt x="358" y="554"/>
                      </a:lnTo>
                      <a:lnTo>
                        <a:pt x="356" y="600"/>
                      </a:lnTo>
                      <a:lnTo>
                        <a:pt x="354" y="644"/>
                      </a:lnTo>
                      <a:lnTo>
                        <a:pt x="354" y="644"/>
                      </a:lnTo>
                      <a:lnTo>
                        <a:pt x="354" y="660"/>
                      </a:lnTo>
                      <a:lnTo>
                        <a:pt x="250" y="768"/>
                      </a:lnTo>
                      <a:lnTo>
                        <a:pt x="258" y="776"/>
                      </a:lnTo>
                      <a:lnTo>
                        <a:pt x="352" y="686"/>
                      </a:lnTo>
                      <a:lnTo>
                        <a:pt x="352" y="686"/>
                      </a:lnTo>
                      <a:lnTo>
                        <a:pt x="352" y="718"/>
                      </a:lnTo>
                      <a:lnTo>
                        <a:pt x="352" y="752"/>
                      </a:lnTo>
                      <a:lnTo>
                        <a:pt x="296" y="808"/>
                      </a:lnTo>
                      <a:lnTo>
                        <a:pt x="304" y="816"/>
                      </a:lnTo>
                      <a:lnTo>
                        <a:pt x="352" y="770"/>
                      </a:lnTo>
                      <a:lnTo>
                        <a:pt x="352" y="770"/>
                      </a:lnTo>
                      <a:lnTo>
                        <a:pt x="354" y="812"/>
                      </a:lnTo>
                      <a:lnTo>
                        <a:pt x="362" y="852"/>
                      </a:lnTo>
                      <a:lnTo>
                        <a:pt x="362" y="856"/>
                      </a:lnTo>
                      <a:lnTo>
                        <a:pt x="366" y="856"/>
                      </a:lnTo>
                      <a:lnTo>
                        <a:pt x="382" y="856"/>
                      </a:lnTo>
                      <a:lnTo>
                        <a:pt x="386" y="856"/>
                      </a:lnTo>
                      <a:lnTo>
                        <a:pt x="386" y="852"/>
                      </a:lnTo>
                      <a:lnTo>
                        <a:pt x="386" y="852"/>
                      </a:lnTo>
                      <a:lnTo>
                        <a:pt x="394" y="810"/>
                      </a:lnTo>
                      <a:lnTo>
                        <a:pt x="396" y="768"/>
                      </a:lnTo>
                      <a:lnTo>
                        <a:pt x="446" y="816"/>
                      </a:lnTo>
                      <a:lnTo>
                        <a:pt x="452" y="808"/>
                      </a:lnTo>
                      <a:lnTo>
                        <a:pt x="396" y="750"/>
                      </a:lnTo>
                      <a:lnTo>
                        <a:pt x="396" y="750"/>
                      </a:lnTo>
                      <a:lnTo>
                        <a:pt x="396" y="716"/>
                      </a:lnTo>
                      <a:lnTo>
                        <a:pt x="394" y="682"/>
                      </a:lnTo>
                      <a:lnTo>
                        <a:pt x="490" y="776"/>
                      </a:lnTo>
                      <a:lnTo>
                        <a:pt x="498" y="768"/>
                      </a:lnTo>
                      <a:lnTo>
                        <a:pt x="392" y="656"/>
                      </a:lnTo>
                      <a:lnTo>
                        <a:pt x="392" y="656"/>
                      </a:lnTo>
                      <a:lnTo>
                        <a:pt x="392" y="644"/>
                      </a:lnTo>
                      <a:lnTo>
                        <a:pt x="392" y="644"/>
                      </a:lnTo>
                      <a:lnTo>
                        <a:pt x="390" y="600"/>
                      </a:lnTo>
                      <a:lnTo>
                        <a:pt x="388" y="556"/>
                      </a:lnTo>
                      <a:lnTo>
                        <a:pt x="388" y="510"/>
                      </a:lnTo>
                      <a:lnTo>
                        <a:pt x="394" y="466"/>
                      </a:lnTo>
                      <a:lnTo>
                        <a:pt x="394" y="466"/>
                      </a:lnTo>
                      <a:lnTo>
                        <a:pt x="436" y="484"/>
                      </a:lnTo>
                      <a:lnTo>
                        <a:pt x="476" y="506"/>
                      </a:lnTo>
                      <a:lnTo>
                        <a:pt x="514" y="530"/>
                      </a:lnTo>
                      <a:lnTo>
                        <a:pt x="552" y="554"/>
                      </a:lnTo>
                      <a:lnTo>
                        <a:pt x="552" y="554"/>
                      </a:lnTo>
                      <a:lnTo>
                        <a:pt x="564" y="562"/>
                      </a:lnTo>
                      <a:lnTo>
                        <a:pt x="606" y="706"/>
                      </a:lnTo>
                      <a:lnTo>
                        <a:pt x="618" y="702"/>
                      </a:lnTo>
                      <a:lnTo>
                        <a:pt x="586" y="576"/>
                      </a:lnTo>
                      <a:lnTo>
                        <a:pt x="586" y="576"/>
                      </a:lnTo>
                      <a:lnTo>
                        <a:pt x="614" y="594"/>
                      </a:lnTo>
                      <a:lnTo>
                        <a:pt x="642" y="610"/>
                      </a:lnTo>
                      <a:lnTo>
                        <a:pt x="664" y="686"/>
                      </a:lnTo>
                      <a:lnTo>
                        <a:pt x="674" y="684"/>
                      </a:lnTo>
                      <a:lnTo>
                        <a:pt x="658" y="620"/>
                      </a:lnTo>
                      <a:lnTo>
                        <a:pt x="658" y="620"/>
                      </a:lnTo>
                      <a:lnTo>
                        <a:pt x="696" y="636"/>
                      </a:lnTo>
                      <a:lnTo>
                        <a:pt x="734" y="652"/>
                      </a:lnTo>
                      <a:lnTo>
                        <a:pt x="738" y="652"/>
                      </a:lnTo>
                      <a:lnTo>
                        <a:pt x="746" y="638"/>
                      </a:lnTo>
                      <a:lnTo>
                        <a:pt x="746" y="636"/>
                      </a:lnTo>
                      <a:lnTo>
                        <a:pt x="750" y="632"/>
                      </a:lnTo>
                      <a:lnTo>
                        <a:pt x="746" y="630"/>
                      </a:lnTo>
                      <a:lnTo>
                        <a:pt x="746" y="630"/>
                      </a:lnTo>
                      <a:lnTo>
                        <a:pt x="714" y="604"/>
                      </a:lnTo>
                      <a:lnTo>
                        <a:pt x="680" y="580"/>
                      </a:lnTo>
                      <a:lnTo>
                        <a:pt x="680" y="58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pPr marL="0" algn="l" defTabSz="457200" rtl="0" eaLnBrk="1" latinLnBrk="0" hangingPunct="1"/>
                  <a:endParaRPr lang="en-US" sz="1800" kern="1200">
                    <a:solidFill>
                      <a:schemeClr val="tx1"/>
                    </a:solidFill>
                    <a:latin typeface="+mn-lt"/>
                    <a:ea typeface="+mn-ea"/>
                    <a:cs typeface="+mn-cs"/>
                  </a:endParaRPr>
                </a:p>
              </p:txBody>
            </p:sp>
          </p:grpSp>
          <p:grpSp>
            <p:nvGrpSpPr>
              <p:cNvPr id="226" name="Group 56"/>
              <p:cNvGrpSpPr/>
              <p:nvPr/>
            </p:nvGrpSpPr>
            <p:grpSpPr>
              <a:xfrm>
                <a:off x="7564131" y="154734"/>
                <a:ext cx="1470366" cy="5948886"/>
                <a:chOff x="7564131" y="154734"/>
                <a:chExt cx="1470366" cy="5948886"/>
              </a:xfrm>
            </p:grpSpPr>
            <p:sp>
              <p:nvSpPr>
                <p:cNvPr id="227" name="Freeform 69"/>
                <p:cNvSpPr>
                  <a:spLocks noChangeAspect="1" noEditPoints="1"/>
                </p:cNvSpPr>
                <p:nvPr/>
              </p:nvSpPr>
              <p:spPr bwMode="auto">
                <a:xfrm rot="474405">
                  <a:off x="8001987" y="4921668"/>
                  <a:ext cx="1032510" cy="1181952"/>
                </a:xfrm>
                <a:custGeom>
                  <a:avLst/>
                  <a:gdLst>
                    <a:gd name="T0" fmla="*/ 658 w 760"/>
                    <a:gd name="T1" fmla="*/ 586 h 870"/>
                    <a:gd name="T2" fmla="*/ 728 w 760"/>
                    <a:gd name="T3" fmla="*/ 526 h 870"/>
                    <a:gd name="T4" fmla="*/ 560 w 760"/>
                    <a:gd name="T5" fmla="*/ 466 h 870"/>
                    <a:gd name="T6" fmla="*/ 502 w 760"/>
                    <a:gd name="T7" fmla="*/ 436 h 870"/>
                    <a:gd name="T8" fmla="*/ 560 w 760"/>
                    <a:gd name="T9" fmla="*/ 406 h 870"/>
                    <a:gd name="T10" fmla="*/ 728 w 760"/>
                    <a:gd name="T11" fmla="*/ 346 h 870"/>
                    <a:gd name="T12" fmla="*/ 662 w 760"/>
                    <a:gd name="T13" fmla="*/ 286 h 870"/>
                    <a:gd name="T14" fmla="*/ 688 w 760"/>
                    <a:gd name="T15" fmla="*/ 272 h 870"/>
                    <a:gd name="T16" fmla="*/ 674 w 760"/>
                    <a:gd name="T17" fmla="*/ 256 h 870"/>
                    <a:gd name="T18" fmla="*/ 648 w 760"/>
                    <a:gd name="T19" fmla="*/ 270 h 870"/>
                    <a:gd name="T20" fmla="*/ 632 w 760"/>
                    <a:gd name="T21" fmla="*/ 178 h 870"/>
                    <a:gd name="T22" fmla="*/ 496 w 760"/>
                    <a:gd name="T23" fmla="*/ 296 h 870"/>
                    <a:gd name="T24" fmla="*/ 442 w 760"/>
                    <a:gd name="T25" fmla="*/ 336 h 870"/>
                    <a:gd name="T26" fmla="*/ 444 w 760"/>
                    <a:gd name="T27" fmla="*/ 266 h 870"/>
                    <a:gd name="T28" fmla="*/ 476 w 760"/>
                    <a:gd name="T29" fmla="*/ 90 h 870"/>
                    <a:gd name="T30" fmla="*/ 392 w 760"/>
                    <a:gd name="T31" fmla="*/ 116 h 870"/>
                    <a:gd name="T32" fmla="*/ 392 w 760"/>
                    <a:gd name="T33" fmla="*/ 86 h 870"/>
                    <a:gd name="T34" fmla="*/ 372 w 760"/>
                    <a:gd name="T35" fmla="*/ 90 h 870"/>
                    <a:gd name="T36" fmla="*/ 372 w 760"/>
                    <a:gd name="T37" fmla="*/ 120 h 870"/>
                    <a:gd name="T38" fmla="*/ 282 w 760"/>
                    <a:gd name="T39" fmla="*/ 90 h 870"/>
                    <a:gd name="T40" fmla="*/ 316 w 760"/>
                    <a:gd name="T41" fmla="*/ 266 h 870"/>
                    <a:gd name="T42" fmla="*/ 322 w 760"/>
                    <a:gd name="T43" fmla="*/ 336 h 870"/>
                    <a:gd name="T44" fmla="*/ 264 w 760"/>
                    <a:gd name="T45" fmla="*/ 296 h 870"/>
                    <a:gd name="T46" fmla="*/ 128 w 760"/>
                    <a:gd name="T47" fmla="*/ 178 h 870"/>
                    <a:gd name="T48" fmla="*/ 110 w 760"/>
                    <a:gd name="T49" fmla="*/ 266 h 870"/>
                    <a:gd name="T50" fmla="*/ 84 w 760"/>
                    <a:gd name="T51" fmla="*/ 252 h 870"/>
                    <a:gd name="T52" fmla="*/ 76 w 760"/>
                    <a:gd name="T53" fmla="*/ 270 h 870"/>
                    <a:gd name="T54" fmla="*/ 102 w 760"/>
                    <a:gd name="T55" fmla="*/ 286 h 870"/>
                    <a:gd name="T56" fmla="*/ 30 w 760"/>
                    <a:gd name="T57" fmla="*/ 346 h 870"/>
                    <a:gd name="T58" fmla="*/ 200 w 760"/>
                    <a:gd name="T59" fmla="*/ 406 h 870"/>
                    <a:gd name="T60" fmla="*/ 262 w 760"/>
                    <a:gd name="T61" fmla="*/ 436 h 870"/>
                    <a:gd name="T62" fmla="*/ 200 w 760"/>
                    <a:gd name="T63" fmla="*/ 466 h 870"/>
                    <a:gd name="T64" fmla="*/ 30 w 760"/>
                    <a:gd name="T65" fmla="*/ 526 h 870"/>
                    <a:gd name="T66" fmla="*/ 98 w 760"/>
                    <a:gd name="T67" fmla="*/ 586 h 870"/>
                    <a:gd name="T68" fmla="*/ 72 w 760"/>
                    <a:gd name="T69" fmla="*/ 600 h 870"/>
                    <a:gd name="T70" fmla="*/ 84 w 760"/>
                    <a:gd name="T71" fmla="*/ 616 h 870"/>
                    <a:gd name="T72" fmla="*/ 110 w 760"/>
                    <a:gd name="T73" fmla="*/ 602 h 870"/>
                    <a:gd name="T74" fmla="*/ 128 w 760"/>
                    <a:gd name="T75" fmla="*/ 694 h 870"/>
                    <a:gd name="T76" fmla="*/ 264 w 760"/>
                    <a:gd name="T77" fmla="*/ 576 h 870"/>
                    <a:gd name="T78" fmla="*/ 322 w 760"/>
                    <a:gd name="T79" fmla="*/ 536 h 870"/>
                    <a:gd name="T80" fmla="*/ 316 w 760"/>
                    <a:gd name="T81" fmla="*/ 606 h 870"/>
                    <a:gd name="T82" fmla="*/ 282 w 760"/>
                    <a:gd name="T83" fmla="*/ 782 h 870"/>
                    <a:gd name="T84" fmla="*/ 368 w 760"/>
                    <a:gd name="T85" fmla="*/ 754 h 870"/>
                    <a:gd name="T86" fmla="*/ 368 w 760"/>
                    <a:gd name="T87" fmla="*/ 784 h 870"/>
                    <a:gd name="T88" fmla="*/ 388 w 760"/>
                    <a:gd name="T89" fmla="*/ 780 h 870"/>
                    <a:gd name="T90" fmla="*/ 388 w 760"/>
                    <a:gd name="T91" fmla="*/ 752 h 870"/>
                    <a:gd name="T92" fmla="*/ 476 w 760"/>
                    <a:gd name="T93" fmla="*/ 782 h 870"/>
                    <a:gd name="T94" fmla="*/ 444 w 760"/>
                    <a:gd name="T95" fmla="*/ 606 h 870"/>
                    <a:gd name="T96" fmla="*/ 442 w 760"/>
                    <a:gd name="T97" fmla="*/ 536 h 870"/>
                    <a:gd name="T98" fmla="*/ 496 w 760"/>
                    <a:gd name="T99" fmla="*/ 576 h 870"/>
                    <a:gd name="T100" fmla="*/ 632 w 760"/>
                    <a:gd name="T101" fmla="*/ 694 h 870"/>
                    <a:gd name="T102" fmla="*/ 650 w 760"/>
                    <a:gd name="T103" fmla="*/ 606 h 870"/>
                    <a:gd name="T104" fmla="*/ 676 w 760"/>
                    <a:gd name="T105" fmla="*/ 620 h 870"/>
                    <a:gd name="T106" fmla="*/ 682 w 760"/>
                    <a:gd name="T107" fmla="*/ 602 h 870"/>
                    <a:gd name="T108" fmla="*/ 346 w 760"/>
                    <a:gd name="T109" fmla="*/ 496 h 870"/>
                    <a:gd name="T110" fmla="*/ 418 w 760"/>
                    <a:gd name="T111" fmla="*/ 376 h 87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</a:cxnLst>
                  <a:rect l="0" t="0" r="r" b="b"/>
                  <a:pathLst>
                    <a:path w="760" h="870">
                      <a:moveTo>
                        <a:pt x="756" y="580"/>
                      </a:moveTo>
                      <a:lnTo>
                        <a:pt x="752" y="564"/>
                      </a:lnTo>
                      <a:lnTo>
                        <a:pt x="658" y="586"/>
                      </a:lnTo>
                      <a:lnTo>
                        <a:pt x="634" y="572"/>
                      </a:lnTo>
                      <a:lnTo>
                        <a:pt x="734" y="542"/>
                      </a:lnTo>
                      <a:lnTo>
                        <a:pt x="728" y="526"/>
                      </a:lnTo>
                      <a:lnTo>
                        <a:pt x="606" y="556"/>
                      </a:lnTo>
                      <a:lnTo>
                        <a:pt x="490" y="486"/>
                      </a:lnTo>
                      <a:lnTo>
                        <a:pt x="560" y="466"/>
                      </a:lnTo>
                      <a:lnTo>
                        <a:pt x="552" y="442"/>
                      </a:lnTo>
                      <a:lnTo>
                        <a:pt x="490" y="456"/>
                      </a:lnTo>
                      <a:lnTo>
                        <a:pt x="502" y="436"/>
                      </a:lnTo>
                      <a:lnTo>
                        <a:pt x="490" y="414"/>
                      </a:lnTo>
                      <a:lnTo>
                        <a:pt x="552" y="430"/>
                      </a:lnTo>
                      <a:lnTo>
                        <a:pt x="560" y="406"/>
                      </a:lnTo>
                      <a:lnTo>
                        <a:pt x="496" y="388"/>
                      </a:lnTo>
                      <a:lnTo>
                        <a:pt x="610" y="318"/>
                      </a:lnTo>
                      <a:lnTo>
                        <a:pt x="728" y="346"/>
                      </a:lnTo>
                      <a:lnTo>
                        <a:pt x="734" y="328"/>
                      </a:lnTo>
                      <a:lnTo>
                        <a:pt x="638" y="302"/>
                      </a:lnTo>
                      <a:lnTo>
                        <a:pt x="662" y="286"/>
                      </a:lnTo>
                      <a:lnTo>
                        <a:pt x="752" y="308"/>
                      </a:lnTo>
                      <a:lnTo>
                        <a:pt x="756" y="292"/>
                      </a:lnTo>
                      <a:lnTo>
                        <a:pt x="688" y="272"/>
                      </a:lnTo>
                      <a:lnTo>
                        <a:pt x="760" y="228"/>
                      </a:lnTo>
                      <a:lnTo>
                        <a:pt x="752" y="214"/>
                      </a:lnTo>
                      <a:lnTo>
                        <a:pt x="674" y="256"/>
                      </a:lnTo>
                      <a:lnTo>
                        <a:pt x="694" y="182"/>
                      </a:lnTo>
                      <a:lnTo>
                        <a:pt x="676" y="176"/>
                      </a:lnTo>
                      <a:lnTo>
                        <a:pt x="648" y="270"/>
                      </a:lnTo>
                      <a:lnTo>
                        <a:pt x="624" y="284"/>
                      </a:lnTo>
                      <a:lnTo>
                        <a:pt x="650" y="184"/>
                      </a:lnTo>
                      <a:lnTo>
                        <a:pt x="632" y="178"/>
                      </a:lnTo>
                      <a:lnTo>
                        <a:pt x="596" y="300"/>
                      </a:lnTo>
                      <a:lnTo>
                        <a:pt x="478" y="364"/>
                      </a:lnTo>
                      <a:lnTo>
                        <a:pt x="496" y="296"/>
                      </a:lnTo>
                      <a:lnTo>
                        <a:pt x="470" y="288"/>
                      </a:lnTo>
                      <a:lnTo>
                        <a:pt x="452" y="354"/>
                      </a:lnTo>
                      <a:lnTo>
                        <a:pt x="442" y="336"/>
                      </a:lnTo>
                      <a:lnTo>
                        <a:pt x="414" y="336"/>
                      </a:lnTo>
                      <a:lnTo>
                        <a:pt x="462" y="286"/>
                      </a:lnTo>
                      <a:lnTo>
                        <a:pt x="444" y="266"/>
                      </a:lnTo>
                      <a:lnTo>
                        <a:pt x="396" y="312"/>
                      </a:lnTo>
                      <a:lnTo>
                        <a:pt x="392" y="176"/>
                      </a:lnTo>
                      <a:lnTo>
                        <a:pt x="476" y="90"/>
                      </a:lnTo>
                      <a:lnTo>
                        <a:pt x="464" y="76"/>
                      </a:lnTo>
                      <a:lnTo>
                        <a:pt x="392" y="146"/>
                      </a:lnTo>
                      <a:lnTo>
                        <a:pt x="392" y="116"/>
                      </a:lnTo>
                      <a:lnTo>
                        <a:pt x="456" y="50"/>
                      </a:lnTo>
                      <a:lnTo>
                        <a:pt x="444" y="38"/>
                      </a:lnTo>
                      <a:lnTo>
                        <a:pt x="392" y="86"/>
                      </a:lnTo>
                      <a:lnTo>
                        <a:pt x="390" y="0"/>
                      </a:lnTo>
                      <a:lnTo>
                        <a:pt x="374" y="0"/>
                      </a:lnTo>
                      <a:lnTo>
                        <a:pt x="372" y="90"/>
                      </a:lnTo>
                      <a:lnTo>
                        <a:pt x="316" y="36"/>
                      </a:lnTo>
                      <a:lnTo>
                        <a:pt x="304" y="50"/>
                      </a:lnTo>
                      <a:lnTo>
                        <a:pt x="372" y="120"/>
                      </a:lnTo>
                      <a:lnTo>
                        <a:pt x="370" y="148"/>
                      </a:lnTo>
                      <a:lnTo>
                        <a:pt x="296" y="76"/>
                      </a:lnTo>
                      <a:lnTo>
                        <a:pt x="282" y="90"/>
                      </a:lnTo>
                      <a:lnTo>
                        <a:pt x="370" y="180"/>
                      </a:lnTo>
                      <a:lnTo>
                        <a:pt x="368" y="316"/>
                      </a:lnTo>
                      <a:lnTo>
                        <a:pt x="316" y="266"/>
                      </a:lnTo>
                      <a:lnTo>
                        <a:pt x="298" y="286"/>
                      </a:lnTo>
                      <a:lnTo>
                        <a:pt x="344" y="336"/>
                      </a:lnTo>
                      <a:lnTo>
                        <a:pt x="322" y="336"/>
                      </a:lnTo>
                      <a:lnTo>
                        <a:pt x="308" y="358"/>
                      </a:lnTo>
                      <a:lnTo>
                        <a:pt x="288" y="290"/>
                      </a:lnTo>
                      <a:lnTo>
                        <a:pt x="264" y="296"/>
                      </a:lnTo>
                      <a:lnTo>
                        <a:pt x="280" y="360"/>
                      </a:lnTo>
                      <a:lnTo>
                        <a:pt x="162" y="294"/>
                      </a:lnTo>
                      <a:lnTo>
                        <a:pt x="128" y="178"/>
                      </a:lnTo>
                      <a:lnTo>
                        <a:pt x="110" y="184"/>
                      </a:lnTo>
                      <a:lnTo>
                        <a:pt x="134" y="280"/>
                      </a:lnTo>
                      <a:lnTo>
                        <a:pt x="110" y="266"/>
                      </a:lnTo>
                      <a:lnTo>
                        <a:pt x="84" y="176"/>
                      </a:lnTo>
                      <a:lnTo>
                        <a:pt x="66" y="182"/>
                      </a:lnTo>
                      <a:lnTo>
                        <a:pt x="84" y="252"/>
                      </a:lnTo>
                      <a:lnTo>
                        <a:pt x="10" y="210"/>
                      </a:lnTo>
                      <a:lnTo>
                        <a:pt x="2" y="224"/>
                      </a:lnTo>
                      <a:lnTo>
                        <a:pt x="76" y="270"/>
                      </a:lnTo>
                      <a:lnTo>
                        <a:pt x="2" y="292"/>
                      </a:lnTo>
                      <a:lnTo>
                        <a:pt x="8" y="308"/>
                      </a:lnTo>
                      <a:lnTo>
                        <a:pt x="102" y="286"/>
                      </a:lnTo>
                      <a:lnTo>
                        <a:pt x="126" y="300"/>
                      </a:lnTo>
                      <a:lnTo>
                        <a:pt x="26" y="328"/>
                      </a:lnTo>
                      <a:lnTo>
                        <a:pt x="30" y="346"/>
                      </a:lnTo>
                      <a:lnTo>
                        <a:pt x="154" y="316"/>
                      </a:lnTo>
                      <a:lnTo>
                        <a:pt x="270" y="386"/>
                      </a:lnTo>
                      <a:lnTo>
                        <a:pt x="200" y="406"/>
                      </a:lnTo>
                      <a:lnTo>
                        <a:pt x="206" y="430"/>
                      </a:lnTo>
                      <a:lnTo>
                        <a:pt x="276" y="414"/>
                      </a:lnTo>
                      <a:lnTo>
                        <a:pt x="262" y="436"/>
                      </a:lnTo>
                      <a:lnTo>
                        <a:pt x="276" y="458"/>
                      </a:lnTo>
                      <a:lnTo>
                        <a:pt x="206" y="442"/>
                      </a:lnTo>
                      <a:lnTo>
                        <a:pt x="200" y="466"/>
                      </a:lnTo>
                      <a:lnTo>
                        <a:pt x="264" y="484"/>
                      </a:lnTo>
                      <a:lnTo>
                        <a:pt x="148" y="554"/>
                      </a:lnTo>
                      <a:lnTo>
                        <a:pt x="30" y="526"/>
                      </a:lnTo>
                      <a:lnTo>
                        <a:pt x="26" y="542"/>
                      </a:lnTo>
                      <a:lnTo>
                        <a:pt x="122" y="570"/>
                      </a:lnTo>
                      <a:lnTo>
                        <a:pt x="98" y="586"/>
                      </a:lnTo>
                      <a:lnTo>
                        <a:pt x="8" y="562"/>
                      </a:lnTo>
                      <a:lnTo>
                        <a:pt x="2" y="580"/>
                      </a:lnTo>
                      <a:lnTo>
                        <a:pt x="72" y="600"/>
                      </a:lnTo>
                      <a:lnTo>
                        <a:pt x="0" y="644"/>
                      </a:lnTo>
                      <a:lnTo>
                        <a:pt x="8" y="658"/>
                      </a:lnTo>
                      <a:lnTo>
                        <a:pt x="84" y="616"/>
                      </a:lnTo>
                      <a:lnTo>
                        <a:pt x="66" y="690"/>
                      </a:lnTo>
                      <a:lnTo>
                        <a:pt x="84" y="694"/>
                      </a:lnTo>
                      <a:lnTo>
                        <a:pt x="110" y="602"/>
                      </a:lnTo>
                      <a:lnTo>
                        <a:pt x="136" y="588"/>
                      </a:lnTo>
                      <a:lnTo>
                        <a:pt x="110" y="688"/>
                      </a:lnTo>
                      <a:lnTo>
                        <a:pt x="128" y="694"/>
                      </a:lnTo>
                      <a:lnTo>
                        <a:pt x="164" y="572"/>
                      </a:lnTo>
                      <a:lnTo>
                        <a:pt x="282" y="506"/>
                      </a:lnTo>
                      <a:lnTo>
                        <a:pt x="264" y="576"/>
                      </a:lnTo>
                      <a:lnTo>
                        <a:pt x="288" y="582"/>
                      </a:lnTo>
                      <a:lnTo>
                        <a:pt x="308" y="514"/>
                      </a:lnTo>
                      <a:lnTo>
                        <a:pt x="322" y="536"/>
                      </a:lnTo>
                      <a:lnTo>
                        <a:pt x="344" y="536"/>
                      </a:lnTo>
                      <a:lnTo>
                        <a:pt x="298" y="586"/>
                      </a:lnTo>
                      <a:lnTo>
                        <a:pt x="316" y="606"/>
                      </a:lnTo>
                      <a:lnTo>
                        <a:pt x="364" y="560"/>
                      </a:lnTo>
                      <a:lnTo>
                        <a:pt x="366" y="694"/>
                      </a:lnTo>
                      <a:lnTo>
                        <a:pt x="282" y="782"/>
                      </a:lnTo>
                      <a:lnTo>
                        <a:pt x="296" y="796"/>
                      </a:lnTo>
                      <a:lnTo>
                        <a:pt x="368" y="726"/>
                      </a:lnTo>
                      <a:lnTo>
                        <a:pt x="368" y="754"/>
                      </a:lnTo>
                      <a:lnTo>
                        <a:pt x="304" y="822"/>
                      </a:lnTo>
                      <a:lnTo>
                        <a:pt x="316" y="834"/>
                      </a:lnTo>
                      <a:lnTo>
                        <a:pt x="368" y="784"/>
                      </a:lnTo>
                      <a:lnTo>
                        <a:pt x="370" y="870"/>
                      </a:lnTo>
                      <a:lnTo>
                        <a:pt x="386" y="870"/>
                      </a:lnTo>
                      <a:lnTo>
                        <a:pt x="388" y="780"/>
                      </a:lnTo>
                      <a:lnTo>
                        <a:pt x="444" y="834"/>
                      </a:lnTo>
                      <a:lnTo>
                        <a:pt x="456" y="822"/>
                      </a:lnTo>
                      <a:lnTo>
                        <a:pt x="388" y="752"/>
                      </a:lnTo>
                      <a:lnTo>
                        <a:pt x="388" y="724"/>
                      </a:lnTo>
                      <a:lnTo>
                        <a:pt x="464" y="796"/>
                      </a:lnTo>
                      <a:lnTo>
                        <a:pt x="476" y="782"/>
                      </a:lnTo>
                      <a:lnTo>
                        <a:pt x="390" y="692"/>
                      </a:lnTo>
                      <a:lnTo>
                        <a:pt x="392" y="556"/>
                      </a:lnTo>
                      <a:lnTo>
                        <a:pt x="444" y="606"/>
                      </a:lnTo>
                      <a:lnTo>
                        <a:pt x="462" y="586"/>
                      </a:lnTo>
                      <a:lnTo>
                        <a:pt x="414" y="536"/>
                      </a:lnTo>
                      <a:lnTo>
                        <a:pt x="442" y="536"/>
                      </a:lnTo>
                      <a:lnTo>
                        <a:pt x="452" y="518"/>
                      </a:lnTo>
                      <a:lnTo>
                        <a:pt x="470" y="582"/>
                      </a:lnTo>
                      <a:lnTo>
                        <a:pt x="496" y="576"/>
                      </a:lnTo>
                      <a:lnTo>
                        <a:pt x="480" y="512"/>
                      </a:lnTo>
                      <a:lnTo>
                        <a:pt x="598" y="576"/>
                      </a:lnTo>
                      <a:lnTo>
                        <a:pt x="632" y="694"/>
                      </a:lnTo>
                      <a:lnTo>
                        <a:pt x="650" y="688"/>
                      </a:lnTo>
                      <a:lnTo>
                        <a:pt x="626" y="592"/>
                      </a:lnTo>
                      <a:lnTo>
                        <a:pt x="650" y="606"/>
                      </a:lnTo>
                      <a:lnTo>
                        <a:pt x="676" y="694"/>
                      </a:lnTo>
                      <a:lnTo>
                        <a:pt x="694" y="690"/>
                      </a:lnTo>
                      <a:lnTo>
                        <a:pt x="676" y="620"/>
                      </a:lnTo>
                      <a:lnTo>
                        <a:pt x="750" y="660"/>
                      </a:lnTo>
                      <a:lnTo>
                        <a:pt x="758" y="648"/>
                      </a:lnTo>
                      <a:lnTo>
                        <a:pt x="682" y="602"/>
                      </a:lnTo>
                      <a:lnTo>
                        <a:pt x="756" y="580"/>
                      </a:lnTo>
                      <a:close/>
                      <a:moveTo>
                        <a:pt x="418" y="496"/>
                      </a:moveTo>
                      <a:lnTo>
                        <a:pt x="346" y="496"/>
                      </a:lnTo>
                      <a:lnTo>
                        <a:pt x="308" y="436"/>
                      </a:lnTo>
                      <a:lnTo>
                        <a:pt x="346" y="376"/>
                      </a:lnTo>
                      <a:lnTo>
                        <a:pt x="418" y="376"/>
                      </a:lnTo>
                      <a:lnTo>
                        <a:pt x="456" y="436"/>
                      </a:lnTo>
                      <a:lnTo>
                        <a:pt x="418" y="49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8" name="Freeform 73"/>
                <p:cNvSpPr>
                  <a:spLocks noChangeAspect="1" noEditPoints="1"/>
                </p:cNvSpPr>
                <p:nvPr/>
              </p:nvSpPr>
              <p:spPr bwMode="auto">
                <a:xfrm rot="20414437">
                  <a:off x="7564131" y="154734"/>
                  <a:ext cx="722936" cy="825205"/>
                </a:xfrm>
                <a:custGeom>
                  <a:avLst/>
                  <a:gdLst>
                    <a:gd name="T0" fmla="*/ 678 w 820"/>
                    <a:gd name="T1" fmla="*/ 610 h 936"/>
                    <a:gd name="T2" fmla="*/ 656 w 820"/>
                    <a:gd name="T3" fmla="*/ 598 h 936"/>
                    <a:gd name="T4" fmla="*/ 514 w 820"/>
                    <a:gd name="T5" fmla="*/ 512 h 936"/>
                    <a:gd name="T6" fmla="*/ 522 w 820"/>
                    <a:gd name="T7" fmla="*/ 468 h 936"/>
                    <a:gd name="T8" fmla="*/ 564 w 820"/>
                    <a:gd name="T9" fmla="*/ 414 h 936"/>
                    <a:gd name="T10" fmla="*/ 684 w 820"/>
                    <a:gd name="T11" fmla="*/ 324 h 936"/>
                    <a:gd name="T12" fmla="*/ 736 w 820"/>
                    <a:gd name="T13" fmla="*/ 292 h 936"/>
                    <a:gd name="T14" fmla="*/ 744 w 820"/>
                    <a:gd name="T15" fmla="*/ 196 h 936"/>
                    <a:gd name="T16" fmla="*/ 696 w 820"/>
                    <a:gd name="T17" fmla="*/ 198 h 936"/>
                    <a:gd name="T18" fmla="*/ 536 w 820"/>
                    <a:gd name="T19" fmla="*/ 364 h 936"/>
                    <a:gd name="T20" fmla="*/ 486 w 820"/>
                    <a:gd name="T21" fmla="*/ 384 h 936"/>
                    <a:gd name="T22" fmla="*/ 428 w 820"/>
                    <a:gd name="T23" fmla="*/ 356 h 936"/>
                    <a:gd name="T24" fmla="*/ 508 w 820"/>
                    <a:gd name="T25" fmla="*/ 92 h 936"/>
                    <a:gd name="T26" fmla="*/ 486 w 820"/>
                    <a:gd name="T27" fmla="*/ 50 h 936"/>
                    <a:gd name="T28" fmla="*/ 404 w 820"/>
                    <a:gd name="T29" fmla="*/ 0 h 936"/>
                    <a:gd name="T30" fmla="*/ 402 w 820"/>
                    <a:gd name="T31" fmla="*/ 120 h 936"/>
                    <a:gd name="T32" fmla="*/ 400 w 820"/>
                    <a:gd name="T33" fmla="*/ 184 h 936"/>
                    <a:gd name="T34" fmla="*/ 398 w 820"/>
                    <a:gd name="T35" fmla="*/ 356 h 936"/>
                    <a:gd name="T36" fmla="*/ 340 w 820"/>
                    <a:gd name="T37" fmla="*/ 382 h 936"/>
                    <a:gd name="T38" fmla="*/ 168 w 820"/>
                    <a:gd name="T39" fmla="*/ 312 h 936"/>
                    <a:gd name="T40" fmla="*/ 112 w 820"/>
                    <a:gd name="T41" fmla="*/ 280 h 936"/>
                    <a:gd name="T42" fmla="*/ 10 w 820"/>
                    <a:gd name="T43" fmla="*/ 224 h 936"/>
                    <a:gd name="T44" fmla="*/ 10 w 820"/>
                    <a:gd name="T45" fmla="*/ 324 h 936"/>
                    <a:gd name="T46" fmla="*/ 36 w 820"/>
                    <a:gd name="T47" fmla="*/ 364 h 936"/>
                    <a:gd name="T48" fmla="*/ 266 w 820"/>
                    <a:gd name="T49" fmla="*/ 398 h 936"/>
                    <a:gd name="T50" fmla="*/ 302 w 820"/>
                    <a:gd name="T51" fmla="*/ 468 h 936"/>
                    <a:gd name="T52" fmla="*/ 264 w 820"/>
                    <a:gd name="T53" fmla="*/ 532 h 936"/>
                    <a:gd name="T54" fmla="*/ 34 w 820"/>
                    <a:gd name="T55" fmla="*/ 580 h 936"/>
                    <a:gd name="T56" fmla="*/ 8 w 820"/>
                    <a:gd name="T57" fmla="*/ 620 h 936"/>
                    <a:gd name="T58" fmla="*/ 96 w 820"/>
                    <a:gd name="T59" fmla="*/ 658 h 936"/>
                    <a:gd name="T60" fmla="*/ 152 w 820"/>
                    <a:gd name="T61" fmla="*/ 628 h 936"/>
                    <a:gd name="T62" fmla="*/ 174 w 820"/>
                    <a:gd name="T63" fmla="*/ 616 h 936"/>
                    <a:gd name="T64" fmla="*/ 324 w 820"/>
                    <a:gd name="T65" fmla="*/ 532 h 936"/>
                    <a:gd name="T66" fmla="*/ 392 w 820"/>
                    <a:gd name="T67" fmla="*/ 574 h 936"/>
                    <a:gd name="T68" fmla="*/ 312 w 820"/>
                    <a:gd name="T69" fmla="*/ 842 h 936"/>
                    <a:gd name="T70" fmla="*/ 334 w 820"/>
                    <a:gd name="T71" fmla="*/ 884 h 936"/>
                    <a:gd name="T72" fmla="*/ 416 w 820"/>
                    <a:gd name="T73" fmla="*/ 936 h 936"/>
                    <a:gd name="T74" fmla="*/ 420 w 820"/>
                    <a:gd name="T75" fmla="*/ 814 h 936"/>
                    <a:gd name="T76" fmla="*/ 420 w 820"/>
                    <a:gd name="T77" fmla="*/ 750 h 936"/>
                    <a:gd name="T78" fmla="*/ 424 w 820"/>
                    <a:gd name="T79" fmla="*/ 576 h 936"/>
                    <a:gd name="T80" fmla="*/ 482 w 820"/>
                    <a:gd name="T81" fmla="*/ 552 h 936"/>
                    <a:gd name="T82" fmla="*/ 652 w 820"/>
                    <a:gd name="T83" fmla="*/ 622 h 936"/>
                    <a:gd name="T84" fmla="*/ 708 w 820"/>
                    <a:gd name="T85" fmla="*/ 654 h 936"/>
                    <a:gd name="T86" fmla="*/ 812 w 820"/>
                    <a:gd name="T87" fmla="*/ 710 h 936"/>
                    <a:gd name="T88" fmla="*/ 412 w 820"/>
                    <a:gd name="T89" fmla="*/ 546 h 936"/>
                    <a:gd name="T90" fmla="*/ 368 w 820"/>
                    <a:gd name="T91" fmla="*/ 532 h 936"/>
                    <a:gd name="T92" fmla="*/ 336 w 820"/>
                    <a:gd name="T93" fmla="*/ 482 h 936"/>
                    <a:gd name="T94" fmla="*/ 340 w 820"/>
                    <a:gd name="T95" fmla="*/ 436 h 936"/>
                    <a:gd name="T96" fmla="*/ 382 w 820"/>
                    <a:gd name="T97" fmla="*/ 394 h 936"/>
                    <a:gd name="T98" fmla="*/ 428 w 820"/>
                    <a:gd name="T99" fmla="*/ 390 h 936"/>
                    <a:gd name="T100" fmla="*/ 478 w 820"/>
                    <a:gd name="T101" fmla="*/ 424 h 936"/>
                    <a:gd name="T102" fmla="*/ 490 w 820"/>
                    <a:gd name="T103" fmla="*/ 468 h 936"/>
                    <a:gd name="T104" fmla="*/ 468 w 820"/>
                    <a:gd name="T105" fmla="*/ 522 h 936"/>
                    <a:gd name="T106" fmla="*/ 412 w 820"/>
                    <a:gd name="T107" fmla="*/ 546 h 936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</a:cxnLst>
                  <a:rect l="0" t="0" r="r" b="b"/>
                  <a:pathLst>
                    <a:path w="820" h="936">
                      <a:moveTo>
                        <a:pt x="812" y="620"/>
                      </a:moveTo>
                      <a:lnTo>
                        <a:pt x="810" y="610"/>
                      </a:lnTo>
                      <a:lnTo>
                        <a:pt x="716" y="634"/>
                      </a:lnTo>
                      <a:lnTo>
                        <a:pt x="678" y="610"/>
                      </a:lnTo>
                      <a:lnTo>
                        <a:pt x="788" y="580"/>
                      </a:lnTo>
                      <a:lnTo>
                        <a:pt x="784" y="570"/>
                      </a:lnTo>
                      <a:lnTo>
                        <a:pt x="660" y="600"/>
                      </a:lnTo>
                      <a:lnTo>
                        <a:pt x="656" y="598"/>
                      </a:lnTo>
                      <a:lnTo>
                        <a:pt x="562" y="524"/>
                      </a:lnTo>
                      <a:lnTo>
                        <a:pt x="556" y="536"/>
                      </a:lnTo>
                      <a:lnTo>
                        <a:pt x="514" y="512"/>
                      </a:lnTo>
                      <a:lnTo>
                        <a:pt x="514" y="512"/>
                      </a:lnTo>
                      <a:lnTo>
                        <a:pt x="520" y="490"/>
                      </a:lnTo>
                      <a:lnTo>
                        <a:pt x="522" y="478"/>
                      </a:lnTo>
                      <a:lnTo>
                        <a:pt x="522" y="468"/>
                      </a:lnTo>
                      <a:lnTo>
                        <a:pt x="522" y="468"/>
                      </a:lnTo>
                      <a:lnTo>
                        <a:pt x="520" y="446"/>
                      </a:lnTo>
                      <a:lnTo>
                        <a:pt x="516" y="426"/>
                      </a:lnTo>
                      <a:lnTo>
                        <a:pt x="558" y="402"/>
                      </a:lnTo>
                      <a:lnTo>
                        <a:pt x="564" y="414"/>
                      </a:lnTo>
                      <a:lnTo>
                        <a:pt x="666" y="336"/>
                      </a:lnTo>
                      <a:lnTo>
                        <a:pt x="784" y="364"/>
                      </a:lnTo>
                      <a:lnTo>
                        <a:pt x="788" y="354"/>
                      </a:lnTo>
                      <a:lnTo>
                        <a:pt x="684" y="324"/>
                      </a:lnTo>
                      <a:lnTo>
                        <a:pt x="720" y="302"/>
                      </a:lnTo>
                      <a:lnTo>
                        <a:pt x="810" y="324"/>
                      </a:lnTo>
                      <a:lnTo>
                        <a:pt x="812" y="314"/>
                      </a:lnTo>
                      <a:lnTo>
                        <a:pt x="736" y="292"/>
                      </a:lnTo>
                      <a:lnTo>
                        <a:pt x="820" y="242"/>
                      </a:lnTo>
                      <a:lnTo>
                        <a:pt x="812" y="228"/>
                      </a:lnTo>
                      <a:lnTo>
                        <a:pt x="724" y="276"/>
                      </a:lnTo>
                      <a:lnTo>
                        <a:pt x="744" y="196"/>
                      </a:lnTo>
                      <a:lnTo>
                        <a:pt x="734" y="192"/>
                      </a:lnTo>
                      <a:lnTo>
                        <a:pt x="706" y="286"/>
                      </a:lnTo>
                      <a:lnTo>
                        <a:pt x="670" y="306"/>
                      </a:lnTo>
                      <a:lnTo>
                        <a:pt x="696" y="198"/>
                      </a:lnTo>
                      <a:lnTo>
                        <a:pt x="686" y="194"/>
                      </a:lnTo>
                      <a:lnTo>
                        <a:pt x="650" y="318"/>
                      </a:lnTo>
                      <a:lnTo>
                        <a:pt x="646" y="320"/>
                      </a:lnTo>
                      <a:lnTo>
                        <a:pt x="536" y="364"/>
                      </a:lnTo>
                      <a:lnTo>
                        <a:pt x="542" y="376"/>
                      </a:lnTo>
                      <a:lnTo>
                        <a:pt x="500" y="400"/>
                      </a:lnTo>
                      <a:lnTo>
                        <a:pt x="500" y="400"/>
                      </a:lnTo>
                      <a:lnTo>
                        <a:pt x="486" y="384"/>
                      </a:lnTo>
                      <a:lnTo>
                        <a:pt x="468" y="372"/>
                      </a:lnTo>
                      <a:lnTo>
                        <a:pt x="450" y="362"/>
                      </a:lnTo>
                      <a:lnTo>
                        <a:pt x="438" y="358"/>
                      </a:lnTo>
                      <a:lnTo>
                        <a:pt x="428" y="356"/>
                      </a:lnTo>
                      <a:lnTo>
                        <a:pt x="426" y="304"/>
                      </a:lnTo>
                      <a:lnTo>
                        <a:pt x="442" y="304"/>
                      </a:lnTo>
                      <a:lnTo>
                        <a:pt x="424" y="178"/>
                      </a:lnTo>
                      <a:lnTo>
                        <a:pt x="508" y="92"/>
                      </a:lnTo>
                      <a:lnTo>
                        <a:pt x="502" y="84"/>
                      </a:lnTo>
                      <a:lnTo>
                        <a:pt x="424" y="158"/>
                      </a:lnTo>
                      <a:lnTo>
                        <a:pt x="422" y="116"/>
                      </a:lnTo>
                      <a:lnTo>
                        <a:pt x="486" y="50"/>
                      </a:lnTo>
                      <a:lnTo>
                        <a:pt x="478" y="42"/>
                      </a:lnTo>
                      <a:lnTo>
                        <a:pt x="422" y="98"/>
                      </a:lnTo>
                      <a:lnTo>
                        <a:pt x="420" y="0"/>
                      </a:lnTo>
                      <a:lnTo>
                        <a:pt x="404" y="0"/>
                      </a:lnTo>
                      <a:lnTo>
                        <a:pt x="402" y="102"/>
                      </a:lnTo>
                      <a:lnTo>
                        <a:pt x="342" y="42"/>
                      </a:lnTo>
                      <a:lnTo>
                        <a:pt x="334" y="50"/>
                      </a:lnTo>
                      <a:lnTo>
                        <a:pt x="402" y="120"/>
                      </a:lnTo>
                      <a:lnTo>
                        <a:pt x="400" y="162"/>
                      </a:lnTo>
                      <a:lnTo>
                        <a:pt x="320" y="84"/>
                      </a:lnTo>
                      <a:lnTo>
                        <a:pt x="312" y="92"/>
                      </a:lnTo>
                      <a:lnTo>
                        <a:pt x="400" y="184"/>
                      </a:lnTo>
                      <a:lnTo>
                        <a:pt x="400" y="188"/>
                      </a:lnTo>
                      <a:lnTo>
                        <a:pt x="384" y="304"/>
                      </a:lnTo>
                      <a:lnTo>
                        <a:pt x="398" y="304"/>
                      </a:lnTo>
                      <a:lnTo>
                        <a:pt x="398" y="356"/>
                      </a:lnTo>
                      <a:lnTo>
                        <a:pt x="398" y="356"/>
                      </a:lnTo>
                      <a:lnTo>
                        <a:pt x="376" y="362"/>
                      </a:lnTo>
                      <a:lnTo>
                        <a:pt x="358" y="370"/>
                      </a:lnTo>
                      <a:lnTo>
                        <a:pt x="340" y="382"/>
                      </a:lnTo>
                      <a:lnTo>
                        <a:pt x="326" y="398"/>
                      </a:lnTo>
                      <a:lnTo>
                        <a:pt x="280" y="372"/>
                      </a:lnTo>
                      <a:lnTo>
                        <a:pt x="286" y="360"/>
                      </a:lnTo>
                      <a:lnTo>
                        <a:pt x="168" y="312"/>
                      </a:lnTo>
                      <a:lnTo>
                        <a:pt x="134" y="194"/>
                      </a:lnTo>
                      <a:lnTo>
                        <a:pt x="124" y="198"/>
                      </a:lnTo>
                      <a:lnTo>
                        <a:pt x="150" y="302"/>
                      </a:lnTo>
                      <a:lnTo>
                        <a:pt x="112" y="280"/>
                      </a:lnTo>
                      <a:lnTo>
                        <a:pt x="86" y="192"/>
                      </a:lnTo>
                      <a:lnTo>
                        <a:pt x="76" y="196"/>
                      </a:lnTo>
                      <a:lnTo>
                        <a:pt x="96" y="272"/>
                      </a:lnTo>
                      <a:lnTo>
                        <a:pt x="10" y="224"/>
                      </a:lnTo>
                      <a:lnTo>
                        <a:pt x="2" y="238"/>
                      </a:lnTo>
                      <a:lnTo>
                        <a:pt x="88" y="292"/>
                      </a:lnTo>
                      <a:lnTo>
                        <a:pt x="8" y="314"/>
                      </a:lnTo>
                      <a:lnTo>
                        <a:pt x="10" y="324"/>
                      </a:lnTo>
                      <a:lnTo>
                        <a:pt x="104" y="300"/>
                      </a:lnTo>
                      <a:lnTo>
                        <a:pt x="142" y="324"/>
                      </a:lnTo>
                      <a:lnTo>
                        <a:pt x="34" y="354"/>
                      </a:lnTo>
                      <a:lnTo>
                        <a:pt x="36" y="364"/>
                      </a:lnTo>
                      <a:lnTo>
                        <a:pt x="160" y="334"/>
                      </a:lnTo>
                      <a:lnTo>
                        <a:pt x="164" y="336"/>
                      </a:lnTo>
                      <a:lnTo>
                        <a:pt x="258" y="410"/>
                      </a:lnTo>
                      <a:lnTo>
                        <a:pt x="266" y="398"/>
                      </a:lnTo>
                      <a:lnTo>
                        <a:pt x="310" y="424"/>
                      </a:lnTo>
                      <a:lnTo>
                        <a:pt x="310" y="424"/>
                      </a:lnTo>
                      <a:lnTo>
                        <a:pt x="304" y="446"/>
                      </a:lnTo>
                      <a:lnTo>
                        <a:pt x="302" y="468"/>
                      </a:lnTo>
                      <a:lnTo>
                        <a:pt x="302" y="468"/>
                      </a:lnTo>
                      <a:lnTo>
                        <a:pt x="304" y="486"/>
                      </a:lnTo>
                      <a:lnTo>
                        <a:pt x="310" y="506"/>
                      </a:lnTo>
                      <a:lnTo>
                        <a:pt x="264" y="532"/>
                      </a:lnTo>
                      <a:lnTo>
                        <a:pt x="256" y="520"/>
                      </a:lnTo>
                      <a:lnTo>
                        <a:pt x="154" y="598"/>
                      </a:lnTo>
                      <a:lnTo>
                        <a:pt x="36" y="570"/>
                      </a:lnTo>
                      <a:lnTo>
                        <a:pt x="34" y="580"/>
                      </a:lnTo>
                      <a:lnTo>
                        <a:pt x="136" y="610"/>
                      </a:lnTo>
                      <a:lnTo>
                        <a:pt x="100" y="632"/>
                      </a:lnTo>
                      <a:lnTo>
                        <a:pt x="10" y="610"/>
                      </a:lnTo>
                      <a:lnTo>
                        <a:pt x="8" y="620"/>
                      </a:lnTo>
                      <a:lnTo>
                        <a:pt x="84" y="642"/>
                      </a:lnTo>
                      <a:lnTo>
                        <a:pt x="0" y="692"/>
                      </a:lnTo>
                      <a:lnTo>
                        <a:pt x="8" y="708"/>
                      </a:lnTo>
                      <a:lnTo>
                        <a:pt x="96" y="658"/>
                      </a:lnTo>
                      <a:lnTo>
                        <a:pt x="76" y="738"/>
                      </a:lnTo>
                      <a:lnTo>
                        <a:pt x="86" y="742"/>
                      </a:lnTo>
                      <a:lnTo>
                        <a:pt x="114" y="648"/>
                      </a:lnTo>
                      <a:lnTo>
                        <a:pt x="152" y="628"/>
                      </a:lnTo>
                      <a:lnTo>
                        <a:pt x="124" y="738"/>
                      </a:lnTo>
                      <a:lnTo>
                        <a:pt x="134" y="740"/>
                      </a:lnTo>
                      <a:lnTo>
                        <a:pt x="170" y="618"/>
                      </a:lnTo>
                      <a:lnTo>
                        <a:pt x="174" y="616"/>
                      </a:lnTo>
                      <a:lnTo>
                        <a:pt x="284" y="570"/>
                      </a:lnTo>
                      <a:lnTo>
                        <a:pt x="278" y="558"/>
                      </a:lnTo>
                      <a:lnTo>
                        <a:pt x="324" y="532"/>
                      </a:lnTo>
                      <a:lnTo>
                        <a:pt x="324" y="532"/>
                      </a:lnTo>
                      <a:lnTo>
                        <a:pt x="338" y="548"/>
                      </a:lnTo>
                      <a:lnTo>
                        <a:pt x="354" y="560"/>
                      </a:lnTo>
                      <a:lnTo>
                        <a:pt x="372" y="568"/>
                      </a:lnTo>
                      <a:lnTo>
                        <a:pt x="392" y="574"/>
                      </a:lnTo>
                      <a:lnTo>
                        <a:pt x="394" y="624"/>
                      </a:lnTo>
                      <a:lnTo>
                        <a:pt x="380" y="624"/>
                      </a:lnTo>
                      <a:lnTo>
                        <a:pt x="396" y="752"/>
                      </a:lnTo>
                      <a:lnTo>
                        <a:pt x="312" y="842"/>
                      </a:lnTo>
                      <a:lnTo>
                        <a:pt x="320" y="850"/>
                      </a:lnTo>
                      <a:lnTo>
                        <a:pt x="396" y="774"/>
                      </a:lnTo>
                      <a:lnTo>
                        <a:pt x="398" y="818"/>
                      </a:lnTo>
                      <a:lnTo>
                        <a:pt x="334" y="884"/>
                      </a:lnTo>
                      <a:lnTo>
                        <a:pt x="342" y="892"/>
                      </a:lnTo>
                      <a:lnTo>
                        <a:pt x="398" y="838"/>
                      </a:lnTo>
                      <a:lnTo>
                        <a:pt x="400" y="936"/>
                      </a:lnTo>
                      <a:lnTo>
                        <a:pt x="416" y="936"/>
                      </a:lnTo>
                      <a:lnTo>
                        <a:pt x="418" y="834"/>
                      </a:lnTo>
                      <a:lnTo>
                        <a:pt x="478" y="892"/>
                      </a:lnTo>
                      <a:lnTo>
                        <a:pt x="486" y="884"/>
                      </a:lnTo>
                      <a:lnTo>
                        <a:pt x="420" y="814"/>
                      </a:lnTo>
                      <a:lnTo>
                        <a:pt x="420" y="772"/>
                      </a:lnTo>
                      <a:lnTo>
                        <a:pt x="502" y="850"/>
                      </a:lnTo>
                      <a:lnTo>
                        <a:pt x="508" y="842"/>
                      </a:lnTo>
                      <a:lnTo>
                        <a:pt x="420" y="750"/>
                      </a:lnTo>
                      <a:lnTo>
                        <a:pt x="420" y="744"/>
                      </a:lnTo>
                      <a:lnTo>
                        <a:pt x="436" y="624"/>
                      </a:lnTo>
                      <a:lnTo>
                        <a:pt x="422" y="624"/>
                      </a:lnTo>
                      <a:lnTo>
                        <a:pt x="424" y="576"/>
                      </a:lnTo>
                      <a:lnTo>
                        <a:pt x="424" y="576"/>
                      </a:lnTo>
                      <a:lnTo>
                        <a:pt x="444" y="570"/>
                      </a:lnTo>
                      <a:lnTo>
                        <a:pt x="464" y="564"/>
                      </a:lnTo>
                      <a:lnTo>
                        <a:pt x="482" y="552"/>
                      </a:lnTo>
                      <a:lnTo>
                        <a:pt x="498" y="536"/>
                      </a:lnTo>
                      <a:lnTo>
                        <a:pt x="540" y="562"/>
                      </a:lnTo>
                      <a:lnTo>
                        <a:pt x="534" y="574"/>
                      </a:lnTo>
                      <a:lnTo>
                        <a:pt x="652" y="622"/>
                      </a:lnTo>
                      <a:lnTo>
                        <a:pt x="686" y="740"/>
                      </a:lnTo>
                      <a:lnTo>
                        <a:pt x="696" y="738"/>
                      </a:lnTo>
                      <a:lnTo>
                        <a:pt x="670" y="632"/>
                      </a:lnTo>
                      <a:lnTo>
                        <a:pt x="708" y="654"/>
                      </a:lnTo>
                      <a:lnTo>
                        <a:pt x="734" y="742"/>
                      </a:lnTo>
                      <a:lnTo>
                        <a:pt x="744" y="738"/>
                      </a:lnTo>
                      <a:lnTo>
                        <a:pt x="724" y="662"/>
                      </a:lnTo>
                      <a:lnTo>
                        <a:pt x="812" y="710"/>
                      </a:lnTo>
                      <a:lnTo>
                        <a:pt x="820" y="696"/>
                      </a:lnTo>
                      <a:lnTo>
                        <a:pt x="732" y="644"/>
                      </a:lnTo>
                      <a:lnTo>
                        <a:pt x="812" y="620"/>
                      </a:lnTo>
                      <a:close/>
                      <a:moveTo>
                        <a:pt x="412" y="546"/>
                      </a:moveTo>
                      <a:lnTo>
                        <a:pt x="412" y="546"/>
                      </a:lnTo>
                      <a:lnTo>
                        <a:pt x="396" y="544"/>
                      </a:lnTo>
                      <a:lnTo>
                        <a:pt x="382" y="540"/>
                      </a:lnTo>
                      <a:lnTo>
                        <a:pt x="368" y="532"/>
                      </a:lnTo>
                      <a:lnTo>
                        <a:pt x="358" y="522"/>
                      </a:lnTo>
                      <a:lnTo>
                        <a:pt x="348" y="510"/>
                      </a:lnTo>
                      <a:lnTo>
                        <a:pt x="340" y="498"/>
                      </a:lnTo>
                      <a:lnTo>
                        <a:pt x="336" y="482"/>
                      </a:lnTo>
                      <a:lnTo>
                        <a:pt x="334" y="468"/>
                      </a:lnTo>
                      <a:lnTo>
                        <a:pt x="334" y="468"/>
                      </a:lnTo>
                      <a:lnTo>
                        <a:pt x="336" y="452"/>
                      </a:lnTo>
                      <a:lnTo>
                        <a:pt x="340" y="436"/>
                      </a:lnTo>
                      <a:lnTo>
                        <a:pt x="348" y="424"/>
                      </a:lnTo>
                      <a:lnTo>
                        <a:pt x="358" y="412"/>
                      </a:lnTo>
                      <a:lnTo>
                        <a:pt x="368" y="402"/>
                      </a:lnTo>
                      <a:lnTo>
                        <a:pt x="382" y="394"/>
                      </a:lnTo>
                      <a:lnTo>
                        <a:pt x="396" y="390"/>
                      </a:lnTo>
                      <a:lnTo>
                        <a:pt x="412" y="388"/>
                      </a:lnTo>
                      <a:lnTo>
                        <a:pt x="412" y="388"/>
                      </a:lnTo>
                      <a:lnTo>
                        <a:pt x="428" y="390"/>
                      </a:lnTo>
                      <a:lnTo>
                        <a:pt x="442" y="394"/>
                      </a:lnTo>
                      <a:lnTo>
                        <a:pt x="456" y="402"/>
                      </a:lnTo>
                      <a:lnTo>
                        <a:pt x="468" y="412"/>
                      </a:lnTo>
                      <a:lnTo>
                        <a:pt x="478" y="424"/>
                      </a:lnTo>
                      <a:lnTo>
                        <a:pt x="484" y="436"/>
                      </a:lnTo>
                      <a:lnTo>
                        <a:pt x="490" y="452"/>
                      </a:lnTo>
                      <a:lnTo>
                        <a:pt x="490" y="468"/>
                      </a:lnTo>
                      <a:lnTo>
                        <a:pt x="490" y="468"/>
                      </a:lnTo>
                      <a:lnTo>
                        <a:pt x="490" y="482"/>
                      </a:lnTo>
                      <a:lnTo>
                        <a:pt x="484" y="498"/>
                      </a:lnTo>
                      <a:lnTo>
                        <a:pt x="478" y="510"/>
                      </a:lnTo>
                      <a:lnTo>
                        <a:pt x="468" y="522"/>
                      </a:lnTo>
                      <a:lnTo>
                        <a:pt x="456" y="532"/>
                      </a:lnTo>
                      <a:lnTo>
                        <a:pt x="442" y="540"/>
                      </a:lnTo>
                      <a:lnTo>
                        <a:pt x="428" y="544"/>
                      </a:lnTo>
                      <a:lnTo>
                        <a:pt x="412" y="546"/>
                      </a:lnTo>
                      <a:lnTo>
                        <a:pt x="412" y="546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29" name="Freeform 77"/>
                <p:cNvSpPr>
                  <a:spLocks noChangeAspect="1" noEditPoints="1"/>
                </p:cNvSpPr>
                <p:nvPr/>
              </p:nvSpPr>
              <p:spPr bwMode="auto">
                <a:xfrm rot="20957513">
                  <a:off x="7869058" y="3830515"/>
                  <a:ext cx="639682" cy="729516"/>
                </a:xfrm>
                <a:custGeom>
                  <a:avLst/>
                  <a:gdLst>
                    <a:gd name="T0" fmla="*/ 718 w 826"/>
                    <a:gd name="T1" fmla="*/ 634 h 942"/>
                    <a:gd name="T2" fmla="*/ 788 w 826"/>
                    <a:gd name="T3" fmla="*/ 570 h 942"/>
                    <a:gd name="T4" fmla="*/ 542 w 826"/>
                    <a:gd name="T5" fmla="*/ 472 h 942"/>
                    <a:gd name="T6" fmla="*/ 788 w 826"/>
                    <a:gd name="T7" fmla="*/ 376 h 942"/>
                    <a:gd name="T8" fmla="*/ 722 w 826"/>
                    <a:gd name="T9" fmla="*/ 314 h 942"/>
                    <a:gd name="T10" fmla="*/ 748 w 826"/>
                    <a:gd name="T11" fmla="*/ 298 h 942"/>
                    <a:gd name="T12" fmla="*/ 730 w 826"/>
                    <a:gd name="T13" fmla="*/ 276 h 942"/>
                    <a:gd name="T14" fmla="*/ 704 w 826"/>
                    <a:gd name="T15" fmla="*/ 290 h 942"/>
                    <a:gd name="T16" fmla="*/ 684 w 826"/>
                    <a:gd name="T17" fmla="*/ 196 h 942"/>
                    <a:gd name="T18" fmla="*/ 478 w 826"/>
                    <a:gd name="T19" fmla="*/ 360 h 942"/>
                    <a:gd name="T20" fmla="*/ 516 w 826"/>
                    <a:gd name="T21" fmla="*/ 100 h 942"/>
                    <a:gd name="T22" fmla="*/ 430 w 826"/>
                    <a:gd name="T23" fmla="*/ 124 h 942"/>
                    <a:gd name="T24" fmla="*/ 430 w 826"/>
                    <a:gd name="T25" fmla="*/ 94 h 942"/>
                    <a:gd name="T26" fmla="*/ 402 w 826"/>
                    <a:gd name="T27" fmla="*/ 98 h 942"/>
                    <a:gd name="T28" fmla="*/ 400 w 826"/>
                    <a:gd name="T29" fmla="*/ 128 h 942"/>
                    <a:gd name="T30" fmla="*/ 310 w 826"/>
                    <a:gd name="T31" fmla="*/ 100 h 942"/>
                    <a:gd name="T32" fmla="*/ 352 w 826"/>
                    <a:gd name="T33" fmla="*/ 360 h 942"/>
                    <a:gd name="T34" fmla="*/ 142 w 826"/>
                    <a:gd name="T35" fmla="*/ 196 h 942"/>
                    <a:gd name="T36" fmla="*/ 120 w 826"/>
                    <a:gd name="T37" fmla="*/ 284 h 942"/>
                    <a:gd name="T38" fmla="*/ 94 w 826"/>
                    <a:gd name="T39" fmla="*/ 270 h 942"/>
                    <a:gd name="T40" fmla="*/ 84 w 826"/>
                    <a:gd name="T41" fmla="*/ 296 h 942"/>
                    <a:gd name="T42" fmla="*/ 110 w 826"/>
                    <a:gd name="T43" fmla="*/ 312 h 942"/>
                    <a:gd name="T44" fmla="*/ 40 w 826"/>
                    <a:gd name="T45" fmla="*/ 376 h 942"/>
                    <a:gd name="T46" fmla="*/ 290 w 826"/>
                    <a:gd name="T47" fmla="*/ 472 h 942"/>
                    <a:gd name="T48" fmla="*/ 40 w 826"/>
                    <a:gd name="T49" fmla="*/ 570 h 942"/>
                    <a:gd name="T50" fmla="*/ 104 w 826"/>
                    <a:gd name="T51" fmla="*/ 632 h 942"/>
                    <a:gd name="T52" fmla="*/ 80 w 826"/>
                    <a:gd name="T53" fmla="*/ 648 h 942"/>
                    <a:gd name="T54" fmla="*/ 96 w 826"/>
                    <a:gd name="T55" fmla="*/ 670 h 942"/>
                    <a:gd name="T56" fmla="*/ 122 w 826"/>
                    <a:gd name="T57" fmla="*/ 656 h 942"/>
                    <a:gd name="T58" fmla="*/ 142 w 826"/>
                    <a:gd name="T59" fmla="*/ 748 h 942"/>
                    <a:gd name="T60" fmla="*/ 352 w 826"/>
                    <a:gd name="T61" fmla="*/ 584 h 942"/>
                    <a:gd name="T62" fmla="*/ 310 w 826"/>
                    <a:gd name="T63" fmla="*/ 846 h 942"/>
                    <a:gd name="T64" fmla="*/ 396 w 826"/>
                    <a:gd name="T65" fmla="*/ 820 h 942"/>
                    <a:gd name="T66" fmla="*/ 398 w 826"/>
                    <a:gd name="T67" fmla="*/ 850 h 942"/>
                    <a:gd name="T68" fmla="*/ 426 w 826"/>
                    <a:gd name="T69" fmla="*/ 846 h 942"/>
                    <a:gd name="T70" fmla="*/ 426 w 826"/>
                    <a:gd name="T71" fmla="*/ 816 h 942"/>
                    <a:gd name="T72" fmla="*/ 516 w 826"/>
                    <a:gd name="T73" fmla="*/ 844 h 942"/>
                    <a:gd name="T74" fmla="*/ 478 w 826"/>
                    <a:gd name="T75" fmla="*/ 584 h 942"/>
                    <a:gd name="T76" fmla="*/ 684 w 826"/>
                    <a:gd name="T77" fmla="*/ 748 h 942"/>
                    <a:gd name="T78" fmla="*/ 706 w 826"/>
                    <a:gd name="T79" fmla="*/ 660 h 942"/>
                    <a:gd name="T80" fmla="*/ 732 w 826"/>
                    <a:gd name="T81" fmla="*/ 674 h 942"/>
                    <a:gd name="T82" fmla="*/ 742 w 826"/>
                    <a:gd name="T83" fmla="*/ 648 h 942"/>
                    <a:gd name="T84" fmla="*/ 376 w 826"/>
                    <a:gd name="T85" fmla="*/ 544 h 942"/>
                    <a:gd name="T86" fmla="*/ 456 w 826"/>
                    <a:gd name="T87" fmla="*/ 400 h 94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</a:cxnLst>
                  <a:rect l="0" t="0" r="r" b="b"/>
                  <a:pathLst>
                    <a:path w="826" h="942">
                      <a:moveTo>
                        <a:pt x="818" y="628"/>
                      </a:moveTo>
                      <a:lnTo>
                        <a:pt x="814" y="610"/>
                      </a:lnTo>
                      <a:lnTo>
                        <a:pt x="718" y="634"/>
                      </a:lnTo>
                      <a:lnTo>
                        <a:pt x="690" y="616"/>
                      </a:lnTo>
                      <a:lnTo>
                        <a:pt x="792" y="588"/>
                      </a:lnTo>
                      <a:lnTo>
                        <a:pt x="788" y="570"/>
                      </a:lnTo>
                      <a:lnTo>
                        <a:pt x="662" y="600"/>
                      </a:lnTo>
                      <a:lnTo>
                        <a:pt x="518" y="514"/>
                      </a:lnTo>
                      <a:lnTo>
                        <a:pt x="542" y="472"/>
                      </a:lnTo>
                      <a:lnTo>
                        <a:pt x="520" y="436"/>
                      </a:lnTo>
                      <a:lnTo>
                        <a:pt x="668" y="346"/>
                      </a:lnTo>
                      <a:lnTo>
                        <a:pt x="788" y="376"/>
                      </a:lnTo>
                      <a:lnTo>
                        <a:pt x="792" y="358"/>
                      </a:lnTo>
                      <a:lnTo>
                        <a:pt x="694" y="330"/>
                      </a:lnTo>
                      <a:lnTo>
                        <a:pt x="722" y="314"/>
                      </a:lnTo>
                      <a:lnTo>
                        <a:pt x="814" y="336"/>
                      </a:lnTo>
                      <a:lnTo>
                        <a:pt x="818" y="318"/>
                      </a:lnTo>
                      <a:lnTo>
                        <a:pt x="748" y="298"/>
                      </a:lnTo>
                      <a:lnTo>
                        <a:pt x="826" y="250"/>
                      </a:lnTo>
                      <a:lnTo>
                        <a:pt x="814" y="228"/>
                      </a:lnTo>
                      <a:lnTo>
                        <a:pt x="730" y="276"/>
                      </a:lnTo>
                      <a:lnTo>
                        <a:pt x="750" y="200"/>
                      </a:lnTo>
                      <a:lnTo>
                        <a:pt x="732" y="196"/>
                      </a:lnTo>
                      <a:lnTo>
                        <a:pt x="704" y="290"/>
                      </a:lnTo>
                      <a:lnTo>
                        <a:pt x="676" y="306"/>
                      </a:lnTo>
                      <a:lnTo>
                        <a:pt x="702" y="202"/>
                      </a:lnTo>
                      <a:lnTo>
                        <a:pt x="684" y="196"/>
                      </a:lnTo>
                      <a:lnTo>
                        <a:pt x="648" y="320"/>
                      </a:lnTo>
                      <a:lnTo>
                        <a:pt x="502" y="400"/>
                      </a:lnTo>
                      <a:lnTo>
                        <a:pt x="478" y="360"/>
                      </a:lnTo>
                      <a:lnTo>
                        <a:pt x="434" y="360"/>
                      </a:lnTo>
                      <a:lnTo>
                        <a:pt x="432" y="188"/>
                      </a:lnTo>
                      <a:lnTo>
                        <a:pt x="516" y="100"/>
                      </a:lnTo>
                      <a:lnTo>
                        <a:pt x="504" y="86"/>
                      </a:lnTo>
                      <a:lnTo>
                        <a:pt x="430" y="158"/>
                      </a:lnTo>
                      <a:lnTo>
                        <a:pt x="430" y="124"/>
                      </a:lnTo>
                      <a:lnTo>
                        <a:pt x="494" y="58"/>
                      </a:lnTo>
                      <a:lnTo>
                        <a:pt x="482" y="46"/>
                      </a:lnTo>
                      <a:lnTo>
                        <a:pt x="430" y="94"/>
                      </a:lnTo>
                      <a:lnTo>
                        <a:pt x="428" y="0"/>
                      </a:lnTo>
                      <a:lnTo>
                        <a:pt x="402" y="0"/>
                      </a:lnTo>
                      <a:lnTo>
                        <a:pt x="402" y="98"/>
                      </a:lnTo>
                      <a:lnTo>
                        <a:pt x="346" y="44"/>
                      </a:lnTo>
                      <a:lnTo>
                        <a:pt x="332" y="58"/>
                      </a:lnTo>
                      <a:lnTo>
                        <a:pt x="400" y="128"/>
                      </a:lnTo>
                      <a:lnTo>
                        <a:pt x="400" y="160"/>
                      </a:lnTo>
                      <a:lnTo>
                        <a:pt x="324" y="86"/>
                      </a:lnTo>
                      <a:lnTo>
                        <a:pt x="310" y="100"/>
                      </a:lnTo>
                      <a:lnTo>
                        <a:pt x="400" y="192"/>
                      </a:lnTo>
                      <a:lnTo>
                        <a:pt x="396" y="360"/>
                      </a:lnTo>
                      <a:lnTo>
                        <a:pt x="352" y="360"/>
                      </a:lnTo>
                      <a:lnTo>
                        <a:pt x="332" y="398"/>
                      </a:lnTo>
                      <a:lnTo>
                        <a:pt x="178" y="314"/>
                      </a:lnTo>
                      <a:lnTo>
                        <a:pt x="142" y="196"/>
                      </a:lnTo>
                      <a:lnTo>
                        <a:pt x="124" y="202"/>
                      </a:lnTo>
                      <a:lnTo>
                        <a:pt x="150" y="300"/>
                      </a:lnTo>
                      <a:lnTo>
                        <a:pt x="120" y="284"/>
                      </a:lnTo>
                      <a:lnTo>
                        <a:pt x="94" y="194"/>
                      </a:lnTo>
                      <a:lnTo>
                        <a:pt x="78" y="200"/>
                      </a:lnTo>
                      <a:lnTo>
                        <a:pt x="94" y="270"/>
                      </a:lnTo>
                      <a:lnTo>
                        <a:pt x="14" y="226"/>
                      </a:lnTo>
                      <a:lnTo>
                        <a:pt x="2" y="246"/>
                      </a:lnTo>
                      <a:lnTo>
                        <a:pt x="84" y="296"/>
                      </a:lnTo>
                      <a:lnTo>
                        <a:pt x="10" y="318"/>
                      </a:lnTo>
                      <a:lnTo>
                        <a:pt x="14" y="336"/>
                      </a:lnTo>
                      <a:lnTo>
                        <a:pt x="110" y="312"/>
                      </a:lnTo>
                      <a:lnTo>
                        <a:pt x="136" y="328"/>
                      </a:lnTo>
                      <a:lnTo>
                        <a:pt x="34" y="358"/>
                      </a:lnTo>
                      <a:lnTo>
                        <a:pt x="40" y="376"/>
                      </a:lnTo>
                      <a:lnTo>
                        <a:pt x="164" y="346"/>
                      </a:lnTo>
                      <a:lnTo>
                        <a:pt x="312" y="434"/>
                      </a:lnTo>
                      <a:lnTo>
                        <a:pt x="290" y="472"/>
                      </a:lnTo>
                      <a:lnTo>
                        <a:pt x="310" y="508"/>
                      </a:lnTo>
                      <a:lnTo>
                        <a:pt x="160" y="598"/>
                      </a:lnTo>
                      <a:lnTo>
                        <a:pt x="40" y="570"/>
                      </a:lnTo>
                      <a:lnTo>
                        <a:pt x="34" y="588"/>
                      </a:lnTo>
                      <a:lnTo>
                        <a:pt x="132" y="616"/>
                      </a:lnTo>
                      <a:lnTo>
                        <a:pt x="104" y="632"/>
                      </a:lnTo>
                      <a:lnTo>
                        <a:pt x="14" y="610"/>
                      </a:lnTo>
                      <a:lnTo>
                        <a:pt x="10" y="628"/>
                      </a:lnTo>
                      <a:lnTo>
                        <a:pt x="80" y="648"/>
                      </a:lnTo>
                      <a:lnTo>
                        <a:pt x="0" y="696"/>
                      </a:lnTo>
                      <a:lnTo>
                        <a:pt x="12" y="716"/>
                      </a:lnTo>
                      <a:lnTo>
                        <a:pt x="96" y="670"/>
                      </a:lnTo>
                      <a:lnTo>
                        <a:pt x="78" y="746"/>
                      </a:lnTo>
                      <a:lnTo>
                        <a:pt x="94" y="750"/>
                      </a:lnTo>
                      <a:lnTo>
                        <a:pt x="122" y="656"/>
                      </a:lnTo>
                      <a:lnTo>
                        <a:pt x="150" y="640"/>
                      </a:lnTo>
                      <a:lnTo>
                        <a:pt x="124" y="744"/>
                      </a:lnTo>
                      <a:lnTo>
                        <a:pt x="142" y="748"/>
                      </a:lnTo>
                      <a:lnTo>
                        <a:pt x="178" y="624"/>
                      </a:lnTo>
                      <a:lnTo>
                        <a:pt x="328" y="542"/>
                      </a:lnTo>
                      <a:lnTo>
                        <a:pt x="352" y="584"/>
                      </a:lnTo>
                      <a:lnTo>
                        <a:pt x="392" y="584"/>
                      </a:lnTo>
                      <a:lnTo>
                        <a:pt x="396" y="756"/>
                      </a:lnTo>
                      <a:lnTo>
                        <a:pt x="310" y="846"/>
                      </a:lnTo>
                      <a:lnTo>
                        <a:pt x="324" y="858"/>
                      </a:lnTo>
                      <a:lnTo>
                        <a:pt x="396" y="788"/>
                      </a:lnTo>
                      <a:lnTo>
                        <a:pt x="396" y="820"/>
                      </a:lnTo>
                      <a:lnTo>
                        <a:pt x="332" y="888"/>
                      </a:lnTo>
                      <a:lnTo>
                        <a:pt x="346" y="900"/>
                      </a:lnTo>
                      <a:lnTo>
                        <a:pt x="398" y="850"/>
                      </a:lnTo>
                      <a:lnTo>
                        <a:pt x="400" y="942"/>
                      </a:lnTo>
                      <a:lnTo>
                        <a:pt x="424" y="942"/>
                      </a:lnTo>
                      <a:lnTo>
                        <a:pt x="426" y="846"/>
                      </a:lnTo>
                      <a:lnTo>
                        <a:pt x="482" y="900"/>
                      </a:lnTo>
                      <a:lnTo>
                        <a:pt x="494" y="888"/>
                      </a:lnTo>
                      <a:lnTo>
                        <a:pt x="426" y="816"/>
                      </a:lnTo>
                      <a:lnTo>
                        <a:pt x="426" y="784"/>
                      </a:lnTo>
                      <a:lnTo>
                        <a:pt x="504" y="858"/>
                      </a:lnTo>
                      <a:lnTo>
                        <a:pt x="516" y="844"/>
                      </a:lnTo>
                      <a:lnTo>
                        <a:pt x="428" y="752"/>
                      </a:lnTo>
                      <a:lnTo>
                        <a:pt x="430" y="584"/>
                      </a:lnTo>
                      <a:lnTo>
                        <a:pt x="478" y="584"/>
                      </a:lnTo>
                      <a:lnTo>
                        <a:pt x="500" y="548"/>
                      </a:lnTo>
                      <a:lnTo>
                        <a:pt x="650" y="630"/>
                      </a:lnTo>
                      <a:lnTo>
                        <a:pt x="684" y="748"/>
                      </a:lnTo>
                      <a:lnTo>
                        <a:pt x="702" y="744"/>
                      </a:lnTo>
                      <a:lnTo>
                        <a:pt x="678" y="646"/>
                      </a:lnTo>
                      <a:lnTo>
                        <a:pt x="706" y="660"/>
                      </a:lnTo>
                      <a:lnTo>
                        <a:pt x="732" y="750"/>
                      </a:lnTo>
                      <a:lnTo>
                        <a:pt x="750" y="746"/>
                      </a:lnTo>
                      <a:lnTo>
                        <a:pt x="732" y="674"/>
                      </a:lnTo>
                      <a:lnTo>
                        <a:pt x="812" y="720"/>
                      </a:lnTo>
                      <a:lnTo>
                        <a:pt x="826" y="698"/>
                      </a:lnTo>
                      <a:lnTo>
                        <a:pt x="742" y="648"/>
                      </a:lnTo>
                      <a:lnTo>
                        <a:pt x="818" y="628"/>
                      </a:lnTo>
                      <a:close/>
                      <a:moveTo>
                        <a:pt x="456" y="544"/>
                      </a:moveTo>
                      <a:lnTo>
                        <a:pt x="376" y="544"/>
                      </a:lnTo>
                      <a:lnTo>
                        <a:pt x="336" y="472"/>
                      </a:lnTo>
                      <a:lnTo>
                        <a:pt x="376" y="400"/>
                      </a:lnTo>
                      <a:lnTo>
                        <a:pt x="456" y="400"/>
                      </a:lnTo>
                      <a:lnTo>
                        <a:pt x="496" y="472"/>
                      </a:lnTo>
                      <a:lnTo>
                        <a:pt x="456" y="544"/>
                      </a:lnTo>
                      <a:close/>
                    </a:path>
                  </a:pathLst>
                </a:custGeom>
                <a:noFill/>
                <a:ln>
                  <a:solidFill>
                    <a:srgbClr val="FEFFFF">
                      <a:alpha val="26000"/>
                    </a:srgbClr>
                  </a:solidFill>
                </a:ln>
                <a:effectLst/>
                <a:extLst/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  <p:sp>
              <p:nvSpPr>
                <p:cNvPr id="230" name="Freeform 81"/>
                <p:cNvSpPr>
                  <a:spLocks noChangeAspect="1" noEditPoints="1"/>
                </p:cNvSpPr>
                <p:nvPr/>
              </p:nvSpPr>
              <p:spPr bwMode="auto">
                <a:xfrm rot="924218">
                  <a:off x="8027251" y="1799143"/>
                  <a:ext cx="766532" cy="869062"/>
                </a:xfrm>
                <a:custGeom>
                  <a:avLst/>
                  <a:gdLst>
                    <a:gd name="T0" fmla="*/ 546 w 628"/>
                    <a:gd name="T1" fmla="*/ 480 h 712"/>
                    <a:gd name="T2" fmla="*/ 598 w 628"/>
                    <a:gd name="T3" fmla="*/ 430 h 712"/>
                    <a:gd name="T4" fmla="*/ 400 w 628"/>
                    <a:gd name="T5" fmla="*/ 374 h 712"/>
                    <a:gd name="T6" fmla="*/ 402 w 628"/>
                    <a:gd name="T7" fmla="*/ 354 h 712"/>
                    <a:gd name="T8" fmla="*/ 508 w 628"/>
                    <a:gd name="T9" fmla="*/ 254 h 712"/>
                    <a:gd name="T10" fmla="*/ 524 w 628"/>
                    <a:gd name="T11" fmla="*/ 246 h 712"/>
                    <a:gd name="T12" fmla="*/ 620 w 628"/>
                    <a:gd name="T13" fmla="*/ 236 h 712"/>
                    <a:gd name="T14" fmla="*/ 620 w 628"/>
                    <a:gd name="T15" fmla="*/ 170 h 712"/>
                    <a:gd name="T16" fmla="*/ 558 w 628"/>
                    <a:gd name="T17" fmla="*/ 144 h 712"/>
                    <a:gd name="T18" fmla="*/ 532 w 628"/>
                    <a:gd name="T19" fmla="*/ 148 h 712"/>
                    <a:gd name="T20" fmla="*/ 450 w 628"/>
                    <a:gd name="T21" fmla="*/ 264 h 712"/>
                    <a:gd name="T22" fmla="*/ 360 w 628"/>
                    <a:gd name="T23" fmla="*/ 278 h 712"/>
                    <a:gd name="T24" fmla="*/ 324 w 628"/>
                    <a:gd name="T25" fmla="*/ 136 h 712"/>
                    <a:gd name="T26" fmla="*/ 324 w 628"/>
                    <a:gd name="T27" fmla="*/ 118 h 712"/>
                    <a:gd name="T28" fmla="*/ 366 w 628"/>
                    <a:gd name="T29" fmla="*/ 30 h 712"/>
                    <a:gd name="T30" fmla="*/ 308 w 628"/>
                    <a:gd name="T31" fmla="*/ 0 h 712"/>
                    <a:gd name="T32" fmla="*/ 254 w 628"/>
                    <a:gd name="T33" fmla="*/ 36 h 712"/>
                    <a:gd name="T34" fmla="*/ 244 w 628"/>
                    <a:gd name="T35" fmla="*/ 62 h 712"/>
                    <a:gd name="T36" fmla="*/ 304 w 628"/>
                    <a:gd name="T37" fmla="*/ 190 h 712"/>
                    <a:gd name="T38" fmla="*/ 272 w 628"/>
                    <a:gd name="T39" fmla="*/ 278 h 712"/>
                    <a:gd name="T40" fmla="*/ 130 w 628"/>
                    <a:gd name="T41" fmla="*/ 234 h 712"/>
                    <a:gd name="T42" fmla="*/ 114 w 628"/>
                    <a:gd name="T43" fmla="*/ 226 h 712"/>
                    <a:gd name="T44" fmla="*/ 58 w 628"/>
                    <a:gd name="T45" fmla="*/ 146 h 712"/>
                    <a:gd name="T46" fmla="*/ 0 w 628"/>
                    <a:gd name="T47" fmla="*/ 180 h 712"/>
                    <a:gd name="T48" fmla="*/ 8 w 628"/>
                    <a:gd name="T49" fmla="*/ 246 h 712"/>
                    <a:gd name="T50" fmla="*/ 26 w 628"/>
                    <a:gd name="T51" fmla="*/ 268 h 712"/>
                    <a:gd name="T52" fmla="*/ 166 w 628"/>
                    <a:gd name="T53" fmla="*/ 280 h 712"/>
                    <a:gd name="T54" fmla="*/ 228 w 628"/>
                    <a:gd name="T55" fmla="*/ 354 h 712"/>
                    <a:gd name="T56" fmla="*/ 162 w 628"/>
                    <a:gd name="T57" fmla="*/ 426 h 712"/>
                    <a:gd name="T58" fmla="*/ 26 w 628"/>
                    <a:gd name="T59" fmla="*/ 440 h 712"/>
                    <a:gd name="T60" fmla="*/ 8 w 628"/>
                    <a:gd name="T61" fmla="*/ 462 h 712"/>
                    <a:gd name="T62" fmla="*/ 0 w 628"/>
                    <a:gd name="T63" fmla="*/ 526 h 712"/>
                    <a:gd name="T64" fmla="*/ 58 w 628"/>
                    <a:gd name="T65" fmla="*/ 562 h 712"/>
                    <a:gd name="T66" fmla="*/ 114 w 628"/>
                    <a:gd name="T67" fmla="*/ 478 h 712"/>
                    <a:gd name="T68" fmla="*/ 132 w 628"/>
                    <a:gd name="T69" fmla="*/ 468 h 712"/>
                    <a:gd name="T70" fmla="*/ 256 w 628"/>
                    <a:gd name="T71" fmla="*/ 418 h 712"/>
                    <a:gd name="T72" fmla="*/ 300 w 628"/>
                    <a:gd name="T73" fmla="*/ 522 h 712"/>
                    <a:gd name="T74" fmla="*/ 244 w 628"/>
                    <a:gd name="T75" fmla="*/ 646 h 712"/>
                    <a:gd name="T76" fmla="*/ 254 w 628"/>
                    <a:gd name="T77" fmla="*/ 672 h 712"/>
                    <a:gd name="T78" fmla="*/ 304 w 628"/>
                    <a:gd name="T79" fmla="*/ 712 h 712"/>
                    <a:gd name="T80" fmla="*/ 366 w 628"/>
                    <a:gd name="T81" fmla="*/ 678 h 712"/>
                    <a:gd name="T82" fmla="*/ 322 w 628"/>
                    <a:gd name="T83" fmla="*/ 588 h 712"/>
                    <a:gd name="T84" fmla="*/ 322 w 628"/>
                    <a:gd name="T85" fmla="*/ 568 h 712"/>
                    <a:gd name="T86" fmla="*/ 340 w 628"/>
                    <a:gd name="T87" fmla="*/ 438 h 712"/>
                    <a:gd name="T88" fmla="*/ 452 w 628"/>
                    <a:gd name="T89" fmla="*/ 448 h 712"/>
                    <a:gd name="T90" fmla="*/ 532 w 628"/>
                    <a:gd name="T91" fmla="*/ 560 h 712"/>
                    <a:gd name="T92" fmla="*/ 558 w 628"/>
                    <a:gd name="T93" fmla="*/ 564 h 712"/>
                    <a:gd name="T94" fmla="*/ 618 w 628"/>
                    <a:gd name="T95" fmla="*/ 540 h 712"/>
                    <a:gd name="T96" fmla="*/ 620 w 628"/>
                    <a:gd name="T97" fmla="*/ 470 h 712"/>
                    <a:gd name="T98" fmla="*/ 304 w 628"/>
                    <a:gd name="T99" fmla="*/ 408 h 712"/>
                    <a:gd name="T100" fmla="*/ 276 w 628"/>
                    <a:gd name="T101" fmla="*/ 394 h 712"/>
                    <a:gd name="T102" fmla="*/ 260 w 628"/>
                    <a:gd name="T103" fmla="*/ 364 h 712"/>
                    <a:gd name="T104" fmla="*/ 260 w 628"/>
                    <a:gd name="T105" fmla="*/ 342 h 712"/>
                    <a:gd name="T106" fmla="*/ 276 w 628"/>
                    <a:gd name="T107" fmla="*/ 314 h 712"/>
                    <a:gd name="T108" fmla="*/ 304 w 628"/>
                    <a:gd name="T109" fmla="*/ 300 h 712"/>
                    <a:gd name="T110" fmla="*/ 326 w 628"/>
                    <a:gd name="T111" fmla="*/ 300 h 712"/>
                    <a:gd name="T112" fmla="*/ 354 w 628"/>
                    <a:gd name="T113" fmla="*/ 314 h 712"/>
                    <a:gd name="T114" fmla="*/ 370 w 628"/>
                    <a:gd name="T115" fmla="*/ 342 h 712"/>
                    <a:gd name="T116" fmla="*/ 370 w 628"/>
                    <a:gd name="T117" fmla="*/ 364 h 712"/>
                    <a:gd name="T118" fmla="*/ 354 w 628"/>
                    <a:gd name="T119" fmla="*/ 394 h 712"/>
                    <a:gd name="T120" fmla="*/ 326 w 628"/>
                    <a:gd name="T121" fmla="*/ 408 h 71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  <a:cxn ang="0">
                      <a:pos x="T18" y="T19"/>
                    </a:cxn>
                    <a:cxn ang="0">
                      <a:pos x="T20" y="T21"/>
                    </a:cxn>
                    <a:cxn ang="0">
                      <a:pos x="T22" y="T23"/>
                    </a:cxn>
                    <a:cxn ang="0">
                      <a:pos x="T24" y="T25"/>
                    </a:cxn>
                    <a:cxn ang="0">
                      <a:pos x="T26" y="T27"/>
                    </a:cxn>
                    <a:cxn ang="0">
                      <a:pos x="T28" y="T29"/>
                    </a:cxn>
                    <a:cxn ang="0">
                      <a:pos x="T30" y="T31"/>
                    </a:cxn>
                    <a:cxn ang="0">
                      <a:pos x="T32" y="T33"/>
                    </a:cxn>
                    <a:cxn ang="0">
                      <a:pos x="T34" y="T35"/>
                    </a:cxn>
                    <a:cxn ang="0">
                      <a:pos x="T36" y="T37"/>
                    </a:cxn>
                    <a:cxn ang="0">
                      <a:pos x="T38" y="T39"/>
                    </a:cxn>
                    <a:cxn ang="0">
                      <a:pos x="T40" y="T41"/>
                    </a:cxn>
                    <a:cxn ang="0">
                      <a:pos x="T42" y="T43"/>
                    </a:cxn>
                    <a:cxn ang="0">
                      <a:pos x="T44" y="T45"/>
                    </a:cxn>
                    <a:cxn ang="0">
                      <a:pos x="T46" y="T47"/>
                    </a:cxn>
                    <a:cxn ang="0">
                      <a:pos x="T48" y="T49"/>
                    </a:cxn>
                    <a:cxn ang="0">
                      <a:pos x="T50" y="T51"/>
                    </a:cxn>
                    <a:cxn ang="0">
                      <a:pos x="T52" y="T53"/>
                    </a:cxn>
                    <a:cxn ang="0">
                      <a:pos x="T54" y="T55"/>
                    </a:cxn>
                    <a:cxn ang="0">
                      <a:pos x="T56" y="T57"/>
                    </a:cxn>
                    <a:cxn ang="0">
                      <a:pos x="T58" y="T59"/>
                    </a:cxn>
                    <a:cxn ang="0">
                      <a:pos x="T60" y="T61"/>
                    </a:cxn>
                    <a:cxn ang="0">
                      <a:pos x="T62" y="T63"/>
                    </a:cxn>
                    <a:cxn ang="0">
                      <a:pos x="T64" y="T65"/>
                    </a:cxn>
                    <a:cxn ang="0">
                      <a:pos x="T66" y="T67"/>
                    </a:cxn>
                    <a:cxn ang="0">
                      <a:pos x="T68" y="T69"/>
                    </a:cxn>
                    <a:cxn ang="0">
                      <a:pos x="T70" y="T71"/>
                    </a:cxn>
                    <a:cxn ang="0">
                      <a:pos x="T72" y="T73"/>
                    </a:cxn>
                    <a:cxn ang="0">
                      <a:pos x="T74" y="T75"/>
                    </a:cxn>
                    <a:cxn ang="0">
                      <a:pos x="T76" y="T77"/>
                    </a:cxn>
                    <a:cxn ang="0">
                      <a:pos x="T78" y="T79"/>
                    </a:cxn>
                    <a:cxn ang="0">
                      <a:pos x="T80" y="T81"/>
                    </a:cxn>
                    <a:cxn ang="0">
                      <a:pos x="T82" y="T83"/>
                    </a:cxn>
                    <a:cxn ang="0">
                      <a:pos x="T84" y="T85"/>
                    </a:cxn>
                    <a:cxn ang="0">
                      <a:pos x="T86" y="T87"/>
                    </a:cxn>
                    <a:cxn ang="0">
                      <a:pos x="T88" y="T89"/>
                    </a:cxn>
                    <a:cxn ang="0">
                      <a:pos x="T90" y="T91"/>
                    </a:cxn>
                    <a:cxn ang="0">
                      <a:pos x="T92" y="T93"/>
                    </a:cxn>
                    <a:cxn ang="0">
                      <a:pos x="T94" y="T95"/>
                    </a:cxn>
                    <a:cxn ang="0">
                      <a:pos x="T96" y="T97"/>
                    </a:cxn>
                    <a:cxn ang="0">
                      <a:pos x="T98" y="T99"/>
                    </a:cxn>
                    <a:cxn ang="0">
                      <a:pos x="T100" y="T101"/>
                    </a:cxn>
                    <a:cxn ang="0">
                      <a:pos x="T102" y="T103"/>
                    </a:cxn>
                    <a:cxn ang="0">
                      <a:pos x="T104" y="T105"/>
                    </a:cxn>
                    <a:cxn ang="0">
                      <a:pos x="T106" y="T107"/>
                    </a:cxn>
                    <a:cxn ang="0">
                      <a:pos x="T108" y="T109"/>
                    </a:cxn>
                    <a:cxn ang="0">
                      <a:pos x="T110" y="T111"/>
                    </a:cxn>
                    <a:cxn ang="0">
                      <a:pos x="T112" y="T113"/>
                    </a:cxn>
                    <a:cxn ang="0">
                      <a:pos x="T114" y="T115"/>
                    </a:cxn>
                    <a:cxn ang="0">
                      <a:pos x="T116" y="T117"/>
                    </a:cxn>
                    <a:cxn ang="0">
                      <a:pos x="T118" y="T119"/>
                    </a:cxn>
                    <a:cxn ang="0">
                      <a:pos x="T120" y="T121"/>
                    </a:cxn>
                  </a:cxnLst>
                  <a:rect l="0" t="0" r="r" b="b"/>
                  <a:pathLst>
                    <a:path w="628" h="712">
                      <a:moveTo>
                        <a:pt x="620" y="470"/>
                      </a:moveTo>
                      <a:lnTo>
                        <a:pt x="618" y="462"/>
                      </a:lnTo>
                      <a:lnTo>
                        <a:pt x="546" y="480"/>
                      </a:lnTo>
                      <a:lnTo>
                        <a:pt x="520" y="464"/>
                      </a:lnTo>
                      <a:lnTo>
                        <a:pt x="602" y="440"/>
                      </a:lnTo>
                      <a:lnTo>
                        <a:pt x="598" y="430"/>
                      </a:lnTo>
                      <a:lnTo>
                        <a:pt x="504" y="454"/>
                      </a:lnTo>
                      <a:lnTo>
                        <a:pt x="460" y="428"/>
                      </a:lnTo>
                      <a:lnTo>
                        <a:pt x="400" y="374"/>
                      </a:lnTo>
                      <a:lnTo>
                        <a:pt x="400" y="374"/>
                      </a:lnTo>
                      <a:lnTo>
                        <a:pt x="402" y="354"/>
                      </a:lnTo>
                      <a:lnTo>
                        <a:pt x="402" y="354"/>
                      </a:lnTo>
                      <a:lnTo>
                        <a:pt x="402" y="338"/>
                      </a:lnTo>
                      <a:lnTo>
                        <a:pt x="464" y="282"/>
                      </a:lnTo>
                      <a:lnTo>
                        <a:pt x="508" y="254"/>
                      </a:lnTo>
                      <a:lnTo>
                        <a:pt x="598" y="278"/>
                      </a:lnTo>
                      <a:lnTo>
                        <a:pt x="602" y="268"/>
                      </a:lnTo>
                      <a:lnTo>
                        <a:pt x="524" y="246"/>
                      </a:lnTo>
                      <a:lnTo>
                        <a:pt x="550" y="230"/>
                      </a:lnTo>
                      <a:lnTo>
                        <a:pt x="618" y="246"/>
                      </a:lnTo>
                      <a:lnTo>
                        <a:pt x="620" y="236"/>
                      </a:lnTo>
                      <a:lnTo>
                        <a:pt x="564" y="220"/>
                      </a:lnTo>
                      <a:lnTo>
                        <a:pt x="628" y="182"/>
                      </a:lnTo>
                      <a:lnTo>
                        <a:pt x="620" y="170"/>
                      </a:lnTo>
                      <a:lnTo>
                        <a:pt x="554" y="206"/>
                      </a:lnTo>
                      <a:lnTo>
                        <a:pt x="568" y="146"/>
                      </a:lnTo>
                      <a:lnTo>
                        <a:pt x="558" y="144"/>
                      </a:lnTo>
                      <a:lnTo>
                        <a:pt x="538" y="214"/>
                      </a:lnTo>
                      <a:lnTo>
                        <a:pt x="512" y="230"/>
                      </a:lnTo>
                      <a:lnTo>
                        <a:pt x="532" y="148"/>
                      </a:lnTo>
                      <a:lnTo>
                        <a:pt x="522" y="144"/>
                      </a:lnTo>
                      <a:lnTo>
                        <a:pt x="494" y="238"/>
                      </a:lnTo>
                      <a:lnTo>
                        <a:pt x="450" y="264"/>
                      </a:lnTo>
                      <a:lnTo>
                        <a:pt x="374" y="288"/>
                      </a:lnTo>
                      <a:lnTo>
                        <a:pt x="374" y="288"/>
                      </a:lnTo>
                      <a:lnTo>
                        <a:pt x="360" y="278"/>
                      </a:lnTo>
                      <a:lnTo>
                        <a:pt x="344" y="272"/>
                      </a:lnTo>
                      <a:lnTo>
                        <a:pt x="326" y="186"/>
                      </a:lnTo>
                      <a:lnTo>
                        <a:pt x="324" y="136"/>
                      </a:lnTo>
                      <a:lnTo>
                        <a:pt x="390" y="68"/>
                      </a:lnTo>
                      <a:lnTo>
                        <a:pt x="382" y="62"/>
                      </a:lnTo>
                      <a:lnTo>
                        <a:pt x="324" y="118"/>
                      </a:lnTo>
                      <a:lnTo>
                        <a:pt x="324" y="86"/>
                      </a:lnTo>
                      <a:lnTo>
                        <a:pt x="372" y="36"/>
                      </a:lnTo>
                      <a:lnTo>
                        <a:pt x="366" y="30"/>
                      </a:lnTo>
                      <a:lnTo>
                        <a:pt x="324" y="72"/>
                      </a:lnTo>
                      <a:lnTo>
                        <a:pt x="322" y="0"/>
                      </a:lnTo>
                      <a:lnTo>
                        <a:pt x="308" y="0"/>
                      </a:lnTo>
                      <a:lnTo>
                        <a:pt x="306" y="74"/>
                      </a:lnTo>
                      <a:lnTo>
                        <a:pt x="260" y="30"/>
                      </a:lnTo>
                      <a:lnTo>
                        <a:pt x="254" y="36"/>
                      </a:lnTo>
                      <a:lnTo>
                        <a:pt x="306" y="90"/>
                      </a:lnTo>
                      <a:lnTo>
                        <a:pt x="304" y="120"/>
                      </a:lnTo>
                      <a:lnTo>
                        <a:pt x="244" y="62"/>
                      </a:lnTo>
                      <a:lnTo>
                        <a:pt x="236" y="68"/>
                      </a:lnTo>
                      <a:lnTo>
                        <a:pt x="304" y="138"/>
                      </a:lnTo>
                      <a:lnTo>
                        <a:pt x="304" y="190"/>
                      </a:lnTo>
                      <a:lnTo>
                        <a:pt x="286" y="270"/>
                      </a:lnTo>
                      <a:lnTo>
                        <a:pt x="286" y="270"/>
                      </a:lnTo>
                      <a:lnTo>
                        <a:pt x="272" y="278"/>
                      </a:lnTo>
                      <a:lnTo>
                        <a:pt x="258" y="286"/>
                      </a:lnTo>
                      <a:lnTo>
                        <a:pt x="174" y="260"/>
                      </a:lnTo>
                      <a:lnTo>
                        <a:pt x="130" y="234"/>
                      </a:lnTo>
                      <a:lnTo>
                        <a:pt x="104" y="144"/>
                      </a:lnTo>
                      <a:lnTo>
                        <a:pt x="94" y="148"/>
                      </a:lnTo>
                      <a:lnTo>
                        <a:pt x="114" y="226"/>
                      </a:lnTo>
                      <a:lnTo>
                        <a:pt x="86" y="212"/>
                      </a:lnTo>
                      <a:lnTo>
                        <a:pt x="68" y="144"/>
                      </a:lnTo>
                      <a:lnTo>
                        <a:pt x="58" y="146"/>
                      </a:lnTo>
                      <a:lnTo>
                        <a:pt x="72" y="204"/>
                      </a:lnTo>
                      <a:lnTo>
                        <a:pt x="8" y="168"/>
                      </a:lnTo>
                      <a:lnTo>
                        <a:pt x="0" y="180"/>
                      </a:lnTo>
                      <a:lnTo>
                        <a:pt x="66" y="220"/>
                      </a:lnTo>
                      <a:lnTo>
                        <a:pt x="6" y="236"/>
                      </a:lnTo>
                      <a:lnTo>
                        <a:pt x="8" y="246"/>
                      </a:lnTo>
                      <a:lnTo>
                        <a:pt x="80" y="228"/>
                      </a:lnTo>
                      <a:lnTo>
                        <a:pt x="106" y="244"/>
                      </a:lnTo>
                      <a:lnTo>
                        <a:pt x="26" y="268"/>
                      </a:lnTo>
                      <a:lnTo>
                        <a:pt x="28" y="278"/>
                      </a:lnTo>
                      <a:lnTo>
                        <a:pt x="122" y="254"/>
                      </a:lnTo>
                      <a:lnTo>
                        <a:pt x="166" y="280"/>
                      </a:lnTo>
                      <a:lnTo>
                        <a:pt x="228" y="336"/>
                      </a:lnTo>
                      <a:lnTo>
                        <a:pt x="228" y="336"/>
                      </a:lnTo>
                      <a:lnTo>
                        <a:pt x="228" y="354"/>
                      </a:lnTo>
                      <a:lnTo>
                        <a:pt x="228" y="354"/>
                      </a:lnTo>
                      <a:lnTo>
                        <a:pt x="228" y="366"/>
                      </a:lnTo>
                      <a:lnTo>
                        <a:pt x="162" y="426"/>
                      </a:lnTo>
                      <a:lnTo>
                        <a:pt x="118" y="452"/>
                      </a:lnTo>
                      <a:lnTo>
                        <a:pt x="28" y="430"/>
                      </a:lnTo>
                      <a:lnTo>
                        <a:pt x="26" y="440"/>
                      </a:lnTo>
                      <a:lnTo>
                        <a:pt x="102" y="462"/>
                      </a:lnTo>
                      <a:lnTo>
                        <a:pt x="76" y="478"/>
                      </a:lnTo>
                      <a:lnTo>
                        <a:pt x="8" y="462"/>
                      </a:lnTo>
                      <a:lnTo>
                        <a:pt x="6" y="470"/>
                      </a:lnTo>
                      <a:lnTo>
                        <a:pt x="62" y="488"/>
                      </a:lnTo>
                      <a:lnTo>
                        <a:pt x="0" y="526"/>
                      </a:lnTo>
                      <a:lnTo>
                        <a:pt x="6" y="538"/>
                      </a:lnTo>
                      <a:lnTo>
                        <a:pt x="74" y="500"/>
                      </a:lnTo>
                      <a:lnTo>
                        <a:pt x="58" y="562"/>
                      </a:lnTo>
                      <a:lnTo>
                        <a:pt x="68" y="564"/>
                      </a:lnTo>
                      <a:lnTo>
                        <a:pt x="88" y="492"/>
                      </a:lnTo>
                      <a:lnTo>
                        <a:pt x="114" y="478"/>
                      </a:lnTo>
                      <a:lnTo>
                        <a:pt x="94" y="560"/>
                      </a:lnTo>
                      <a:lnTo>
                        <a:pt x="104" y="562"/>
                      </a:lnTo>
                      <a:lnTo>
                        <a:pt x="132" y="468"/>
                      </a:lnTo>
                      <a:lnTo>
                        <a:pt x="176" y="444"/>
                      </a:lnTo>
                      <a:lnTo>
                        <a:pt x="256" y="418"/>
                      </a:lnTo>
                      <a:lnTo>
                        <a:pt x="256" y="418"/>
                      </a:lnTo>
                      <a:lnTo>
                        <a:pt x="268" y="428"/>
                      </a:lnTo>
                      <a:lnTo>
                        <a:pt x="282" y="436"/>
                      </a:lnTo>
                      <a:lnTo>
                        <a:pt x="300" y="522"/>
                      </a:lnTo>
                      <a:lnTo>
                        <a:pt x="302" y="572"/>
                      </a:lnTo>
                      <a:lnTo>
                        <a:pt x="236" y="640"/>
                      </a:lnTo>
                      <a:lnTo>
                        <a:pt x="244" y="646"/>
                      </a:lnTo>
                      <a:lnTo>
                        <a:pt x="302" y="590"/>
                      </a:lnTo>
                      <a:lnTo>
                        <a:pt x="302" y="620"/>
                      </a:lnTo>
                      <a:lnTo>
                        <a:pt x="254" y="672"/>
                      </a:lnTo>
                      <a:lnTo>
                        <a:pt x="260" y="678"/>
                      </a:lnTo>
                      <a:lnTo>
                        <a:pt x="304" y="638"/>
                      </a:lnTo>
                      <a:lnTo>
                        <a:pt x="304" y="712"/>
                      </a:lnTo>
                      <a:lnTo>
                        <a:pt x="320" y="712"/>
                      </a:lnTo>
                      <a:lnTo>
                        <a:pt x="320" y="636"/>
                      </a:lnTo>
                      <a:lnTo>
                        <a:pt x="366" y="678"/>
                      </a:lnTo>
                      <a:lnTo>
                        <a:pt x="372" y="672"/>
                      </a:lnTo>
                      <a:lnTo>
                        <a:pt x="320" y="618"/>
                      </a:lnTo>
                      <a:lnTo>
                        <a:pt x="322" y="588"/>
                      </a:lnTo>
                      <a:lnTo>
                        <a:pt x="382" y="646"/>
                      </a:lnTo>
                      <a:lnTo>
                        <a:pt x="390" y="640"/>
                      </a:lnTo>
                      <a:lnTo>
                        <a:pt x="322" y="568"/>
                      </a:lnTo>
                      <a:lnTo>
                        <a:pt x="322" y="518"/>
                      </a:lnTo>
                      <a:lnTo>
                        <a:pt x="340" y="438"/>
                      </a:lnTo>
                      <a:lnTo>
                        <a:pt x="340" y="438"/>
                      </a:lnTo>
                      <a:lnTo>
                        <a:pt x="356" y="432"/>
                      </a:lnTo>
                      <a:lnTo>
                        <a:pt x="370" y="422"/>
                      </a:lnTo>
                      <a:lnTo>
                        <a:pt x="452" y="448"/>
                      </a:lnTo>
                      <a:lnTo>
                        <a:pt x="496" y="472"/>
                      </a:lnTo>
                      <a:lnTo>
                        <a:pt x="522" y="562"/>
                      </a:lnTo>
                      <a:lnTo>
                        <a:pt x="532" y="560"/>
                      </a:lnTo>
                      <a:lnTo>
                        <a:pt x="512" y="482"/>
                      </a:lnTo>
                      <a:lnTo>
                        <a:pt x="540" y="496"/>
                      </a:lnTo>
                      <a:lnTo>
                        <a:pt x="558" y="564"/>
                      </a:lnTo>
                      <a:lnTo>
                        <a:pt x="568" y="562"/>
                      </a:lnTo>
                      <a:lnTo>
                        <a:pt x="554" y="504"/>
                      </a:lnTo>
                      <a:lnTo>
                        <a:pt x="618" y="540"/>
                      </a:lnTo>
                      <a:lnTo>
                        <a:pt x="626" y="528"/>
                      </a:lnTo>
                      <a:lnTo>
                        <a:pt x="560" y="488"/>
                      </a:lnTo>
                      <a:lnTo>
                        <a:pt x="620" y="470"/>
                      </a:lnTo>
                      <a:close/>
                      <a:moveTo>
                        <a:pt x="314" y="410"/>
                      </a:moveTo>
                      <a:lnTo>
                        <a:pt x="314" y="410"/>
                      </a:lnTo>
                      <a:lnTo>
                        <a:pt x="304" y="408"/>
                      </a:lnTo>
                      <a:lnTo>
                        <a:pt x="294" y="406"/>
                      </a:lnTo>
                      <a:lnTo>
                        <a:pt x="284" y="400"/>
                      </a:lnTo>
                      <a:lnTo>
                        <a:pt x="276" y="394"/>
                      </a:lnTo>
                      <a:lnTo>
                        <a:pt x="268" y="384"/>
                      </a:lnTo>
                      <a:lnTo>
                        <a:pt x="264" y="376"/>
                      </a:lnTo>
                      <a:lnTo>
                        <a:pt x="260" y="364"/>
                      </a:lnTo>
                      <a:lnTo>
                        <a:pt x="260" y="354"/>
                      </a:lnTo>
                      <a:lnTo>
                        <a:pt x="260" y="354"/>
                      </a:lnTo>
                      <a:lnTo>
                        <a:pt x="260" y="342"/>
                      </a:lnTo>
                      <a:lnTo>
                        <a:pt x="264" y="332"/>
                      </a:lnTo>
                      <a:lnTo>
                        <a:pt x="268" y="322"/>
                      </a:lnTo>
                      <a:lnTo>
                        <a:pt x="276" y="314"/>
                      </a:lnTo>
                      <a:lnTo>
                        <a:pt x="284" y="308"/>
                      </a:lnTo>
                      <a:lnTo>
                        <a:pt x="294" y="302"/>
                      </a:lnTo>
                      <a:lnTo>
                        <a:pt x="304" y="300"/>
                      </a:lnTo>
                      <a:lnTo>
                        <a:pt x="314" y="298"/>
                      </a:lnTo>
                      <a:lnTo>
                        <a:pt x="314" y="298"/>
                      </a:lnTo>
                      <a:lnTo>
                        <a:pt x="326" y="300"/>
                      </a:lnTo>
                      <a:lnTo>
                        <a:pt x="336" y="302"/>
                      </a:lnTo>
                      <a:lnTo>
                        <a:pt x="346" y="308"/>
                      </a:lnTo>
                      <a:lnTo>
                        <a:pt x="354" y="314"/>
                      </a:lnTo>
                      <a:lnTo>
                        <a:pt x="362" y="322"/>
                      </a:lnTo>
                      <a:lnTo>
                        <a:pt x="366" y="332"/>
                      </a:lnTo>
                      <a:lnTo>
                        <a:pt x="370" y="342"/>
                      </a:lnTo>
                      <a:lnTo>
                        <a:pt x="370" y="354"/>
                      </a:lnTo>
                      <a:lnTo>
                        <a:pt x="370" y="354"/>
                      </a:lnTo>
                      <a:lnTo>
                        <a:pt x="370" y="364"/>
                      </a:lnTo>
                      <a:lnTo>
                        <a:pt x="366" y="376"/>
                      </a:lnTo>
                      <a:lnTo>
                        <a:pt x="362" y="384"/>
                      </a:lnTo>
                      <a:lnTo>
                        <a:pt x="354" y="394"/>
                      </a:lnTo>
                      <a:lnTo>
                        <a:pt x="346" y="400"/>
                      </a:lnTo>
                      <a:lnTo>
                        <a:pt x="336" y="406"/>
                      </a:lnTo>
                      <a:lnTo>
                        <a:pt x="326" y="408"/>
                      </a:lnTo>
                      <a:lnTo>
                        <a:pt x="314" y="410"/>
                      </a:lnTo>
                      <a:lnTo>
                        <a:pt x="314" y="410"/>
                      </a:lnTo>
                      <a:close/>
                    </a:path>
                  </a:pathLst>
                </a:custGeom>
                <a:solidFill>
                  <a:srgbClr val="FEFFFF">
                    <a:alpha val="76000"/>
                  </a:srgbClr>
                </a:solidFill>
                <a:ln>
                  <a:noFill/>
                </a:ln>
                <a:effectLst/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en-US"/>
                </a:p>
              </p:txBody>
            </p:sp>
          </p:grpSp>
        </p:grpSp>
        <p:sp>
          <p:nvSpPr>
            <p:cNvPr id="221" name="Freeform 8"/>
            <p:cNvSpPr>
              <a:spLocks noChangeAspect="1" noEditPoints="1"/>
            </p:cNvSpPr>
            <p:nvPr/>
          </p:nvSpPr>
          <p:spPr bwMode="auto">
            <a:xfrm>
              <a:off x="8267911" y="2855927"/>
              <a:ext cx="865764" cy="1172389"/>
            </a:xfrm>
            <a:custGeom>
              <a:avLst/>
              <a:gdLst>
                <a:gd name="T0" fmla="*/ 562 w 672"/>
                <a:gd name="T1" fmla="*/ 532 h 910"/>
                <a:gd name="T2" fmla="*/ 624 w 672"/>
                <a:gd name="T3" fmla="*/ 522 h 910"/>
                <a:gd name="T4" fmla="*/ 640 w 672"/>
                <a:gd name="T5" fmla="*/ 514 h 910"/>
                <a:gd name="T6" fmla="*/ 636 w 672"/>
                <a:gd name="T7" fmla="*/ 502 h 910"/>
                <a:gd name="T8" fmla="*/ 594 w 672"/>
                <a:gd name="T9" fmla="*/ 460 h 910"/>
                <a:gd name="T10" fmla="*/ 588 w 672"/>
                <a:gd name="T11" fmla="*/ 422 h 910"/>
                <a:gd name="T12" fmla="*/ 610 w 672"/>
                <a:gd name="T13" fmla="*/ 364 h 910"/>
                <a:gd name="T14" fmla="*/ 614 w 672"/>
                <a:gd name="T15" fmla="*/ 352 h 910"/>
                <a:gd name="T16" fmla="*/ 604 w 672"/>
                <a:gd name="T17" fmla="*/ 342 h 910"/>
                <a:gd name="T18" fmla="*/ 560 w 672"/>
                <a:gd name="T19" fmla="*/ 374 h 910"/>
                <a:gd name="T20" fmla="*/ 672 w 672"/>
                <a:gd name="T21" fmla="*/ 156 h 910"/>
                <a:gd name="T22" fmla="*/ 672 w 672"/>
                <a:gd name="T23" fmla="*/ 104 h 910"/>
                <a:gd name="T24" fmla="*/ 644 w 672"/>
                <a:gd name="T25" fmla="*/ 0 h 910"/>
                <a:gd name="T26" fmla="*/ 596 w 672"/>
                <a:gd name="T27" fmla="*/ 120 h 910"/>
                <a:gd name="T28" fmla="*/ 570 w 672"/>
                <a:gd name="T29" fmla="*/ 182 h 910"/>
                <a:gd name="T30" fmla="*/ 476 w 672"/>
                <a:gd name="T31" fmla="*/ 342 h 910"/>
                <a:gd name="T32" fmla="*/ 468 w 672"/>
                <a:gd name="T33" fmla="*/ 296 h 910"/>
                <a:gd name="T34" fmla="*/ 468 w 672"/>
                <a:gd name="T35" fmla="*/ 294 h 910"/>
                <a:gd name="T36" fmla="*/ 468 w 672"/>
                <a:gd name="T37" fmla="*/ 290 h 910"/>
                <a:gd name="T38" fmla="*/ 464 w 672"/>
                <a:gd name="T39" fmla="*/ 288 h 910"/>
                <a:gd name="T40" fmla="*/ 460 w 672"/>
                <a:gd name="T41" fmla="*/ 288 h 910"/>
                <a:gd name="T42" fmla="*/ 450 w 672"/>
                <a:gd name="T43" fmla="*/ 288 h 910"/>
                <a:gd name="T44" fmla="*/ 444 w 672"/>
                <a:gd name="T45" fmla="*/ 300 h 910"/>
                <a:gd name="T46" fmla="*/ 450 w 672"/>
                <a:gd name="T47" fmla="*/ 346 h 910"/>
                <a:gd name="T48" fmla="*/ 320 w 672"/>
                <a:gd name="T49" fmla="*/ 90 h 910"/>
                <a:gd name="T50" fmla="*/ 276 w 672"/>
                <a:gd name="T51" fmla="*/ 70 h 910"/>
                <a:gd name="T52" fmla="*/ 168 w 672"/>
                <a:gd name="T53" fmla="*/ 88 h 910"/>
                <a:gd name="T54" fmla="*/ 246 w 672"/>
                <a:gd name="T55" fmla="*/ 188 h 910"/>
                <a:gd name="T56" fmla="*/ 288 w 672"/>
                <a:gd name="T57" fmla="*/ 240 h 910"/>
                <a:gd name="T58" fmla="*/ 380 w 672"/>
                <a:gd name="T59" fmla="*/ 404 h 910"/>
                <a:gd name="T60" fmla="*/ 328 w 672"/>
                <a:gd name="T61" fmla="*/ 388 h 910"/>
                <a:gd name="T62" fmla="*/ 322 w 672"/>
                <a:gd name="T63" fmla="*/ 398 h 910"/>
                <a:gd name="T64" fmla="*/ 372 w 672"/>
                <a:gd name="T65" fmla="*/ 426 h 910"/>
                <a:gd name="T66" fmla="*/ 188 w 672"/>
                <a:gd name="T67" fmla="*/ 482 h 910"/>
                <a:gd name="T68" fmla="*/ 122 w 672"/>
                <a:gd name="T69" fmla="*/ 494 h 910"/>
                <a:gd name="T70" fmla="*/ 0 w 672"/>
                <a:gd name="T71" fmla="*/ 516 h 910"/>
                <a:gd name="T72" fmla="*/ 54 w 672"/>
                <a:gd name="T73" fmla="*/ 594 h 910"/>
                <a:gd name="T74" fmla="*/ 100 w 672"/>
                <a:gd name="T75" fmla="*/ 610 h 910"/>
                <a:gd name="T76" fmla="*/ 374 w 672"/>
                <a:gd name="T77" fmla="*/ 490 h 910"/>
                <a:gd name="T78" fmla="*/ 352 w 672"/>
                <a:gd name="T79" fmla="*/ 544 h 910"/>
                <a:gd name="T80" fmla="*/ 350 w 672"/>
                <a:gd name="T81" fmla="*/ 562 h 910"/>
                <a:gd name="T82" fmla="*/ 362 w 672"/>
                <a:gd name="T83" fmla="*/ 566 h 910"/>
                <a:gd name="T84" fmla="*/ 420 w 672"/>
                <a:gd name="T85" fmla="*/ 548 h 910"/>
                <a:gd name="T86" fmla="*/ 346 w 672"/>
                <a:gd name="T87" fmla="*/ 752 h 910"/>
                <a:gd name="T88" fmla="*/ 324 w 672"/>
                <a:gd name="T89" fmla="*/ 812 h 910"/>
                <a:gd name="T90" fmla="*/ 352 w 672"/>
                <a:gd name="T91" fmla="*/ 820 h 910"/>
                <a:gd name="T92" fmla="*/ 376 w 672"/>
                <a:gd name="T93" fmla="*/ 760 h 910"/>
                <a:gd name="T94" fmla="*/ 456 w 672"/>
                <a:gd name="T95" fmla="*/ 564 h 910"/>
                <a:gd name="T96" fmla="*/ 494 w 672"/>
                <a:gd name="T97" fmla="*/ 612 h 910"/>
                <a:gd name="T98" fmla="*/ 498 w 672"/>
                <a:gd name="T99" fmla="*/ 620 h 910"/>
                <a:gd name="T100" fmla="*/ 514 w 672"/>
                <a:gd name="T101" fmla="*/ 620 h 910"/>
                <a:gd name="T102" fmla="*/ 512 w 672"/>
                <a:gd name="T103" fmla="*/ 562 h 910"/>
                <a:gd name="T104" fmla="*/ 638 w 672"/>
                <a:gd name="T105" fmla="*/ 822 h 910"/>
                <a:gd name="T106" fmla="*/ 672 w 672"/>
                <a:gd name="T107" fmla="*/ 672 h 910"/>
                <a:gd name="T108" fmla="*/ 504 w 672"/>
                <a:gd name="T109" fmla="*/ 532 h 910"/>
                <a:gd name="T110" fmla="*/ 442 w 672"/>
                <a:gd name="T111" fmla="*/ 526 h 910"/>
                <a:gd name="T112" fmla="*/ 410 w 672"/>
                <a:gd name="T113" fmla="*/ 492 h 910"/>
                <a:gd name="T114" fmla="*/ 404 w 672"/>
                <a:gd name="T115" fmla="*/ 430 h 910"/>
                <a:gd name="T116" fmla="*/ 430 w 672"/>
                <a:gd name="T117" fmla="*/ 392 h 910"/>
                <a:gd name="T118" fmla="*/ 490 w 672"/>
                <a:gd name="T119" fmla="*/ 374 h 910"/>
                <a:gd name="T120" fmla="*/ 544 w 672"/>
                <a:gd name="T121" fmla="*/ 404 h 910"/>
                <a:gd name="T122" fmla="*/ 562 w 672"/>
                <a:gd name="T123" fmla="*/ 448 h 910"/>
                <a:gd name="T124" fmla="*/ 544 w 672"/>
                <a:gd name="T125" fmla="*/ 506 h 9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  <a:cxn ang="0">
                  <a:pos x="T124" y="T125"/>
                </a:cxn>
              </a:cxnLst>
              <a:rect l="0" t="0" r="r" b="b"/>
              <a:pathLst>
                <a:path w="672" h="910">
                  <a:moveTo>
                    <a:pt x="672" y="672"/>
                  </a:moveTo>
                  <a:lnTo>
                    <a:pt x="670" y="672"/>
                  </a:lnTo>
                  <a:lnTo>
                    <a:pt x="562" y="532"/>
                  </a:lnTo>
                  <a:lnTo>
                    <a:pt x="562" y="532"/>
                  </a:lnTo>
                  <a:lnTo>
                    <a:pt x="572" y="520"/>
                  </a:lnTo>
                  <a:lnTo>
                    <a:pt x="582" y="506"/>
                  </a:lnTo>
                  <a:lnTo>
                    <a:pt x="624" y="522"/>
                  </a:lnTo>
                  <a:lnTo>
                    <a:pt x="624" y="522"/>
                  </a:lnTo>
                  <a:lnTo>
                    <a:pt x="630" y="522"/>
                  </a:lnTo>
                  <a:lnTo>
                    <a:pt x="636" y="520"/>
                  </a:lnTo>
                  <a:lnTo>
                    <a:pt x="636" y="520"/>
                  </a:lnTo>
                  <a:lnTo>
                    <a:pt x="640" y="514"/>
                  </a:lnTo>
                  <a:lnTo>
                    <a:pt x="640" y="514"/>
                  </a:lnTo>
                  <a:lnTo>
                    <a:pt x="640" y="510"/>
                  </a:lnTo>
                  <a:lnTo>
                    <a:pt x="640" y="504"/>
                  </a:lnTo>
                  <a:lnTo>
                    <a:pt x="636" y="502"/>
                  </a:lnTo>
                  <a:lnTo>
                    <a:pt x="632" y="498"/>
                  </a:lnTo>
                  <a:lnTo>
                    <a:pt x="590" y="482"/>
                  </a:lnTo>
                  <a:lnTo>
                    <a:pt x="590" y="482"/>
                  </a:lnTo>
                  <a:lnTo>
                    <a:pt x="594" y="460"/>
                  </a:lnTo>
                  <a:lnTo>
                    <a:pt x="672" y="446"/>
                  </a:lnTo>
                  <a:lnTo>
                    <a:pt x="672" y="410"/>
                  </a:lnTo>
                  <a:lnTo>
                    <a:pt x="588" y="422"/>
                  </a:lnTo>
                  <a:lnTo>
                    <a:pt x="588" y="422"/>
                  </a:lnTo>
                  <a:lnTo>
                    <a:pt x="582" y="406"/>
                  </a:lnTo>
                  <a:lnTo>
                    <a:pt x="576" y="392"/>
                  </a:lnTo>
                  <a:lnTo>
                    <a:pt x="610" y="364"/>
                  </a:lnTo>
                  <a:lnTo>
                    <a:pt x="610" y="364"/>
                  </a:lnTo>
                  <a:lnTo>
                    <a:pt x="614" y="360"/>
                  </a:lnTo>
                  <a:lnTo>
                    <a:pt x="614" y="356"/>
                  </a:lnTo>
                  <a:lnTo>
                    <a:pt x="614" y="356"/>
                  </a:lnTo>
                  <a:lnTo>
                    <a:pt x="614" y="352"/>
                  </a:lnTo>
                  <a:lnTo>
                    <a:pt x="612" y="348"/>
                  </a:lnTo>
                  <a:lnTo>
                    <a:pt x="612" y="348"/>
                  </a:lnTo>
                  <a:lnTo>
                    <a:pt x="608" y="344"/>
                  </a:lnTo>
                  <a:lnTo>
                    <a:pt x="604" y="342"/>
                  </a:lnTo>
                  <a:lnTo>
                    <a:pt x="600" y="344"/>
                  </a:lnTo>
                  <a:lnTo>
                    <a:pt x="594" y="346"/>
                  </a:lnTo>
                  <a:lnTo>
                    <a:pt x="560" y="374"/>
                  </a:lnTo>
                  <a:lnTo>
                    <a:pt x="560" y="374"/>
                  </a:lnTo>
                  <a:lnTo>
                    <a:pt x="550" y="366"/>
                  </a:lnTo>
                  <a:lnTo>
                    <a:pt x="540" y="358"/>
                  </a:lnTo>
                  <a:lnTo>
                    <a:pt x="602" y="190"/>
                  </a:lnTo>
                  <a:lnTo>
                    <a:pt x="672" y="156"/>
                  </a:lnTo>
                  <a:lnTo>
                    <a:pt x="672" y="134"/>
                  </a:lnTo>
                  <a:lnTo>
                    <a:pt x="612" y="160"/>
                  </a:lnTo>
                  <a:lnTo>
                    <a:pt x="624" y="128"/>
                  </a:lnTo>
                  <a:lnTo>
                    <a:pt x="672" y="104"/>
                  </a:lnTo>
                  <a:lnTo>
                    <a:pt x="672" y="84"/>
                  </a:lnTo>
                  <a:lnTo>
                    <a:pt x="634" y="100"/>
                  </a:lnTo>
                  <a:lnTo>
                    <a:pt x="666" y="10"/>
                  </a:lnTo>
                  <a:lnTo>
                    <a:pt x="644" y="0"/>
                  </a:lnTo>
                  <a:lnTo>
                    <a:pt x="606" y="92"/>
                  </a:lnTo>
                  <a:lnTo>
                    <a:pt x="572" y="18"/>
                  </a:lnTo>
                  <a:lnTo>
                    <a:pt x="556" y="26"/>
                  </a:lnTo>
                  <a:lnTo>
                    <a:pt x="596" y="120"/>
                  </a:lnTo>
                  <a:lnTo>
                    <a:pt x="582" y="152"/>
                  </a:lnTo>
                  <a:lnTo>
                    <a:pt x="536" y="52"/>
                  </a:lnTo>
                  <a:lnTo>
                    <a:pt x="518" y="58"/>
                  </a:lnTo>
                  <a:lnTo>
                    <a:pt x="570" y="182"/>
                  </a:lnTo>
                  <a:lnTo>
                    <a:pt x="504" y="344"/>
                  </a:lnTo>
                  <a:lnTo>
                    <a:pt x="504" y="344"/>
                  </a:lnTo>
                  <a:lnTo>
                    <a:pt x="490" y="342"/>
                  </a:lnTo>
                  <a:lnTo>
                    <a:pt x="476" y="342"/>
                  </a:lnTo>
                  <a:lnTo>
                    <a:pt x="468" y="298"/>
                  </a:lnTo>
                  <a:lnTo>
                    <a:pt x="468" y="298"/>
                  </a:lnTo>
                  <a:lnTo>
                    <a:pt x="468" y="296"/>
                  </a:lnTo>
                  <a:lnTo>
                    <a:pt x="468" y="296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68" y="294"/>
                  </a:lnTo>
                  <a:lnTo>
                    <a:pt x="470" y="290"/>
                  </a:lnTo>
                  <a:lnTo>
                    <a:pt x="470" y="290"/>
                  </a:lnTo>
                  <a:lnTo>
                    <a:pt x="468" y="290"/>
                  </a:lnTo>
                  <a:lnTo>
                    <a:pt x="468" y="290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64" y="288"/>
                  </a:lnTo>
                  <a:lnTo>
                    <a:pt x="458" y="286"/>
                  </a:lnTo>
                  <a:lnTo>
                    <a:pt x="458" y="286"/>
                  </a:lnTo>
                  <a:lnTo>
                    <a:pt x="460" y="288"/>
                  </a:lnTo>
                  <a:lnTo>
                    <a:pt x="460" y="288"/>
                  </a:lnTo>
                  <a:lnTo>
                    <a:pt x="456" y="288"/>
                  </a:lnTo>
                  <a:lnTo>
                    <a:pt x="454" y="288"/>
                  </a:lnTo>
                  <a:lnTo>
                    <a:pt x="454" y="288"/>
                  </a:lnTo>
                  <a:lnTo>
                    <a:pt x="450" y="288"/>
                  </a:lnTo>
                  <a:lnTo>
                    <a:pt x="446" y="290"/>
                  </a:lnTo>
                  <a:lnTo>
                    <a:pt x="444" y="298"/>
                  </a:lnTo>
                  <a:lnTo>
                    <a:pt x="444" y="298"/>
                  </a:lnTo>
                  <a:lnTo>
                    <a:pt x="444" y="300"/>
                  </a:lnTo>
                  <a:lnTo>
                    <a:pt x="444" y="300"/>
                  </a:lnTo>
                  <a:lnTo>
                    <a:pt x="444" y="302"/>
                  </a:lnTo>
                  <a:lnTo>
                    <a:pt x="450" y="346"/>
                  </a:lnTo>
                  <a:lnTo>
                    <a:pt x="450" y="346"/>
                  </a:lnTo>
                  <a:lnTo>
                    <a:pt x="438" y="350"/>
                  </a:lnTo>
                  <a:lnTo>
                    <a:pt x="426" y="356"/>
                  </a:lnTo>
                  <a:lnTo>
                    <a:pt x="310" y="216"/>
                  </a:lnTo>
                  <a:lnTo>
                    <a:pt x="320" y="90"/>
                  </a:lnTo>
                  <a:lnTo>
                    <a:pt x="302" y="88"/>
                  </a:lnTo>
                  <a:lnTo>
                    <a:pt x="288" y="192"/>
                  </a:lnTo>
                  <a:lnTo>
                    <a:pt x="266" y="166"/>
                  </a:lnTo>
                  <a:lnTo>
                    <a:pt x="276" y="70"/>
                  </a:lnTo>
                  <a:lnTo>
                    <a:pt x="258" y="68"/>
                  </a:lnTo>
                  <a:lnTo>
                    <a:pt x="248" y="144"/>
                  </a:lnTo>
                  <a:lnTo>
                    <a:pt x="188" y="72"/>
                  </a:lnTo>
                  <a:lnTo>
                    <a:pt x="168" y="88"/>
                  </a:lnTo>
                  <a:lnTo>
                    <a:pt x="228" y="164"/>
                  </a:lnTo>
                  <a:lnTo>
                    <a:pt x="148" y="158"/>
                  </a:lnTo>
                  <a:lnTo>
                    <a:pt x="146" y="174"/>
                  </a:lnTo>
                  <a:lnTo>
                    <a:pt x="246" y="188"/>
                  </a:lnTo>
                  <a:lnTo>
                    <a:pt x="268" y="214"/>
                  </a:lnTo>
                  <a:lnTo>
                    <a:pt x="156" y="204"/>
                  </a:lnTo>
                  <a:lnTo>
                    <a:pt x="154" y="222"/>
                  </a:lnTo>
                  <a:lnTo>
                    <a:pt x="288" y="240"/>
                  </a:lnTo>
                  <a:lnTo>
                    <a:pt x="396" y="380"/>
                  </a:lnTo>
                  <a:lnTo>
                    <a:pt x="396" y="380"/>
                  </a:lnTo>
                  <a:lnTo>
                    <a:pt x="388" y="392"/>
                  </a:lnTo>
                  <a:lnTo>
                    <a:pt x="380" y="404"/>
                  </a:lnTo>
                  <a:lnTo>
                    <a:pt x="338" y="386"/>
                  </a:lnTo>
                  <a:lnTo>
                    <a:pt x="338" y="386"/>
                  </a:lnTo>
                  <a:lnTo>
                    <a:pt x="334" y="386"/>
                  </a:lnTo>
                  <a:lnTo>
                    <a:pt x="328" y="388"/>
                  </a:lnTo>
                  <a:lnTo>
                    <a:pt x="326" y="390"/>
                  </a:lnTo>
                  <a:lnTo>
                    <a:pt x="322" y="394"/>
                  </a:lnTo>
                  <a:lnTo>
                    <a:pt x="322" y="394"/>
                  </a:lnTo>
                  <a:lnTo>
                    <a:pt x="322" y="398"/>
                  </a:lnTo>
                  <a:lnTo>
                    <a:pt x="322" y="404"/>
                  </a:lnTo>
                  <a:lnTo>
                    <a:pt x="326" y="408"/>
                  </a:lnTo>
                  <a:lnTo>
                    <a:pt x="330" y="410"/>
                  </a:lnTo>
                  <a:lnTo>
                    <a:pt x="372" y="426"/>
                  </a:lnTo>
                  <a:lnTo>
                    <a:pt x="372" y="426"/>
                  </a:lnTo>
                  <a:lnTo>
                    <a:pt x="370" y="438"/>
                  </a:lnTo>
                  <a:lnTo>
                    <a:pt x="368" y="450"/>
                  </a:lnTo>
                  <a:lnTo>
                    <a:pt x="188" y="482"/>
                  </a:lnTo>
                  <a:lnTo>
                    <a:pt x="82" y="410"/>
                  </a:lnTo>
                  <a:lnTo>
                    <a:pt x="72" y="424"/>
                  </a:lnTo>
                  <a:lnTo>
                    <a:pt x="156" y="488"/>
                  </a:lnTo>
                  <a:lnTo>
                    <a:pt x="122" y="494"/>
                  </a:lnTo>
                  <a:lnTo>
                    <a:pt x="44" y="440"/>
                  </a:lnTo>
                  <a:lnTo>
                    <a:pt x="32" y="454"/>
                  </a:lnTo>
                  <a:lnTo>
                    <a:pt x="92" y="500"/>
                  </a:lnTo>
                  <a:lnTo>
                    <a:pt x="0" y="516"/>
                  </a:lnTo>
                  <a:lnTo>
                    <a:pt x="0" y="528"/>
                  </a:lnTo>
                  <a:lnTo>
                    <a:pt x="2" y="540"/>
                  </a:lnTo>
                  <a:lnTo>
                    <a:pt x="100" y="528"/>
                  </a:lnTo>
                  <a:lnTo>
                    <a:pt x="54" y="594"/>
                  </a:lnTo>
                  <a:lnTo>
                    <a:pt x="68" y="604"/>
                  </a:lnTo>
                  <a:lnTo>
                    <a:pt x="130" y="524"/>
                  </a:lnTo>
                  <a:lnTo>
                    <a:pt x="164" y="518"/>
                  </a:lnTo>
                  <a:lnTo>
                    <a:pt x="100" y="610"/>
                  </a:lnTo>
                  <a:lnTo>
                    <a:pt x="116" y="620"/>
                  </a:lnTo>
                  <a:lnTo>
                    <a:pt x="196" y="514"/>
                  </a:lnTo>
                  <a:lnTo>
                    <a:pt x="374" y="490"/>
                  </a:lnTo>
                  <a:lnTo>
                    <a:pt x="374" y="490"/>
                  </a:lnTo>
                  <a:lnTo>
                    <a:pt x="380" y="502"/>
                  </a:lnTo>
                  <a:lnTo>
                    <a:pt x="386" y="516"/>
                  </a:lnTo>
                  <a:lnTo>
                    <a:pt x="352" y="544"/>
                  </a:lnTo>
                  <a:lnTo>
                    <a:pt x="352" y="544"/>
                  </a:lnTo>
                  <a:lnTo>
                    <a:pt x="348" y="548"/>
                  </a:lnTo>
                  <a:lnTo>
                    <a:pt x="346" y="552"/>
                  </a:lnTo>
                  <a:lnTo>
                    <a:pt x="348" y="558"/>
                  </a:lnTo>
                  <a:lnTo>
                    <a:pt x="350" y="562"/>
                  </a:lnTo>
                  <a:lnTo>
                    <a:pt x="350" y="562"/>
                  </a:lnTo>
                  <a:lnTo>
                    <a:pt x="354" y="564"/>
                  </a:lnTo>
                  <a:lnTo>
                    <a:pt x="358" y="566"/>
                  </a:lnTo>
                  <a:lnTo>
                    <a:pt x="362" y="566"/>
                  </a:lnTo>
                  <a:lnTo>
                    <a:pt x="366" y="564"/>
                  </a:lnTo>
                  <a:lnTo>
                    <a:pt x="402" y="534"/>
                  </a:lnTo>
                  <a:lnTo>
                    <a:pt x="402" y="534"/>
                  </a:lnTo>
                  <a:lnTo>
                    <a:pt x="420" y="548"/>
                  </a:lnTo>
                  <a:lnTo>
                    <a:pt x="356" y="722"/>
                  </a:lnTo>
                  <a:lnTo>
                    <a:pt x="240" y="776"/>
                  </a:lnTo>
                  <a:lnTo>
                    <a:pt x="248" y="794"/>
                  </a:lnTo>
                  <a:lnTo>
                    <a:pt x="346" y="752"/>
                  </a:lnTo>
                  <a:lnTo>
                    <a:pt x="334" y="784"/>
                  </a:lnTo>
                  <a:lnTo>
                    <a:pt x="246" y="826"/>
                  </a:lnTo>
                  <a:lnTo>
                    <a:pt x="254" y="842"/>
                  </a:lnTo>
                  <a:lnTo>
                    <a:pt x="324" y="812"/>
                  </a:lnTo>
                  <a:lnTo>
                    <a:pt x="292" y="902"/>
                  </a:lnTo>
                  <a:lnTo>
                    <a:pt x="310" y="910"/>
                  </a:lnTo>
                  <a:lnTo>
                    <a:pt x="314" y="910"/>
                  </a:lnTo>
                  <a:lnTo>
                    <a:pt x="352" y="820"/>
                  </a:lnTo>
                  <a:lnTo>
                    <a:pt x="386" y="892"/>
                  </a:lnTo>
                  <a:lnTo>
                    <a:pt x="402" y="886"/>
                  </a:lnTo>
                  <a:lnTo>
                    <a:pt x="364" y="792"/>
                  </a:lnTo>
                  <a:lnTo>
                    <a:pt x="376" y="760"/>
                  </a:lnTo>
                  <a:lnTo>
                    <a:pt x="422" y="860"/>
                  </a:lnTo>
                  <a:lnTo>
                    <a:pt x="440" y="852"/>
                  </a:lnTo>
                  <a:lnTo>
                    <a:pt x="388" y="730"/>
                  </a:lnTo>
                  <a:lnTo>
                    <a:pt x="456" y="564"/>
                  </a:lnTo>
                  <a:lnTo>
                    <a:pt x="456" y="564"/>
                  </a:lnTo>
                  <a:lnTo>
                    <a:pt x="472" y="566"/>
                  </a:lnTo>
                  <a:lnTo>
                    <a:pt x="486" y="566"/>
                  </a:lnTo>
                  <a:lnTo>
                    <a:pt x="494" y="612"/>
                  </a:lnTo>
                  <a:lnTo>
                    <a:pt x="494" y="612"/>
                  </a:lnTo>
                  <a:lnTo>
                    <a:pt x="496" y="616"/>
                  </a:lnTo>
                  <a:lnTo>
                    <a:pt x="498" y="620"/>
                  </a:lnTo>
                  <a:lnTo>
                    <a:pt x="498" y="620"/>
                  </a:lnTo>
                  <a:lnTo>
                    <a:pt x="504" y="622"/>
                  </a:lnTo>
                  <a:lnTo>
                    <a:pt x="508" y="622"/>
                  </a:lnTo>
                  <a:lnTo>
                    <a:pt x="508" y="622"/>
                  </a:lnTo>
                  <a:lnTo>
                    <a:pt x="514" y="620"/>
                  </a:lnTo>
                  <a:lnTo>
                    <a:pt x="514" y="620"/>
                  </a:lnTo>
                  <a:lnTo>
                    <a:pt x="518" y="614"/>
                  </a:lnTo>
                  <a:lnTo>
                    <a:pt x="518" y="608"/>
                  </a:lnTo>
                  <a:lnTo>
                    <a:pt x="512" y="562"/>
                  </a:lnTo>
                  <a:lnTo>
                    <a:pt x="512" y="562"/>
                  </a:lnTo>
                  <a:lnTo>
                    <a:pt x="530" y="556"/>
                  </a:lnTo>
                  <a:lnTo>
                    <a:pt x="648" y="694"/>
                  </a:lnTo>
                  <a:lnTo>
                    <a:pt x="638" y="822"/>
                  </a:lnTo>
                  <a:lnTo>
                    <a:pt x="656" y="824"/>
                  </a:lnTo>
                  <a:lnTo>
                    <a:pt x="670" y="720"/>
                  </a:lnTo>
                  <a:lnTo>
                    <a:pt x="672" y="722"/>
                  </a:lnTo>
                  <a:lnTo>
                    <a:pt x="672" y="672"/>
                  </a:lnTo>
                  <a:close/>
                  <a:moveTo>
                    <a:pt x="532" y="518"/>
                  </a:moveTo>
                  <a:lnTo>
                    <a:pt x="532" y="518"/>
                  </a:lnTo>
                  <a:lnTo>
                    <a:pt x="518" y="526"/>
                  </a:lnTo>
                  <a:lnTo>
                    <a:pt x="504" y="532"/>
                  </a:lnTo>
                  <a:lnTo>
                    <a:pt x="488" y="534"/>
                  </a:lnTo>
                  <a:lnTo>
                    <a:pt x="472" y="534"/>
                  </a:lnTo>
                  <a:lnTo>
                    <a:pt x="458" y="532"/>
                  </a:lnTo>
                  <a:lnTo>
                    <a:pt x="442" y="526"/>
                  </a:lnTo>
                  <a:lnTo>
                    <a:pt x="430" y="516"/>
                  </a:lnTo>
                  <a:lnTo>
                    <a:pt x="418" y="504"/>
                  </a:lnTo>
                  <a:lnTo>
                    <a:pt x="418" y="504"/>
                  </a:lnTo>
                  <a:lnTo>
                    <a:pt x="410" y="492"/>
                  </a:lnTo>
                  <a:lnTo>
                    <a:pt x="404" y="476"/>
                  </a:lnTo>
                  <a:lnTo>
                    <a:pt x="400" y="462"/>
                  </a:lnTo>
                  <a:lnTo>
                    <a:pt x="400" y="446"/>
                  </a:lnTo>
                  <a:lnTo>
                    <a:pt x="404" y="430"/>
                  </a:lnTo>
                  <a:lnTo>
                    <a:pt x="410" y="416"/>
                  </a:lnTo>
                  <a:lnTo>
                    <a:pt x="418" y="402"/>
                  </a:lnTo>
                  <a:lnTo>
                    <a:pt x="430" y="392"/>
                  </a:lnTo>
                  <a:lnTo>
                    <a:pt x="430" y="392"/>
                  </a:lnTo>
                  <a:lnTo>
                    <a:pt x="444" y="382"/>
                  </a:lnTo>
                  <a:lnTo>
                    <a:pt x="458" y="376"/>
                  </a:lnTo>
                  <a:lnTo>
                    <a:pt x="474" y="374"/>
                  </a:lnTo>
                  <a:lnTo>
                    <a:pt x="490" y="374"/>
                  </a:lnTo>
                  <a:lnTo>
                    <a:pt x="504" y="378"/>
                  </a:lnTo>
                  <a:lnTo>
                    <a:pt x="520" y="384"/>
                  </a:lnTo>
                  <a:lnTo>
                    <a:pt x="532" y="392"/>
                  </a:lnTo>
                  <a:lnTo>
                    <a:pt x="544" y="404"/>
                  </a:lnTo>
                  <a:lnTo>
                    <a:pt x="544" y="404"/>
                  </a:lnTo>
                  <a:lnTo>
                    <a:pt x="552" y="418"/>
                  </a:lnTo>
                  <a:lnTo>
                    <a:pt x="558" y="432"/>
                  </a:lnTo>
                  <a:lnTo>
                    <a:pt x="562" y="448"/>
                  </a:lnTo>
                  <a:lnTo>
                    <a:pt x="562" y="462"/>
                  </a:lnTo>
                  <a:lnTo>
                    <a:pt x="558" y="478"/>
                  </a:lnTo>
                  <a:lnTo>
                    <a:pt x="552" y="492"/>
                  </a:lnTo>
                  <a:lnTo>
                    <a:pt x="544" y="506"/>
                  </a:lnTo>
                  <a:lnTo>
                    <a:pt x="532" y="518"/>
                  </a:lnTo>
                  <a:lnTo>
                    <a:pt x="532" y="518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8000"/>
                </a:srgbClr>
              </a:solidFill>
            </a:ln>
            <a:effectLst>
              <a:glow rad="88900">
                <a:srgbClr val="FEFFFF">
                  <a:alpha val="10000"/>
                </a:srgbClr>
              </a:glow>
              <a:softEdge rad="12700"/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pPr marL="0" algn="l" defTabSz="457200" rtl="0" eaLnBrk="1" latinLnBrk="0" hangingPunct="1"/>
              <a:endParaRPr lang="en-US" sz="1800" kern="1200">
                <a:solidFill>
                  <a:schemeClr val="tx1"/>
                </a:solidFill>
                <a:latin typeface="+mn-lt"/>
                <a:ea typeface="+mn-ea"/>
                <a:cs typeface="+mn-cs"/>
              </a:endParaRPr>
            </a:p>
          </p:txBody>
        </p:sp>
        <p:sp>
          <p:nvSpPr>
            <p:cNvPr id="222" name="Freeform 12"/>
            <p:cNvSpPr>
              <a:spLocks noChangeAspect="1" noEditPoints="1"/>
            </p:cNvSpPr>
            <p:nvPr/>
          </p:nvSpPr>
          <p:spPr bwMode="auto">
            <a:xfrm>
              <a:off x="6558164" y="5996260"/>
              <a:ext cx="1289035" cy="867126"/>
            </a:xfrm>
            <a:custGeom>
              <a:avLst/>
              <a:gdLst>
                <a:gd name="T0" fmla="*/ 1036 w 1106"/>
                <a:gd name="T1" fmla="*/ 350 h 744"/>
                <a:gd name="T2" fmla="*/ 772 w 1106"/>
                <a:gd name="T3" fmla="*/ 472 h 744"/>
                <a:gd name="T4" fmla="*/ 736 w 1106"/>
                <a:gd name="T5" fmla="*/ 478 h 744"/>
                <a:gd name="T6" fmla="*/ 660 w 1106"/>
                <a:gd name="T7" fmla="*/ 472 h 744"/>
                <a:gd name="T8" fmla="*/ 638 w 1106"/>
                <a:gd name="T9" fmla="*/ 446 h 744"/>
                <a:gd name="T10" fmla="*/ 604 w 1106"/>
                <a:gd name="T11" fmla="*/ 424 h 744"/>
                <a:gd name="T12" fmla="*/ 848 w 1106"/>
                <a:gd name="T13" fmla="*/ 226 h 744"/>
                <a:gd name="T14" fmla="*/ 792 w 1106"/>
                <a:gd name="T15" fmla="*/ 92 h 744"/>
                <a:gd name="T16" fmla="*/ 738 w 1106"/>
                <a:gd name="T17" fmla="*/ 8 h 744"/>
                <a:gd name="T18" fmla="*/ 630 w 1106"/>
                <a:gd name="T19" fmla="*/ 26 h 744"/>
                <a:gd name="T20" fmla="*/ 604 w 1106"/>
                <a:gd name="T21" fmla="*/ 316 h 744"/>
                <a:gd name="T22" fmla="*/ 592 w 1106"/>
                <a:gd name="T23" fmla="*/ 350 h 744"/>
                <a:gd name="T24" fmla="*/ 544 w 1106"/>
                <a:gd name="T25" fmla="*/ 410 h 744"/>
                <a:gd name="T26" fmla="*/ 474 w 1106"/>
                <a:gd name="T27" fmla="*/ 432 h 744"/>
                <a:gd name="T28" fmla="*/ 430 w 1106"/>
                <a:gd name="T29" fmla="*/ 126 h 744"/>
                <a:gd name="T30" fmla="*/ 284 w 1106"/>
                <a:gd name="T31" fmla="*/ 108 h 744"/>
                <a:gd name="T32" fmla="*/ 182 w 1106"/>
                <a:gd name="T33" fmla="*/ 110 h 744"/>
                <a:gd name="T34" fmla="*/ 146 w 1106"/>
                <a:gd name="T35" fmla="*/ 214 h 744"/>
                <a:gd name="T36" fmla="*/ 384 w 1106"/>
                <a:gd name="T37" fmla="*/ 384 h 744"/>
                <a:gd name="T38" fmla="*/ 408 w 1106"/>
                <a:gd name="T39" fmla="*/ 412 h 744"/>
                <a:gd name="T40" fmla="*/ 438 w 1106"/>
                <a:gd name="T41" fmla="*/ 468 h 744"/>
                <a:gd name="T42" fmla="*/ 420 w 1106"/>
                <a:gd name="T43" fmla="*/ 504 h 744"/>
                <a:gd name="T44" fmla="*/ 414 w 1106"/>
                <a:gd name="T45" fmla="*/ 542 h 744"/>
                <a:gd name="T46" fmla="*/ 142 w 1106"/>
                <a:gd name="T47" fmla="*/ 426 h 744"/>
                <a:gd name="T48" fmla="*/ 136 w 1106"/>
                <a:gd name="T49" fmla="*/ 616 h 744"/>
                <a:gd name="T50" fmla="*/ 114 w 1106"/>
                <a:gd name="T51" fmla="*/ 620 h 744"/>
                <a:gd name="T52" fmla="*/ 2 w 1106"/>
                <a:gd name="T53" fmla="*/ 664 h 744"/>
                <a:gd name="T54" fmla="*/ 80 w 1106"/>
                <a:gd name="T55" fmla="*/ 736 h 744"/>
                <a:gd name="T56" fmla="*/ 246 w 1106"/>
                <a:gd name="T57" fmla="*/ 744 h 744"/>
                <a:gd name="T58" fmla="*/ 422 w 1106"/>
                <a:gd name="T59" fmla="*/ 592 h 744"/>
                <a:gd name="T60" fmla="*/ 446 w 1106"/>
                <a:gd name="T61" fmla="*/ 632 h 744"/>
                <a:gd name="T62" fmla="*/ 470 w 1106"/>
                <a:gd name="T63" fmla="*/ 652 h 744"/>
                <a:gd name="T64" fmla="*/ 480 w 1106"/>
                <a:gd name="T65" fmla="*/ 720 h 744"/>
                <a:gd name="T66" fmla="*/ 514 w 1106"/>
                <a:gd name="T67" fmla="*/ 728 h 744"/>
                <a:gd name="T68" fmla="*/ 546 w 1106"/>
                <a:gd name="T69" fmla="*/ 678 h 744"/>
                <a:gd name="T70" fmla="*/ 584 w 1106"/>
                <a:gd name="T71" fmla="*/ 672 h 744"/>
                <a:gd name="T72" fmla="*/ 620 w 1106"/>
                <a:gd name="T73" fmla="*/ 656 h 744"/>
                <a:gd name="T74" fmla="*/ 670 w 1106"/>
                <a:gd name="T75" fmla="*/ 744 h 744"/>
                <a:gd name="T76" fmla="*/ 720 w 1106"/>
                <a:gd name="T77" fmla="*/ 744 h 744"/>
                <a:gd name="T78" fmla="*/ 934 w 1106"/>
                <a:gd name="T79" fmla="*/ 706 h 744"/>
                <a:gd name="T80" fmla="*/ 656 w 1106"/>
                <a:gd name="T81" fmla="*/ 620 h 744"/>
                <a:gd name="T82" fmla="*/ 676 w 1106"/>
                <a:gd name="T83" fmla="*/ 574 h 744"/>
                <a:gd name="T84" fmla="*/ 746 w 1106"/>
                <a:gd name="T85" fmla="*/ 512 h 744"/>
                <a:gd name="T86" fmla="*/ 778 w 1106"/>
                <a:gd name="T87" fmla="*/ 504 h 744"/>
                <a:gd name="T88" fmla="*/ 1068 w 1106"/>
                <a:gd name="T89" fmla="*/ 512 h 744"/>
                <a:gd name="T90" fmla="*/ 1102 w 1106"/>
                <a:gd name="T91" fmla="*/ 414 h 744"/>
                <a:gd name="T92" fmla="*/ 592 w 1106"/>
                <a:gd name="T93" fmla="*/ 626 h 744"/>
                <a:gd name="T94" fmla="*/ 540 w 1106"/>
                <a:gd name="T95" fmla="*/ 638 h 744"/>
                <a:gd name="T96" fmla="*/ 490 w 1106"/>
                <a:gd name="T97" fmla="*/ 618 h 744"/>
                <a:gd name="T98" fmla="*/ 466 w 1106"/>
                <a:gd name="T99" fmla="*/ 590 h 744"/>
                <a:gd name="T100" fmla="*/ 454 w 1106"/>
                <a:gd name="T101" fmla="*/ 538 h 744"/>
                <a:gd name="T102" fmla="*/ 472 w 1106"/>
                <a:gd name="T103" fmla="*/ 488 h 744"/>
                <a:gd name="T104" fmla="*/ 502 w 1106"/>
                <a:gd name="T105" fmla="*/ 462 h 744"/>
                <a:gd name="T106" fmla="*/ 554 w 1106"/>
                <a:gd name="T107" fmla="*/ 452 h 744"/>
                <a:gd name="T108" fmla="*/ 604 w 1106"/>
                <a:gd name="T109" fmla="*/ 470 h 744"/>
                <a:gd name="T110" fmla="*/ 628 w 1106"/>
                <a:gd name="T111" fmla="*/ 498 h 744"/>
                <a:gd name="T112" fmla="*/ 640 w 1106"/>
                <a:gd name="T113" fmla="*/ 550 h 744"/>
                <a:gd name="T114" fmla="*/ 622 w 1106"/>
                <a:gd name="T115" fmla="*/ 600 h 7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</a:cxnLst>
              <a:rect l="0" t="0" r="r" b="b"/>
              <a:pathLst>
                <a:path w="1106" h="744">
                  <a:moveTo>
                    <a:pt x="1102" y="414"/>
                  </a:moveTo>
                  <a:lnTo>
                    <a:pt x="982" y="434"/>
                  </a:lnTo>
                  <a:lnTo>
                    <a:pt x="1036" y="350"/>
                  </a:lnTo>
                  <a:lnTo>
                    <a:pt x="1026" y="344"/>
                  </a:lnTo>
                  <a:lnTo>
                    <a:pt x="958" y="440"/>
                  </a:lnTo>
                  <a:lnTo>
                    <a:pt x="772" y="472"/>
                  </a:lnTo>
                  <a:lnTo>
                    <a:pt x="886" y="292"/>
                  </a:lnTo>
                  <a:lnTo>
                    <a:pt x="874" y="284"/>
                  </a:lnTo>
                  <a:lnTo>
                    <a:pt x="736" y="478"/>
                  </a:lnTo>
                  <a:lnTo>
                    <a:pt x="668" y="490"/>
                  </a:lnTo>
                  <a:lnTo>
                    <a:pt x="668" y="490"/>
                  </a:lnTo>
                  <a:lnTo>
                    <a:pt x="660" y="472"/>
                  </a:lnTo>
                  <a:lnTo>
                    <a:pt x="648" y="456"/>
                  </a:lnTo>
                  <a:lnTo>
                    <a:pt x="648" y="456"/>
                  </a:lnTo>
                  <a:lnTo>
                    <a:pt x="638" y="446"/>
                  </a:lnTo>
                  <a:lnTo>
                    <a:pt x="628" y="438"/>
                  </a:lnTo>
                  <a:lnTo>
                    <a:pt x="616" y="430"/>
                  </a:lnTo>
                  <a:lnTo>
                    <a:pt x="604" y="424"/>
                  </a:lnTo>
                  <a:lnTo>
                    <a:pt x="626" y="358"/>
                  </a:lnTo>
                  <a:lnTo>
                    <a:pt x="856" y="240"/>
                  </a:lnTo>
                  <a:lnTo>
                    <a:pt x="848" y="226"/>
                  </a:lnTo>
                  <a:lnTo>
                    <a:pt x="636" y="326"/>
                  </a:lnTo>
                  <a:lnTo>
                    <a:pt x="694" y="142"/>
                  </a:lnTo>
                  <a:lnTo>
                    <a:pt x="792" y="92"/>
                  </a:lnTo>
                  <a:lnTo>
                    <a:pt x="786" y="80"/>
                  </a:lnTo>
                  <a:lnTo>
                    <a:pt x="702" y="120"/>
                  </a:lnTo>
                  <a:lnTo>
                    <a:pt x="738" y="8"/>
                  </a:lnTo>
                  <a:lnTo>
                    <a:pt x="718" y="0"/>
                  </a:lnTo>
                  <a:lnTo>
                    <a:pt x="676" y="116"/>
                  </a:lnTo>
                  <a:lnTo>
                    <a:pt x="630" y="26"/>
                  </a:lnTo>
                  <a:lnTo>
                    <a:pt x="620" y="32"/>
                  </a:lnTo>
                  <a:lnTo>
                    <a:pt x="668" y="138"/>
                  </a:lnTo>
                  <a:lnTo>
                    <a:pt x="604" y="316"/>
                  </a:lnTo>
                  <a:lnTo>
                    <a:pt x="506" y="126"/>
                  </a:lnTo>
                  <a:lnTo>
                    <a:pt x="492" y="134"/>
                  </a:lnTo>
                  <a:lnTo>
                    <a:pt x="592" y="350"/>
                  </a:lnTo>
                  <a:lnTo>
                    <a:pt x="568" y="412"/>
                  </a:lnTo>
                  <a:lnTo>
                    <a:pt x="568" y="412"/>
                  </a:lnTo>
                  <a:lnTo>
                    <a:pt x="544" y="410"/>
                  </a:lnTo>
                  <a:lnTo>
                    <a:pt x="520" y="414"/>
                  </a:lnTo>
                  <a:lnTo>
                    <a:pt x="496" y="420"/>
                  </a:lnTo>
                  <a:lnTo>
                    <a:pt x="474" y="432"/>
                  </a:lnTo>
                  <a:lnTo>
                    <a:pt x="432" y="386"/>
                  </a:lnTo>
                  <a:lnTo>
                    <a:pt x="446" y="128"/>
                  </a:lnTo>
                  <a:lnTo>
                    <a:pt x="430" y="126"/>
                  </a:lnTo>
                  <a:lnTo>
                    <a:pt x="410" y="362"/>
                  </a:lnTo>
                  <a:lnTo>
                    <a:pt x="278" y="218"/>
                  </a:lnTo>
                  <a:lnTo>
                    <a:pt x="284" y="108"/>
                  </a:lnTo>
                  <a:lnTo>
                    <a:pt x="272" y="106"/>
                  </a:lnTo>
                  <a:lnTo>
                    <a:pt x="262" y="200"/>
                  </a:lnTo>
                  <a:lnTo>
                    <a:pt x="182" y="110"/>
                  </a:lnTo>
                  <a:lnTo>
                    <a:pt x="166" y="124"/>
                  </a:lnTo>
                  <a:lnTo>
                    <a:pt x="246" y="218"/>
                  </a:lnTo>
                  <a:lnTo>
                    <a:pt x="146" y="214"/>
                  </a:lnTo>
                  <a:lnTo>
                    <a:pt x="146" y="228"/>
                  </a:lnTo>
                  <a:lnTo>
                    <a:pt x="262" y="238"/>
                  </a:lnTo>
                  <a:lnTo>
                    <a:pt x="384" y="384"/>
                  </a:lnTo>
                  <a:lnTo>
                    <a:pt x="172" y="374"/>
                  </a:lnTo>
                  <a:lnTo>
                    <a:pt x="170" y="390"/>
                  </a:lnTo>
                  <a:lnTo>
                    <a:pt x="408" y="412"/>
                  </a:lnTo>
                  <a:lnTo>
                    <a:pt x="446" y="458"/>
                  </a:lnTo>
                  <a:lnTo>
                    <a:pt x="446" y="458"/>
                  </a:lnTo>
                  <a:lnTo>
                    <a:pt x="438" y="468"/>
                  </a:lnTo>
                  <a:lnTo>
                    <a:pt x="430" y="480"/>
                  </a:lnTo>
                  <a:lnTo>
                    <a:pt x="424" y="490"/>
                  </a:lnTo>
                  <a:lnTo>
                    <a:pt x="420" y="504"/>
                  </a:lnTo>
                  <a:lnTo>
                    <a:pt x="416" y="516"/>
                  </a:lnTo>
                  <a:lnTo>
                    <a:pt x="414" y="528"/>
                  </a:lnTo>
                  <a:lnTo>
                    <a:pt x="414" y="542"/>
                  </a:lnTo>
                  <a:lnTo>
                    <a:pt x="414" y="554"/>
                  </a:lnTo>
                  <a:lnTo>
                    <a:pt x="360" y="566"/>
                  </a:lnTo>
                  <a:lnTo>
                    <a:pt x="142" y="426"/>
                  </a:lnTo>
                  <a:lnTo>
                    <a:pt x="134" y="440"/>
                  </a:lnTo>
                  <a:lnTo>
                    <a:pt x="326" y="574"/>
                  </a:lnTo>
                  <a:lnTo>
                    <a:pt x="136" y="616"/>
                  </a:lnTo>
                  <a:lnTo>
                    <a:pt x="44" y="556"/>
                  </a:lnTo>
                  <a:lnTo>
                    <a:pt x="38" y="566"/>
                  </a:lnTo>
                  <a:lnTo>
                    <a:pt x="114" y="620"/>
                  </a:lnTo>
                  <a:lnTo>
                    <a:pt x="0" y="646"/>
                  </a:lnTo>
                  <a:lnTo>
                    <a:pt x="0" y="650"/>
                  </a:lnTo>
                  <a:lnTo>
                    <a:pt x="2" y="664"/>
                  </a:lnTo>
                  <a:lnTo>
                    <a:pt x="124" y="644"/>
                  </a:lnTo>
                  <a:lnTo>
                    <a:pt x="68" y="728"/>
                  </a:lnTo>
                  <a:lnTo>
                    <a:pt x="80" y="736"/>
                  </a:lnTo>
                  <a:lnTo>
                    <a:pt x="146" y="640"/>
                  </a:lnTo>
                  <a:lnTo>
                    <a:pt x="334" y="606"/>
                  </a:lnTo>
                  <a:lnTo>
                    <a:pt x="246" y="744"/>
                  </a:lnTo>
                  <a:lnTo>
                    <a:pt x="268" y="744"/>
                  </a:lnTo>
                  <a:lnTo>
                    <a:pt x="370" y="600"/>
                  </a:lnTo>
                  <a:lnTo>
                    <a:pt x="422" y="592"/>
                  </a:lnTo>
                  <a:lnTo>
                    <a:pt x="422" y="592"/>
                  </a:lnTo>
                  <a:lnTo>
                    <a:pt x="432" y="612"/>
                  </a:lnTo>
                  <a:lnTo>
                    <a:pt x="446" y="632"/>
                  </a:lnTo>
                  <a:lnTo>
                    <a:pt x="446" y="632"/>
                  </a:lnTo>
                  <a:lnTo>
                    <a:pt x="458" y="644"/>
                  </a:lnTo>
                  <a:lnTo>
                    <a:pt x="470" y="652"/>
                  </a:lnTo>
                  <a:lnTo>
                    <a:pt x="482" y="660"/>
                  </a:lnTo>
                  <a:lnTo>
                    <a:pt x="496" y="668"/>
                  </a:lnTo>
                  <a:lnTo>
                    <a:pt x="480" y="720"/>
                  </a:lnTo>
                  <a:lnTo>
                    <a:pt x="434" y="744"/>
                  </a:lnTo>
                  <a:lnTo>
                    <a:pt x="520" y="744"/>
                  </a:lnTo>
                  <a:lnTo>
                    <a:pt x="514" y="728"/>
                  </a:lnTo>
                  <a:lnTo>
                    <a:pt x="532" y="676"/>
                  </a:lnTo>
                  <a:lnTo>
                    <a:pt x="532" y="676"/>
                  </a:lnTo>
                  <a:lnTo>
                    <a:pt x="546" y="678"/>
                  </a:lnTo>
                  <a:lnTo>
                    <a:pt x="558" y="676"/>
                  </a:lnTo>
                  <a:lnTo>
                    <a:pt x="572" y="674"/>
                  </a:lnTo>
                  <a:lnTo>
                    <a:pt x="584" y="672"/>
                  </a:lnTo>
                  <a:lnTo>
                    <a:pt x="596" y="668"/>
                  </a:lnTo>
                  <a:lnTo>
                    <a:pt x="608" y="662"/>
                  </a:lnTo>
                  <a:lnTo>
                    <a:pt x="620" y="656"/>
                  </a:lnTo>
                  <a:lnTo>
                    <a:pt x="632" y="648"/>
                  </a:lnTo>
                  <a:lnTo>
                    <a:pt x="672" y="692"/>
                  </a:lnTo>
                  <a:lnTo>
                    <a:pt x="670" y="744"/>
                  </a:lnTo>
                  <a:lnTo>
                    <a:pt x="692" y="744"/>
                  </a:lnTo>
                  <a:lnTo>
                    <a:pt x="696" y="718"/>
                  </a:lnTo>
                  <a:lnTo>
                    <a:pt x="720" y="744"/>
                  </a:lnTo>
                  <a:lnTo>
                    <a:pt x="762" y="744"/>
                  </a:lnTo>
                  <a:lnTo>
                    <a:pt x="720" y="696"/>
                  </a:lnTo>
                  <a:lnTo>
                    <a:pt x="934" y="706"/>
                  </a:lnTo>
                  <a:lnTo>
                    <a:pt x="934" y="690"/>
                  </a:lnTo>
                  <a:lnTo>
                    <a:pt x="696" y="668"/>
                  </a:lnTo>
                  <a:lnTo>
                    <a:pt x="656" y="620"/>
                  </a:lnTo>
                  <a:lnTo>
                    <a:pt x="656" y="620"/>
                  </a:lnTo>
                  <a:lnTo>
                    <a:pt x="668" y="598"/>
                  </a:lnTo>
                  <a:lnTo>
                    <a:pt x="676" y="574"/>
                  </a:lnTo>
                  <a:lnTo>
                    <a:pt x="680" y="550"/>
                  </a:lnTo>
                  <a:lnTo>
                    <a:pt x="678" y="526"/>
                  </a:lnTo>
                  <a:lnTo>
                    <a:pt x="746" y="512"/>
                  </a:lnTo>
                  <a:lnTo>
                    <a:pt x="962" y="652"/>
                  </a:lnTo>
                  <a:lnTo>
                    <a:pt x="972" y="640"/>
                  </a:lnTo>
                  <a:lnTo>
                    <a:pt x="778" y="504"/>
                  </a:lnTo>
                  <a:lnTo>
                    <a:pt x="968" y="464"/>
                  </a:lnTo>
                  <a:lnTo>
                    <a:pt x="1060" y="524"/>
                  </a:lnTo>
                  <a:lnTo>
                    <a:pt x="1068" y="512"/>
                  </a:lnTo>
                  <a:lnTo>
                    <a:pt x="990" y="458"/>
                  </a:lnTo>
                  <a:lnTo>
                    <a:pt x="1106" y="434"/>
                  </a:lnTo>
                  <a:lnTo>
                    <a:pt x="1102" y="414"/>
                  </a:lnTo>
                  <a:close/>
                  <a:moveTo>
                    <a:pt x="608" y="614"/>
                  </a:moveTo>
                  <a:lnTo>
                    <a:pt x="608" y="614"/>
                  </a:lnTo>
                  <a:lnTo>
                    <a:pt x="592" y="626"/>
                  </a:lnTo>
                  <a:lnTo>
                    <a:pt x="576" y="632"/>
                  </a:lnTo>
                  <a:lnTo>
                    <a:pt x="558" y="636"/>
                  </a:lnTo>
                  <a:lnTo>
                    <a:pt x="540" y="638"/>
                  </a:lnTo>
                  <a:lnTo>
                    <a:pt x="522" y="634"/>
                  </a:lnTo>
                  <a:lnTo>
                    <a:pt x="506" y="628"/>
                  </a:lnTo>
                  <a:lnTo>
                    <a:pt x="490" y="618"/>
                  </a:lnTo>
                  <a:lnTo>
                    <a:pt x="476" y="606"/>
                  </a:lnTo>
                  <a:lnTo>
                    <a:pt x="476" y="606"/>
                  </a:lnTo>
                  <a:lnTo>
                    <a:pt x="466" y="590"/>
                  </a:lnTo>
                  <a:lnTo>
                    <a:pt x="458" y="574"/>
                  </a:lnTo>
                  <a:lnTo>
                    <a:pt x="454" y="556"/>
                  </a:lnTo>
                  <a:lnTo>
                    <a:pt x="454" y="538"/>
                  </a:lnTo>
                  <a:lnTo>
                    <a:pt x="456" y="520"/>
                  </a:lnTo>
                  <a:lnTo>
                    <a:pt x="464" y="504"/>
                  </a:lnTo>
                  <a:lnTo>
                    <a:pt x="472" y="488"/>
                  </a:lnTo>
                  <a:lnTo>
                    <a:pt x="486" y="474"/>
                  </a:lnTo>
                  <a:lnTo>
                    <a:pt x="486" y="474"/>
                  </a:lnTo>
                  <a:lnTo>
                    <a:pt x="502" y="462"/>
                  </a:lnTo>
                  <a:lnTo>
                    <a:pt x="518" y="456"/>
                  </a:lnTo>
                  <a:lnTo>
                    <a:pt x="536" y="452"/>
                  </a:lnTo>
                  <a:lnTo>
                    <a:pt x="554" y="452"/>
                  </a:lnTo>
                  <a:lnTo>
                    <a:pt x="572" y="454"/>
                  </a:lnTo>
                  <a:lnTo>
                    <a:pt x="588" y="460"/>
                  </a:lnTo>
                  <a:lnTo>
                    <a:pt x="604" y="470"/>
                  </a:lnTo>
                  <a:lnTo>
                    <a:pt x="618" y="482"/>
                  </a:lnTo>
                  <a:lnTo>
                    <a:pt x="618" y="482"/>
                  </a:lnTo>
                  <a:lnTo>
                    <a:pt x="628" y="498"/>
                  </a:lnTo>
                  <a:lnTo>
                    <a:pt x="636" y="516"/>
                  </a:lnTo>
                  <a:lnTo>
                    <a:pt x="640" y="532"/>
                  </a:lnTo>
                  <a:lnTo>
                    <a:pt x="640" y="550"/>
                  </a:lnTo>
                  <a:lnTo>
                    <a:pt x="638" y="568"/>
                  </a:lnTo>
                  <a:lnTo>
                    <a:pt x="630" y="586"/>
                  </a:lnTo>
                  <a:lnTo>
                    <a:pt x="622" y="600"/>
                  </a:lnTo>
                  <a:lnTo>
                    <a:pt x="608" y="614"/>
                  </a:lnTo>
                  <a:lnTo>
                    <a:pt x="608" y="614"/>
                  </a:lnTo>
                  <a:close/>
                </a:path>
              </a:pathLst>
            </a:custGeom>
            <a:solidFill>
              <a:srgbClr val="FEFFFF">
                <a:alpha val="4000"/>
              </a:srgbClr>
            </a:solidFill>
            <a:ln>
              <a:solidFill>
                <a:srgbClr val="FEFFFF">
                  <a:alpha val="13000"/>
                </a:srgbClr>
              </a:solidFill>
            </a:ln>
            <a:effectLst>
              <a:glow rad="101600">
                <a:srgbClr val="FEFFFF">
                  <a:alpha val="13000"/>
                </a:srgbClr>
              </a:glow>
            </a:effectLst>
            <a:extLst/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  <p:sp>
          <p:nvSpPr>
            <p:cNvPr id="223" name="Freeform 16"/>
            <p:cNvSpPr>
              <a:spLocks noChangeAspect="1"/>
            </p:cNvSpPr>
            <p:nvPr/>
          </p:nvSpPr>
          <p:spPr bwMode="auto">
            <a:xfrm>
              <a:off x="8126715" y="6307559"/>
              <a:ext cx="976330" cy="550441"/>
            </a:xfrm>
            <a:custGeom>
              <a:avLst/>
              <a:gdLst>
                <a:gd name="T0" fmla="*/ 962 w 972"/>
                <a:gd name="T1" fmla="*/ 344 h 548"/>
                <a:gd name="T2" fmla="*/ 860 w 972"/>
                <a:gd name="T3" fmla="*/ 232 h 548"/>
                <a:gd name="T4" fmla="*/ 972 w 972"/>
                <a:gd name="T5" fmla="*/ 210 h 548"/>
                <a:gd name="T6" fmla="*/ 954 w 972"/>
                <a:gd name="T7" fmla="*/ 122 h 548"/>
                <a:gd name="T8" fmla="*/ 854 w 972"/>
                <a:gd name="T9" fmla="*/ 200 h 548"/>
                <a:gd name="T10" fmla="*/ 834 w 972"/>
                <a:gd name="T11" fmla="*/ 98 h 548"/>
                <a:gd name="T12" fmla="*/ 742 w 972"/>
                <a:gd name="T13" fmla="*/ 320 h 548"/>
                <a:gd name="T14" fmla="*/ 714 w 972"/>
                <a:gd name="T15" fmla="*/ 122 h 548"/>
                <a:gd name="T16" fmla="*/ 636 w 972"/>
                <a:gd name="T17" fmla="*/ 434 h 548"/>
                <a:gd name="T18" fmla="*/ 614 w 972"/>
                <a:gd name="T19" fmla="*/ 422 h 548"/>
                <a:gd name="T20" fmla="*/ 576 w 972"/>
                <a:gd name="T21" fmla="*/ 412 h 548"/>
                <a:gd name="T22" fmla="*/ 552 w 972"/>
                <a:gd name="T23" fmla="*/ 412 h 548"/>
                <a:gd name="T24" fmla="*/ 502 w 972"/>
                <a:gd name="T25" fmla="*/ 312 h 548"/>
                <a:gd name="T26" fmla="*/ 588 w 972"/>
                <a:gd name="T27" fmla="*/ 100 h 548"/>
                <a:gd name="T28" fmla="*/ 440 w 972"/>
                <a:gd name="T29" fmla="*/ 132 h 548"/>
                <a:gd name="T30" fmla="*/ 478 w 972"/>
                <a:gd name="T31" fmla="*/ 24 h 548"/>
                <a:gd name="T32" fmla="*/ 394 w 972"/>
                <a:gd name="T33" fmla="*/ 0 h 548"/>
                <a:gd name="T34" fmla="*/ 410 w 972"/>
                <a:gd name="T35" fmla="*/ 124 h 548"/>
                <a:gd name="T36" fmla="*/ 312 w 972"/>
                <a:gd name="T37" fmla="*/ 88 h 548"/>
                <a:gd name="T38" fmla="*/ 458 w 972"/>
                <a:gd name="T39" fmla="*/ 278 h 548"/>
                <a:gd name="T40" fmla="*/ 272 w 972"/>
                <a:gd name="T41" fmla="*/ 204 h 548"/>
                <a:gd name="T42" fmla="*/ 502 w 972"/>
                <a:gd name="T43" fmla="*/ 426 h 548"/>
                <a:gd name="T44" fmla="*/ 490 w 972"/>
                <a:gd name="T45" fmla="*/ 432 h 548"/>
                <a:gd name="T46" fmla="*/ 470 w 972"/>
                <a:gd name="T47" fmla="*/ 448 h 548"/>
                <a:gd name="T48" fmla="*/ 452 w 972"/>
                <a:gd name="T49" fmla="*/ 468 h 548"/>
                <a:gd name="T50" fmla="*/ 440 w 972"/>
                <a:gd name="T51" fmla="*/ 490 h 548"/>
                <a:gd name="T52" fmla="*/ 332 w 972"/>
                <a:gd name="T53" fmla="*/ 482 h 548"/>
                <a:gd name="T54" fmla="*/ 190 w 972"/>
                <a:gd name="T55" fmla="*/ 302 h 548"/>
                <a:gd name="T56" fmla="*/ 142 w 972"/>
                <a:gd name="T57" fmla="*/ 446 h 548"/>
                <a:gd name="T58" fmla="*/ 70 w 972"/>
                <a:gd name="T59" fmla="*/ 360 h 548"/>
                <a:gd name="T60" fmla="*/ 2 w 972"/>
                <a:gd name="T61" fmla="*/ 420 h 548"/>
                <a:gd name="T62" fmla="*/ 0 w 972"/>
                <a:gd name="T63" fmla="*/ 440 h 548"/>
                <a:gd name="T64" fmla="*/ 34 w 972"/>
                <a:gd name="T65" fmla="*/ 526 h 548"/>
                <a:gd name="T66" fmla="*/ 142 w 972"/>
                <a:gd name="T67" fmla="*/ 472 h 548"/>
                <a:gd name="T68" fmla="*/ 214 w 972"/>
                <a:gd name="T69" fmla="*/ 548 h 548"/>
                <a:gd name="T70" fmla="*/ 310 w 972"/>
                <a:gd name="T71" fmla="*/ 512 h 548"/>
                <a:gd name="T72" fmla="*/ 428 w 972"/>
                <a:gd name="T73" fmla="*/ 538 h 548"/>
                <a:gd name="T74" fmla="*/ 464 w 972"/>
                <a:gd name="T75" fmla="*/ 548 h 548"/>
                <a:gd name="T76" fmla="*/ 466 w 972"/>
                <a:gd name="T77" fmla="*/ 532 h 548"/>
                <a:gd name="T78" fmla="*/ 474 w 972"/>
                <a:gd name="T79" fmla="*/ 504 h 548"/>
                <a:gd name="T80" fmla="*/ 492 w 972"/>
                <a:gd name="T81" fmla="*/ 478 h 548"/>
                <a:gd name="T82" fmla="*/ 516 w 972"/>
                <a:gd name="T83" fmla="*/ 460 h 548"/>
                <a:gd name="T84" fmla="*/ 532 w 972"/>
                <a:gd name="T85" fmla="*/ 454 h 548"/>
                <a:gd name="T86" fmla="*/ 570 w 972"/>
                <a:gd name="T87" fmla="*/ 450 h 548"/>
                <a:gd name="T88" fmla="*/ 606 w 972"/>
                <a:gd name="T89" fmla="*/ 460 h 548"/>
                <a:gd name="T90" fmla="*/ 634 w 972"/>
                <a:gd name="T91" fmla="*/ 482 h 548"/>
                <a:gd name="T92" fmla="*/ 654 w 972"/>
                <a:gd name="T93" fmla="*/ 516 h 548"/>
                <a:gd name="T94" fmla="*/ 658 w 972"/>
                <a:gd name="T95" fmla="*/ 532 h 548"/>
                <a:gd name="T96" fmla="*/ 696 w 972"/>
                <a:gd name="T97" fmla="*/ 548 h 548"/>
                <a:gd name="T98" fmla="*/ 694 w 972"/>
                <a:gd name="T99" fmla="*/ 526 h 548"/>
                <a:gd name="T100" fmla="*/ 690 w 972"/>
                <a:gd name="T101" fmla="*/ 504 h 548"/>
                <a:gd name="T102" fmla="*/ 680 w 972"/>
                <a:gd name="T103" fmla="*/ 480 h 548"/>
                <a:gd name="T104" fmla="*/ 664 w 972"/>
                <a:gd name="T105" fmla="*/ 458 h 548"/>
                <a:gd name="T106" fmla="*/ 962 w 972"/>
                <a:gd name="T107" fmla="*/ 360 h 5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972" h="548">
                  <a:moveTo>
                    <a:pt x="962" y="360"/>
                  </a:moveTo>
                  <a:lnTo>
                    <a:pt x="962" y="344"/>
                  </a:lnTo>
                  <a:lnTo>
                    <a:pt x="756" y="352"/>
                  </a:lnTo>
                  <a:lnTo>
                    <a:pt x="860" y="232"/>
                  </a:lnTo>
                  <a:lnTo>
                    <a:pt x="972" y="222"/>
                  </a:lnTo>
                  <a:lnTo>
                    <a:pt x="972" y="210"/>
                  </a:lnTo>
                  <a:lnTo>
                    <a:pt x="874" y="214"/>
                  </a:lnTo>
                  <a:lnTo>
                    <a:pt x="954" y="122"/>
                  </a:lnTo>
                  <a:lnTo>
                    <a:pt x="940" y="108"/>
                  </a:lnTo>
                  <a:lnTo>
                    <a:pt x="854" y="200"/>
                  </a:lnTo>
                  <a:lnTo>
                    <a:pt x="846" y="98"/>
                  </a:lnTo>
                  <a:lnTo>
                    <a:pt x="834" y="98"/>
                  </a:lnTo>
                  <a:lnTo>
                    <a:pt x="838" y="218"/>
                  </a:lnTo>
                  <a:lnTo>
                    <a:pt x="742" y="320"/>
                  </a:lnTo>
                  <a:lnTo>
                    <a:pt x="728" y="122"/>
                  </a:lnTo>
                  <a:lnTo>
                    <a:pt x="714" y="122"/>
                  </a:lnTo>
                  <a:lnTo>
                    <a:pt x="720" y="344"/>
                  </a:lnTo>
                  <a:lnTo>
                    <a:pt x="636" y="434"/>
                  </a:lnTo>
                  <a:lnTo>
                    <a:pt x="636" y="434"/>
                  </a:lnTo>
                  <a:lnTo>
                    <a:pt x="614" y="422"/>
                  </a:lnTo>
                  <a:lnTo>
                    <a:pt x="590" y="414"/>
                  </a:lnTo>
                  <a:lnTo>
                    <a:pt x="576" y="412"/>
                  </a:lnTo>
                  <a:lnTo>
                    <a:pt x="564" y="412"/>
                  </a:lnTo>
                  <a:lnTo>
                    <a:pt x="552" y="412"/>
                  </a:lnTo>
                  <a:lnTo>
                    <a:pt x="538" y="414"/>
                  </a:lnTo>
                  <a:lnTo>
                    <a:pt x="502" y="312"/>
                  </a:lnTo>
                  <a:lnTo>
                    <a:pt x="602" y="108"/>
                  </a:lnTo>
                  <a:lnTo>
                    <a:pt x="588" y="100"/>
                  </a:lnTo>
                  <a:lnTo>
                    <a:pt x="492" y="282"/>
                  </a:lnTo>
                  <a:lnTo>
                    <a:pt x="440" y="132"/>
                  </a:lnTo>
                  <a:lnTo>
                    <a:pt x="488" y="30"/>
                  </a:lnTo>
                  <a:lnTo>
                    <a:pt x="478" y="24"/>
                  </a:lnTo>
                  <a:lnTo>
                    <a:pt x="432" y="112"/>
                  </a:lnTo>
                  <a:lnTo>
                    <a:pt x="394" y="0"/>
                  </a:lnTo>
                  <a:lnTo>
                    <a:pt x="374" y="6"/>
                  </a:lnTo>
                  <a:lnTo>
                    <a:pt x="410" y="124"/>
                  </a:lnTo>
                  <a:lnTo>
                    <a:pt x="318" y="78"/>
                  </a:lnTo>
                  <a:lnTo>
                    <a:pt x="312" y="88"/>
                  </a:lnTo>
                  <a:lnTo>
                    <a:pt x="416" y="144"/>
                  </a:lnTo>
                  <a:lnTo>
                    <a:pt x="458" y="278"/>
                  </a:lnTo>
                  <a:lnTo>
                    <a:pt x="278" y="192"/>
                  </a:lnTo>
                  <a:lnTo>
                    <a:pt x="272" y="204"/>
                  </a:lnTo>
                  <a:lnTo>
                    <a:pt x="466" y="308"/>
                  </a:lnTo>
                  <a:lnTo>
                    <a:pt x="502" y="426"/>
                  </a:lnTo>
                  <a:lnTo>
                    <a:pt x="502" y="426"/>
                  </a:lnTo>
                  <a:lnTo>
                    <a:pt x="490" y="432"/>
                  </a:lnTo>
                  <a:lnTo>
                    <a:pt x="480" y="440"/>
                  </a:lnTo>
                  <a:lnTo>
                    <a:pt x="470" y="448"/>
                  </a:lnTo>
                  <a:lnTo>
                    <a:pt x="460" y="458"/>
                  </a:lnTo>
                  <a:lnTo>
                    <a:pt x="452" y="468"/>
                  </a:lnTo>
                  <a:lnTo>
                    <a:pt x="446" y="478"/>
                  </a:lnTo>
                  <a:lnTo>
                    <a:pt x="440" y="490"/>
                  </a:lnTo>
                  <a:lnTo>
                    <a:pt x="434" y="502"/>
                  </a:lnTo>
                  <a:lnTo>
                    <a:pt x="332" y="482"/>
                  </a:lnTo>
                  <a:lnTo>
                    <a:pt x="202" y="294"/>
                  </a:lnTo>
                  <a:lnTo>
                    <a:pt x="190" y="302"/>
                  </a:lnTo>
                  <a:lnTo>
                    <a:pt x="298" y="476"/>
                  </a:lnTo>
                  <a:lnTo>
                    <a:pt x="142" y="446"/>
                  </a:lnTo>
                  <a:lnTo>
                    <a:pt x="80" y="354"/>
                  </a:lnTo>
                  <a:lnTo>
                    <a:pt x="70" y="360"/>
                  </a:lnTo>
                  <a:lnTo>
                    <a:pt x="120" y="442"/>
                  </a:lnTo>
                  <a:lnTo>
                    <a:pt x="2" y="420"/>
                  </a:lnTo>
                  <a:lnTo>
                    <a:pt x="0" y="426"/>
                  </a:lnTo>
                  <a:lnTo>
                    <a:pt x="0" y="440"/>
                  </a:lnTo>
                  <a:lnTo>
                    <a:pt x="120" y="468"/>
                  </a:lnTo>
                  <a:lnTo>
                    <a:pt x="34" y="526"/>
                  </a:lnTo>
                  <a:lnTo>
                    <a:pt x="40" y="536"/>
                  </a:lnTo>
                  <a:lnTo>
                    <a:pt x="142" y="472"/>
                  </a:lnTo>
                  <a:lnTo>
                    <a:pt x="280" y="504"/>
                  </a:lnTo>
                  <a:lnTo>
                    <a:pt x="214" y="548"/>
                  </a:lnTo>
                  <a:lnTo>
                    <a:pt x="250" y="548"/>
                  </a:lnTo>
                  <a:lnTo>
                    <a:pt x="310" y="512"/>
                  </a:lnTo>
                  <a:lnTo>
                    <a:pt x="428" y="538"/>
                  </a:lnTo>
                  <a:lnTo>
                    <a:pt x="428" y="538"/>
                  </a:lnTo>
                  <a:lnTo>
                    <a:pt x="426" y="548"/>
                  </a:lnTo>
                  <a:lnTo>
                    <a:pt x="464" y="548"/>
                  </a:lnTo>
                  <a:lnTo>
                    <a:pt x="464" y="548"/>
                  </a:lnTo>
                  <a:lnTo>
                    <a:pt x="466" y="532"/>
                  </a:lnTo>
                  <a:lnTo>
                    <a:pt x="468" y="518"/>
                  </a:lnTo>
                  <a:lnTo>
                    <a:pt x="474" y="504"/>
                  </a:lnTo>
                  <a:lnTo>
                    <a:pt x="482" y="490"/>
                  </a:lnTo>
                  <a:lnTo>
                    <a:pt x="492" y="478"/>
                  </a:lnTo>
                  <a:lnTo>
                    <a:pt x="504" y="468"/>
                  </a:lnTo>
                  <a:lnTo>
                    <a:pt x="516" y="460"/>
                  </a:lnTo>
                  <a:lnTo>
                    <a:pt x="532" y="454"/>
                  </a:lnTo>
                  <a:lnTo>
                    <a:pt x="532" y="454"/>
                  </a:lnTo>
                  <a:lnTo>
                    <a:pt x="550" y="450"/>
                  </a:lnTo>
                  <a:lnTo>
                    <a:pt x="570" y="450"/>
                  </a:lnTo>
                  <a:lnTo>
                    <a:pt x="588" y="454"/>
                  </a:lnTo>
                  <a:lnTo>
                    <a:pt x="606" y="460"/>
                  </a:lnTo>
                  <a:lnTo>
                    <a:pt x="622" y="470"/>
                  </a:lnTo>
                  <a:lnTo>
                    <a:pt x="634" y="482"/>
                  </a:lnTo>
                  <a:lnTo>
                    <a:pt x="646" y="498"/>
                  </a:lnTo>
                  <a:lnTo>
                    <a:pt x="654" y="516"/>
                  </a:lnTo>
                  <a:lnTo>
                    <a:pt x="654" y="516"/>
                  </a:lnTo>
                  <a:lnTo>
                    <a:pt x="658" y="532"/>
                  </a:lnTo>
                  <a:lnTo>
                    <a:pt x="658" y="548"/>
                  </a:lnTo>
                  <a:lnTo>
                    <a:pt x="696" y="548"/>
                  </a:lnTo>
                  <a:lnTo>
                    <a:pt x="696" y="548"/>
                  </a:lnTo>
                  <a:lnTo>
                    <a:pt x="694" y="526"/>
                  </a:lnTo>
                  <a:lnTo>
                    <a:pt x="690" y="504"/>
                  </a:lnTo>
                  <a:lnTo>
                    <a:pt x="690" y="504"/>
                  </a:lnTo>
                  <a:lnTo>
                    <a:pt x="686" y="492"/>
                  </a:lnTo>
                  <a:lnTo>
                    <a:pt x="680" y="480"/>
                  </a:lnTo>
                  <a:lnTo>
                    <a:pt x="672" y="470"/>
                  </a:lnTo>
                  <a:lnTo>
                    <a:pt x="664" y="458"/>
                  </a:lnTo>
                  <a:lnTo>
                    <a:pt x="736" y="376"/>
                  </a:lnTo>
                  <a:lnTo>
                    <a:pt x="962" y="360"/>
                  </a:lnTo>
                  <a:close/>
                </a:path>
              </a:pathLst>
            </a:custGeom>
            <a:solidFill>
              <a:srgbClr val="FEFFFF">
                <a:alpha val="76000"/>
              </a:srgbClr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en-US"/>
            </a:p>
          </p:txBody>
        </p:sp>
      </p:grpSp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1009442" y="675724"/>
            <a:ext cx="7125113" cy="924475"/>
          </a:xfrm>
          <a:prstGeom prst="rect">
            <a:avLst/>
          </a:prstGeom>
        </p:spPr>
        <p:txBody>
          <a:bodyPr vert="horz" lIns="91440" tIns="45720" rIns="91440" bIns="45720" rtlCol="0" anchor="ctr">
            <a:noAutofit/>
          </a:bodyPr>
          <a:lstStyle/>
          <a:p>
            <a:r>
              <a:rPr lang="en-US" smtClean="0"/>
              <a:t>Click to edit Master title style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1009443" y="1807361"/>
            <a:ext cx="7125112" cy="4051437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pPr lvl="0"/>
            <a:r>
              <a:rPr lang="en-US" smtClean="0"/>
              <a:t>Click to edit Master text styles</a:t>
            </a:r>
          </a:p>
          <a:p>
            <a:pPr lvl="1"/>
            <a:r>
              <a:rPr lang="en-US" smtClean="0"/>
              <a:t>Second level</a:t>
            </a:r>
          </a:p>
          <a:p>
            <a:pPr lvl="2"/>
            <a:r>
              <a:rPr lang="en-US" smtClean="0"/>
              <a:t>Third level</a:t>
            </a:r>
          </a:p>
          <a:p>
            <a:pPr lvl="3"/>
            <a:r>
              <a:rPr lang="en-US" smtClean="0"/>
              <a:t>Fourth level</a:t>
            </a:r>
          </a:p>
          <a:p>
            <a:pPr lvl="4"/>
            <a:r>
              <a:rPr lang="en-US" smtClean="0"/>
              <a:t>Fifth level</a:t>
            </a:r>
            <a:endParaRPr lang="en-US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437344" y="5951810"/>
            <a:ext cx="2133600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CE6A555-7EF0-4D98-A8CF-FA4B52931628}" type="datetimeFigureOut">
              <a:rPr lang="en-US" smtClean="0"/>
              <a:t>8/17/2018</a:t>
            </a:fld>
            <a:endParaRPr lang="en-US"/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1180945" y="5951810"/>
            <a:ext cx="5256399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en-US"/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572658" y="5951810"/>
            <a:ext cx="608287" cy="365125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8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4EB01724-4295-429D-B3AF-F13C07DAE9CB}" type="slidenum">
              <a:rPr lang="en-US" smtClean="0"/>
              <a:t>‹#›</a:t>
            </a:fld>
            <a:endParaRPr lang="en-US"/>
          </a:p>
        </p:txBody>
      </p:sp>
    </p:spTree>
  </p:cSld>
  <p:clrMap bg1="dk1" tx1="lt1" bg2="dk2" tx2="lt2" accent1="accent1" accent2="accent2" accent3="accent3" accent4="accent4" accent5="accent5" accent6="accent6" hlink="hlink" folHlink="folHlink"/>
  <p:sldLayoutIdLst>
    <p:sldLayoutId id="2147483661" r:id="rId1"/>
    <p:sldLayoutId id="2147483662" r:id="rId2"/>
    <p:sldLayoutId id="2147483663" r:id="rId3"/>
    <p:sldLayoutId id="2147483664" r:id="rId4"/>
    <p:sldLayoutId id="2147483665" r:id="rId5"/>
    <p:sldLayoutId id="2147483666" r:id="rId6"/>
    <p:sldLayoutId id="2147483667" r:id="rId7"/>
    <p:sldLayoutId id="2147483668" r:id="rId8"/>
    <p:sldLayoutId id="2147483669" r:id="rId9"/>
    <p:sldLayoutId id="2147483670" r:id="rId10"/>
    <p:sldLayoutId id="2147483671" r:id="rId11"/>
  </p:sldLayoutIdLst>
  <p:txStyles>
    <p:titleStyle>
      <a:lvl1pPr algn="l" defTabSz="457200" rtl="0" eaLnBrk="1" latinLnBrk="0" hangingPunct="1">
        <a:spcBef>
          <a:spcPct val="0"/>
        </a:spcBef>
        <a:buNone/>
        <a:defRPr sz="3200" kern="1200">
          <a:solidFill>
            <a:schemeClr val="tx1"/>
          </a:solidFill>
          <a:latin typeface="+mj-lt"/>
          <a:ea typeface="+mj-ea"/>
          <a:cs typeface="Trebuchet MS"/>
        </a:defRPr>
      </a:lvl1pPr>
      <a:lvl2pPr eaLnBrk="1" hangingPunct="1">
        <a:defRPr>
          <a:solidFill>
            <a:schemeClr val="tx2"/>
          </a:solidFill>
        </a:defRPr>
      </a:lvl2pPr>
      <a:lvl3pPr eaLnBrk="1" hangingPunct="1">
        <a:defRPr>
          <a:solidFill>
            <a:schemeClr val="tx2"/>
          </a:solidFill>
        </a:defRPr>
      </a:lvl3pPr>
      <a:lvl4pPr eaLnBrk="1" hangingPunct="1">
        <a:defRPr>
          <a:solidFill>
            <a:schemeClr val="tx2"/>
          </a:solidFill>
        </a:defRPr>
      </a:lvl4pPr>
      <a:lvl5pPr eaLnBrk="1" hangingPunct="1">
        <a:defRPr>
          <a:solidFill>
            <a:schemeClr val="tx2"/>
          </a:solidFill>
        </a:defRPr>
      </a:lvl5pPr>
      <a:lvl6pPr eaLnBrk="1" hangingPunct="1">
        <a:defRPr>
          <a:solidFill>
            <a:schemeClr val="tx2"/>
          </a:solidFill>
        </a:defRPr>
      </a:lvl6pPr>
      <a:lvl7pPr eaLnBrk="1" hangingPunct="1">
        <a:defRPr>
          <a:solidFill>
            <a:schemeClr val="tx2"/>
          </a:solidFill>
        </a:defRPr>
      </a:lvl7pPr>
      <a:lvl8pPr eaLnBrk="1" hangingPunct="1">
        <a:defRPr>
          <a:solidFill>
            <a:schemeClr val="tx2"/>
          </a:solidFill>
        </a:defRPr>
      </a:lvl8pPr>
      <a:lvl9pPr eaLnBrk="1" hangingPunct="1">
        <a:defRPr>
          <a:solidFill>
            <a:schemeClr val="tx2"/>
          </a:solidFill>
        </a:defRPr>
      </a:lvl9pPr>
    </p:titleStyle>
    <p:bodyStyle>
      <a:lvl1pPr marL="342900" indent="-3429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6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spcAft>
          <a:spcPts val="600"/>
        </a:spcAft>
        <a:buClr>
          <a:schemeClr val="tx2"/>
        </a:buClr>
        <a:buFont typeface="Wingdings 2" charset="2"/>
        <a:buChar char=""/>
        <a:defRPr sz="12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jpeg"/><Relationship Id="rId1" Type="http://schemas.openxmlformats.org/officeDocument/2006/relationships/slideLayout" Target="../slideLayouts/slideLayout2.xml"/></Relationships>
</file>

<file path=ppt/slides/_rels/slide10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0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6.jpeg"/><Relationship Id="rId2" Type="http://schemas.openxmlformats.org/officeDocument/2006/relationships/image" Target="../media/image18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7.jpeg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.jpeg"/><Relationship Id="rId2" Type="http://schemas.openxmlformats.org/officeDocument/2006/relationships/image" Target="../media/image1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9.jpe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jpeg"/><Relationship Id="rId1" Type="http://schemas.openxmlformats.org/officeDocument/2006/relationships/slideLayout" Target="../slideLayouts/slideLayout2.xml"/></Relationships>
</file>

<file path=ppt/slides/_rels/slide13.xml.rels><?xml version="1.0" encoding="UTF-8" standalone="yes"?>
<Relationships xmlns="http://schemas.openxmlformats.org/package/2006/relationships"><Relationship Id="rId3" Type="http://schemas.openxmlformats.org/officeDocument/2006/relationships/image" Target="../media/image22.jpeg"/><Relationship Id="rId2" Type="http://schemas.openxmlformats.org/officeDocument/2006/relationships/image" Target="../media/image2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3.jpe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jpeg"/><Relationship Id="rId1" Type="http://schemas.openxmlformats.org/officeDocument/2006/relationships/slideLayout" Target="../slideLayouts/slideLayout2.xml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image" Target="../media/image26.jpeg"/><Relationship Id="rId2" Type="http://schemas.openxmlformats.org/officeDocument/2006/relationships/image" Target="../media/image25.jpeg"/><Relationship Id="rId1" Type="http://schemas.openxmlformats.org/officeDocument/2006/relationships/slideLayout" Target="../slideLayouts/slideLayout2.xml"/></Relationships>
</file>

<file path=ppt/slides/_rels/slide1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7.xml.rels><?xml version="1.0" encoding="UTF-8" standalone="yes"?>
<Relationships xmlns="http://schemas.openxmlformats.org/package/2006/relationships"><Relationship Id="rId3" Type="http://schemas.openxmlformats.org/officeDocument/2006/relationships/image" Target="../media/image28.jpeg"/><Relationship Id="rId2" Type="http://schemas.openxmlformats.org/officeDocument/2006/relationships/image" Target="../media/image2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29.jpeg"/></Relationships>
</file>

<file path=ppt/slides/_rels/slide18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jpeg"/><Relationship Id="rId2" Type="http://schemas.openxmlformats.org/officeDocument/2006/relationships/image" Target="../media/image3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2.jpeg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jpeg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2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jpeg"/><Relationship Id="rId1" Type="http://schemas.openxmlformats.org/officeDocument/2006/relationships/slideLayout" Target="../slideLayouts/slideLayout2.xml"/></Relationships>
</file>

<file path=ppt/slides/_rels/slide21.xml.rels><?xml version="1.0" encoding="UTF-8" standalone="yes"?>
<Relationships xmlns="http://schemas.openxmlformats.org/package/2006/relationships"><Relationship Id="rId3" Type="http://schemas.openxmlformats.org/officeDocument/2006/relationships/image" Target="../media/image35.jpeg"/><Relationship Id="rId2" Type="http://schemas.openxmlformats.org/officeDocument/2006/relationships/image" Target="../media/image3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3.jpe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jpeg"/><Relationship Id="rId1" Type="http://schemas.openxmlformats.org/officeDocument/2006/relationships/slideLayout" Target="../slideLayouts/slideLayout2.xml"/></Relationships>
</file>

<file path=ppt/slides/_rels/slide2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jpeg"/><Relationship Id="rId2" Type="http://schemas.openxmlformats.org/officeDocument/2006/relationships/image" Target="../media/image3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39.jpe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jpeg"/><Relationship Id="rId1" Type="http://schemas.openxmlformats.org/officeDocument/2006/relationships/slideLayout" Target="../slideLayouts/slideLayout2.xml"/></Relationships>
</file>

<file path=ppt/slides/_rels/slide25.xml.rels><?xml version="1.0" encoding="UTF-8" standalone="yes"?>
<Relationships xmlns="http://schemas.openxmlformats.org/package/2006/relationships"><Relationship Id="rId3" Type="http://schemas.openxmlformats.org/officeDocument/2006/relationships/image" Target="../media/image42.jpeg"/><Relationship Id="rId2" Type="http://schemas.openxmlformats.org/officeDocument/2006/relationships/image" Target="../media/image4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3.jpe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4.jpeg"/><Relationship Id="rId1" Type="http://schemas.openxmlformats.org/officeDocument/2006/relationships/slideLayout" Target="../slideLayouts/slideLayout2.xml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image" Target="../media/image46.jpeg"/><Relationship Id="rId2" Type="http://schemas.openxmlformats.org/officeDocument/2006/relationships/image" Target="../media/image45.jpeg"/><Relationship Id="rId1" Type="http://schemas.openxmlformats.org/officeDocument/2006/relationships/slideLayout" Target="../slideLayouts/slideLayout2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47.jpeg"/><Relationship Id="rId1" Type="http://schemas.openxmlformats.org/officeDocument/2006/relationships/slideLayout" Target="../slideLayouts/slideLayout2.xml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image" Target="../media/image49.jpeg"/><Relationship Id="rId2" Type="http://schemas.openxmlformats.org/officeDocument/2006/relationships/image" Target="../media/image48.jpeg"/><Relationship Id="rId1" Type="http://schemas.openxmlformats.org/officeDocument/2006/relationships/slideLayout" Target="../slideLayouts/slideLayout2.xml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image" Target="../media/image3.jpeg"/><Relationship Id="rId2" Type="http://schemas.openxmlformats.org/officeDocument/2006/relationships/image" Target="../media/image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4.jpeg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50.jpeg"/><Relationship Id="rId1" Type="http://schemas.openxmlformats.org/officeDocument/2006/relationships/slideLayout" Target="../slideLayouts/slideLayout2.xml"/></Relationships>
</file>

<file path=ppt/slides/_rels/slide31.xml.rels><?xml version="1.0" encoding="UTF-8" standalone="yes"?>
<Relationships xmlns="http://schemas.openxmlformats.org/package/2006/relationships"><Relationship Id="rId3" Type="http://schemas.openxmlformats.org/officeDocument/2006/relationships/image" Target="../media/image52.jpeg"/><Relationship Id="rId2" Type="http://schemas.openxmlformats.org/officeDocument/2006/relationships/image" Target="../media/image5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3.jpe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image" Target="../media/image54.jpeg"/><Relationship Id="rId1" Type="http://schemas.openxmlformats.org/officeDocument/2006/relationships/slideLayout" Target="../slideLayouts/slideLayout2.xml"/></Relationships>
</file>

<file path=ppt/slides/_rels/slide33.xml.rels><?xml version="1.0" encoding="UTF-8" standalone="yes"?>
<Relationships xmlns="http://schemas.openxmlformats.org/package/2006/relationships"><Relationship Id="rId3" Type="http://schemas.openxmlformats.org/officeDocument/2006/relationships/image" Target="../media/image56.jpeg"/><Relationship Id="rId2" Type="http://schemas.openxmlformats.org/officeDocument/2006/relationships/image" Target="../media/image55.jpeg"/><Relationship Id="rId1" Type="http://schemas.openxmlformats.org/officeDocument/2006/relationships/slideLayout" Target="../slideLayouts/slideLayout2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7.jpeg"/><Relationship Id="rId1" Type="http://schemas.openxmlformats.org/officeDocument/2006/relationships/slideLayout" Target="../slideLayouts/slideLayout2.xml"/></Relationships>
</file>

<file path=ppt/slides/_rels/slide35.xml.rels><?xml version="1.0" encoding="UTF-8" standalone="yes"?>
<Relationships xmlns="http://schemas.openxmlformats.org/package/2006/relationships"><Relationship Id="rId3" Type="http://schemas.openxmlformats.org/officeDocument/2006/relationships/image" Target="../media/image57.jpeg"/><Relationship Id="rId2" Type="http://schemas.openxmlformats.org/officeDocument/2006/relationships/image" Target="../media/image5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59.jpeg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60.jpeg"/><Relationship Id="rId1" Type="http://schemas.openxmlformats.org/officeDocument/2006/relationships/slideLayout" Target="../slideLayouts/slideLayout2.xml"/></Relationships>
</file>

<file path=ppt/slides/_rels/slide37.xml.rels><?xml version="1.0" encoding="UTF-8" standalone="yes"?>
<Relationships xmlns="http://schemas.openxmlformats.org/package/2006/relationships"><Relationship Id="rId3" Type="http://schemas.openxmlformats.org/officeDocument/2006/relationships/image" Target="../media/image62.jpeg"/><Relationship Id="rId2" Type="http://schemas.openxmlformats.org/officeDocument/2006/relationships/image" Target="../media/image61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3.jpeg"/></Relationships>
</file>

<file path=ppt/slides/_rels/slide38.xml.rels><?xml version="1.0" encoding="UTF-8" standalone="yes"?>
<Relationships xmlns="http://schemas.openxmlformats.org/package/2006/relationships"><Relationship Id="rId2" Type="http://schemas.openxmlformats.org/officeDocument/2006/relationships/image" Target="../media/image64.jpeg"/><Relationship Id="rId1" Type="http://schemas.openxmlformats.org/officeDocument/2006/relationships/slideLayout" Target="../slideLayouts/slideLayout2.xml"/></Relationships>
</file>

<file path=ppt/slides/_rels/slide39.xml.rels><?xml version="1.0" encoding="UTF-8" standalone="yes"?>
<Relationships xmlns="http://schemas.openxmlformats.org/package/2006/relationships"><Relationship Id="rId3" Type="http://schemas.openxmlformats.org/officeDocument/2006/relationships/image" Target="../media/image66.jpeg"/><Relationship Id="rId2" Type="http://schemas.openxmlformats.org/officeDocument/2006/relationships/image" Target="../media/image6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67.jpe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5.jpeg"/><Relationship Id="rId1" Type="http://schemas.openxmlformats.org/officeDocument/2006/relationships/slideLayout" Target="../slideLayouts/slideLayout2.xml"/></Relationships>
</file>

<file path=ppt/slides/_rels/slide40.xml.rels><?xml version="1.0" encoding="UTF-8" standalone="yes"?>
<Relationships xmlns="http://schemas.openxmlformats.org/package/2006/relationships"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/Relationships>
</file>

<file path=ppt/slides/_rels/slide41.xml.rels><?xml version="1.0" encoding="UTF-8" standalone="yes"?>
<Relationships xmlns="http://schemas.openxmlformats.org/package/2006/relationships"><Relationship Id="rId3" Type="http://schemas.openxmlformats.org/officeDocument/2006/relationships/image" Target="../media/image69.jpeg"/><Relationship Id="rId2" Type="http://schemas.openxmlformats.org/officeDocument/2006/relationships/image" Target="../media/image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70.jpeg"/></Relationships>
</file>

<file path=ppt/slides/_rels/slide42.xml.rels><?xml version="1.0" encoding="UTF-8" standalone="yes"?>
<Relationships xmlns="http://schemas.openxmlformats.org/package/2006/relationships"><Relationship Id="rId2" Type="http://schemas.openxmlformats.org/officeDocument/2006/relationships/image" Target="../media/image71.jpeg"/><Relationship Id="rId1" Type="http://schemas.openxmlformats.org/officeDocument/2006/relationships/slideLayout" Target="../slideLayouts/slideLayout2.xml"/></Relationships>
</file>

<file path=ppt/slides/_rels/slide43.xml.rels><?xml version="1.0" encoding="UTF-8" standalone="yes"?>
<Relationships xmlns="http://schemas.openxmlformats.org/package/2006/relationships"><Relationship Id="rId3" Type="http://schemas.openxmlformats.org/officeDocument/2006/relationships/image" Target="../media/image73.jpeg"/><Relationship Id="rId2" Type="http://schemas.openxmlformats.org/officeDocument/2006/relationships/image" Target="../media/image72.jpeg"/><Relationship Id="rId1" Type="http://schemas.openxmlformats.org/officeDocument/2006/relationships/slideLayout" Target="../slideLayouts/slideLayout2.xml"/></Relationships>
</file>

<file path=ppt/slides/_rels/slide4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4.jpeg"/><Relationship Id="rId1" Type="http://schemas.openxmlformats.org/officeDocument/2006/relationships/slideLayout" Target="../slideLayouts/slideLayout2.xml"/></Relationships>
</file>

<file path=ppt/slides/_rels/slide4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6.jpeg"/><Relationship Id="rId2" Type="http://schemas.openxmlformats.org/officeDocument/2006/relationships/image" Target="../media/image75.jpeg"/><Relationship Id="rId1" Type="http://schemas.openxmlformats.org/officeDocument/2006/relationships/slideLayout" Target="../slideLayouts/slideLayout2.xml"/></Relationships>
</file>

<file path=ppt/slides/_rels/slide46.xml.rels><?xml version="1.0" encoding="UTF-8" standalone="yes"?>
<Relationships xmlns="http://schemas.openxmlformats.org/package/2006/relationships"><Relationship Id="rId2" Type="http://schemas.openxmlformats.org/officeDocument/2006/relationships/image" Target="../media/image77.jpeg"/><Relationship Id="rId1" Type="http://schemas.openxmlformats.org/officeDocument/2006/relationships/slideLayout" Target="../slideLayouts/slideLayout2.xml"/></Relationships>
</file>

<file path=ppt/slides/_rels/slide47.xml.rels><?xml version="1.0" encoding="UTF-8" standalone="yes"?>
<Relationships xmlns="http://schemas.openxmlformats.org/package/2006/relationships"><Relationship Id="rId3" Type="http://schemas.openxmlformats.org/officeDocument/2006/relationships/image" Target="../media/image79.jpeg"/><Relationship Id="rId2" Type="http://schemas.openxmlformats.org/officeDocument/2006/relationships/image" Target="../media/image7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0.jpeg"/></Relationships>
</file>

<file path=ppt/slides/_rels/slide48.xml.rels><?xml version="1.0" encoding="UTF-8" standalone="yes"?>
<Relationships xmlns="http://schemas.openxmlformats.org/package/2006/relationships"><Relationship Id="rId2" Type="http://schemas.openxmlformats.org/officeDocument/2006/relationships/image" Target="../media/image81.jpeg"/><Relationship Id="rId1" Type="http://schemas.openxmlformats.org/officeDocument/2006/relationships/slideLayout" Target="../slideLayouts/slideLayout2.xml"/></Relationships>
</file>

<file path=ppt/slides/_rels/slide49.xml.rels><?xml version="1.0" encoding="UTF-8" standalone="yes"?>
<Relationships xmlns="http://schemas.openxmlformats.org/package/2006/relationships"><Relationship Id="rId3" Type="http://schemas.openxmlformats.org/officeDocument/2006/relationships/image" Target="../media/image83.jpeg"/><Relationship Id="rId2" Type="http://schemas.openxmlformats.org/officeDocument/2006/relationships/image" Target="../media/image8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4.jpe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image" Target="../media/image7.jpeg"/><Relationship Id="rId2" Type="http://schemas.openxmlformats.org/officeDocument/2006/relationships/image" Target="../media/image6.jpeg"/><Relationship Id="rId1" Type="http://schemas.openxmlformats.org/officeDocument/2006/relationships/slideLayout" Target="../slideLayouts/slideLayout2.xml"/></Relationships>
</file>

<file path=ppt/slides/_rels/slide50.xml.rels><?xml version="1.0" encoding="UTF-8" standalone="yes"?>
<Relationships xmlns="http://schemas.openxmlformats.org/package/2006/relationships"><Relationship Id="rId2" Type="http://schemas.openxmlformats.org/officeDocument/2006/relationships/image" Target="../media/image85.jpeg"/><Relationship Id="rId1" Type="http://schemas.openxmlformats.org/officeDocument/2006/relationships/slideLayout" Target="../slideLayouts/slideLayout2.xml"/></Relationships>
</file>

<file path=ppt/slides/_rels/slide51.xml.rels><?xml version="1.0" encoding="UTF-8" standalone="yes"?>
<Relationships xmlns="http://schemas.openxmlformats.org/package/2006/relationships"><Relationship Id="rId3" Type="http://schemas.openxmlformats.org/officeDocument/2006/relationships/image" Target="../media/image87.jpeg"/><Relationship Id="rId2" Type="http://schemas.openxmlformats.org/officeDocument/2006/relationships/image" Target="../media/image8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88.jpeg"/></Relationships>
</file>

<file path=ppt/slides/_rels/slide52.xml.rels><?xml version="1.0" encoding="UTF-8" standalone="yes"?>
<Relationships xmlns="http://schemas.openxmlformats.org/package/2006/relationships"><Relationship Id="rId2" Type="http://schemas.openxmlformats.org/officeDocument/2006/relationships/image" Target="../media/image89.jpeg"/><Relationship Id="rId1" Type="http://schemas.openxmlformats.org/officeDocument/2006/relationships/slideLayout" Target="../slideLayouts/slideLayout2.xml"/></Relationships>
</file>

<file path=ppt/slides/_rels/slide53.xml.rels><?xml version="1.0" encoding="UTF-8" standalone="yes"?>
<Relationships xmlns="http://schemas.openxmlformats.org/package/2006/relationships"><Relationship Id="rId3" Type="http://schemas.openxmlformats.org/officeDocument/2006/relationships/image" Target="../media/image91.jpeg"/><Relationship Id="rId2" Type="http://schemas.openxmlformats.org/officeDocument/2006/relationships/image" Target="../media/image9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2.jpeg"/></Relationships>
</file>

<file path=ppt/slides/_rels/slide54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55.xml.rels><?xml version="1.0" encoding="UTF-8" standalone="yes"?>
<Relationships xmlns="http://schemas.openxmlformats.org/package/2006/relationships"><Relationship Id="rId3" Type="http://schemas.openxmlformats.org/officeDocument/2006/relationships/image" Target="../media/image94.jpeg"/><Relationship Id="rId2" Type="http://schemas.openxmlformats.org/officeDocument/2006/relationships/image" Target="../media/image93.jpeg"/><Relationship Id="rId1" Type="http://schemas.openxmlformats.org/officeDocument/2006/relationships/slideLayout" Target="../slideLayouts/slideLayout2.xml"/></Relationships>
</file>

<file path=ppt/slides/_rels/slide56.xml.rels><?xml version="1.0" encoding="UTF-8" standalone="yes"?>
<Relationships xmlns="http://schemas.openxmlformats.org/package/2006/relationships"><Relationship Id="rId2" Type="http://schemas.openxmlformats.org/officeDocument/2006/relationships/image" Target="../media/image95.jpeg"/><Relationship Id="rId1" Type="http://schemas.openxmlformats.org/officeDocument/2006/relationships/slideLayout" Target="../slideLayouts/slideLayout2.xml"/></Relationships>
</file>

<file path=ppt/slides/_rels/slide57.xml.rels><?xml version="1.0" encoding="UTF-8" standalone="yes"?>
<Relationships xmlns="http://schemas.openxmlformats.org/package/2006/relationships"><Relationship Id="rId3" Type="http://schemas.openxmlformats.org/officeDocument/2006/relationships/image" Target="../media/image95.jpeg"/><Relationship Id="rId2" Type="http://schemas.openxmlformats.org/officeDocument/2006/relationships/image" Target="../media/image9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97.jpeg"/></Relationships>
</file>

<file path=ppt/slides/_rels/slide58.xml.rels><?xml version="1.0" encoding="UTF-8" standalone="yes"?>
<Relationships xmlns="http://schemas.openxmlformats.org/package/2006/relationships"><Relationship Id="rId2" Type="http://schemas.openxmlformats.org/officeDocument/2006/relationships/image" Target="../media/image98.jpeg"/><Relationship Id="rId1" Type="http://schemas.openxmlformats.org/officeDocument/2006/relationships/slideLayout" Target="../slideLayouts/slideLayout2.xml"/></Relationships>
</file>

<file path=ppt/slides/_rels/slide5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0.jpeg"/><Relationship Id="rId2" Type="http://schemas.openxmlformats.org/officeDocument/2006/relationships/image" Target="../media/image99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02.jpeg"/><Relationship Id="rId4" Type="http://schemas.openxmlformats.org/officeDocument/2006/relationships/image" Target="../media/image101.jpeg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jpeg"/><Relationship Id="rId1" Type="http://schemas.openxmlformats.org/officeDocument/2006/relationships/slideLayout" Target="../slideLayouts/slideLayout2.xml"/></Relationships>
</file>

<file path=ppt/slides/_rels/slide6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3.jpeg"/><Relationship Id="rId1" Type="http://schemas.openxmlformats.org/officeDocument/2006/relationships/slideLayout" Target="../slideLayouts/slideLayout2.xml"/></Relationships>
</file>

<file path=ppt/slides/_rels/slide6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3.jpeg"/><Relationship Id="rId2" Type="http://schemas.openxmlformats.org/officeDocument/2006/relationships/image" Target="../media/image10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5.jpeg"/></Relationships>
</file>

<file path=ppt/slides/_rels/slide6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06.jpeg"/><Relationship Id="rId1" Type="http://schemas.openxmlformats.org/officeDocument/2006/relationships/slideLayout" Target="../slideLayouts/slideLayout2.xml"/></Relationships>
</file>

<file path=ppt/slides/_rels/slide6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8.jpeg"/><Relationship Id="rId2" Type="http://schemas.openxmlformats.org/officeDocument/2006/relationships/image" Target="../media/image107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09.jpeg"/></Relationships>
</file>

<file path=ppt/slides/_rels/slide6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0.jpeg"/><Relationship Id="rId1" Type="http://schemas.openxmlformats.org/officeDocument/2006/relationships/slideLayout" Target="../slideLayouts/slideLayout2.xml"/></Relationships>
</file>

<file path=ppt/slides/_rels/slide6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2.jpeg"/><Relationship Id="rId7" Type="http://schemas.openxmlformats.org/officeDocument/2006/relationships/image" Target="../media/image116.jpeg"/><Relationship Id="rId2" Type="http://schemas.openxmlformats.org/officeDocument/2006/relationships/image" Target="../media/image111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15.jpeg"/><Relationship Id="rId5" Type="http://schemas.openxmlformats.org/officeDocument/2006/relationships/image" Target="../media/image114.jpeg"/><Relationship Id="rId4" Type="http://schemas.openxmlformats.org/officeDocument/2006/relationships/image" Target="../media/image113.jpeg"/></Relationships>
</file>

<file path=ppt/slides/_rels/slide6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7.jpeg"/><Relationship Id="rId1" Type="http://schemas.openxmlformats.org/officeDocument/2006/relationships/slideLayout" Target="../slideLayouts/slideLayout2.xml"/></Relationships>
</file>

<file path=ppt/slides/_rels/slide6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19.jpeg"/><Relationship Id="rId2" Type="http://schemas.openxmlformats.org/officeDocument/2006/relationships/image" Target="../media/image11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0.jpeg"/></Relationships>
</file>

<file path=ppt/slides/_rels/slide6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1.jpeg"/><Relationship Id="rId1" Type="http://schemas.openxmlformats.org/officeDocument/2006/relationships/slideLayout" Target="../slideLayouts/slideLayout2.xml"/></Relationships>
</file>

<file path=ppt/slides/_rels/slide6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3.jpeg"/><Relationship Id="rId2" Type="http://schemas.openxmlformats.org/officeDocument/2006/relationships/image" Target="../media/image12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4.jpe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jpeg"/><Relationship Id="rId2" Type="http://schemas.openxmlformats.org/officeDocument/2006/relationships/image" Target="../media/image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1.jpeg"/></Relationships>
</file>

<file path=ppt/slides/_rels/slide7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5.jpeg"/><Relationship Id="rId1" Type="http://schemas.openxmlformats.org/officeDocument/2006/relationships/slideLayout" Target="../slideLayouts/slideLayout2.xml"/></Relationships>
</file>

<file path=ppt/slides/_rels/slide7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27.jpeg"/><Relationship Id="rId2" Type="http://schemas.openxmlformats.org/officeDocument/2006/relationships/image" Target="../media/image126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28.jpeg"/></Relationships>
</file>

<file path=ppt/slides/_rels/slide7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9.jpeg"/><Relationship Id="rId1" Type="http://schemas.openxmlformats.org/officeDocument/2006/relationships/slideLayout" Target="../slideLayouts/slideLayout2.xml"/></Relationships>
</file>

<file path=ppt/slides/_rels/slide7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1.jpeg"/><Relationship Id="rId2" Type="http://schemas.openxmlformats.org/officeDocument/2006/relationships/image" Target="../media/image130.jpeg"/><Relationship Id="rId1" Type="http://schemas.openxmlformats.org/officeDocument/2006/relationships/slideLayout" Target="../slideLayouts/slideLayout2.xml"/><Relationship Id="rId5" Type="http://schemas.openxmlformats.org/officeDocument/2006/relationships/image" Target="../media/image133.jpeg"/><Relationship Id="rId4" Type="http://schemas.openxmlformats.org/officeDocument/2006/relationships/image" Target="../media/image132.jpeg"/></Relationships>
</file>

<file path=ppt/slides/_rels/slide7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4.jpeg"/><Relationship Id="rId1" Type="http://schemas.openxmlformats.org/officeDocument/2006/relationships/slideLayout" Target="../slideLayouts/slideLayout2.xml"/></Relationships>
</file>

<file path=ppt/slides/_rels/slide7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6.jpeg"/><Relationship Id="rId2" Type="http://schemas.openxmlformats.org/officeDocument/2006/relationships/image" Target="../media/image135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37.jpeg"/></Relationships>
</file>

<file path=ppt/slides/_rels/slide7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7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39.jpeg"/><Relationship Id="rId2" Type="http://schemas.openxmlformats.org/officeDocument/2006/relationships/image" Target="../media/image13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40.jpeg"/></Relationships>
</file>

<file path=ppt/slides/_rels/slide7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1.jpeg"/><Relationship Id="rId1" Type="http://schemas.openxmlformats.org/officeDocument/2006/relationships/slideLayout" Target="../slideLayouts/slideLayout2.xml"/></Relationships>
</file>

<file path=ppt/slides/_rels/slide7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3.jpeg"/><Relationship Id="rId2" Type="http://schemas.openxmlformats.org/officeDocument/2006/relationships/image" Target="../media/image142.jpeg"/><Relationship Id="rId1" Type="http://schemas.openxmlformats.org/officeDocument/2006/relationships/slideLayout" Target="../slideLayouts/slideLayout2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jpeg"/><Relationship Id="rId1" Type="http://schemas.openxmlformats.org/officeDocument/2006/relationships/slideLayout" Target="../slideLayouts/slideLayout2.xml"/></Relationships>
</file>

<file path=ppt/slides/_rels/slide80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5.jpeg"/><Relationship Id="rId2" Type="http://schemas.openxmlformats.org/officeDocument/2006/relationships/image" Target="../media/image144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48.jpeg"/><Relationship Id="rId5" Type="http://schemas.openxmlformats.org/officeDocument/2006/relationships/image" Target="../media/image147.jpeg"/><Relationship Id="rId4" Type="http://schemas.openxmlformats.org/officeDocument/2006/relationships/image" Target="../media/image146.jpeg"/></Relationships>
</file>

<file path=ppt/slides/_rels/slide8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9.jpeg"/><Relationship Id="rId1" Type="http://schemas.openxmlformats.org/officeDocument/2006/relationships/slideLayout" Target="../slideLayouts/slideLayout2.xml"/></Relationships>
</file>

<file path=ppt/slides/_rels/slide8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1.jpeg"/><Relationship Id="rId2" Type="http://schemas.openxmlformats.org/officeDocument/2006/relationships/image" Target="../media/image150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2.jpeg"/></Relationships>
</file>

<file path=ppt/slides/_rels/slide8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3.jpeg"/><Relationship Id="rId1" Type="http://schemas.openxmlformats.org/officeDocument/2006/relationships/slideLayout" Target="../slideLayouts/slideLayout2.xml"/></Relationships>
</file>

<file path=ppt/slides/_rels/slide8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5.jpeg"/><Relationship Id="rId2" Type="http://schemas.openxmlformats.org/officeDocument/2006/relationships/image" Target="../media/image15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6.jpeg"/></Relationships>
</file>

<file path=ppt/slides/_rels/slide86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2.xml"/></Relationships>
</file>

<file path=ppt/slides/_rels/slide8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58.jpeg"/><Relationship Id="rId7" Type="http://schemas.openxmlformats.org/officeDocument/2006/relationships/image" Target="../media/image162.jpeg"/><Relationship Id="rId2" Type="http://schemas.openxmlformats.org/officeDocument/2006/relationships/image" Target="../media/image157.jpeg"/><Relationship Id="rId1" Type="http://schemas.openxmlformats.org/officeDocument/2006/relationships/slideLayout" Target="../slideLayouts/slideLayout2.xml"/><Relationship Id="rId6" Type="http://schemas.openxmlformats.org/officeDocument/2006/relationships/image" Target="../media/image161.jpeg"/><Relationship Id="rId5" Type="http://schemas.openxmlformats.org/officeDocument/2006/relationships/image" Target="../media/image160.jpeg"/><Relationship Id="rId4" Type="http://schemas.openxmlformats.org/officeDocument/2006/relationships/image" Target="../media/image159.jpeg"/></Relationships>
</file>

<file path=ppt/slides/_rels/slide8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3.jpeg"/><Relationship Id="rId1" Type="http://schemas.openxmlformats.org/officeDocument/2006/relationships/slideLayout" Target="../slideLayouts/slideLayout2.xml"/></Relationships>
</file>

<file path=ppt/slides/_rels/slide8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5.jpeg"/><Relationship Id="rId2" Type="http://schemas.openxmlformats.org/officeDocument/2006/relationships/image" Target="../media/image164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66.jpe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4.jpeg"/><Relationship Id="rId2" Type="http://schemas.openxmlformats.org/officeDocument/2006/relationships/image" Target="../media/image13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5.jpeg"/></Relationships>
</file>

<file path=ppt/slides/_rels/slide9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7.jpeg"/><Relationship Id="rId1" Type="http://schemas.openxmlformats.org/officeDocument/2006/relationships/slideLayout" Target="../slideLayouts/slideLayout2.xml"/></Relationships>
</file>

<file path=ppt/slides/_rels/slide9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69.jpeg"/><Relationship Id="rId2" Type="http://schemas.openxmlformats.org/officeDocument/2006/relationships/image" Target="../media/image168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0.jpeg"/></Relationships>
</file>

<file path=ppt/slides/_rels/slide9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1.jpeg"/><Relationship Id="rId1" Type="http://schemas.openxmlformats.org/officeDocument/2006/relationships/slideLayout" Target="../slideLayouts/slideLayout2.xml"/></Relationships>
</file>

<file path=ppt/slides/_rels/slide93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3.jpeg"/><Relationship Id="rId2" Type="http://schemas.openxmlformats.org/officeDocument/2006/relationships/image" Target="../media/image17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74.jpeg"/></Relationships>
</file>

<file path=ppt/slides/_rels/slide9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5.jpeg"/><Relationship Id="rId1" Type="http://schemas.openxmlformats.org/officeDocument/2006/relationships/slideLayout" Target="../slideLayouts/slideLayout2.xml"/></Relationships>
</file>

<file path=ppt/slides/_rels/slide95.xml.rels><?xml version="1.0" encoding="UTF-8" standalone="yes"?>
<Relationships xmlns="http://schemas.openxmlformats.org/package/2006/relationships"><Relationship Id="rId3" Type="http://schemas.openxmlformats.org/officeDocument/2006/relationships/image" Target="../media/image177.jpeg"/><Relationship Id="rId2" Type="http://schemas.openxmlformats.org/officeDocument/2006/relationships/image" Target="../media/image176.jpeg"/><Relationship Id="rId1" Type="http://schemas.openxmlformats.org/officeDocument/2006/relationships/slideLayout" Target="../slideLayouts/slideLayout2.xml"/></Relationships>
</file>

<file path=ppt/slides/_rels/slide96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8.jpeg"/><Relationship Id="rId1" Type="http://schemas.openxmlformats.org/officeDocument/2006/relationships/slideLayout" Target="../slideLayouts/slideLayout2.xml"/></Relationships>
</file>

<file path=ppt/slides/_rels/slide97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0.jpeg"/><Relationship Id="rId2" Type="http://schemas.openxmlformats.org/officeDocument/2006/relationships/image" Target="../media/image179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1.jpeg"/></Relationships>
</file>

<file path=ppt/slides/_rels/slide9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2.jpeg"/><Relationship Id="rId1" Type="http://schemas.openxmlformats.org/officeDocument/2006/relationships/slideLayout" Target="../slideLayouts/slideLayout2.xml"/></Relationships>
</file>

<file path=ppt/slides/_rels/slide99.xml.rels><?xml version="1.0" encoding="UTF-8" standalone="yes"?>
<Relationships xmlns="http://schemas.openxmlformats.org/package/2006/relationships"><Relationship Id="rId3" Type="http://schemas.openxmlformats.org/officeDocument/2006/relationships/image" Target="../media/image183.jpeg"/><Relationship Id="rId2" Type="http://schemas.openxmlformats.org/officeDocument/2006/relationships/image" Target="../media/image182.jpeg"/><Relationship Id="rId1" Type="http://schemas.openxmlformats.org/officeDocument/2006/relationships/slideLayout" Target="../slideLayouts/slideLayout2.xml"/><Relationship Id="rId4" Type="http://schemas.openxmlformats.org/officeDocument/2006/relationships/image" Target="../media/image184.jpe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-1016" y="4221088"/>
            <a:ext cx="9145016" cy="1470025"/>
          </a:xfrm>
        </p:spPr>
        <p:txBody>
          <a:bodyPr/>
          <a:lstStyle/>
          <a:p>
            <a:pPr algn="ctr"/>
            <a:r>
              <a:rPr lang="th-TH" sz="15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พืชพรรณ</a:t>
            </a:r>
            <a:r>
              <a:rPr lang="th-TH" sz="15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ท้องถิ่น</a:t>
            </a:r>
            <a:br>
              <a:rPr lang="th-TH" sz="15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15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อ.สุวรรณภูมิ</a:t>
            </a:r>
            <a:endParaRPr lang="en-US" sz="15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40329140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ว่านตูบหุบ</a:t>
            </a:r>
            <a:endParaRPr lang="en-US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9317" y="836712"/>
            <a:ext cx="8856984" cy="5832648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Kaempferia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rotunda L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Zingiberaceae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ตูบหมูบ,เปราะป่า,อี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อูบ</a:t>
            </a:r>
          </a:p>
          <a:p>
            <a:pPr marL="0" indent="0">
              <a:buNone/>
            </a:pP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	จัดเป็น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พืชลงหัวขนาดเล็ก มีความสูงประมาณ 3-5 เซนติเมตร มีเหง้าสั้น และรากเป็นกระจุก หัวเปราะป่า หรือเหง้าสั้น และมีขนาดเล็ก ลักษณะของเหง้าเป็นรูปทรงกลม สีน้ำตาล ที่ผิวมีรอยข้อปล้องอย่างชัดเจน ออกรากจากเหง้าหลักเป็นเส้นกลมยาว เหง้ามีกลิ่นหอม รสร้อนเผ็ดและขมจัด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796136" y="908184"/>
            <a:ext cx="3168352" cy="2376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133275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กะเดา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6" y="1124744"/>
            <a:ext cx="8856984" cy="5616624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</a:t>
            </a:r>
            <a:r>
              <a:rPr lang="fr-FR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Azadirachta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indica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A.Juss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 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MELIACEAE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สะเดา สะเดาบ้าน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สะเลียม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เดา กระเดา กะเดา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จะ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ดัง </a:t>
            </a:r>
          </a:p>
          <a:p>
            <a:pPr marL="0" indent="0">
              <a:buNone/>
            </a:pP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จะตัง ผัก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สะเลม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ลำ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ต๋าว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สะ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เรียม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ตะหม่า ควินิน</a:t>
            </a:r>
          </a:p>
          <a:p>
            <a:pPr marL="0" indent="0">
              <a:buNone/>
            </a:pP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	โดย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สามารถพบขึ้นได้ทั่วไปตามป่าแล้งในประเทศอินเดีย อินโดนีเซีย มาเลเซีย พม่า ปากีสถาน ศรีลังกา และประเทศไทย สำหรับในประเทศไทยจะมีเขตการกระจายพันธุ์อยู่ตามธรรมชาติ ตามป่าเบญจพรรณแล้งและป่าแดงทั่วประเทศ</a:t>
            </a:r>
          </a:p>
        </p:txBody>
      </p:sp>
    </p:spTree>
    <p:extLst>
      <p:ext uri="{BB962C8B-B14F-4D97-AF65-F5344CB8AC3E}">
        <p14:creationId xmlns:p14="http://schemas.microsoft.com/office/powerpoint/2010/main" val="15978513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0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1225"/>
            <a:ext cx="8784976" cy="4153879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ช่วยบำรุงธาตุในร่างกาย (ดอก, ใบ, ผล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น้ำตาลที่ได้จากการหมักน้ำจากลำต้นมีแร่ธาตุ ใช้เป็นยาบำรุงร่างกาย (ลำต้น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ช่วยแก้อาการท้องเดิน (เปลือกต้น)</a:t>
            </a:r>
            <a:endParaRPr lang="th-TH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นำมาใช้เป็นสีย้อมผ้าได้ 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โดยเปลือกต้นสะเดาให้สีแดง ส่วนยางให้สี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เหลือง  ยอด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อ่อนและดอกอ่อนใช้รับประทานเป็นผักสดหรือใช้ลวกกินกับน้ำพริกหรือลาบ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55688" y="4130602"/>
            <a:ext cx="3280808" cy="2461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4096836"/>
            <a:ext cx="3280808" cy="246116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61816" y="4130603"/>
            <a:ext cx="1846288" cy="246116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4801405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4968552"/>
          </a:xfrm>
        </p:spPr>
        <p:txBody>
          <a:bodyPr>
            <a:norm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เป็นพืชสมุนไพร ใบอ่อนนำมารีบประทานกับน้ำพริก ลาบ หัวว่านมีกลิ่นหอม ใช้ดมแก้วิงเวียน</a:t>
            </a:r>
            <a:endParaRPr lang="th-TH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ส่วนที่ใช้ประโยชน์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นำมาใช้เป็นสีย้อมผ้าได้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สามารถ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นำมาใช้เป็นเครื่องเทศและเป็นเครื่องยา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สมุนไพรใบ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อ่อนสดที่ม้วนอยู่ใช้รับประทานเป็นผักจิ้มน้ำพริก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ได้หรือ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นำมาใช้ทำเป็นผักเครื่องเคียงกับขนมจีนหรือข้าวยำ ให้รสชาติร้อนซ่า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เล็กน้อย</a:t>
            </a:r>
            <a:endParaRPr lang="th-TH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4437112"/>
            <a:ext cx="2783681" cy="20882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3848" y="4443689"/>
            <a:ext cx="2774913" cy="20816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8741" y="4450566"/>
            <a:ext cx="2765747" cy="20747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2317696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มะพอก</a:t>
            </a:r>
            <a:endParaRPr lang="en-US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9317" y="836712"/>
            <a:ext cx="8856984" cy="5832648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Parinari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anamensis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Hance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(CHRYSOBALANACEAE)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จัด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จั๊ด  พอก 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มะ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คลอก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หมัก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มอก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ประดง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ไฟ ประดงเลือด กระท้อนลอก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ท่าลอก 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หมา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กรอก 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มะมื่อ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หมักมื่อ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ตะ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เลาะ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เหลอะ 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ตะ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ลอก 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ตะโลก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</a:p>
          <a:p>
            <a:pPr marL="0" indent="0">
              <a:buNone/>
            </a:pP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	ต้น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มะพอก จัดเป็นไม้ยืนต้นขนาดกลางถึงขนาดใหญ่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มี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ความสูงของต้นประมาณ 10-30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เมตร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ใบมีขนาดกว้างประมาณ 4-6 เซนติเมตร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เป็นช่อ โดยจะออกตามปลายกิ่ง ยาวประมาณ 20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เซนติเมตร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ผลมีลักษณะเป็นรูปทรงค่อนข้างกลม กลมรีเหมือนไข่ หรือเป็นรูป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กระสวย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188639"/>
            <a:ext cx="1657144" cy="22090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8104628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4968552"/>
          </a:xfrm>
        </p:spPr>
        <p:txBody>
          <a:bodyPr>
            <a:norm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ใช้แก่นมะพอกผสมกับสมุนไพรชนิดอื่น ต้มกับน้ำดื่มเป็นยาแก้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หืด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นำมาต้มกับน้ำดื่มและอาบแก้ประดง เปลือกต้นมะพอกใช้เป็นยาประคบแก้อาการช้ำใน แก้ปวดบวม</a:t>
            </a:r>
            <a:endParaRPr lang="th-TH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ส่วนที่ใช้ประโยชน์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ผลสุกรอบ ๆ เมล็ด มีรสหวานหอม ใช้รับประทาน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ของผลสุกนำมาบดผสมกับแป้งและน้ำตาล ทำเป็นขนมหวานรับประทาน ซึ่งจะมีกลิ่นหอมเฉพาะของมะ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พอก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ข้างในเมล็ดมีรสมันคล้าย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ถั่ว เมล็ด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นำมาสกัดเอาน้ำมันใช้ทำเป็นน้ำมันหมึกพิมพ์และน้ำมันหล่อลื่น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5896" y="4994673"/>
            <a:ext cx="2107319" cy="16051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31533" y="5013176"/>
            <a:ext cx="2137018" cy="16031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200" y="4994673"/>
            <a:ext cx="2139687" cy="160512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5692176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ติ้วขาว</a:t>
            </a:r>
            <a:endParaRPr lang="en-US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9317" y="836712"/>
            <a:ext cx="8856984" cy="5832648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Cratoxylum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formosum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(Jack) Dyer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Clusiaceae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ตาว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ติ้ว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ส้ม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ติ้ว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แดง ติ้วยาง ติ้วเลือด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แต้ว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หิน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ติ้ว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เหลือง 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ติ้ว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ขน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เตา </a:t>
            </a:r>
          </a:p>
          <a:p>
            <a:pPr marL="0" indent="0">
              <a:buNone/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ไม้ยืนต้นขนาดกลาง สูง 3-12 เมตร อาจสูงได้ถึง 35 เมตร ผลัด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ใบ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ลำต้นมีน้ำยางเหลือง กิ่งก้านเล็กเรียว กิ่งอ่อนมีขนนุ่มทั่วไป เปลือกสีน้ำตาลแดง แตกล่อนเป็น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สะเก็ด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ใบเดี่ยว เรียงตรงข้าม รูปวงรีแกมไข่กลับ หรือรูปขอบขนาน กว้าง 2.5-4.5 เซนติเมตร ยาว 3-13 เซนติเมตร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60342" y="116632"/>
            <a:ext cx="1776154" cy="13324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6944104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4968552"/>
          </a:xfrm>
        </p:spPr>
        <p:txBody>
          <a:bodyPr>
            <a:normAutofit lnSpcReduction="10000"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แก่นและลำต้น แช่น้ำดื่ม แก้ปะดงเลือด (เลือดไหลไม่หยุด) ราก ต้มน้ำดื่มแก้ปัสสาวะ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ขัด ยอด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 และใบอ่อน เถา รสเบื่อเมาฝาด บำรุงโลหิต ฟอกโลหิต แก้ปวดตามข้อ แก้ไขข้อพิการ แก้ประดง ขับลม ยาง ใช้รักษาส้นเท้า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แตก</a:t>
            </a:r>
            <a:endParaRPr lang="th-TH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ส่วนที่ใช้ประโยชน์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นำมาใช้เป็นสีย้อมผ้าได้ ราก ผสมกับหัวแห้วหมู และรากปลาไหลเผือก ต้มน้ำดื่ม วันละ 3 ครั้ง ขับปัสสาวะ แก้ปัสสาวะขัด น้ำยาง ทารอยแตกของส้นเท้า รากและใบน้ำต้มกินเป็นยาแก้ปวดท้อง ต้น ยางจากเปลือกต้นทาแก้คัน น้ำต้มเปลือกต้น กินแก้ธาตุพิการ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17744" y="4935184"/>
            <a:ext cx="2200688" cy="1650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4963596"/>
            <a:ext cx="2200688" cy="165088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6601336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กะบก</a:t>
            </a:r>
            <a:endParaRPr lang="en-US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9317" y="836712"/>
            <a:ext cx="8856984" cy="5904656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Irvingia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malayana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Oliv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 ex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A.W.Benn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:IRVINGIACEAE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มะลื่น หมัก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ลื่น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ซะ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อัง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กาย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มื่น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มะมื่น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บก หมากบก หมาก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กระบก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กะบกกระบก จะบก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ตระบก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เปรียวด้อง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เดี๋ยง</a:t>
            </a:r>
            <a:endParaRPr lang="en-US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กระบก เป็นไม้ยืนต้นขนาดกลางถึงขนาดใหญ่ เป็นไม้ผลัดใบ ทรงเรือนยอดเป็นพุ่มแน่นทึบ มีความสูงของต้นประมาณ 10-30 เมตร ใบเป็นรูปไข่หรือรูปรีแกมรูปขอบขนานจนถึงรูปใบหอก ใบกว้างประมาณ 2-9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เซนติเมตร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ดอกมีสีเขียวอมเขียวอ่อน มีกลีบเลี้ยง 5 กลีบ กลีบดอก 5 กลีบ มีเกสรตัวผู้อยู่ 10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อัน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ลูก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กระบก ลักษณะของผลเป็นรูปกลมรี หรือค่อนข้างเป็นรูปไข่ ลักษณะแบนเล็กน้อย 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2407201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4752528"/>
          </a:xfrm>
        </p:spPr>
        <p:txBody>
          <a:bodyPr>
            <a:norm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น้ำมันเมล็ดกระบกช่วยบำรุง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สมอง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ช่วยรักษาริดสีดวง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จมูก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ช่วยบรรเทาอาการหอบ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หืด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ช่วยฆ่าพยาธิในท้อง (เนื้อในเมล็ด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) เปลือกใช้นำมาย้อมสีผ้าได้</a:t>
            </a:r>
            <a:endParaRPr lang="en-US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ส่วนที่ใช้ประโยชน์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นำมาใช้เป็นสีย้อมผ้าได้ เนื้อในเมล็ดมีรสหวานมัน นิยมนำมาคั่วรับประทานเป็นของว่าง มีรสคล้ายกับถั่วลิสง หรือที่เรียกว่า “กระบก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คั่ว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มีการใช้น้ำมันจากเมล็ดกระบกมา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นื้อในเมล็ดเป็นแหล่งอุดมของแคลเซียมและเหล็กชั้นดี จึงช่วยบำรุงกระดูกและฟัน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บอ่อน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ใช้รับประทานเป็นผักหรือรับประทานกับลาบ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6827874" y="4739551"/>
            <a:ext cx="1392908" cy="1856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4788024" y="4725144"/>
            <a:ext cx="1392908" cy="1856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 flipH="1">
            <a:off x="1691680" y="4725144"/>
            <a:ext cx="2475164" cy="18567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897566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ผักเม็ก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9317" y="836712"/>
            <a:ext cx="8856984" cy="5904656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en-US" sz="36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Syzygium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gratum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(Wight) S.N.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Mitra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var.gratum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:MYRTACEAE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ผัก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เสม็ด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ไคร้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เม็ด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เม็ก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เม็ด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ชุน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เสม็ด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เสม็ดเขาเสม็ดแดง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เสม็ด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ชุน  ยีมือ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แล</a:t>
            </a:r>
          </a:p>
          <a:p>
            <a:pPr marL="0" indent="0">
              <a:buNone/>
            </a:pP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เสม็ดชุนเป็นไม้พุ่มต้น ไม่ผลัดใบ เปลือกต้นสีน้ำตาลแดง แตกสะเก็ดแผ่นบางๆ โคนต้นมักเป็น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พูพอน ใบ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ใบเป็นใบเดี่ยว ออกตรงข้าม ใบรูปหอก ขอบใบเรียบ ปลายใบ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แหลม ดอก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ดอกออกเป็นช่อซี่ร่มเล็กๆ สีเหลืองอ่อน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ผล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ผลกลม สีขาว มีขนาดเล็ก</a:t>
            </a:r>
          </a:p>
          <a:p>
            <a:endParaRPr lang="th-TH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298891137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4752528"/>
          </a:xfrm>
        </p:spPr>
        <p:txBody>
          <a:bodyPr>
            <a:normAutofit fontScale="92500" lnSpcReduction="10000"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ใช้ใบสด ตำป่นปิดพอกแก้เคล็ดยอก ฟกบวมได้ดี ใช้ผลมะกรูด หรือใบพลู รมควันใต้ใบเสม็ดพออุ่นๆ นาบท้องเด็กแก้ท้องขึ้น ท้องอืด 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ส่วนที่ใช้ประโยชน์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นำมาใช้เป็นสีย้อมผ้าได้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หา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ได้ตามทุ่งนา ตามป่า คนอีสานชอบใช้ชอบรับประทาน ใบอ่อน ยอดอ่อน เป็นผักสดกับน้ำพริก ลาบ  ปุ่น แจ่ว ก้อย ลาบ ยำ หรือห่อปลาช่อนเผา หรือปลาเผา กินกับส้มตำ หรือแจ่วปลาร้า สุดยอดความอร่อย หรือใช้ทานกับขนมจีนหรือเป็นผัก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จิ้มนอกจากนี้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ยังนำมาปรุงกับเครื่อง ปรุงต่าง ๆ เช่น ปลาร้า มะนาว ข้าวคั่ว หอมแดง พริก ฯลฯ คลุกเคล้าให้เข้ากัน ชิมรสตามชอบ เรียก ซุบผัก เม็กผักเม็กมีรสฝาดปนเปรี้ยวนิดๆ ยอดสีขาวจะ อร่อยกว่ายอดสี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แดง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200" y="4755280"/>
            <a:ext cx="2627270" cy="19708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1880" y="4741676"/>
            <a:ext cx="2627270" cy="19708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4755280"/>
            <a:ext cx="2627270" cy="197089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202799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187624" y="188640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อีทก</a:t>
            </a:r>
            <a:endParaRPr lang="en-US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494252" y="1109328"/>
            <a:ext cx="8649748" cy="5632040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 :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Olax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psittacorum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(Lam.) </a:t>
            </a:r>
            <a:r>
              <a:rPr lang="en-US" sz="36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Vahl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ชื่อวงศ์ :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OLACACEAE</a:t>
            </a: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อื่น :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คือขน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ตาช้าง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ควยเซียก 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เยี่ยวงัว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กระดอ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กอก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กระทอก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ม้า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น้ำใจใคร่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กะห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ลัน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ถอก  หญ้าถลกบาตร  ส้อคิงไฟ</a:t>
            </a:r>
          </a:p>
          <a:p>
            <a:pPr marL="0" indent="0" algn="thaiDist">
              <a:buNone/>
            </a:pP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	จัดเป็น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ไม้เถาหรือไม้พุ่มรอเลื้อย มีความสูงได้ประมาณ 2-5 เมตร มีกิ่งก้านมาก เปลือกลำต้นเป็นสีเขียวเข้มหรือสีขาวอมน้ำตาล แตกเป็นแนวยาวห่าง ๆ กัน กิ่งมักห้อยลง ตามกิ่งอ่อนมีขนละเอียดสีขาวขึ้นปกคลุม มักมีหนามแข็งเล็ก ๆ ทั่วไป ส่วนกิ่งแก่เกือบเกลี้ยง มีหนามโค้ง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6256" y="188640"/>
            <a:ext cx="2111757" cy="1584176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5070717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แต้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9317" y="836712"/>
            <a:ext cx="8856984" cy="5904656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Sindora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siamensis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Miq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CAESALPINIACEAE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มะค่าแต้ มะค่า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หยุม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มะค่าหนาม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แต้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มะค่าหนาม มะค่า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ลิง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กอก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ก้อ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กอ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เก๊าะ ก้าเกาะ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กรอ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ก๊อส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แต้หนาม</a:t>
            </a:r>
          </a:p>
          <a:p>
            <a:pPr marL="0" indent="0">
              <a:buNone/>
            </a:pP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มีความสูงของต้นประมาณ 10-15 เมตร แตกกิ่งก้านแผ่กว้าง มีเรือนยอดเป็นรูปร่มหรือเป็นทรงเจดีย์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ต่ำ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ใบประกอบแบบขนนกออกเรียงสลับ มีใบย่อยประมาณ 3-4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ใบ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ดอกเป็นช่อตามซอกใบหรือตามปลายกิ่ง ช่อดอกยาวประมาณ 10-25 เซนติเมตร ผลเป็นฝักเดี่ยวแบนค่อนข้างกลม ที่ผิวเปลือกมีหนามแหลมอยู่ทั่วไป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260648"/>
            <a:ext cx="2907100" cy="2180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3257078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4752528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เปลือกใช้ต้มแก้ซาง แก้ลิ้นเป็น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ฝ้า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ปุ่มที่เปลือกมีรสเมาเบื่อ ใช้ต้มกับน้ำดื่มเป็นยาแก้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พยาธิและใช้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เป็นยาแก้โรคผิวหนัง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ส่วนที่ใช้ประโยชน์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นำมาใช้เป็นสีย้อมผ้าได้ เปลือก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นำมาใช้เป็นสีย้อมผ้าได้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เมล็ดแก่เมื่อนำมาเผาไฟแล้วกะเทาะเปลือกออก เอาแต่เนื้อข้างในมารับประทานเป็นอาหารว่าง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ในด้านเชื้อเพลิง สามารถนำมาใช้ทำเป็นถ่านได้ดี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7504" y="4446759"/>
            <a:ext cx="2894240" cy="21711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05060" y="4437111"/>
            <a:ext cx="2907100" cy="218081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6176" y="4437112"/>
            <a:ext cx="2907100" cy="2180817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1711554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โกทา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9317" y="836712"/>
            <a:ext cx="8856984" cy="5904656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Harrisonia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perforata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(Blanco)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Merr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SIMAROUBACEAE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คนทา  ขี้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ตำตา  หนาม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กะแท่ง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โกทา หนามโกทา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จี้ จี้หนาม หนามจี้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สีเตาะ สีเดาะ</a:t>
            </a:r>
          </a:p>
          <a:p>
            <a:pPr marL="0" indent="0">
              <a:buNone/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ไม้พุ่มแกมเถากิ่งก้านมีหนาม ยอดอ่อนมีสี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แดง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ใบประกอบแบบขนนกเรียงสลับ ใบย่อยรูปรีหรือรูป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ไข่ 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ดอกช่อ กลีบดอกด้านนอกสีแดงแกมม่วง ด้านในสี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นวล 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ผลเป็นผลสด ค่อนข้างกลม ใบ ผลและรากมีรส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ขม  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ราก</a:t>
            </a:r>
            <a:r>
              <a:rPr lang="th-TH" sz="3600" i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ยาแก้ไข้ทุกชนิด 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79172" y="116632"/>
            <a:ext cx="1919780" cy="14401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964924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5472608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ใบ แก้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ปวด ดอก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แก้พิษแตน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ต่อย ต้น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แก้บิด แก้ท้องร่วง กระทุ้งไข้พิษไข้กาฬ แก้ร้อนในกระหาย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น้ำ เปลือก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แก้บิด แก้ท้องร่วง รักษาโรค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ลำไส้ เปลือก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ราก แก้ไข้ แก้ท้องร่วง แก้บิด รักษาโรค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ลำไส้ ราก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ดับพิษไข้หัว แก้ไข้เหนือ แก้ไข้จับสั่น แก้ไข้พิษ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ส่วนที่ใช้ประโยชน์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นำมาใช้เป็นสีย้อมผ้าได้ ผลคนทาสดยังสามารถนำมาสกัดน้ำสีที่ใช้สำหรับย้อม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ผ้า  กิ่ง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ก้านมีรสเฝื่อนขม สามารถนำมาใช้แปรงฟัน หรือสีฟันเพื่อรักษาฟัน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 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เปลือกต้นใช้ยาแก้ตาเจ็บสำหรับสัตว์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พาหนะ 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ผลอ่อนนำไปหมดไฟหรือนำไปต้มแล้วทุบพอแตก นำมาใช้ทาเท้าก่อนทำนาจะช่วยป้องกันน้ำกัดเท้าในฤดูทำนาได้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04248" y="5314048"/>
            <a:ext cx="1846632" cy="1385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99992" y="5314049"/>
            <a:ext cx="1846632" cy="1385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215407" y="5314049"/>
            <a:ext cx="1846632" cy="13852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8874450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ใส้ตัน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9317" y="836712"/>
            <a:ext cx="8856984" cy="5904656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Aganosma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marginata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(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Roxb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.)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G.Don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APOCYNACEAE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เดื่อเครือ เดื่อดิน เดื่อเถา เดื่อ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ไม้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ไม้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เถาเลื้อยเนื้อแข็ง ทุกส่วนมีน้ำยางขาว ใบเดี่ยว เรียงตรงข้าม รูปขอบขนาน แผ่นใบหนา เป็นมัน โคนใบสอบมน ปลายใบแหลม ขอบใบเรียบ เส้นใบชัดเจน เชื่อมปิดที่ขอบใบ ดอกออกเป็นช่อตามซอกใบและปลายกิ่ง กลีบดอก 5 กลีบ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สี</a:t>
            </a:r>
            <a:endParaRPr lang="th-TH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7020272" y="116632"/>
            <a:ext cx="1944216" cy="14584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9449491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4752528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เถา มีรสเฝื่อนฝาด ใช้ทาฝี แก้เมื่อยขบ แก้ผดผื่นคัน ราก ต้มดื่มแก้โรคทางเดินปัสสาวะ แก้ไตและตับพิการ บำรุงกำลังตอนฟื้นไข้ ช่วยเจริญอาหาร เป็นยาระบาย ขับ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ระดู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ยอด ใช้แก้ท้องเสีย ใบ แก้เมื่อยขบ เข้ายาทารักษาฝี และริดสีดวงทวาร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ส่วนที่ใช้ประโยชน์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ยอดอ่อนกินเป็นผักสดกับน้ำพริก ลาบ อาหารรสจัดต่าง ๆ หรือใส่แกงอ่อม 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ผล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อ่อนนำมาต้มจิ้มน้ำพริก รสฝาดมัน ให้แคลเซียมและวิตามินเอสูง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010" y="4825564"/>
            <a:ext cx="2314915" cy="1736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3888" y="4825564"/>
            <a:ext cx="2314915" cy="1736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0192" y="4825564"/>
            <a:ext cx="2314915" cy="173657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674771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กะบาก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9317" y="2204864"/>
            <a:ext cx="8856984" cy="4536504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Anisoptera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costata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Korth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DIPTEROCARPACEAE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กระบาก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ขาว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กระบาก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โคก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กระบากด้าง,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กระบากช่อ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b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กระบากดำ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กระบาก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แดง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ตะ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บาก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บาก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พนอง</a:t>
            </a:r>
          </a:p>
          <a:p>
            <a:pPr marL="0" indent="0">
              <a:buNone/>
            </a:pP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ลำ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ต้น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ต้นขนาดใหญ่ สูงถึง 40 เมตร ผลัดใบระยะสั้น ลำต้นเปลา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ตรง 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ใบ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เดี่ยว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เรียงสลับ ใบรูปรี รูปไข่กลับถึงรูปขอบขนาน กว้าง 6-8 ซม. ยาว 6-16 ซม.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 ออกเป็น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ช่อแบบช่อกระจะสั้นๆ ตามซอก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ใบ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สีขาวหรือเหลือง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อ่อน ผล แห้ง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แบบมีปีก รูปกลม เรียบ ขนาด 1 ซม. มีปีกยาว 2 ปีกและปีกสั้น 3 ปีก</a:t>
            </a:r>
          </a:p>
          <a:p>
            <a:pPr marL="0" indent="0">
              <a:buNone/>
            </a:pPr>
            <a:endParaRPr lang="th-TH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914400" lvl="2" indent="0">
              <a:buNone/>
            </a:pPr>
            <a:endParaRPr lang="th-TH" sz="32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2280" y="116632"/>
            <a:ext cx="1928254" cy="257042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545438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2592288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ส่วนที่ใช้ประโยชน์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ไม้สีน้ำตาลปนเหลือง เนื้อหยาบ ใช้ทำไม้แบบ ลังใส่ของ เสา ฝา พื้น ตง รอด ชันใช้ผสมน้ำมันทาไม้ น้ำมันชักเงา ยาแนวไม้และเรือ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2358484"/>
            <a:ext cx="3280443" cy="4372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32040" y="2356100"/>
            <a:ext cx="3280443" cy="437293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5324761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260648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ยางนา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9317" y="1268760"/>
            <a:ext cx="8856984" cy="5472608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Dipterocarpus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alatus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Roxb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 ex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G.Don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DIPTEROCARPACEAE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ยางกุง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ยาง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ควาย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ชัน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นา ยาง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ตัง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ยางขาว ยางแม่น้ำ ยางหยวก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ยางใต้ ยางเนิน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ยาง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 ขะจะเตียล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เยียง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จ้อง ทอง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หลัก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ราลอย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ลอยด์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ด่งจ้อ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เห่ง 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จัดเป็น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พรรณไม้ยืนต้นไม่ผลัดใบหรือผลัดใบระยะสั้นขนาดใหญ่ มีความสูงของต้นได้ถึง 50 เมตร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ใบ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เดี่ยว ออกเรียงเวียนสลับ ลักษณะของใบเป็นรูปไข่แกมรูปขอบ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ขนาน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ออกดอกรวมกันเป็นช่อสั้น ๆ แบบช่อกระจะ ตามง่ามใบตอนปลายกิ่ง ดอกมีขนาดประมาณ 4 เซนติเมตร 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2074" y="116632"/>
            <a:ext cx="1285990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444353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4244619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ตำรายาไทยจะน้ำต้มจากเปลือกเป็นยาบำรุงร่างกาย ฟอกเลือด บำรุงโลหิต แก้ตับอักเสบ และใช้ทาถูนวดขณะร้อน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ๆ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น้ำมันยางใช้ผสมกับเมล็ด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กุยช่าย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มล็ดและใบมีรสฝาดร้อน นำมาต้มใส่เกลือ ใช้อมแก้ปวดฟัน ฟันโยก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คลอน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ส่วนที่ใช้ประโยชน์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น้ำมันยาง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จากต้นสามารถนำมาใช้โดยตรงเพื่อใช้ผสมชันไม้อื่น ๆ ใช้ยาเครื่องจักสานกันน้ำ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รั่ว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เนื้อไม้ยางนาสามารถนำมาใช้ประโยชน์ในการก่อสร้างอาคารบ้านเรือนได้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ดี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6216" y="4361251"/>
            <a:ext cx="1674565" cy="2344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987824" y="4361251"/>
            <a:ext cx="3124825" cy="23441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746213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4301041"/>
          </a:xfrm>
        </p:spPr>
        <p:txBody>
          <a:bodyPr>
            <a:norm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ยาสมุนไพร เปลือกเป็นยาบำรุงกำลังแก้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ไข้ เนื้อ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ไม้ถอนพิษเบื่อเมา รักษาบาดแผล โรคตาแดง </a:t>
            </a:r>
            <a:b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ใบ ขับพยาธิ รักษาไข้หวัด ยอดนำมาลวกจิ้มกับน้ำพริก</a:t>
            </a:r>
            <a:endParaRPr lang="th-TH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ที่ใช้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ยอด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อ่อนและใบ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อ่อน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มีรสหวานมันและฝาดเล็กน้อย ใช้เป็นผักแกงส้ม แกงเลียง หรือใช้เป็นผักแนม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จิ้ม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กับน้ำพริก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รับประทาน</a:t>
            </a:r>
            <a:r>
              <a:rPr lang="th-TH" sz="3600" baseline="30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ผลสุกก็ใช้รับประทานได้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เช่นกัน</a:t>
            </a:r>
            <a:endParaRPr lang="th-TH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6216" y="4430450"/>
            <a:ext cx="1606375" cy="2141349"/>
          </a:xfrm>
          <a:prstGeom prst="rect">
            <a:avLst/>
          </a:prstGeom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283968" y="4430450"/>
            <a:ext cx="1625543" cy="2166902"/>
          </a:xfrm>
          <a:prstGeom prst="rect">
            <a:avLst/>
          </a:prstGeom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899592" y="4417673"/>
            <a:ext cx="2888551" cy="2166902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4193916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620688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คันจอง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9317" y="1268760"/>
            <a:ext cx="8856984" cy="5472608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s-E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Diospyros</a:t>
            </a:r>
            <a:r>
              <a:rPr lang="es-E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s-E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filipendula</a:t>
            </a:r>
            <a:r>
              <a:rPr lang="es-E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Pierre ex </a:t>
            </a:r>
            <a:r>
              <a:rPr lang="es-E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Lecomte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Ebenaceae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ลูกบิดดง จังนัง ดำบิด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คันจ้อง 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ไม้ยืนต้น ไม่ผลัดใบ สูงได้ถึง 12 เมตร เปลือกสีเทาปนน้ำตาล ใบเดี่ยว เรียงสลับ รูปไข่ ดอกแยกเพศ อยู่คนละต้น กลีบดอกและกลีบเลี้ยงอย่างละ 4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กลีบ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ผลสดแบบมีเนื้อ รูปทรงกลม ยาว 2-2.5 เซนติเมตร กลีบเลี้ยงแยกเกือบจรดโคน มีขนด้านนอก 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60344"/>
            <a:ext cx="1230854" cy="1640768"/>
          </a:xfrm>
          <a:prstGeom prst="roundRect">
            <a:avLst>
              <a:gd name="adj" fmla="val 8594"/>
            </a:avLst>
          </a:prstGeom>
          <a:solidFill>
            <a:srgbClr val="FFFFFF">
              <a:shade val="85000"/>
            </a:srgbClr>
          </a:solidFill>
          <a:ln>
            <a:noFill/>
          </a:ln>
          <a:effectLst>
            <a:reflection blurRad="12700" stA="38000" endPos="28000" dist="5000" dir="5400000" sy="-100000" algn="bl" rotWithShape="0"/>
          </a:effectLst>
        </p:spPr>
      </p:pic>
    </p:spTree>
    <p:extLst>
      <p:ext uri="{BB962C8B-B14F-4D97-AF65-F5344CB8AC3E}">
        <p14:creationId xmlns:p14="http://schemas.microsoft.com/office/powerpoint/2010/main" val="26603758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4032448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ราก แช่น้ำดื่ม และอาบแก้ซาง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เด็ก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หรือเข้ายาแก้ประดง ผล รับประทานได้ ใบอ่อนรับประทานเป็นผักสด มีรสฝาด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หวาน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ใช้เป็นยาสมุนไพรแก้ปวดท้อง แก้บิด ราก นำมาต้มรวมกับยาอื่นดื่มแก้ไข้ ใช้เป็นยาเย็น นำมาแช่น้ำอาบ และดื่ม ในสตรีหลังคลอดที่อยู่ไฟไม่ได้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ส่วนที่ใช้ประโยชน์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เป็นยาสมุนไพร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7864" y="4365104"/>
            <a:ext cx="2571153" cy="19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184" y="4365104"/>
            <a:ext cx="2571153" cy="19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4365104"/>
            <a:ext cx="2571153" cy="19288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3090905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620688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หนามแท่ง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9317" y="1268760"/>
            <a:ext cx="8856984" cy="5472608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Catunaregam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tomentosa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(Blume ex DC.)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Triveng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Rubiaceae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เคด กะ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แทง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หนาม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เค็ด เคล็ด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เคล็ดทุ่ง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แท้ง หนาม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แท่ง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ตะ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เคล็ด ระเวียง มะเค็ด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</a:p>
          <a:p>
            <a:pPr marL="0" indent="0">
              <a:buNone/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ไม้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ยืนต้นขนาดเล็ก สูง 4-10เมตร ลำต้นและกิ่งก้านทรงกระบอก เปลือกสีน้ำตาล กิ่งก้านมีหนามแข็ง แหลม ยาว 1-2 นิ้ว ออกเป็นคู่ตรงข้ามกัน กิ่งแตกออกเกือบขนานกับพื้น เมื่อต้นสูงราว 2 เมตร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88640"/>
            <a:ext cx="1206049" cy="16077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210805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4032448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ทั้ง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ต้น   รสเฝื่อนเล็กน้อย ปรุงยา รักษาโรคเบาหวาน แก้โรคมะเร็งต่างๆ เช่น มะเร็งตับ มะเร็งในกระดูก แก้วัณ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โรค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ผลแก่ ใช้ตีกับน้ำ เป็นยาสระผม ซักผ้า เบื่อ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ปลา 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ใบ แก้ไข้ ขับปัสสาวะ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ส่วนที่ใช้ประโยชน์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นำมาใช้เป็นสีย้อมผ้าได้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3302413"/>
            <a:ext cx="4000888" cy="30013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3302413"/>
            <a:ext cx="4000888" cy="30013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2152168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620688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แก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9317" y="1268760"/>
            <a:ext cx="8856984" cy="5472608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Combretum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quadrangulare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Kurz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 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Combretaceae</a:t>
            </a:r>
            <a:endParaRPr lang="en-US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แพ่ง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ขอนเเข้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จองแค่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สะแก ซัง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แก สะแกนา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</a:p>
          <a:p>
            <a:pPr marL="0" indent="0">
              <a:buNone/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ไม้ยืนต้น สูง 15-20 เมตร เปลือกต้นสีเทานวล กิ่งอ่อนเป็นสันสี่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มุม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ใบเดี่ยว เรียงตรง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ข้าม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 เล็ก สีขาวหรือเหลืองอ่อน ออกเป็นช่อที่ซอกใบ  ดอก เล็ก สีขาวหรือเหลืองอ่อน ออกเป็นช่อที่ซอกใบ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เมล็ดสีน้ำตาลแดง รูปกระสวย มี 4 สัน ตามยาว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45438" y="260648"/>
            <a:ext cx="1647042" cy="2195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2788749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5184576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ต้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และใบใช้ปรุงเป็นยารักษามะเร็งภายในต่าง ๆ (ต้น,ใบอ่อน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นและใบใช้ปรุงเป็นยารักษามะเร็งภายในต่าง ๆ (ต้น,ใบอ่อน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ส่วนรากมีสรรพคุณเป็นยาแก้มะเร็งที่ตับ ปอด ลำไส้ กระเพาะอาหาร และกระเพาะปัสสาวะ (ราก)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ส่วนที่ใช้ประโยชน์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ผล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ดิบนำมาแช่กับน้ำไว้ให้วัวหรือควายกินเป็นยาขับพยาธิ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ชาวบ้านมักจะเอาต้นสะแกนาไปทำฟืนกันมาก เพราะแก่นของต้นสะแกนามีความแข็งมากนั่นเอง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08734" y="4406321"/>
            <a:ext cx="1647042" cy="2195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3848" y="4432160"/>
            <a:ext cx="1647042" cy="2195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08104" y="4437112"/>
            <a:ext cx="2926752" cy="21955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4597835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อะราง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9317" y="1268760"/>
            <a:ext cx="8856984" cy="5472608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Peltophorum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dasyrachis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Miq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.) </a:t>
            </a:r>
            <a:r>
              <a:rPr lang="en-US" sz="36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Kurz</a:t>
            </a:r>
            <a:endParaRPr lang="en-US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Leguminosae-Caesalpinioideae</a:t>
            </a:r>
            <a:endParaRPr lang="en-US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กว่า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เซก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คาง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รุ้ง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คาง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ฮุ่ง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จ๊า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ขาม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ช้า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ขม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ตา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เซก นนทรี ราง ร้าง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อะ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ล้าง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อินทรี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</a:p>
          <a:p>
            <a:pPr marL="0" indent="0">
              <a:buNone/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ต้นอะราง จัดเป็นไม้ยืนต้นผลัดใบขนาดกลางถึงขนาดใหญ่ มีความสูงของต้นได้ถึง 30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เมตร 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ใบอะราง ใบเป็นใบประกอบแบบขนนกสองชั้นออกเรียงสลับกัน ช่อใบมีความยาวประมาณ 15-40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เซนติเมตร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ดอกอะราง ออกดอกเป็นช่อแบบห้อยระย้าลงสู่พื้นดิน โดยออกตามซอกใบ ช่อดอกมีความยาวประมาณ 15-30 เซนติเมตร 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188640"/>
            <a:ext cx="1437693" cy="19164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7630786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5184576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เปลือกต้นมีรสฝาด ใช้รับประทานรักษาโรคเกี่ยวกับ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โลหิต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เปลือกต้นใช้รับประทานเป็นยากล่อมเสมหะ รักษาโรคเกี่ยวกับ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เสมหะ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ใช้เป็นยาช่วยขับลม ช่วยแก้อาการท้องร่วง เปลือกต้นใช้ต้มดื่มแก้อาการท้องเสีย</a:t>
            </a:r>
            <a:endParaRPr lang="th-TH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ส่วนที่ใช้ประโยชน์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นำมาใช้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เป็นสีย้อมผ้า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 ต้นอะ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รางสามารถนำมาปลูกเพื่อเป็นไม้ประดับ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 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เปลือกต้นที่มีอายุมากใช้รับประทานได้ 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4503734"/>
            <a:ext cx="2554745" cy="19164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37735" y="4536845"/>
            <a:ext cx="2554745" cy="19164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1" name="Picture 10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85407" y="4523934"/>
            <a:ext cx="2554745" cy="19164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62955141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มะเม้า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9317" y="1268760"/>
            <a:ext cx="8856984" cy="5472608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Antidesma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thwaitesianum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Muell.Arg</a:t>
            </a:r>
            <a:endParaRPr lang="en-US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Euphorbiaceae</a:t>
            </a:r>
            <a:endParaRPr lang="en-US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มะเม่า ต้นเม่า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หมาก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เม่า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หมาก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เม้า บ่าเหม้า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เม่า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หมากเม่าหลวง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มัด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เซ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เม่า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เสี้ยน 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</a:p>
          <a:p>
            <a:pPr marL="0" indent="0">
              <a:buNone/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ลำต้น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หมาก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เม่าเป็นไม้พุ่มต้นสูงประมาณ 5-10 เมตร เป็นไม้พื้นเมืองเนื้อ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แข็ง ใบ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เป็นใบเดี่ยว สีเขียวสด ปลายและโคนมนกลมถึงหยักเว้า ขอบใบ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เรียบ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  ออกเป็นช่อแบบช่อเชิงลด คล้ายช่อพริกไทย จะออกตามซอกใบใกล้ยอดและปลาย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กิ่ง ผล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ผลหมากเม่ามีขนาดเล็กเป็นพวง ภายใน 1 ผลประกอบด้วย 1 เมล็ด 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6336" y="229345"/>
            <a:ext cx="1319919" cy="175949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955614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3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1225"/>
            <a:ext cx="8784976" cy="4729943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ผลมะเม่าสุกจะมีสารแอนโทไซยานิน (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Anthocyanin)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ที่ช่วยต่อต้านอนุมูลอิสระ ป้องกันมะเร็ง ช่วยขจัดสารพิษออกจากร่างกาย 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ส่วนที่ใช้ประโยชน์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ผล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สุกใช้รับประทานเป็นผลไม้ได้ หรือจะนำมาทำเป็นส้มตำมะเม่าก็ได้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เช่นกัน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ยอดอ่อนของมะเม่าใช้รับประทานเป็นผักสดได้ (ยอดอ่อน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สามารถนำไปแปรรูปเป็นผลิตภัณฑ์ได้หลายอย่าง เช่น แยม น้ำผลไม้ หรือนำไปทำเป็นไวน์เกรดคุณภาพสูง เป็น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ต้น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0192" y="4876815"/>
            <a:ext cx="2379175" cy="17847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91880" y="4876815"/>
            <a:ext cx="2379175" cy="17847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4876815"/>
            <a:ext cx="2379175" cy="17847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25388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404664"/>
            <a:ext cx="7125113" cy="924475"/>
          </a:xfrm>
        </p:spPr>
        <p:txBody>
          <a:bodyPr/>
          <a:lstStyle/>
          <a:p>
            <a:pPr algn="ctr"/>
            <a:r>
              <a:rPr lang="th-TH" sz="60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คิงไฟ</a:t>
            </a:r>
            <a:r>
              <a:rPr lang="th-TH" sz="60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นกคุ่ม</a:t>
            </a:r>
            <a: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b="1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endParaRPr lang="en-US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23528" y="1052736"/>
            <a:ext cx="8640960" cy="4680520"/>
          </a:xfrm>
        </p:spPr>
        <p:txBody>
          <a:bodyPr>
            <a:normAutofit fontScale="92500" lnSpcReduction="10000"/>
          </a:bodyPr>
          <a:lstStyle/>
          <a:p>
            <a:r>
              <a:rPr lang="th-TH" sz="39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 :</a:t>
            </a:r>
            <a:r>
              <a:rPr lang="th-TH" sz="39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9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Elephantopus</a:t>
            </a:r>
            <a:r>
              <a:rPr lang="en-US" sz="39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9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scaber</a:t>
            </a:r>
            <a:r>
              <a:rPr lang="en-US" sz="39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9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Linn.</a:t>
            </a:r>
          </a:p>
          <a:p>
            <a:r>
              <a:rPr lang="th-TH" sz="39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39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วงศ์ :</a:t>
            </a:r>
            <a:r>
              <a:rPr lang="th-TH" sz="39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9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ASTERACEAE</a:t>
            </a:r>
          </a:p>
          <a:p>
            <a:r>
              <a:rPr lang="th-TH" sz="39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39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อื่น :</a:t>
            </a:r>
            <a:r>
              <a:rPr lang="th-TH" sz="39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ขี้ไฟ</a:t>
            </a:r>
            <a:r>
              <a:rPr lang="th-TH" sz="39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นกคุ่ม โด่ไม่รู้ล้ม  </a:t>
            </a:r>
            <a:r>
              <a:rPr lang="th-TH" sz="39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เคย</a:t>
            </a:r>
            <a:r>
              <a:rPr lang="th-TH" sz="39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โป้  </a:t>
            </a:r>
            <a:r>
              <a:rPr lang="th-TH" sz="39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หญ้าไก่</a:t>
            </a:r>
            <a:r>
              <a:rPr lang="th-TH" sz="39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นกคุ่ม  </a:t>
            </a:r>
            <a:r>
              <a:rPr lang="th-TH" sz="39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หญ้า</a:t>
            </a:r>
            <a:r>
              <a:rPr lang="th-TH" sz="39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ปราบ </a:t>
            </a:r>
            <a:r>
              <a:rPr lang="th-TH" sz="39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หญ้าสามสิบสอง</a:t>
            </a:r>
            <a:r>
              <a:rPr lang="th-TH" sz="39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หาบ  หนาด   </a:t>
            </a:r>
            <a:r>
              <a:rPr lang="th-TH" sz="39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ผา</a:t>
            </a:r>
            <a:r>
              <a:rPr lang="th-TH" sz="39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หนาด</a:t>
            </a:r>
            <a:r>
              <a:rPr lang="th-TH" sz="39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9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มีแคลน</a:t>
            </a:r>
            <a:br>
              <a:rPr lang="th-TH" sz="39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9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		เป็น</a:t>
            </a:r>
            <a:r>
              <a:rPr lang="th-TH" sz="39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ไม้ล้มลุก ลำต้นสั้น ใบเดี่ยว เรียงสลับเป็นวง รูปขอบขนานหรือรูปใบหอกกลับ กว้าง 2-6 ซม. ยาว 10-25 ซม. มักแผ่ราบไปกับผิวดิน ขอบใบหยักฟันเลื่อย ท้องใบมีขนมากกว่าหลังใบ ดอกช่อ แทงออกจากกลางต้น</a:t>
            </a:r>
            <a:endParaRPr lang="en-US" sz="39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6176" y="188640"/>
            <a:ext cx="2808312" cy="210671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582609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บัวหลวง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6" y="1556792"/>
            <a:ext cx="8856984" cy="5472608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Nelumbo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nucifera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Gaertn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endParaRPr lang="en-US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NELUMBONACEAE</a:t>
            </a: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โก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กระณต บัว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บัว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อุบล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บัวฉัตร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ขาว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บัวฉัตร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ชมพู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บัวฉัตรสี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ชมพู บุณฑริก ปุณฑริก ปทุม ปัทมา สัตตบงกช สัตตบุษย์ โช้ค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 	</a:t>
            </a:r>
          </a:p>
          <a:p>
            <a:pPr marL="0" indent="0">
              <a:buNone/>
            </a:pP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	ต้น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บัวหลวง จัดเป็นไม้ล้มลุก มีอายุหลายปี ลำต้นมีทั้งเป็นเหง้าอยู่ใต้ดินและเป็นไหลอยู่เหนือดินใต้น้ำ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ดอกบัว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หลวง ออกดอกเป็นดอกเดี่ยว มีสีขาว สีชมพู มีกลิ่นหอม มีกลีบเลี้ยง 4-5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กลีบ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ฝักบัวหลวง ในฝักมีผลอ่อนสีเขียวนวลจำนวนมาก ผลจะฝังอยู่ในส่วนที่เป็นฝักรูปกรวยใน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ดีบัวหลวง คือ ส่วนของต้นอ่อนที่อยู่ในเม็ดบัวหลวง ดีบัวมีลักษณะคล้ายสาก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40352" y="188640"/>
            <a:ext cx="1148886" cy="1531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31905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1225"/>
            <a:ext cx="8784976" cy="5522031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รากและเม็ดบัวมีรสหวานเย็นและมันเล็กน้อย ช่วยบำรุงกำลัง ใช้เป็นยาชูกำลัง เม็ดบัวมีคุณค่าทางอาหารสูง ช่วยเพิ่มพลังงานและไขมันในร่างกาย ดอกบัวสดสีขาวใช้ต้มกับน้ำดื่มติดต่อกัน จะมีสรรพคุณเป็นยาบรรเทาอาการอ่อนเพลีย ทำให้สดชื่น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ขึ้น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เม็ดบัวมีสารต่อต้านอนุมูลอิสระสูง ช่วยชะลอความเสื่อมของอวัยวะต่าง </a:t>
            </a:r>
            <a:endParaRPr lang="th-TH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ส่วนที่ใช้ประโยชน์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นำมาใช้เป็นสีย้อมผ้าได้ รากบัวหลวง (เหง้าบัว) สามารถนำมาใช้ปรุงเป็นอาหารได้ทั้งคาว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หวาน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ไหลบัว (หลดบัว) สามารถนำมาประกอบอาหารได้ทั้งสดและ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แห้ง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ดอกนำมาบูชาพระหรือนำมาใช้ในทางศาสนา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576870" y="5177391"/>
            <a:ext cx="1148886" cy="1531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8264" y="5157192"/>
            <a:ext cx="2041543" cy="153150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51920" y="5555518"/>
            <a:ext cx="1537487" cy="11533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3924324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ต้องแล่ง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6" y="980728"/>
            <a:ext cx="8856984" cy="5472608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Polyalthia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evecta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(Pierre)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Finet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&amp;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Gagnep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Annonaceae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น้ำเต้า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แล้ง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น้ำน้อย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นม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น้อย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</a:p>
          <a:p>
            <a:pPr marL="0" indent="0">
              <a:buNone/>
            </a:pP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ไม้พุ่มรอเลื้อยขนาดเล็ก สูงประมาณ 2 เมตร เปลือกลำต้นเรียบ สีน้ำตาล กิ่งอ่อนเป็นสันเหลี่ยมสี่เหลี่ยม ใบเดี่ยว เรียงสลับในระนาบเดียวกัน ออกหนาแน่น ใบมีขนาดเล็ก รูปขอบขนาน กว้างประมาณ 1 มิลลิเมตร ยาวประมาณ 5 มิลลิเมตร ปลายใบมนและเป็นติ่ง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188640"/>
            <a:ext cx="1439835" cy="10801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343136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1225"/>
            <a:ext cx="8784976" cy="2713719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ราก เข้ายากับเครือไส้ไก่ และตะไคร้ป่า ต้มน้ำดื่ม แก้โรคกระเพาะอาหาร เข้ากับรากลกคก และรากหุ่นไห้ ต้มน้ำดื่ม ช่วยบำรุงน้ำนมหญิงหลังคลอด </a:t>
            </a:r>
            <a:endParaRPr lang="th-TH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ส่วนที่ใช้ประโยชน์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เป็นยาสมุนไพร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3495388"/>
            <a:ext cx="3723022" cy="2792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560" y="3501008"/>
            <a:ext cx="3723022" cy="279289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2441270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เสียว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6" y="980728"/>
            <a:ext cx="8856984" cy="5472608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Phyllanthus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taxodiifolius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Beille</a:t>
            </a:r>
            <a:endParaRPr lang="en-US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Euphorbiaceae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endParaRPr lang="en-US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ต้นเสียว ไคร้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หางนาค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เสียวน้อย เสียวใหญ่ เสียว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หาง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นาค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เสียวน้ำ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ตะไคร้หางสิงห์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</a:p>
          <a:p>
            <a:pPr marL="0" indent="0">
              <a:buNone/>
            </a:pP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	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ไม้พุ่มรอเลื้อยขนาดเล็ก สูงประมาณ 2 เมตร เปลือกลำต้นเรียบ สีน้ำตาล กิ่งอ่อนเป็นสันเหลี่ยมสี่เหลี่ยม ใบเดี่ยว เรียงสลับในระนาบเดียวกัน ออกหนาแน่น ใบมีขนาดเล็ก รูปขอบขนาน กว้างประมาณ 1 มิลลิเมตร ยาวประมาณ 5 มิลลิเมตร ปลายใบมนและเป็น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ติ่ง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ไม้พุ่มรอเลื้อยขนาดเล็ก สูงประมาณ 2 เมตร เปลือกลำ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ต้น</a:t>
            </a:r>
            <a:endParaRPr lang="th-TH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236296" y="188640"/>
            <a:ext cx="1646206" cy="21944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7827847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1225"/>
            <a:ext cx="8784976" cy="2713719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ราก ต้มน้ำดื่ม แก้มดลูก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อักเสบ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ราก เข้ายากับเสี้ยวใหญ่ และเสี้ยวน้อย ต้มน้ำดื่ม แก้ไตพิการ ลำต้น เข้ายากับเสี้ยวน้อย และดูกข้าว ต้มน้ำดื่ม แก้ปวด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             </a:t>
            </a: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ส่วนที่ใช้ประโยชน์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นำมาใช้เป็นสีย้อมผ้าได้ 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15636" y="3284984"/>
            <a:ext cx="3803057" cy="2852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70945" y="3284984"/>
            <a:ext cx="3803057" cy="285293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744185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พนมสวรรค์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6" y="1268760"/>
            <a:ext cx="8856984" cy="5184576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Clerodendrum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paniculatum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L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Lamiaceae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Labiatae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พวงพี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แดง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พวงพีเหลือง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หัวลิง ฉัตร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ฟ้า สาวสวรรค์ </a:t>
            </a:r>
            <a:b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ปราง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มาลี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นมสวรรค์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น้ำนมสวรรค์ 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ไม้พุ่ม ลำต้นตั้งตรง สูงได้ถึง 0.5-4 เมตร เปลือกต้นเรียบ สีน้ำตาลแกมเขียว กิ่งอ่อนต้นอ่อนเป็นสี่เหลี่ยม ไม่ค่อยแตกกิ่งก้าน ใบเดี่ยวเรียงตรงข้ามสลับตั้ง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ฉาก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ดอกช่อแบบแยกแขนงขนาดใหญ่ออกที่ปลายยอด สีแดงหรือ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ส้ม เมล็ด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เดียว แข็ง เมื่อสุกมีสีแดงคล้ำ พบตามป่าเต็งรัง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948264" y="188640"/>
            <a:ext cx="2031391" cy="152388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15301283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1225"/>
            <a:ext cx="8784976" cy="3721831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ต้นนมสวรรค์ช่วยลดไขมันในเส้น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เลือด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รากและเหง้ามีฤทธิ์ช่วยลดความดัน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โลหิต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รากใช้ต้มกับน้ำดื่ม ช่วยขับน้ำคาวปลาของสตรี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ใบ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สดนำมาตำเป็นยารักษาอาการปวดข้อและปวดประสาท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ส่วนที่ใช้ประโยชน์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นำมาใช้เป็นสีย้อมผ้า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ยอดอ่อน ใบไม่อ่อนไม่แก่ นำมาใช้ประกอบอาหารได้ เช่น การทำ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แกง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เป็นไม้ประดับกันมากขึ้น เนื่องจากดอกนมสวรรค์มีสีและรูปทรงที่สวยงาม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5856" y="4437112"/>
            <a:ext cx="2607455" cy="19560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0192" y="4437112"/>
            <a:ext cx="2607455" cy="19560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4437112"/>
            <a:ext cx="2607455" cy="195603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988681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ก้นครก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6" y="1268760"/>
            <a:ext cx="8856984" cy="5184576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fr-FR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Polyathia</a:t>
            </a:r>
            <a:r>
              <a:rPr lang="fr-FR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fr-FR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debilis</a:t>
            </a:r>
            <a:r>
              <a:rPr lang="fr-FR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(Pierre) Finet &amp; </a:t>
            </a:r>
            <a:r>
              <a:rPr lang="fr-FR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Gagnep</a:t>
            </a:r>
            <a:r>
              <a:rPr lang="fr-FR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 </a:t>
            </a:r>
            <a:endParaRPr lang="fr-FR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Annonaceae</a:t>
            </a:r>
            <a:endParaRPr lang="en-US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 ไข่เต่า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กล้วย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ตับเต่า กล้วยเต่า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ตับเต่า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ตับเต่าน้อย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รกคก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	เป็น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พรรณไม้พุ่มขนาดเล็ก มีความสูงได้ประมาณ 1 เมตร ตามกิ่งอ่อนมีขนอ่อนขึ้นปกคลุมอย่างหนาแน่น ส่วนกิ่งแก่จะเรียบเป็นสีน้ำตาล ลักษณะของใบเป็นรูปขอบขนานจนถึงรูปไข่กลับแกมรูปใบหอก ปลายใบแหลมหรือมนและมีติ่งแหลม กลีบดอกเป็นรูปไข่หรือรูปไข่แกมรูปใบหอก ปลายมน มีขนาดกว้างประมาณ 4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มิลลิเมตร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ผลมีขนาดกว้างประมาณ 1.3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เซนติเมตรผล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มีขนอ่อนนุ่ม ผลอ่อนเป็นสีเขียว เมื่อสุกจะเปลี่ยนเป็นสีเหลืองหรือสีน้ำตาล 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891454" y="116632"/>
            <a:ext cx="1150070" cy="93610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824413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4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1225"/>
            <a:ext cx="8784976" cy="4225887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รากมีรสเย็น ใช้เป็นยาแก้ตัวร้อน ดับพิษไข้ทั้งปวง ดับพิษตานซาง และแก้วัณ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โรค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ใช้ต้นหรือรากนำมาต้มกับน้ำกินเป็นยาแก้ปวดท้อง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ส่วนที่ใช้ประโยชน์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ผล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สุกมีสีเหลือง มีรสหวาน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สามารถ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นำมารับประทาน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ช้เป็นอาหารสัตว์ของโค กระบือ คุณค่าทางอาหารที่พบจะมีโปรตีน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แคลเซียม ฟอสฟอรัส โพแทสเซียม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54735" y="4606545"/>
            <a:ext cx="2585417" cy="1939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4415" y="4566778"/>
            <a:ext cx="2585417" cy="1939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35055" y="4606545"/>
            <a:ext cx="2585417" cy="19395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2827721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07504" y="383399"/>
            <a:ext cx="8784976" cy="3165893"/>
          </a:xfrm>
        </p:spPr>
        <p:txBody>
          <a:bodyPr>
            <a:norm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คิงไฟนกคุ่มเป็นพืชสมุนไพร ต้นใช้ต้มอาบรักษา</a:t>
            </a:r>
            <a:b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โรคซางเด็ก ขับปัสสาวะ ขับพยาธิไส้เดือน</a:t>
            </a:r>
            <a:endParaRPr lang="th-TH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ที่ใช้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ใบ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ใช้ใบต้มน้ำกินเป็นยาขับปัสสาวะ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ขับ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พยาธิไส้เดือน และกระตุ้นกำหนัด</a:t>
            </a:r>
          </a:p>
        </p:txBody>
      </p:sp>
      <p:pic>
        <p:nvPicPr>
          <p:cNvPr id="9" name="Picture 8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39552" y="3549292"/>
            <a:ext cx="3871182" cy="290404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908904" y="3573016"/>
            <a:ext cx="3839560" cy="28803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2326204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เค็ง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6" y="1268760"/>
            <a:ext cx="8856984" cy="5184576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Dialium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cochinchinense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Pierre</a:t>
            </a:r>
            <a:r>
              <a:rPr lang="fr-FR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endParaRPr lang="fr-FR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LEGUMINOSAE –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CAESALPINIOIDEAE</a:t>
            </a: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หมากเข้ง แคง แค็ง หมากแข้ง</a:t>
            </a:r>
          </a:p>
          <a:p>
            <a:pPr marL="0" indent="0">
              <a:buNone/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ไม้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ต้น สูง 15-30 เมตร ใบประกอบแบบขนนก ปลายคลี่ เรียงสลับ ใบรูปไข่ถึงรูปรี กว้าง 1.5-4.5 เซนติเมตร ยาว 4-7 เซนติเมตร ปลายทู่ถึงแหลม โคนมนถึงค่อนข้างสอบ ขอบเรียบ ผิวใบเกลี้ยงหรือมีขนเล็กน้อย ดอกเล็กสีขาว ออกเป็นช่อขนาดใหญ่ตามปลายกิ่ง ผลกลมรี ผลสุกสีดำ มีเมล็ดเดีย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62690" y="188640"/>
            <a:ext cx="2207747" cy="165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5522727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1225"/>
            <a:ext cx="8784976" cy="4225887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ผลสุกนำมรับประทานเป็นยาบำรุงไขข้อ แก้ร้อนใน</a:t>
            </a: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นำมาใช้เป็นสีย้อมผ้าได้  ยอดอ่อนให้รสเปรี้ยวใช้ประกอบอาหาร เนื้อไม้ใช้ในการก่อสร้าง เปลือกและแก่นย้อมสีให้สีน้ำตาล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ผลเมื่อสุกเปลือกเปลี่ยนเป็นสีดำ มีความกรอบ เนื้อในจะค่อนข้างติดเมล็ด และเนื้อจะแห้งๆ มีรสเปรี้ยวอมหวาน  ใบที่มีรสเปรี้ยวใช้เป็นยาระบาย รากนำมาต้มน้ำดื่มเรียกน้ำนมในระหว่างอยู่ไฟ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 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7864" y="4278942"/>
            <a:ext cx="2886269" cy="21651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32240" y="4288146"/>
            <a:ext cx="1624259" cy="21651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259632" y="4288146"/>
            <a:ext cx="1624259" cy="216519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2556530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แดง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6" y="1268760"/>
            <a:ext cx="8856984" cy="5184576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</a:t>
            </a:r>
            <a:r>
              <a:rPr lang="fr-FR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en-US" sz="36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Xylia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xylocarpa</a:t>
            </a:r>
            <a:endParaRPr lang="fr-FR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Fabaceae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จะ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ลาน จาลาน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ตะกร้อม สะกรอม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 เพ้ย  ปราน  ไปร  เพ้ย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ต้น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แดง จัดเป็นไม้ยืนต้นผลัดใบขนาดกลางถึงขนาดใหญ่ มีความสูงของต้นได้ถึง 25 เมตร และบางครั้งอาจสูงได้ถึง 30-37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เมตร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ต้นแดง จัดเป็นไม้ยืนต้นผลัดใบขนาดกลางถึงขนาดใหญ่ มีความสูงของต้นได้ถึง 25 เมตร และบางครั้งอาจสูงได้ถึง 30-37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เมตร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ดอกต้นแดง ดอกมีสีเหลืองขนาดเล็ก มีกลิ่นหอมอ่อน ๆ ขึ้นอัดกันแน่นเป็นช่อกลมเดี่ยว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ๆ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ดอกต้นแดง ดอกมีสีเหลืองขนาดเล็ก มีกลิ่นหอมอ่อน ๆ ขึ้นอัดกันแน่นเป็นช่อกลมเดี่ยว ๆ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endParaRPr lang="th-TH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51916" y="116632"/>
            <a:ext cx="2495714" cy="187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90875054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1225"/>
            <a:ext cx="8784976" cy="4585927"/>
          </a:xfrm>
        </p:spPr>
        <p:txBody>
          <a:bodyPr>
            <a:normAutofit lnSpcReduction="10000"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เปลือกมีรสฝาด ช่วยสมาน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ธาตุ ดอก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ช่วยบำรุง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หัวใจ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แก่นบำรุง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โลหิต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ช่วยแก้โรค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กษัย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ช่วยแก้พิษโลหิต ช่วยดับพิษ แก้ไข้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กาฬ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ดอกนำมาใช้ผสมเป็นยาแก้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ไข้ เปลือก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ช่วยแก้อาการท้องร่วง</a:t>
            </a:r>
            <a:endParaRPr lang="th-TH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นำมาใช้เป็นสีย้อมผ้าได้ 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สามารถนำมาปลูกเพื่อใช้ตกแต่งบริเวณอาคารสถานที่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เมล็ดสามารถนำมารับประทาน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ไม้แดงเป็นไม้ที่ค่อนข้างแข็งแรง มีความทนทานต่อการกระแทกสูง เพรียงและปลวกไม่ค่อยทำลาย และเป็นไม้ที่ทนไฟในตัว การใช้ประโยชน์จากไม้แดงจึงนิยมนำมาใช้ในการก่อสร้างอาคารบ้านเรือน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3568" y="5066370"/>
            <a:ext cx="2125414" cy="15944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63888" y="5066370"/>
            <a:ext cx="2125414" cy="15944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444208" y="5066370"/>
            <a:ext cx="2125414" cy="15944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8793485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ขี้อ้น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6" y="1268760"/>
            <a:ext cx="8856984" cy="5184576"/>
          </a:xfrm>
        </p:spPr>
        <p:txBody>
          <a:bodyPr>
            <a:noAutofit/>
          </a:bodyPr>
          <a:lstStyle/>
          <a:p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</a:t>
            </a:r>
            <a:r>
              <a:rPr lang="fr-FR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en-US" sz="3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Rhodamnia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dumetorum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(DC.) </a:t>
            </a:r>
            <a:r>
              <a:rPr lang="en-US" sz="3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Merr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 &amp; </a:t>
            </a:r>
            <a:r>
              <a:rPr lang="en-US" sz="32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L.M.Perry</a:t>
            </a:r>
            <a:endParaRPr lang="en-US" sz="32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MYRTACEAE</a:t>
            </a:r>
            <a:endParaRPr lang="th-TH" sz="32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</a:t>
            </a:r>
            <a:r>
              <a:rPr lang="en-US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ก้นถ้วย พลวด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หม้อ 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พลอง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แก้มอ้น พลองขี้ไต่ พลองขี้อ้น 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พลองเสม็ด</a:t>
            </a:r>
          </a:p>
          <a:p>
            <a:pPr marL="0" indent="0">
              <a:buNone/>
            </a:pP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จัดเป็น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พรรณไม้พุ่มหรือไม้ยืนต้นขนาดเล็ก ลำต้นตั้งตรง มีความสูงได้ประมาณ 1-1.5 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เมตร ลักษณะ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ของใบเป็นรูปไข่ รูปรีแคบ 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ขนาด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กว้างประมาณ 3-5 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เซนติเมตร ดอก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เป็นรูปลูกแพร์ขนาดประมาณ 7 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x 3.5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มิลลิเมตร ก้านช่อยาวประมาณ 1 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เซนติเมตร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ผลสด ลักษณะของผลเป็นรูปทรงเกือบกลม มีขนาดกว้างประมาณ 6 มิลลิเมตร และยาวประมาณ 8 มิลลิเมตร</a:t>
            </a:r>
          </a:p>
        </p:txBody>
      </p:sp>
    </p:spTree>
    <p:extLst>
      <p:ext uri="{BB962C8B-B14F-4D97-AF65-F5344CB8AC3E}">
        <p14:creationId xmlns:p14="http://schemas.microsoft.com/office/powerpoint/2010/main" val="171661995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1225"/>
            <a:ext cx="8784976" cy="2569703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เปลือกต้นและใบพลองแก้มอ้น เป็นยาฝาดสมานรักษาบาดแผล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ใช้ต้มกับน้ำดื่มเป็นยาแก้ไข้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ผล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ใช้ต้มกับน้ำดื่มเป็นยาแก้ไข้ </a:t>
            </a:r>
            <a:endParaRPr lang="th-TH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ผล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สุกใช้รับประทานได้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89552" y="3339282"/>
            <a:ext cx="3988921" cy="29923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3" y="3339282"/>
            <a:ext cx="3988921" cy="299236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8927048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หมอกบ่วาย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6" y="1268760"/>
            <a:ext cx="8856984" cy="5184576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</a:t>
            </a:r>
            <a:r>
              <a:rPr lang="fr-FR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Drosera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burmannii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Vahl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endParaRPr lang="en-US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Droseracea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จอกบ่วาย กระดุม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ทอง หยาด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น้ำค้าง	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ไม้ล้มลุก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ลำต้นสั้น อายุปีเดียว สูง 2-3 เซนติเมตร เป็นพืชกินแมลงขนาดเล็ก ใบเป็นใบเดี่ยว เรียงเวียนสลับและซ้อนกันแน่นเป็นแนวรัศมี เรียงกระจุกใกล้ราก ยาว 6-10 มิลลิเมตร กว้าง 4-6 มิลลิเมตร ทอดราบไปกับพื้นดิน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ดอกออกเป็นช่อแบบช่อกระจะ ออกที่ปลายยอดหรือกึ่งกลางลำต้น กลีบดอก มี 5 กลีบ แยกกัน สีขาวปลายสีแดง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ดอกออก                   เป็น ช่อ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แบบช่อกระจะ ออกที่ปลายยอดหรือกึ่งกลางลำต้น กลีบ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ดอกมี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5 กลีบ แยกกัน สีขาวปลายสีแดง 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 l="33624" t="34321" r="17415" b="18024"/>
          <a:stretch/>
        </p:blipFill>
        <p:spPr>
          <a:xfrm>
            <a:off x="6228184" y="188640"/>
            <a:ext cx="2684079" cy="195980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013516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1225"/>
            <a:ext cx="8784976" cy="2569703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 ทั้งต้นแห้ง ดองเหล้าดื่ม แก้ท้องมาน ทั้งต้นสด ขยี้ทาแก้กลากเกลื้อน ไฟลามทุ่ง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งูสวัด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ปรุงยาแก้บิด ต่อมน้ำเหลืองอักเสบ แก้ไข้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มาลาเรีย</a:t>
            </a: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เป็นยาสมุนไพร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3861048"/>
            <a:ext cx="2736304" cy="20526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96136" y="3861048"/>
            <a:ext cx="2736304" cy="20526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2776" y="3896573"/>
            <a:ext cx="2736304" cy="20526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9123351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260648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ซ่าน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6" y="1268760"/>
            <a:ext cx="8856984" cy="5184576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</a:t>
            </a:r>
            <a:r>
              <a:rPr lang="fr-FR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Dillenia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obovata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Blume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)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Hoogland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DILLENIACEAE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ส้านแข็ง ส้านต้อง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ชะวิงซ่าน ส้านใหญ่</a:t>
            </a:r>
          </a:p>
          <a:p>
            <a:pPr marL="0" indent="0">
              <a:buNone/>
            </a:pP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	จัดเป็น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ไม้ยืนต้นขนาดกลางผลัดใบในช่วงเดือนกุมภาพันธ์ มีความสูงของต้นได้ประมาณ 10-35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เมตร ใบ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เดี่ยว ออกเรียงเวียนสลับ ลักษณะของใบเป็นรูปไข่กลับ ปลายใบทู่หรือป้านมีติ่งสั้น ดอกเดี่ยว หรือออกเป็นช่อแบบกระจะตามปลายกิ่งหรือใกล้ ๆ ปลายกิ่งแขนง ช่อหนึ่งมีดอกประมาณ 1-3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ผลเป็นรูปทรงกลม เป็นผลสดอุ้มน้ำ สีเหลืองอมส้ม ผลมีขนาดเส้นผ่านศูนย์กลางประมาณ 3.54 เซนติเมตร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24328" y="188641"/>
            <a:ext cx="1528214" cy="11464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0119809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5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1225"/>
            <a:ext cx="8784976" cy="4225887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เปลือกต้นนำมาเคี้ยวช่วยทำให้เหงือกและฟันกระชับ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แน่น เปลือก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ต้นนำมาเคี้ยวช่วยทำให้เหงือกและฟันกระชับ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แน่น 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เปลือกต้นใช้ต้มกับน้ำดื่มเป็นยาแก้ท้องเสีย ใช้ลำต้นนำมาต้มกับน้ำดื่มเป็นยาขับน้ำคาวปลาหลังคลอดหรืออยู่ไฟดี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มาก ใช้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ลำต้นนำมาต้มกับน้ำดื่มเป็นยาขับน้ำคาวปลาหลังคลอดหรืออยู่ไฟดีมาก</a:t>
            </a:r>
            <a:endParaRPr lang="th-TH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ใช้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ลำต้นนำมาต้มกับน้ำดื่มเป็นยาขับน้ำคาวปลาหลังคลอดหรืออยู่ไฟดีมาก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4755240"/>
            <a:ext cx="1386805" cy="18486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979712" y="4783766"/>
            <a:ext cx="1386805" cy="184865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5896" y="4783766"/>
            <a:ext cx="2464318" cy="18486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72200" y="4771265"/>
            <a:ext cx="2464318" cy="18486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201748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ผีพ่วน</a:t>
            </a:r>
            <a:endParaRPr lang="en-US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05128" y="1268760"/>
            <a:ext cx="8856984" cy="5400600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en-US" sz="36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Uvaria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rufa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Blume 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ANNONACEAE)</a:t>
            </a: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นมแมวป่า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ติง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ตัง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สี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ม่วน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ตีน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ตั่ง ตีนตั่ง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เครือ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นมวัวนมควาย บุหงาใหญ่ หมากผี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ผวน 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บุหงาใหญ่ นมแมว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ป่า หำลิง</a:t>
            </a:r>
            <a:b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นมแมว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นมวัว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นมควาย 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ลูกเตรียน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กรีล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บักผีผ่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วน</a:t>
            </a:r>
            <a:b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	เป็น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ไม้พุ่มรอเลื้อย เนื้อไม้แข็ง เลื้อยพาดพันต้นไม้อื่นไปได้ไกล สูง 4 -6 เมตรกิ่งอ่อนมีขนละเอียดสีน้ำตาลแดงใบเดี่ยว เรียงสลับรูปวงรีหรือรูปไข่ สีเขียวเข้ม ผิวใบมีขนสีน้ำตาลแดงทั้งสอง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ด้าน</a:t>
            </a:r>
            <a:endParaRPr lang="en-US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68144" y="602163"/>
            <a:ext cx="3096344" cy="23227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5357380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24165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ส้มลม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6" y="1268760"/>
            <a:ext cx="8856984" cy="5184576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</a:t>
            </a:r>
            <a:r>
              <a:rPr lang="fr-FR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Aganonerion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polymorphum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Spire</a:t>
            </a: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APOCYNACEAE</a:t>
            </a: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เครือส้มลม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จัดเป็นไม้เถาเลื้อยพาดพันกับต้นไม้อื่น แต่ไม่มีมือสำหรับใช้ยึดเกาะ ลำต้นหรือเถามีลักษณะกลมเรียบ มีขนาดเล็กสีเขียว และมีน้ำยางสี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ขาว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ใบเป็นรูปไข่ รูปวงรี หรือรูปใบหอก ปลายใบแหลม จะออกตามซอกใบหรือที่ปลายกิ่ง ช่อดอกยาวได้ประมาณ 3-9 เซนติเมตร ดอกย่อยมีขนาดเล็กและมีจำนวนมาก ผลเป็นฝักคู่ โคนฝักติดกัน ฝักมีลักษณะกลม ปลายฝักแหลม ยาวได้ประมาณ 20 เซนติเมตร</a:t>
            </a:r>
            <a:endParaRPr lang="th-TH" sz="34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	</a:t>
            </a:r>
            <a:endParaRPr lang="th-TH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64288" y="116632"/>
            <a:ext cx="1828681" cy="137182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0395027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1226"/>
            <a:ext cx="8784976" cy="4970438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ลำ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ต้นใช้ต้มกับน้ำดื่มช่วยแก้ลม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วิงเวียน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หรือจะใช้ใบสด ๆ นำมาเคี้ยวกินเป็นยาแก้ลมวิงเวียน หน้ามืดตาลาย และช่วยแก้อาการกระหาย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น้ำ ทั้ง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ต้นใช้ต้มกับน้ำอาบแก้อาการ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คัน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รากใช้ต้มกับน้ำดื่มเป็นยาช่วยขับลม</a:t>
            </a:r>
            <a:endParaRPr lang="th-TH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ใบ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 และผลมีรสเปรี้ยว ใช้รับประทาน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</a:t>
            </a:r>
            <a:r>
              <a:rPr lang="th-TH" sz="3600" baseline="30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ยอดอ่อน ใบอ่อน ใบแก่ มีรสเปรี้ยว ใช้รับประทานเป็นผักสดจิ้มกับน้ำพริก เกลือ ลาบ ปลาร้าบอง ป่นกบ ป่นปลา ก้อย กะปอม เป็นต้น บางครั้งใช้แทนใบมะขาม ทำต้มส้มต่าง ๆ เช่น ต้มอึ่ง ต้มยำปลา</a:t>
            </a:r>
            <a:endParaRPr lang="th-TH" sz="3600" b="1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47375" y="4705872"/>
            <a:ext cx="2476753" cy="1857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8874" y="4705872"/>
            <a:ext cx="2462926" cy="184761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6176" y="4705872"/>
            <a:ext cx="2476753" cy="18579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728464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24165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ส้มโมง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6" y="1268760"/>
            <a:ext cx="8856984" cy="5184576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</a:t>
            </a:r>
            <a:r>
              <a:rPr lang="fr-FR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Garcinia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cowa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Roxb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 ex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Choisy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CLUSIACEAE</a:t>
            </a:r>
            <a:endParaRPr lang="en-US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ส้มป้อง มะป่อง  หมากโมก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มวง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ส้ม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กะมวง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ส้มมวง  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นิ  ตระมูง  ยอดมวง,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ส้มม่ว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ง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</a:p>
          <a:p>
            <a:pPr marL="0" indent="0">
              <a:buNone/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จัดเป็นไม้ยืนต้นขนาดเล็กถึงขนาดกลางไม่ผลัดใบ เรือนยอดเป็นทรงพุ่มรูปกรวยคว่ำทรงสูง มีความสูงของต้นประมาณ 5-10 เมตร บ้างว่าสูงประมาณ 15-30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เมตร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ใบมีความกว้างประมาณ 2.5-5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เซนติเมตร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มีดอกย่อยประมาณ 3-8 ดอก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ผลเป็นรูปทรงกลมแป้น ผิวผลเรียบเป็นมัน มีขนาดประมาณ 2.5-6 เซนติเมตร 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020272" y="81887"/>
            <a:ext cx="2016225" cy="233306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04595485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1225"/>
            <a:ext cx="8784976" cy="4297895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อ่อน ใบ ช่วย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ฟอกโลหิต ช่วยรักษาธาตุ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พิการ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ราก ใบ และผลอ่อนมีรสเปรี้ยว เป็นยาแก้ไข้ แก้ไข้ตัวร้อน  ช่วยแก้อาการร้อนในกระหาย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น้ำ ดอก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ช่วยในการย่อยอาหาร</a:t>
            </a:r>
            <a:endParaRPr lang="th-TH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นำมาใช้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เป็นสีย้อมผ้าได้ ผลชะมวงสุกสีเหลืองใช้รับประทานเป็นผลไม้ได้ โดยจะมีรสเปรี้ยวอม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หวาน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ยอดอ่อนหรือใบอ่อนใช้รับประทานเป็นผักจิ้มน้ำพริก รับประทานเป็นผักสดร่วมกับน้ำพริก ป่นแจ่ว 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7904" y="4330905"/>
            <a:ext cx="1717017" cy="22888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4168" y="4346212"/>
            <a:ext cx="1717017" cy="22888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403648" y="4346213"/>
            <a:ext cx="1717017" cy="22888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318352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24165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หัวลิง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6" y="1268760"/>
            <a:ext cx="8856984" cy="5184576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</a:t>
            </a:r>
            <a:r>
              <a:rPr lang="fr-FR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Hymenocardia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punctata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Wall. ex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Lindl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Phyllanthaceae</a:t>
            </a:r>
            <a:endParaRPr lang="en-US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แฟบ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น้ำ 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ก้างปลา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ขาว 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หมัก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แฟบ 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หู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ด้าง  หัวลิง 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แควบ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แฟบ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แฟบหัวลิง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เป็นไม้ผลัดใบกึ่งยืนต้นขนาดเล็ก เปลือกของลำต้นเรียบ เป็นสีน้ำตาลอมเทา ภายในเปลือกมีน้ำยางลักษณะใสๆ มีความสูงของลำต้นประมาณ 1.5-5 เมตร พบเจริญเติบโตอยู่บริเวณป่าเต็งรัง ป่าผลัดใบ ป่าละเมาะ ริมน้ำ หรือพื้นที่ตั้งแต่ระดับน้ำทะเลไปจนถึงประมาณ 235 เมตร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610846" y="188641"/>
            <a:ext cx="1343846" cy="10081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80263343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1225"/>
            <a:ext cx="8784976" cy="3001751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แก่น-ใช้แก้พิษไข้ แก้กระษัย แก้อาการปวดเมื่อยตามร่างกาย ช่วยขับ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ปัสสาวะ ราก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-ใช้รักษากามโรค แก้ไข้มาลาเรีย</a:t>
            </a:r>
            <a:b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ลำต้น-ใช้เข้ายาตัวอื่นเพื่อรักษาอาการผิดสำแดง แก้โรคซางในเด็ก</a:t>
            </a:r>
            <a:endParaRPr lang="th-TH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 นำมาใช้เป็นสีย้อมผ้าได้ 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46693" y="4161978"/>
            <a:ext cx="2741131" cy="2056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99021" y="4161978"/>
            <a:ext cx="2741131" cy="2056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151349" y="4149080"/>
            <a:ext cx="2741131" cy="2056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46693" y="4161067"/>
            <a:ext cx="2741131" cy="2056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99021" y="4161067"/>
            <a:ext cx="2741131" cy="2056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10" name="Picture 9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1349" y="4148169"/>
            <a:ext cx="2741131" cy="205631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885584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24165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อีรอก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6" y="2420888"/>
            <a:ext cx="8856984" cy="4032448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</a:t>
            </a:r>
            <a:r>
              <a:rPr lang="fr-FR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Amorphophallus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brevispathus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Gagnep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ARACEAE</a:t>
            </a: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บุก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อี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รอกเขา ดอกก้าน</a:t>
            </a:r>
          </a:p>
          <a:p>
            <a:pPr marL="0" indent="0">
              <a:buNone/>
            </a:pP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	จัดเป็น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ไม้ล้มลุกข้ามปี มีเหง้าอยู่ใต้ดิน เจริญเติบโตได้ในดินร่วนที่มีความอุดมสมบูรณ์สูง ระบายน้ำดี พบได้ทั่วไป ชอบขึ้นตามริมแม่น้ำ ในพื้นที่โล่ง ทุ่งหญ้า พื้นที่ที่มีความชื้นสม่ำเสมอและฝนตก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ชุก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ใบเป็นใบเดี่ยว ก้านใบยาวมีลักษณะกลมและอวบน้ำ ไม่มีแกน ยาวประมาณ 50-120 เซนติเมตร ใบมีลายสีเขียว เทา น้ำตาล และดำเป็นจุดพื้นจุดด่า</a:t>
            </a:r>
          </a:p>
          <a:p>
            <a:pPr marL="0" indent="0">
              <a:buNone/>
            </a:pP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endParaRPr lang="th-TH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596336" y="116632"/>
            <a:ext cx="1388928" cy="104193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8488665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1225"/>
            <a:ext cx="8784976" cy="3433799"/>
          </a:xfrm>
        </p:spPr>
        <p:txBody>
          <a:bodyPr>
            <a:normAutofit lnSpcReduction="10000"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ช่วยใช้เป็นยากัด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เสมหะ ช่วย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ลดระดับ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คอเลสเตอรอล ช่วย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ลดระดับน้ำตาลในหลอดเลือด และการดูดซึมของน้ำตาลในทางเดิน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</a:t>
            </a:r>
            <a:endParaRPr lang="th-TH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ใช้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เป็นพืชอาหาร ด้านดอกอ่อนนำมาลอกเปลือกลวกรับประทานกับน้ำพริก หรือใช้ปรุงอาหารประเภทนึ่งต่าง ๆ เช่น แกงเห็ด แกงหน่อไม้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40783" y="4002225"/>
            <a:ext cx="3051097" cy="22888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625359" y="4020481"/>
            <a:ext cx="3051097" cy="22888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92318" y="4011353"/>
            <a:ext cx="1717017" cy="22888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935405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24165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ลอมคอม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6" y="908720"/>
            <a:ext cx="8856984" cy="5544616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</a:t>
            </a:r>
            <a:r>
              <a:rPr lang="fr-FR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Microcos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tomentosa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Sm.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MALVACEAE</a:t>
            </a: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สากกะเบือ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ดง สากกะเบือละว้า หมากหอม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คอม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เกลี้ยง พลองส้ม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ก้อม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ส้ม คอมส้ม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หมาก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หอม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น้ำลาย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ควาย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จัดเป็นไม้ยืนต้นหรือเป็นไม้พุ่มขนาดกลาง มีความสูงของต้นประมาณ 15 ต้น ลำต้นตั้งตรง เปลือกลำต้นเป็นสีเทาและแตกล่อนเป็นสะเก็ด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บาง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ใบมีขนาดกว้างประมาณ 3-10 เซนติเมตรและยาวประมาณ 6.5-19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เซนติเมตร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ผลมีขนาดกว้างประมาณ 0.6-1 เซนติเมตรและยาวประมาณ 1-1.2 เซนติเมตร 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0192" y="116632"/>
            <a:ext cx="2675118" cy="2006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0896191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6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1225"/>
            <a:ext cx="8784976" cy="4369903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เปลือกใช้ผสมปรุงเป็นยาบำรุงโลหิต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สตรี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ช่วยกระจาย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โลหิต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ลำต้นใช้เป็นยาประกอบรักษาโรค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ลำไส้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ผลแก่มีรสเปรี้ยวใช้รับประทานเป็นยาระบาย</a:t>
            </a:r>
            <a:endParaRPr lang="th-TH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ผล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สุกใช้รับประทาน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เปลือกให้เส้นใย สามารถนำมาใช้ทำเชือกแบบหยาบ ๆ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ผลดิบใช้เป็นของเล่นเด็กที่เรียกว่า “บั้งโผ๊ะ” หรือ “ฉับโผง” โดยนำมาใช้ทำเป็นกระสุนยิงจากกระบอกไม้ไผ่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4688181"/>
            <a:ext cx="2675118" cy="2006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65034" y="4688182"/>
            <a:ext cx="2675118" cy="2006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17362" y="4688182"/>
            <a:ext cx="2675118" cy="20067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6361988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4968552"/>
          </a:xfrm>
        </p:spPr>
        <p:txBody>
          <a:bodyPr>
            <a:norm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ผีพ่วนเป็นพืชสมุนไพร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กิ่งสามารถนำสกัดย้อมไหมและฝ้ายได้</a:t>
            </a:r>
            <a:endParaRPr lang="en-US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ส่วนที่ใช้ประโยชน์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นำมาใช้เป็นสีย้อมผ้าได้ แก่น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 และ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ราก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ต้มน้ำดื่ม แก้ไข้ สลับไข้ซ้ำ เนื่องจากกินของแสลงรากแก้ผอมแห้งสำหรับสตรีที่อยู่ไฟไม่ได้หลังการคลอดบุตร และช่วยบำรุงน้ำนม ผลผลสุก รสเปรี้ยวๆ รับประทานได้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4553812"/>
            <a:ext cx="2582771" cy="193751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2144" y="4509120"/>
            <a:ext cx="2642348" cy="198220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16112" y="4555874"/>
            <a:ext cx="2580024" cy="19354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23424603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24165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มะสัง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6" y="908720"/>
            <a:ext cx="8856984" cy="5544616"/>
          </a:xfrm>
        </p:spPr>
        <p:txBody>
          <a:bodyPr>
            <a:noAutofit/>
          </a:bodyPr>
          <a:lstStyle/>
          <a:p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</a:t>
            </a:r>
            <a:r>
              <a:rPr lang="fr-FR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Citrus </a:t>
            </a:r>
            <a:r>
              <a:rPr lang="en-US" sz="3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lucida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sz="3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Scheff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.) </a:t>
            </a:r>
            <a:r>
              <a:rPr lang="en-US" sz="32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Mabb</a:t>
            </a:r>
            <a:r>
              <a:rPr lang="en-US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 </a:t>
            </a:r>
          </a:p>
          <a:p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RUTACEAE</a:t>
            </a:r>
            <a:endParaRPr lang="th-TH" sz="32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</a:t>
            </a:r>
            <a:r>
              <a:rPr lang="en-US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กสัง 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หมาก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กะสัง มะสัง 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กะสัง หมากสัง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กระสัง</a:t>
            </a:r>
          </a:p>
          <a:p>
            <a:pPr marL="0" indent="0">
              <a:buNone/>
            </a:pPr>
            <a:r>
              <a:rPr lang="th-TH" sz="32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จัดเป็น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ไม้ยืนต้นขนาดกลางถึงขนาดใหญ่ มีความสูงของต้นประมาณ 5-15 เมตร ลำต้นแตกกิ่งก้านขนานกับลำต้นหรือออกตั้งฉากกับลำต้น ต้นมีกิ่งก้านจำนวนมาก ใบประกอบแบบขนนกชั้นเดียวหรือสองชั้น ปลายใบคี่ ก้านใบรวมยาวประมาณ 5-12 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เซนติเมตร 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ดอกเป็นช่อกระจุกตามกิ่งหรือตามซอกใบคล้าย ๆ ดอกกระถิน เป็นปุย ๆ มีสีขาว ก้านช่อดอกยาวประมาณ 5-10 </a:t>
            </a:r>
            <a:r>
              <a:rPr lang="th-TH" sz="32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เซนติเมตร</a:t>
            </a:r>
            <a:r>
              <a:rPr lang="th-TH" sz="32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ผลมีลักษณะกลม เป็นสีเขียวคล้ายผลมะนาว มีขนาดประมาณ 4-12 เซนติเมตร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88224" y="188641"/>
            <a:ext cx="2362656" cy="17723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0951032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1225"/>
            <a:ext cx="8784976" cy="4729943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ใบมีรสฝาดมัน สรรพคุณเป็นยาบำรุง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ร่างกาย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รากและผลอ่อนเป็นยาแก้ไข้ ตำรายาไทยจะใช้รากนำมาต้มกับน้ำดื่มหรือฝนกับน้ำกินเป็นยา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แก้</a:t>
            </a: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ผล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มะสังมีรสเปรี้ยว สามารถนำมาใช้แทนมะนาวได้ โดยใช้ปรุงน้ำพริก หรือใส่แกง นอกจากนี้ยังใช้กินและนำมาทำน้ำผลได้อีก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ด้วย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ยอดอ่อนและใบอ่อนมะสังใช้กินเป็นผักสด หรือนำไปปิ้งไฟให้หอมก็ใช้รับประทานร่วมกับลาบ ก้อย ซุป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หน่อไม้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073440" y="4680895"/>
            <a:ext cx="2650688" cy="198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4670687"/>
            <a:ext cx="2664296" cy="19986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25768" y="4680894"/>
            <a:ext cx="2650688" cy="198846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059965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24165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เปลือย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6" y="908720"/>
            <a:ext cx="8856984" cy="5544616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</a:t>
            </a:r>
            <a:r>
              <a:rPr lang="fr-FR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Lagerstroemia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calyculata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Kurz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endParaRPr lang="en-US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LYTHRACEAE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แลนไห้ ตะแบกขาวใหญ่ ตะแบกใหญ่ เปลือยดง ตะแบกหนัง เปื๋อยค่าง เปื๋อยน้ำ เปื๋อยลั้วะ เปื๋อยเปลือกหนา ตะแบก ตะแบกใหญ่ ตะแบกหนัง กะแบก ตะคู้ฮก บองอยาม</a:t>
            </a:r>
          </a:p>
          <a:p>
            <a:pPr marL="0" indent="0">
              <a:buNone/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จัดเป็นพรรณไม้ยืนต้นกึ่งผลัดใบขนาดกลางถึงขนาดใหญ่ มีความสูงได้ประมาณ 15-35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เมตร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ใบมีขนาดกว้างประมาณ 3-6 เซนติเมตร และยาวประมาณ 7-14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เซนติเมตร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ดอกจะมีขนาดเล็ก เมื่อบานเต็มที่จะมีขนาดเส้นผ่านศูนย์กลางประมาณ 0.5-1.5 เซนติเมตร 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719550" y="188640"/>
            <a:ext cx="2303736" cy="172819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80884859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1225"/>
            <a:ext cx="8784976" cy="4009863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เปลือกมีสรรพคุณเป็นยาแก้ลงแดง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ขอนดอกมีสรรพคุณเป็นยาบำรุงหัวใจ บำรุงปอด บำรุงตับ บำรุงทารกครรภ์ </a:t>
            </a:r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 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นำมาใช้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เป็นสีย้อมผ้า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เนื้อไม้มีความละเอียดปานกลาง เป็นมัน แข็ง เหนียว แข็งแรง เลื่อยไสกบ ตกแต่งได้ง่าย ขัดชักเงาได้ดี จึงมีการนำมาใช้ประโยชน์กันมาก ไม่ว่าจะเป็นการนำมาใช้ทำสิ่งปลูกสร้างที่ต้องการรับน้ำหนักมาก ๆ 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106891" y="4481754"/>
            <a:ext cx="1656184" cy="22077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940152" y="4527818"/>
            <a:ext cx="2881592" cy="216168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4481754"/>
            <a:ext cx="1656184" cy="22077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67944" y="4481754"/>
            <a:ext cx="1656184" cy="220774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24651435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24165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หวดข่า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6" y="908720"/>
            <a:ext cx="8856984" cy="5544616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</a:t>
            </a:r>
            <a:r>
              <a:rPr lang="fr-FR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Lepisanthes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rubiginosa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Roxb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.)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Leenh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SAPINDACEAE</a:t>
            </a: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หวด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ฆ่า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หวด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ค่า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สี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หวด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สีฮ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อกน้อย หวดลาว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มะหวด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ป่า หวดคา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หวด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เหล้า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กำซำ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กะซ่ำ มะหวด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ชัน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 มะหวดบาท มะหวด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ลิง</a:t>
            </a:r>
          </a:p>
          <a:p>
            <a:pPr marL="0" indent="0">
              <a:buNone/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จัดเป็นไม้พุ่มผลัดใบหรือไม้ยืนต้นขนาดเล็ก มีความสูงของต้นประมาณ 5-10 เมตรและสูงได้ถึง 15 เมตร ใบประกอบยาวประมาณ 10-30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เซนติเมตร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ผลมีขนาดกว้างประมาณ 0.5-1 เซนติเมตรและยาวประมาณ 1.5-2 เซนติเมตร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758456" y="188640"/>
            <a:ext cx="1242418" cy="165618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0316149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1225"/>
            <a:ext cx="8784976" cy="4225887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ผลมีสรรพคุณบำรุง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กำลัง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เปลือกต้นช่วยบำรุงธาตุในร่างกาย แก้ธาตุ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พิการ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รากช่วยแก้วัณโรค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เมล็ดนำมาต้มกับน้ำให้เด็กรับประทานเป็นยาแก้ซาง แก้ไอกรน แก้ไอหอบในเด็ก</a:t>
            </a:r>
            <a:endParaRPr lang="th-TH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ผลมะหวดฉ่ำน้ำ ผลสุกมีรสจืดฝาดถึงหวาน ใช้รับประทานเป็นผลไม้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ใบอ่อนใช้รับประทานเป็นผักได้ โดยจะรับประทานเป็นผักสด ต้ม ลวกจิ้มกับน้ำพริก หรือใช้ใส่ในแกงผักรวม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991557" y="4293096"/>
            <a:ext cx="1780243" cy="23731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583845" y="4293096"/>
            <a:ext cx="1780243" cy="23731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48141" y="4308851"/>
            <a:ext cx="1780243" cy="237312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5969225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24165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ส้มโฮง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6" y="908720"/>
            <a:ext cx="8856984" cy="5544616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</a:t>
            </a:r>
            <a:r>
              <a:rPr lang="fr-FR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Sterculia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foetida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L.</a:t>
            </a:r>
            <a:endParaRPr lang="en-US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MALVACEAE</a:t>
            </a: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จำมะ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โฮง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มะโรง มะโหรง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โหมโรง</a:t>
            </a:r>
          </a:p>
          <a:p>
            <a:pPr marL="0" indent="0">
              <a:buNone/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จัดเป็นไม้ยืนต้นขนาดใหญ่ผลัดใบ ที่มีความสูงของต้นประมาณ 15-20 เมตร และอาจสูงได้ถึง 30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เมตร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ใบมีขนาดกว้างประมาณ 3.5-6 เซนติเมตร และยาวประมาณ 10-30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เซนติเมตร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ดอกย่อยเป็นสีแดงเข้ม ไม่มีกลีบดอก มีแต่กลีบเลี้ยงดอกมี 5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กลีบ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ผลมีติ่งแหลมออกเป็นพวงห้อยย้อยลงมา ผิวผลเรียบแข็ง ผลอ่อนเป็นสีเขียว เมื่อแก่แล้วจะเปลี่ยนเป็นสีส้ม สีแดง หรือสีแดงปนน้ำตาล มีขนาดกว้างประมาณ 6-9 เซนติเมตร </a:t>
            </a:r>
          </a:p>
        </p:txBody>
      </p:sp>
    </p:spTree>
    <p:extLst>
      <p:ext uri="{BB962C8B-B14F-4D97-AF65-F5344CB8AC3E}">
        <p14:creationId xmlns:p14="http://schemas.microsoft.com/office/powerpoint/2010/main" val="3398984940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1225"/>
            <a:ext cx="8784976" cy="4225887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เปลือกต้นมีรสฝาดสุขุม ใช้ต้มกับน้ำกินเป็นยากล่อมเสมหะและ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อาจม เปลือก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ช่วยแก้โลหิตและลม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พิการ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น้ำจากเปลือกผล มีสรรพคุณเป็นยารักษาโรค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ไต เมล็ด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ช่วยรักษาบาดแผล </a:t>
            </a:r>
            <a:endParaRPr lang="th-TH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นำมาใช้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เป็นสีย้อม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ผ้าได้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เนื้อไม้สำโรง เป็นไม้เนื้ออ่อน นำมาไสกบและตกแต่งได้ง่าย จึงเหมาหรับนำมาใช้ทำเครื่องเรือน หีบใส่ของ หูกทอผ้า ไม้จิ้มฟัน ก้านและกลักไม้ขีดไฟ และไม้อัดได้ ส่วนเปลือกสามารถนำมาใช้ทำเชือกอย่างหยาบ ๆ ได้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3848" y="4458531"/>
            <a:ext cx="2947132" cy="2210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043608" y="4437112"/>
            <a:ext cx="1658510" cy="2210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232" y="4437112"/>
            <a:ext cx="1658510" cy="221084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6864246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หมี่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6" y="1124744"/>
            <a:ext cx="8856984" cy="5472608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</a:t>
            </a:r>
            <a:r>
              <a:rPr lang="fr-FR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Litsea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glutinosa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Lour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.)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C.B.Rob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endParaRPr lang="en-US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LAURACEAE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หมูเหม็น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ดอกจุ๋ม หมี 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ตังสีไพร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อีเหม็น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หมู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ทะลวง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b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มะ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เน้อ ยุบ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เหยา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ทังบวน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มัน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มะเย้ย ไม้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หมี่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ไม้ต๊อง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ช้าง</a:t>
            </a:r>
          </a:p>
          <a:p>
            <a:pPr marL="0" indent="0">
              <a:buNone/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จัดเป็นพรรณไม้ยืนต้นผลัดใบ มีความสูงได้ประมาณ 5-15 เมตร แตกกิ่งก้านเป็นพุ่มกลมทึบ เปลือกลำต้นเป็นสีน้ำตาล ลำต้นแก่แตกเป็นร่องตื้น ๆ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ตามยาว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ใบมีขนาดกว้างประมาณ 5-9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เซนติเมตร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ดอกย่อยเป็นสีเหลือง ไม่มีกลีบดอก ช่อดอกเพศผู้มีดอกย่อยประมาณ 8-10 ดอก ผลเป็นรูปทรงกลม มีขนาดประมาณ 5-7 มิลลิเมตร 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92280" y="384415"/>
            <a:ext cx="1872208" cy="140447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6047104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7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1225"/>
            <a:ext cx="8784976" cy="4225887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ตำรายาไทยจะใช้รากต้นหมี่เป็นยาบำรุง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กำลัง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รากใช้เป็นยาแก้ไข้ออกฝี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เครือ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เปลือกสดใช้อมแก้ปวดฟัน แก้ปาก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เหม็น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ช่วยแก้ลมเป็นก้อนใน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ท้อง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ใบมีสรรพคุณเป็นยาปัสสาวะ</a:t>
            </a:r>
            <a:endParaRPr lang="th-TH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นำมาใช้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เป็นสีย้อม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ผ้าได้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ผลสุกใช้รับประทาน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ใบสดใช้เป็นยาพอกศีรษะเพื่อฆ่า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เหา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ดอกนำมาตากแห้งอบน้ำหอม ประดิษฐ์เป็นของ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ชำร่วย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ยางของต้นใช้ทาเครื่องจักสานให้หนาและทนทาน และใช้ดักแมลงตัวเล็ก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331640" y="4359120"/>
            <a:ext cx="2920768" cy="21910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860032" y="4370661"/>
            <a:ext cx="2920768" cy="219107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7029573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1043608" y="116632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ติ้วมอน</a:t>
            </a:r>
            <a:endParaRPr lang="en-US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79317" y="836712"/>
            <a:ext cx="8856984" cy="5256584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ชื่อวิทยาศาสตร์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Cratoxylum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cochinchinense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(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Lour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.) Blume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Clusiaceae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Guttiferae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)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ขี้ติ้ว ติ้วแดง ติ้วใบ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เหลี่ยม  ติ้วเกลี้ยง</a:t>
            </a:r>
          </a:p>
          <a:p>
            <a:pPr marL="0" indent="0">
              <a:buNone/>
            </a:pP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	ลำ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ต้นและกิ่งมีหนามแหลมปกคลุมห่าง ๆ ทุกส่วนมีน้ำยางสี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เหลือง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ใบ: เดี่ยว รูปใบรี ออกตรงข้ามปลายใบ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แหลม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ดอก: ออกเป็นกระจุกตามซอกใบและปลายกิ่ง มีกลีบดอก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/>
            </a:r>
            <a:b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5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กลีบ สีชมพูอม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แดง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ผล: เมื่อแก่แตก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ออกเป็น</a:t>
            </a:r>
            <a:b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</a:b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3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พู สีดำ เมล็ดมีปีกบาง ๆ</a:t>
            </a:r>
            <a:endParaRPr lang="en-US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084168" y="4509120"/>
            <a:ext cx="2859120" cy="214482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463938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เขวา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6" y="1700808"/>
            <a:ext cx="8856984" cy="4896544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</a:t>
            </a:r>
            <a:r>
              <a:rPr lang="fr-FR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Haldina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cordifolia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Roxb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.) </a:t>
            </a:r>
            <a:r>
              <a:rPr lang="en-US" sz="36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Ridsdale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RUBIACEAE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ขว้าว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เข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ว้า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คว่าว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กระทุ่ม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ขว้าว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กระทุ่มดง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กระทุ่มแดง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กาว ขาว ตอง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แดง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เหลือง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ตะเพียนทอง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ตุ้มกว้าว ตองเหลือง ตาน			ต้น ไม้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ผลัดใบสูง 25 - 30 เมตร ลำต้นตรง เรือนยอดเป็นพุ่มกลม เปลือกเรียบหนา สีเขียวอ่อนปน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เทา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ใบ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ป้อม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รูปหัวใจขนาด 8 - 9, 16 - 17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เซนติเมตร สี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เข้มกว่าท้อง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ใบ ดอก เป็น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ช่อกลมสีเหลืองมีกลิ่นหอมอ่อน ๆ ดอกเดี่ยว ๆหรือเป็นกระจุกโคนกลีบรอบดอกติดเป็นดอก ปลายแยกเป็น 3 แฉก โคนกลีบอกติดกันรูป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กรวย ผลกลม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เมล็ด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มักใช้เมล็ดในการขยายพันธุ์</a:t>
            </a:r>
          </a:p>
          <a:p>
            <a:pPr marL="0" indent="0">
              <a:buNone/>
            </a:pPr>
            <a:endParaRPr lang="th-TH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</p:spTree>
    <p:extLst>
      <p:ext uri="{BB962C8B-B14F-4D97-AF65-F5344CB8AC3E}">
        <p14:creationId xmlns:p14="http://schemas.microsoft.com/office/powerpoint/2010/main" val="14030490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1225"/>
            <a:ext cx="8784976" cy="2785727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ราก 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รส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เมาเบื่อ  แก้โรค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ผิวหนัง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ยอด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รส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เมาเบื่อ แก้ปวด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ศีรษะ 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ใบสด 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รส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เมาเบื่อ  ตำคั้นเอาน้ำใส่แผล ฆ่าเชื้อโรค</a:t>
            </a:r>
            <a:endParaRPr lang="th-TH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นำมาใช้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เป็นสีย้อม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ผ้าได้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เนื้อไม้ใช้ทำกระดานพื้น เครื่องตกแต่งบ้าน ลังใส่ของ เครื่องกลึงเครื่อง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แกะสลัก</a:t>
            </a:r>
            <a:endParaRPr lang="th-TH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131840" y="3933056"/>
            <a:ext cx="3075279" cy="23069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16216" y="3344416"/>
            <a:ext cx="2422330" cy="32290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1520" y="3356992"/>
            <a:ext cx="2422330" cy="32290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31840" y="3895729"/>
            <a:ext cx="3075279" cy="230698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251520" y="3319665"/>
            <a:ext cx="2422330" cy="322904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00476192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กะโดน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6" y="980728"/>
            <a:ext cx="8856984" cy="5616624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</a:t>
            </a:r>
            <a:r>
              <a:rPr lang="fr-FR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Careya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arborea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Roxb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LECYTHIDACEAE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หูกวาง  ขุย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แซงจิแหน่ เส่เจ๊ออะบะ 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พุยปุยขาว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ผักฮาด ผ้าฮาด  กระโดนโคก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กระโดน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บกปุย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จิก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ปุยกระโดน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จัดเป็นไม้ยืนต้นผลัดใบขนาดกลาง มีลักษณะของเรือนยอดเป็นพุ่มกลมแน่นทึบ มีความสูงของต้นประมาณ 10-20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เมตร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ใบมีขนาดกว้างประมาณ 15-25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เซนติเมตร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ดอกประมาณ 2-6 ดอก ลักษณะของดอกคล้ายเป็นดอกเดี่ยว มีกลีบดอก 5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กลีบ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ผลมีขนาดกว้างประมาณ 5 เซนติเมตรและยาวประมาณ 6.5 เซนติเมตร 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31250" y="116632"/>
            <a:ext cx="2879670" cy="216024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9057934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1225"/>
            <a:ext cx="8784976" cy="4297895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ดอกมีรสสุขุม ช่วยบำรุง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ร่างกาย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ผลมีรสจืดเย็น ช่วยบำรุงหลังการคลอดบุตรของสตรี ส่วนดอกและน้ำจากเปลือกสด หากนำมาผสมกับน้ำผึ้งก็เป็นยาบำรุงหลังคลอดได้เช่นกัน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นำมาใช้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เป็นสีย้อม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ผ้าได้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ใบอ่อน ยอดอ่อน และดอกอ่อนมีรสฝาดอมมัน ใช้รับประทานเป็นผักสดร่วมกับน้ำพริก แจ่ว ลาบ ก้อย ส้มตำ ตำมะม่วง ผักประกอบเมี่ยงมด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แดง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บอ่อนเมื่อนำไปต้มแล้วนำไปใช้ห่อเกลือกินแบบเมี่ยงได้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300192" y="4622994"/>
            <a:ext cx="2422696" cy="1817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19872" y="4725144"/>
            <a:ext cx="2422696" cy="1817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4581128"/>
            <a:ext cx="2422696" cy="1817432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8427133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หว้า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6" y="1124744"/>
            <a:ext cx="8856984" cy="5472608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</a:t>
            </a:r>
            <a:r>
              <a:rPr lang="fr-FR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Syzygium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cumini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(L.) </a:t>
            </a:r>
            <a:r>
              <a:rPr lang="en-US" sz="36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Skeels</a:t>
            </a:r>
            <a:endParaRPr lang="en-US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MYRTACEAE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หว้าป่า หว้าขาว หว้าขี้นก หว้าขี้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แพะ</a:t>
            </a:r>
          </a:p>
          <a:p>
            <a:pPr marL="0" indent="0">
              <a:buNone/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ต้นหว้าจัดเป็นพันธุ์ไม้ยืนต้นชนิดหนึ่ง ซึ่งเป็นผลไม้ที่มีต้นกำเนิดในประเทศบังคลาเทศ อินเดีย เนปาล ปากีสถาน ศรีลังกา ฟิลิปปินส์ และ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อินโดนีเซีย</a:t>
            </a:r>
            <a:endParaRPr lang="th-TH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575698" y="116632"/>
            <a:ext cx="2399725" cy="1800200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39993631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1225"/>
            <a:ext cx="8784976" cy="3865847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ผลสุกรับประทานแก้อาการท้องร่วงและอาการ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บิด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ช่วยรักษาโรคเบาหวาน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เนื่องจาก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มีสารชนิดหนึ่งที่ช่วยลดระดับน้ำตาลในเลือดได้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 นำมาใช้เป็นสีย้อมผ้า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 ผล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สุกนิยมนำมารับประทานเป็นผลไม้และใช้ทำเป็นเครื่องดื่มหรือไวน์ได้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95536" y="4221088"/>
            <a:ext cx="3097934" cy="23875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07904" y="4232342"/>
            <a:ext cx="3097934" cy="2323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005089" y="4221088"/>
            <a:ext cx="1743375" cy="232397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273410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สะแบง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6" y="1124744"/>
            <a:ext cx="8856984" cy="5472608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</a:t>
            </a:r>
            <a:r>
              <a:rPr lang="fr-FR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Dipterocarpus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obtusifolius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Teijsm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 ex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Miq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endParaRPr lang="en-US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DIPTEROCARPACEAE</a:t>
            </a: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ยาง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เหียง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ซาด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เห่ง คร้าด เหียง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พลวง เหียงโยน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สะแบง ตะแบง เกาะ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สะเตียง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ตะ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ลาอ่ออาหมือ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ละออง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โว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กุง ไม้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ยาง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ชาด</a:t>
            </a:r>
          </a:p>
          <a:p>
            <a:pPr marL="0" indent="0">
              <a:buNone/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เป็น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ไม้ยืนต้นขนาดกลางผลัดใบ มีความสูงของต้นประมาณ 8-28 เมตร ลำต้นเปลาตรง แตกกิ่งก้านน้อย เรือนยอดเล็ก เปลือกลำต้นหนาเป็นสีน้ำตาลหรือ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เทา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ใบเป็นรูปไข่ขนาดใหญ่ ปลายใบมน โคนใบมนหรือหยักเว้าตื้น ฐานเป็นรูป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หัวใจ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ดอกรวมกันเป็นช่อเดียวตามซอกใบใกล้บริเวณปลายกิ่ง กลุ่มละประมาณ 3-7 ดอก ดอกมีขนาดประมาณ 3.5-5 เซนติเมตร</a:t>
            </a:r>
          </a:p>
        </p:txBody>
      </p:sp>
    </p:spTree>
    <p:extLst>
      <p:ext uri="{BB962C8B-B14F-4D97-AF65-F5344CB8AC3E}">
        <p14:creationId xmlns:p14="http://schemas.microsoft.com/office/powerpoint/2010/main" val="305362701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1225"/>
            <a:ext cx="8784976" cy="3865847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ใ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บนำมา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ต้มผสมกับน้ำเกลือ ใช้อมแก้ปวดฟัน แก้ฟันโยก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คลอน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เปลือกต้นมีสรรพคุณเป็นยาแก้ไข้ตาลขโมย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น้ำมันยาง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ช่วยขับ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เสมหะ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น้ำมันใช้เป็นยาทารักษาแผลภายนอก</a:t>
            </a:r>
            <a:endParaRPr lang="th-TH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กลีบ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ดอกเหียงเป็นผักชนิดหนึ่ง ที่มีรสเปรี้ยวเล็กน้อย สามารถนำมารับประทาน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ยางไม้หรือน้ำมันจากลำต้นใช้ยาเครื่องจักสาน ยาไม้ ยาแนวเรือ ทำไต้ ทาไม้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707904" y="4283148"/>
            <a:ext cx="1674053" cy="2231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868144" y="4297607"/>
            <a:ext cx="2974752" cy="2231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4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23529" y="4293096"/>
            <a:ext cx="2974752" cy="2231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5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729019" y="4283148"/>
            <a:ext cx="1674053" cy="223156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6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889259" y="4297607"/>
            <a:ext cx="2974752" cy="2231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7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44644" y="4293096"/>
            <a:ext cx="2974752" cy="223156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3804600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125113" cy="924475"/>
          </a:xfrm>
        </p:spPr>
        <p:txBody>
          <a:bodyPr/>
          <a:lstStyle/>
          <a:p>
            <a:pPr algn="ctr"/>
            <a:r>
              <a:rPr lang="th-TH" sz="6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ตานนกกด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6" y="1124744"/>
            <a:ext cx="8856984" cy="5472608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</a:t>
            </a:r>
            <a:r>
              <a:rPr lang="fr-FR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Ellipanthus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tomentosus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Kurz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CONNARACEAE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หมาตายทากลาก หำฟาน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อุ่น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ขี้ไก่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ตานนกกด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น้อย ประดงเลือด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กะ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โรงแดง คำรอก ช้างน้าว จันนกกด จับนกกรด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ตานนกกด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น้อย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กะ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โรงแดง คำรอก จันนกกด ช้างน้าว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กะ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โรงแดง หมาตายทากลาก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ตาน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นกกรดตัว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เมีย</a:t>
            </a:r>
          </a:p>
          <a:p>
            <a:pPr marL="0" indent="0">
              <a:buNone/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จัดเป็นพรรณไม้พุ่มหรือไม้ยืนต้นขนาดกลาง มีความสูงได้ประมาณ 12-20 เมตร ไม่ค่อยแตกกิ่งก้าน เรือนยอดเป็นรูปพุ่มไข่หรือแผ่เป็นพุ่มแคบ เปลือกต้นเป็นสีน้ำตาลแดงหรือสีเทา 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660232" y="188640"/>
            <a:ext cx="2266712" cy="1700418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9833548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8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1225"/>
            <a:ext cx="8784976" cy="3865847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ร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าก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คำรอกใช้ผสมกับรากตาไก้ และรากตากวง นำมาต้มกินเป็นยาบำรุงร่างกาย บำรุง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โลหิต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กิ่งก้านและต้นใช้ต้มกับน้ำดื่มเป็นยาช่วยเรียกน้ำย่อย ช่วยเจริญ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อาหาร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เนื้อไม้มีรสฝาดขมมัน ใช้เป็นยาแก้กระษัย เป็นยาถ่ายพิษเสมหะและโลหิต</a:t>
            </a:r>
            <a:endParaRPr lang="th-TH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เนื้อ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ไม้ใช้ในการก่อสร้าง ทำเครื่องจักสาน เครื่องมือการเกษตร เครื่องมือใช้สอยต่าง ๆ และใช้ทำเชื้อเพลิงได้ดี</a:t>
            </a:r>
          </a:p>
        </p:txBody>
      </p:sp>
      <p:pic>
        <p:nvPicPr>
          <p:cNvPr id="7" name="Picture 6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184" y="4633302"/>
            <a:ext cx="2500688" cy="18759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347864" y="4629308"/>
            <a:ext cx="2500688" cy="18759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67544" y="4610716"/>
            <a:ext cx="2500688" cy="187593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52341500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116632"/>
            <a:ext cx="8784976" cy="3960440"/>
          </a:xfrm>
        </p:spPr>
        <p:txBody>
          <a:bodyPr>
            <a:norm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ติ้วมอน ยอดนำมารับปะทานกับ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ลาบ น้ำพริก 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เป็นยาระบายอ่อนๆ</a:t>
            </a:r>
            <a:endParaRPr lang="th-TH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ส่วนที่ใช้ประโยชน์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นำมาใช้เป็นสีย้อมผ้าได้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ยอด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อ่อนกินเป็นผักสดกับน้ำพริก ลาบ หรือใส่ในซ่าผักของชาวเหนือ  ใบมีรสฝาดมัน เป็นยาระบาย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อ่อนๆ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ยอด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รสมันฝาดมีมากในฤดูร้อน เป็นคนละชนิดกับผักติ้วที่มีใบมันและรสเปรี้ยว</a:t>
            </a:r>
            <a:endParaRPr lang="en-US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8" name="Picture 7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814" y="4726820"/>
            <a:ext cx="2592287" cy="19446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2" name="Picture 1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75856" y="4726820"/>
            <a:ext cx="2592288" cy="19446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56176" y="4726820"/>
            <a:ext cx="2592288" cy="194465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48207234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ดู่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6" y="1124744"/>
            <a:ext cx="8856984" cy="5472608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</a:t>
            </a:r>
            <a:r>
              <a:rPr lang="fr-FR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Pterocarpus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indicus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Willd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FABACEAE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ดู่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บ้าน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ประดู่บ้าน ประดู่ลาย ประดู่กิ่งอ่อน อังสนา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สะ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โน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ประดู่ป่า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ประดู่ไทย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จัดเป็นพรรณไม้ยืนต้นขนาดกลางถึงขนาดใหญ่ ลำต้นมีความสูงประมาณ 20-25 เมตร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ใบประกอบ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แบบขนนกปลายคี่ ออกรวมกันเป็นช่อ ๆ ใบออกเรียงสลับ แต่ละช่อจะมีใบย่อยประมาณ 7-13 ใบ ลักษณะของใบย่อยเป็นรูปมนรี รูป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ไข่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ดอกเป็นช่อแบบช่อกระจะ โดยจะออกบริเวณซอกใบหรือที่ปลายกิ่ง โคนก้านมีใบประดับ 1-2 อัน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7193313" y="116632"/>
            <a:ext cx="1771175" cy="23610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548748269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1225"/>
            <a:ext cx="8784976" cy="3865847"/>
          </a:xfrm>
        </p:spPr>
        <p:txBody>
          <a:bodyPr>
            <a:normAutofit lnSpcReduction="10000"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เปลือกต้นมีรสฝาดจัด มีสรรพคุณเป็นยาบำรุง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ร่างกาย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แก่นเนื้อไม้ประดู่ มีรสขมฝาดร้อน มีสรรพคุณเป็นยาบำรุงโลหิต บำรุงกำลัง บำรุงธาตุใน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ร่างกาย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ผลมีรสฝาดสมาน มีสรรพคุณเป็นยาแก้อาเจียน</a:t>
            </a:r>
            <a:endParaRPr lang="th-TH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 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นำมาใช้เป็นสีย้อมผ้า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ใบอ่อนและดอกประดู่สามารถนำมาลวกรับประทานเป็นอาหารได้ และยังสามารถนำมาชุบแป้งทอดรับประทานกับน้ำจิ้มเป็นอาหารว่างได้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148" y="4293096"/>
            <a:ext cx="3147336" cy="23610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4" name="Picture 3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5796136" y="4293095"/>
            <a:ext cx="3147336" cy="2361035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635896" y="4309938"/>
            <a:ext cx="1771175" cy="2361034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17774696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เข็มป่า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6" y="1124744"/>
            <a:ext cx="8856984" cy="5472608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</a:t>
            </a:r>
            <a:r>
              <a:rPr lang="fr-FR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Pavetta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indica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L.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RUBIACEAE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เข็ม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โคก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ไก่โหล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ลำ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โป๊ะ</a:t>
            </a:r>
          </a:p>
          <a:p>
            <a:pPr marL="0" indent="0">
              <a:buNone/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จัดเป็นไม้พุ่ม มีความสูงของต้นได้ถึง 5 เมตร ต้นมีลักษณะเป็นทรงเรือนยอดแผ่กว้างระเกะระกะ เปลือกลำต้นเรียบเป็นสีน้ำตาลอมชมพู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ส่วน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ขอบใบเรียบ ใบมีขนาดกว้างประมาณ 2-7 เซนติเมตรและยาวประมาณ 8-22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เซนติเมตร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โดยจะออกที่ปลายยอด ช่อดอกเป็นช่อแบบหลวม ๆ ดอกย่อยเป็นสีขาวและมีกลิ่นหอม มีขนาดประมาณ 1.5-2.5 เซนติเมตร ผลเป็นรูปทรงกลมหรือแบนเล็กน้อย มี 2 พู ผลมีขนาดประมาณ 0.5-0.7 เซนติเมตร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876256" y="188640"/>
            <a:ext cx="2113241" cy="281701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91918326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1225"/>
            <a:ext cx="8784976" cy="3793839"/>
          </a:xfrm>
        </p:spPr>
        <p:txBody>
          <a:bodyPr>
            <a:normAutofit lnSpcReduction="10000"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ดอกมีรสฝาดเย็น ช่วยแก้ตาแดง ตา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แฉะ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เปลือกต้นมีรสเมาเบื่อ นำมาตำคั้นเอาแต่น้ำใช้เป็นยาหยอดหูฆ่าแมงคาเข้า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หู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รากนำมาต้มกับน้ำรับประทานเป็นยาแก้บิด ใบและรากใช้เป็นยารักษาโรคหิด</a:t>
            </a:r>
            <a:endParaRPr lang="th-TH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ดอกเข็มป่า ชาวลั้วะจะนำมาใส่ในกรวยดอกไม้เพื่อใช้ในพิธีกรรมต่าง ๆ เช่น ไหว้ผี ดอกนำมาแช่กับน้ำใช้เหมือนเครื่องสำอางหลังการอาบ</a:t>
            </a:r>
            <a:endParaRPr lang="th-TH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117896" y="4653136"/>
            <a:ext cx="2800844" cy="21011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4653136"/>
            <a:ext cx="2800844" cy="21011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9" name="Picture 8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165568" y="4653136"/>
            <a:ext cx="2800844" cy="2101107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246665781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125113" cy="924475"/>
          </a:xfrm>
        </p:spPr>
        <p:txBody>
          <a:bodyPr/>
          <a:lstStyle/>
          <a:p>
            <a:pPr algn="ctr"/>
            <a:r>
              <a:rPr lang="th-TH" sz="6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เอนอ้า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6" y="1124744"/>
            <a:ext cx="8856984" cy="4464496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</a:t>
            </a:r>
            <a:r>
              <a:rPr lang="fr-FR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Desmoscelis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villosa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(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Aubl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.)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Naudin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MELASTOMATACEAE</a:t>
            </a:r>
            <a:endParaRPr lang="th-TH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ม่า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ยะ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เอ็นอ้า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พญา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รากขาว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กะเร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มะเร สาเหร่ เหมร 	</a:t>
            </a:r>
          </a:p>
          <a:p>
            <a:pPr marL="0" indent="0">
              <a:buNone/>
            </a:pP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จัดเป็นพรรณไม้พุ่ม ลำต้นตั้งตรง สูงได้ประมาณ 2-4 เมตร แตกกิ่งมาก ทรงพุ่มแน่นทึบ เปลือกลำต้นบางเรียบ ยอดอ่อนและกิ่งก้านเป็นสีน้ำตาลแดง มีขนละเอียดสีน้ำตาลอ่อนยาวขึ้นหนาแน่น พบขึ้นทั่วไปบริเวณป่าชายเลนที่เป็นที่ดอนหรือในบริเวณป่าชายเลนที่ถูกทำลาย</a:t>
            </a:r>
          </a:p>
        </p:txBody>
      </p:sp>
      <p:pic>
        <p:nvPicPr>
          <p:cNvPr id="6" name="Picture 5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7325833" y="188640"/>
            <a:ext cx="1651510" cy="1522153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45230977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1225"/>
            <a:ext cx="8784976" cy="2641711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รากมีรสขม มีสรรพคุณเป็นยาบำรุงร่างกาย บำรุงกำลัง แก้อาการอ่อนเพลีย เพิ่มภูมิต้านทานโรค บำรุงธาตุ ช่วยเจริญอาหาร ดอกใช้เป็นยาระงับประสาท</a:t>
            </a:r>
            <a:endParaRPr lang="th-TH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เป็นยาสมุนไพร</a:t>
            </a:r>
            <a:endParaRPr lang="th-TH" sz="36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04789" y="3556929"/>
            <a:ext cx="3951187" cy="29640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4788024" y="3556929"/>
            <a:ext cx="3951187" cy="2964059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1789690562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125113" cy="924475"/>
          </a:xfrm>
        </p:spPr>
        <p:txBody>
          <a:bodyPr/>
          <a:lstStyle/>
          <a:p>
            <a:pPr algn="ctr"/>
            <a:r>
              <a:rPr lang="th-TH" sz="60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ต้าง</a:t>
            </a:r>
            <a:endParaRPr lang="th-TH" sz="6000" dirty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6" y="1124744"/>
            <a:ext cx="8856984" cy="5616624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</a:t>
            </a:r>
            <a:r>
              <a:rPr lang="fr-FR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Hoya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pachyclada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Kerr 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APOCYNACEAE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ป้าง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ตั้ง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ประกายแก้ว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โฮ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ย่าประกายแก้ว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จัดเป็นพรรณไม้ล้มลุกเลื้อยพันเกาะอาศัยบนพรรณไม้ชนิดอื่น ๆ มีน้ำยางสีขาว มีเขตการกระจายพันธุ์ทางภาคตะวันออกเฉียงเหนือและภาคตะวันตกของประเทศไทย โดยมักพบขึ้นตามป่าเบญจพรรณ ป่าเต็งรัง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บมีขนาดกว้างประมาณ 5-8 เซนติเมตร และยาวประมาณ 6-10 เซนติเมตร ดอกย่อยมีจำนวนมาก ประมาณ 20-30 ดอก ก้านช่อยาวประมาณ 2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เซนติเมตร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ฝักมีขนาดกว้างประมาณ 0.3-0.4 เซนติเมตร และยาวประมาณ 4-6 เซนติเมตร </a:t>
            </a:r>
          </a:p>
        </p:txBody>
      </p:sp>
      <p:pic>
        <p:nvPicPr>
          <p:cNvPr id="5" name="Picture 4"/>
          <p:cNvPicPr>
            <a:picLocks noChangeAspect="1"/>
          </p:cNvPicPr>
          <p:nvPr/>
        </p:nvPicPr>
        <p:blipFill rotWithShape="1"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rcRect/>
          <a:stretch/>
        </p:blipFill>
        <p:spPr>
          <a:xfrm>
            <a:off x="6660232" y="188640"/>
            <a:ext cx="2254102" cy="204288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3611838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1225"/>
            <a:ext cx="8784976" cy="2641711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ใบต้าง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นำมาอังไฟแล้วใช้นาบที่ข้อเป็นยาบรรเทาอาการปวดบวมตามข้อ</a:t>
            </a:r>
            <a:endParaRPr lang="th-TH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ดอกต้าง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ใหญ่ออกดอกเป็นช่อดูสวยงาม จึงนิยมนำมาปลูกเป็นไม้ประดับ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03848" y="2996952"/>
            <a:ext cx="2722331" cy="36289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6" name="Picture 5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184" y="2996952"/>
            <a:ext cx="2722331" cy="36289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7" name="Picture 6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179512" y="2996952"/>
            <a:ext cx="2722331" cy="3628956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425240731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971600" y="188640"/>
            <a:ext cx="7125113" cy="924475"/>
          </a:xfrm>
        </p:spPr>
        <p:txBody>
          <a:bodyPr/>
          <a:lstStyle/>
          <a:p>
            <a:pPr algn="ctr"/>
            <a:r>
              <a:rPr lang="th-TH" sz="60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เหมือดแอ่</a:t>
            </a:r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287016" y="1124744"/>
            <a:ext cx="8856984" cy="5616624"/>
          </a:xfrm>
        </p:spPr>
        <p:txBody>
          <a:bodyPr>
            <a:noAutofit/>
          </a:bodyPr>
          <a:lstStyle/>
          <a:p>
            <a:r>
              <a:rPr lang="th-TH" sz="3600" b="1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</a:t>
            </a:r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วิทยาศาสตร์</a:t>
            </a:r>
            <a:r>
              <a:rPr lang="fr-FR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 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Memecylon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edule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err="1">
                <a:latin typeface="TH Sarabun New" panose="020B0500040200020003" pitchFamily="34" charset="-34"/>
                <a:cs typeface="TH Sarabun New" panose="020B0500040200020003" pitchFamily="34" charset="-34"/>
              </a:rPr>
              <a:t>Roxb</a:t>
            </a:r>
            <a:r>
              <a:rPr lang="en-US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.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ชื่อวงค์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MELASTOMATACEAE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ชื่ออื่น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 </a:t>
            </a:r>
            <a:r>
              <a:rPr lang="en-US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พลอง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ดำ 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เห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มียด </a:t>
            </a:r>
            <a:endParaRPr lang="th-TH" sz="3600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pPr marL="0" indent="0">
              <a:buNone/>
            </a:pP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		เป็น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ไม้พุ่มกึ่งยืนต้นขนาดเล็ก มีความสูงประมาณ 1-3 เมตร เปลือกของลำต้นขรุขระเป็นร่อง มีสีน้ำตาลดำ </a:t>
            </a:r>
          </a:p>
        </p:txBody>
      </p:sp>
      <p:pic>
        <p:nvPicPr>
          <p:cNvPr id="4" name="Picture 3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184" y="188640"/>
            <a:ext cx="2736304" cy="20526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3194147983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slides/slide9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179512" y="211225"/>
            <a:ext cx="8784976" cy="4153879"/>
          </a:xfrm>
        </p:spPr>
        <p:txBody>
          <a:bodyPr>
            <a:normAutofit/>
          </a:bodyPr>
          <a:lstStyle/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สรรพคุณ :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พลองเหมือดมีสรรพคุณเป็นสมุนไพรใช้บำรุงเลือด บำรุงน้ำนม เมื่อนำไปผสมกับเหมือดโลดใช้ปรุงเป็นยาแก้ไข้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ป่า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รากหรือลำต้นสามารถนำมาต้มเป็นยาดื่มแก้โรคกระเพาะ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</a:t>
            </a:r>
            <a:endParaRPr lang="th-TH" sz="3600" b="1" dirty="0" smtClean="0">
              <a:latin typeface="TH Sarabun New" panose="020B0500040200020003" pitchFamily="34" charset="-34"/>
              <a:cs typeface="TH Sarabun New" panose="020B0500040200020003" pitchFamily="34" charset="-34"/>
            </a:endParaRPr>
          </a:p>
          <a:p>
            <a:r>
              <a:rPr lang="th-TH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ประโยชน์</a:t>
            </a:r>
            <a:r>
              <a:rPr lang="en-US" sz="3600" b="1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: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 นำมาใช้เป็นสีย้อมผ้าได้  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ผลสุกใช้รับประทานเป็นผลไม้</a:t>
            </a:r>
            <a:r>
              <a:rPr lang="th-TH" sz="3600" dirty="0" smtClean="0">
                <a:latin typeface="TH Sarabun New" panose="020B0500040200020003" pitchFamily="34" charset="-34"/>
                <a:cs typeface="TH Sarabun New" panose="020B0500040200020003" pitchFamily="34" charset="-34"/>
              </a:rPr>
              <a:t>ได้</a:t>
            </a:r>
            <a:r>
              <a:rPr lang="th-TH" sz="3600" dirty="0">
                <a:latin typeface="TH Sarabun New" panose="020B0500040200020003" pitchFamily="34" charset="-34"/>
                <a:cs typeface="TH Sarabun New" panose="020B0500040200020003" pitchFamily="34" charset="-34"/>
              </a:rPr>
              <a:t> อดอ่อนสามารถนำไปรับประทานร่วมกับก้อยกุ้ง รับประทานเป็นผักสดร่วมกับน้ำพริกหรือแจ่ว</a:t>
            </a:r>
          </a:p>
        </p:txBody>
      </p:sp>
      <p:pic>
        <p:nvPicPr>
          <p:cNvPr id="2" name="Picture 1"/>
          <p:cNvPicPr>
            <a:picLocks noChangeAspect="1"/>
          </p:cNvPicPr>
          <p:nvPr/>
        </p:nvPicPr>
        <p:blipFill>
          <a:blip r:embed="rId2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6228184" y="4556973"/>
            <a:ext cx="2736304" cy="20526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5" name="Picture 4"/>
          <p:cNvPicPr>
            <a:picLocks noChangeAspect="1"/>
          </p:cNvPicPr>
          <p:nvPr/>
        </p:nvPicPr>
        <p:blipFill>
          <a:blip r:embed="rId3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82223" y="4531934"/>
            <a:ext cx="2736304" cy="20526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  <p:pic>
        <p:nvPicPr>
          <p:cNvPr id="8" name="Picture 7"/>
          <p:cNvPicPr>
            <a:picLocks noChangeAspect="1"/>
          </p:cNvPicPr>
          <p:nvPr/>
        </p:nvPicPr>
        <p:blipFill>
          <a:blip r:embed="rId4" cstate="email">
            <a:extLst>
              <a:ext uri="{28A0092B-C50C-407E-A947-70E740481C1C}">
                <a14:useLocalDpi xmlns:a14="http://schemas.microsoft.com/office/drawing/2010/main"/>
              </a:ext>
            </a:extLst>
          </a:blip>
          <a:stretch>
            <a:fillRect/>
          </a:stretch>
        </p:blipFill>
        <p:spPr>
          <a:xfrm>
            <a:off x="323528" y="4551181"/>
            <a:ext cx="2736304" cy="2052691"/>
          </a:xfrm>
          <a:prstGeom prst="rect">
            <a:avLst/>
          </a:prstGeom>
          <a:ln>
            <a:noFill/>
          </a:ln>
          <a:effectLst>
            <a:outerShdw blurRad="292100" dist="139700" dir="2700000" algn="tl" rotWithShape="0">
              <a:srgbClr val="333333">
                <a:alpha val="65000"/>
              </a:srgbClr>
            </a:outerShdw>
          </a:effectLst>
        </p:spPr>
      </p:pic>
    </p:spTree>
    <p:extLst>
      <p:ext uri="{BB962C8B-B14F-4D97-AF65-F5344CB8AC3E}">
        <p14:creationId xmlns:p14="http://schemas.microsoft.com/office/powerpoint/2010/main" val="2220211656"/>
      </p:ext>
    </p:extLst>
  </p:cSld>
  <p:clrMapOvr>
    <a:masterClrMapping/>
  </p:clrMapOvr>
  <p:transition spd="slow">
    <p:wipe/>
  </p:transition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Winter">
  <a:themeElements>
    <a:clrScheme name="Winter">
      <a:dk1>
        <a:sysClr val="windowText" lastClr="000000"/>
      </a:dk1>
      <a:lt1>
        <a:sysClr val="window" lastClr="FFFFFF"/>
      </a:lt1>
      <a:dk2>
        <a:srgbClr val="1F7BB6"/>
      </a:dk2>
      <a:lt2>
        <a:srgbClr val="C5E1FE"/>
      </a:lt2>
      <a:accent1>
        <a:srgbClr val="B2BDC1"/>
      </a:accent1>
      <a:accent2>
        <a:srgbClr val="767D83"/>
      </a:accent2>
      <a:accent3>
        <a:srgbClr val="3E505C"/>
      </a:accent3>
      <a:accent4>
        <a:srgbClr val="386489"/>
      </a:accent4>
      <a:accent5>
        <a:srgbClr val="4C80AF"/>
      </a:accent5>
      <a:accent6>
        <a:srgbClr val="7DA7D1"/>
      </a:accent6>
      <a:hlink>
        <a:srgbClr val="408080"/>
      </a:hlink>
      <a:folHlink>
        <a:srgbClr val="5EAEAE"/>
      </a:folHlink>
    </a:clrScheme>
    <a:fontScheme name="Winter">
      <a:maj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ajorFont>
      <a:minorFont>
        <a:latin typeface="Verdana"/>
        <a:ea typeface=""/>
        <a:cs typeface=""/>
        <a:font script="Jpan" typeface="ＭＳ ゴシック"/>
        <a:font script="Hang" typeface="굴림"/>
        <a:font script="Hans" typeface="微软雅黑"/>
        <a:font script="Hant" typeface="微軟正黑體"/>
        <a:font script="Arab" typeface="Tahoma"/>
        <a:font script="Hebr" typeface="Tahoma"/>
        <a:font script="Thai" typeface="Frees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Winter">
      <a:fillStyleLst>
        <a:solidFill>
          <a:schemeClr val="phClr"/>
        </a:solidFill>
        <a:gradFill rotWithShape="1">
          <a:gsLst>
            <a:gs pos="0">
              <a:schemeClr val="phClr">
                <a:tint val="70000"/>
                <a:lumMod val="110000"/>
              </a:schemeClr>
            </a:gs>
            <a:gs pos="100000">
              <a:schemeClr val="phClr">
                <a:tint val="90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8000"/>
                <a:satMod val="120000"/>
                <a:lumMod val="110000"/>
              </a:schemeClr>
            </a:gs>
            <a:gs pos="100000">
              <a:schemeClr val="phClr">
                <a:shade val="90000"/>
                <a:lumMod val="90000"/>
              </a:schemeClr>
            </a:gs>
          </a:gsLst>
          <a:lin ang="5400000" scaled="0"/>
        </a:gradFill>
      </a:fillStyleLst>
      <a:lnStyleLst>
        <a:ln w="12700" cap="rnd" cmpd="sng" algn="ctr">
          <a:solidFill>
            <a:schemeClr val="phClr"/>
          </a:solidFill>
          <a:prstDash val="solid"/>
        </a:ln>
        <a:ln w="19050" cap="rnd" cmpd="sng" algn="ctr">
          <a:solidFill>
            <a:schemeClr val="phClr"/>
          </a:solidFill>
          <a:prstDash val="solid"/>
        </a:ln>
        <a:ln w="28575" cap="rnd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>
            <a:outerShdw blurRad="38100" dist="25400" dir="5400000" rotWithShape="0">
              <a:srgbClr val="000000">
                <a:alpha val="45000"/>
              </a:srgbClr>
            </a:outerShdw>
          </a:effectLst>
        </a:effectStyle>
        <a:effectStyle>
          <a:effectLst>
            <a:outerShdw blurRad="88900" dist="38100" dir="5400000" algn="ctr" rotWithShape="0">
              <a:srgbClr val="000000">
                <a:alpha val="65000"/>
              </a:srgbClr>
            </a:outerShdw>
          </a:effectLst>
          <a:scene3d>
            <a:camera prst="orthographicFront">
              <a:rot lat="0" lon="0" rev="0"/>
            </a:camera>
            <a:lightRig rig="threePt" dir="tl">
              <a:rot lat="0" lon="0" rev="5400000"/>
            </a:lightRig>
          </a:scene3d>
          <a:sp3d>
            <a:bevelT w="25400" h="381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100000"/>
                <a:shade val="90000"/>
                <a:hueMod val="100000"/>
                <a:satMod val="130000"/>
                <a:lumMod val="90000"/>
              </a:schemeClr>
            </a:gs>
            <a:gs pos="9200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</a:gsLst>
          <a:lin ang="5400000" scaled="1"/>
        </a:gradFill>
        <a:gradFill rotWithShape="1">
          <a:gsLst>
            <a:gs pos="0">
              <a:schemeClr val="phClr">
                <a:tint val="96000"/>
                <a:shade val="100000"/>
                <a:hueMod val="96000"/>
                <a:satMod val="140000"/>
                <a:lumMod val="128000"/>
              </a:schemeClr>
            </a:gs>
            <a:gs pos="83000">
              <a:schemeClr val="phClr">
                <a:shade val="85000"/>
                <a:hueMod val="100000"/>
                <a:satMod val="130000"/>
                <a:lumMod val="92000"/>
              </a:schemeClr>
            </a:gs>
          </a:gsLst>
          <a:path path="circle">
            <a:fillToRect l="50000" t="50000" r="100000" b="10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Office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emplate>TM02455519[[fn=Winter]]</Template>
  <TotalTime>2123</TotalTime>
  <Words>2255</Words>
  <Application>Microsoft Office PowerPoint</Application>
  <PresentationFormat>On-screen Show (4:3)</PresentationFormat>
  <Paragraphs>352</Paragraphs>
  <Slides>101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7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101</vt:i4>
      </vt:variant>
    </vt:vector>
  </HeadingPairs>
  <TitlesOfParts>
    <vt:vector size="109" baseType="lpstr">
      <vt:lpstr>Courier New</vt:lpstr>
      <vt:lpstr>Calibri</vt:lpstr>
      <vt:lpstr>TH Sarabun New</vt:lpstr>
      <vt:lpstr>Wingdings 2</vt:lpstr>
      <vt:lpstr>Verdana</vt:lpstr>
      <vt:lpstr>Arial</vt:lpstr>
      <vt:lpstr>Trebuchet MS</vt:lpstr>
      <vt:lpstr>Winter</vt:lpstr>
      <vt:lpstr>พืชพรรณท้องถิ่น อ.สุวรรณภูมิ</vt:lpstr>
      <vt:lpstr>อีทก</vt:lpstr>
      <vt:lpstr>PowerPoint Presentation</vt:lpstr>
      <vt:lpstr>คิงไฟนกคุ่ม </vt:lpstr>
      <vt:lpstr>PowerPoint Presentation</vt:lpstr>
      <vt:lpstr>ผีพ่วน</vt:lpstr>
      <vt:lpstr>PowerPoint Presentation</vt:lpstr>
      <vt:lpstr>ติ้วมอน</vt:lpstr>
      <vt:lpstr>PowerPoint Presentation</vt:lpstr>
      <vt:lpstr>ว่านตูบหุบ</vt:lpstr>
      <vt:lpstr>PowerPoint Presentation</vt:lpstr>
      <vt:lpstr>มะพอก</vt:lpstr>
      <vt:lpstr>PowerPoint Presentation</vt:lpstr>
      <vt:lpstr>ติ้วขาว</vt:lpstr>
      <vt:lpstr>PowerPoint Presentation</vt:lpstr>
      <vt:lpstr>กะบก</vt:lpstr>
      <vt:lpstr>PowerPoint Presentation</vt:lpstr>
      <vt:lpstr>ผักเม็ก</vt:lpstr>
      <vt:lpstr>PowerPoint Presentation</vt:lpstr>
      <vt:lpstr>แต้</vt:lpstr>
      <vt:lpstr>PowerPoint Presentation</vt:lpstr>
      <vt:lpstr>โกทา</vt:lpstr>
      <vt:lpstr>PowerPoint Presentation</vt:lpstr>
      <vt:lpstr>ใส้ตัน</vt:lpstr>
      <vt:lpstr>PowerPoint Presentation</vt:lpstr>
      <vt:lpstr>กะบาก</vt:lpstr>
      <vt:lpstr>PowerPoint Presentation</vt:lpstr>
      <vt:lpstr>ยางนา</vt:lpstr>
      <vt:lpstr>PowerPoint Presentation</vt:lpstr>
      <vt:lpstr>คันจอง</vt:lpstr>
      <vt:lpstr>PowerPoint Presentation</vt:lpstr>
      <vt:lpstr>หนามแท่ง</vt:lpstr>
      <vt:lpstr>PowerPoint Presentation</vt:lpstr>
      <vt:lpstr>แก</vt:lpstr>
      <vt:lpstr>PowerPoint Presentation</vt:lpstr>
      <vt:lpstr>อะราง</vt:lpstr>
      <vt:lpstr>PowerPoint Presentation</vt:lpstr>
      <vt:lpstr>มะเม้า</vt:lpstr>
      <vt:lpstr>PowerPoint Presentation</vt:lpstr>
      <vt:lpstr>บัวหลวง</vt:lpstr>
      <vt:lpstr>PowerPoint Presentation</vt:lpstr>
      <vt:lpstr>ต้องแล่ง</vt:lpstr>
      <vt:lpstr>PowerPoint Presentation</vt:lpstr>
      <vt:lpstr>เสียว</vt:lpstr>
      <vt:lpstr>PowerPoint Presentation</vt:lpstr>
      <vt:lpstr>พนมสวรรค์</vt:lpstr>
      <vt:lpstr>PowerPoint Presentation</vt:lpstr>
      <vt:lpstr>ก้นครก</vt:lpstr>
      <vt:lpstr>PowerPoint Presentation</vt:lpstr>
      <vt:lpstr>เค็ง</vt:lpstr>
      <vt:lpstr>PowerPoint Presentation</vt:lpstr>
      <vt:lpstr>แดง</vt:lpstr>
      <vt:lpstr>PowerPoint Presentation</vt:lpstr>
      <vt:lpstr>ขี้อ้น</vt:lpstr>
      <vt:lpstr>PowerPoint Presentation</vt:lpstr>
      <vt:lpstr>หมอกบ่วาย</vt:lpstr>
      <vt:lpstr>PowerPoint Presentation</vt:lpstr>
      <vt:lpstr>ซ่าน</vt:lpstr>
      <vt:lpstr>PowerPoint Presentation</vt:lpstr>
      <vt:lpstr>ส้มลม</vt:lpstr>
      <vt:lpstr>PowerPoint Presentation</vt:lpstr>
      <vt:lpstr>ส้มโมง</vt:lpstr>
      <vt:lpstr>PowerPoint Presentation</vt:lpstr>
      <vt:lpstr>หัวลิง</vt:lpstr>
      <vt:lpstr>PowerPoint Presentation</vt:lpstr>
      <vt:lpstr>อีรอก</vt:lpstr>
      <vt:lpstr>PowerPoint Presentation</vt:lpstr>
      <vt:lpstr>ลอมคอม</vt:lpstr>
      <vt:lpstr>PowerPoint Presentation</vt:lpstr>
      <vt:lpstr>มะสัง</vt:lpstr>
      <vt:lpstr>PowerPoint Presentation</vt:lpstr>
      <vt:lpstr>เปลือย</vt:lpstr>
      <vt:lpstr>PowerPoint Presentation</vt:lpstr>
      <vt:lpstr>หวดข่า</vt:lpstr>
      <vt:lpstr>PowerPoint Presentation</vt:lpstr>
      <vt:lpstr>ส้มโฮง</vt:lpstr>
      <vt:lpstr>PowerPoint Presentation</vt:lpstr>
      <vt:lpstr>หมี่</vt:lpstr>
      <vt:lpstr>PowerPoint Presentation</vt:lpstr>
      <vt:lpstr>เขวา</vt:lpstr>
      <vt:lpstr>PowerPoint Presentation</vt:lpstr>
      <vt:lpstr>กะโดน</vt:lpstr>
      <vt:lpstr>PowerPoint Presentation</vt:lpstr>
      <vt:lpstr>หว้า</vt:lpstr>
      <vt:lpstr>PowerPoint Presentation</vt:lpstr>
      <vt:lpstr>สะแบง</vt:lpstr>
      <vt:lpstr>PowerPoint Presentation</vt:lpstr>
      <vt:lpstr>ตานนกกด</vt:lpstr>
      <vt:lpstr>PowerPoint Presentation</vt:lpstr>
      <vt:lpstr>ดู่</vt:lpstr>
      <vt:lpstr>PowerPoint Presentation</vt:lpstr>
      <vt:lpstr>เข็มป่า</vt:lpstr>
      <vt:lpstr>PowerPoint Presentation</vt:lpstr>
      <vt:lpstr>เอนอ้า</vt:lpstr>
      <vt:lpstr>PowerPoint Presentation</vt:lpstr>
      <vt:lpstr>ต้าง</vt:lpstr>
      <vt:lpstr>PowerPoint Presentation</vt:lpstr>
      <vt:lpstr>เหมือดแอ่</vt:lpstr>
      <vt:lpstr>PowerPoint Presentation</vt:lpstr>
      <vt:lpstr>กะเดา</vt:lpstr>
      <vt:lpstr>PowerPoint Presentation</vt:lpstr>
    </vt:vector>
  </TitlesOfParts>
  <LinksUpToDate>false</LinksUpToDate>
  <SharedDoc>false</SharedDoc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พรรณพืชท้องถิ่น อำเภอสุวรรณภูมิ จังหวัดร้อยเอ็ด</dc:title>
  <dc:creator>คำพันธ์ มาศรี</dc:creator>
  <cp:keywords>พรรณไม้;สุวรรณภูมิ;ประโยชน์</cp:keywords>
  <cp:lastModifiedBy>คำพันธ์ มาศรี</cp:lastModifiedBy>
  <cp:revision>170</cp:revision>
  <dcterms:created xsi:type="dcterms:W3CDTF">2018-06-13T05:47:41Z</dcterms:created>
  <dcterms:modified xsi:type="dcterms:W3CDTF">2018-08-17T07:07:18Z</dcterms:modified>
</cp:coreProperties>
</file>