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8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2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9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42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47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29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4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8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24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5A49A-06A1-4BFD-853D-DE1ABE125321}" type="datetimeFigureOut">
              <a:rPr lang="en-US" smtClean="0"/>
              <a:t>20/08/2018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24683-D8DD-44A4-B3DB-FD2831EDA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2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/>
        </p:nvSpPr>
        <p:spPr>
          <a:xfrm>
            <a:off x="5919591" y="1177078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Freeform 24"/>
          <p:cNvSpPr/>
          <p:nvPr/>
        </p:nvSpPr>
        <p:spPr>
          <a:xfrm>
            <a:off x="8781500" y="897578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Freeform 25"/>
          <p:cNvSpPr/>
          <p:nvPr/>
        </p:nvSpPr>
        <p:spPr>
          <a:xfrm>
            <a:off x="3871144" y="2063123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Freeform 26"/>
          <p:cNvSpPr/>
          <p:nvPr/>
        </p:nvSpPr>
        <p:spPr>
          <a:xfrm>
            <a:off x="2011412" y="1751265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Freeform 27"/>
          <p:cNvSpPr/>
          <p:nvPr/>
        </p:nvSpPr>
        <p:spPr>
          <a:xfrm>
            <a:off x="-140017" y="1261288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Freeform 22"/>
          <p:cNvSpPr/>
          <p:nvPr/>
        </p:nvSpPr>
        <p:spPr>
          <a:xfrm>
            <a:off x="6299094" y="2063475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Freeform 21"/>
          <p:cNvSpPr/>
          <p:nvPr/>
        </p:nvSpPr>
        <p:spPr>
          <a:xfrm>
            <a:off x="9161003" y="1783975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Freeform 20"/>
          <p:cNvSpPr/>
          <p:nvPr/>
        </p:nvSpPr>
        <p:spPr>
          <a:xfrm>
            <a:off x="4250647" y="2949520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Freeform 19"/>
          <p:cNvSpPr/>
          <p:nvPr/>
        </p:nvSpPr>
        <p:spPr>
          <a:xfrm>
            <a:off x="2390915" y="2637662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Freeform 18"/>
          <p:cNvSpPr/>
          <p:nvPr/>
        </p:nvSpPr>
        <p:spPr>
          <a:xfrm>
            <a:off x="0" y="2387170"/>
            <a:ext cx="3410500" cy="2291499"/>
          </a:xfrm>
          <a:custGeom>
            <a:avLst/>
            <a:gdLst>
              <a:gd name="connsiteX0" fmla="*/ 1517650 w 3410500"/>
              <a:gd name="connsiteY0" fmla="*/ 0 h 2291499"/>
              <a:gd name="connsiteX1" fmla="*/ 2137854 w 3410500"/>
              <a:gd name="connsiteY1" fmla="*/ 430491 h 2291499"/>
              <a:gd name="connsiteX2" fmla="*/ 2169181 w 3410500"/>
              <a:gd name="connsiteY2" fmla="*/ 536168 h 2291499"/>
              <a:gd name="connsiteX3" fmla="*/ 2190750 w 3410500"/>
              <a:gd name="connsiteY3" fmla="*/ 534398 h 2291499"/>
              <a:gd name="connsiteX4" fmla="*/ 2705100 w 3410500"/>
              <a:gd name="connsiteY4" fmla="*/ 953076 h 2291499"/>
              <a:gd name="connsiteX5" fmla="*/ 2698686 w 3410500"/>
              <a:gd name="connsiteY5" fmla="*/ 1004871 h 2291499"/>
              <a:gd name="connsiteX6" fmla="*/ 2800625 w 3410500"/>
              <a:gd name="connsiteY6" fmla="*/ 995294 h 2291499"/>
              <a:gd name="connsiteX7" fmla="*/ 3410500 w 3410500"/>
              <a:gd name="connsiteY7" fmla="*/ 1563666 h 2291499"/>
              <a:gd name="connsiteX8" fmla="*/ 2800625 w 3410500"/>
              <a:gd name="connsiteY8" fmla="*/ 2132038 h 2291499"/>
              <a:gd name="connsiteX9" fmla="*/ 2459638 w 3410500"/>
              <a:gd name="connsiteY9" fmla="*/ 2034969 h 2291499"/>
              <a:gd name="connsiteX10" fmla="*/ 2421742 w 3410500"/>
              <a:gd name="connsiteY10" fmla="*/ 2005829 h 2291499"/>
              <a:gd name="connsiteX11" fmla="*/ 2339932 w 3410500"/>
              <a:gd name="connsiteY11" fmla="*/ 2098235 h 2291499"/>
              <a:gd name="connsiteX12" fmla="*/ 1839283 w 3410500"/>
              <a:gd name="connsiteY12" fmla="*/ 2291499 h 2291499"/>
              <a:gd name="connsiteX13" fmla="*/ 1186898 w 3410500"/>
              <a:gd name="connsiteY13" fmla="*/ 1888497 h 2291499"/>
              <a:gd name="connsiteX14" fmla="*/ 1152036 w 3410500"/>
              <a:gd name="connsiteY14" fmla="*/ 1783831 h 2291499"/>
              <a:gd name="connsiteX15" fmla="*/ 1060449 w 3410500"/>
              <a:gd name="connsiteY15" fmla="*/ 1842979 h 2291499"/>
              <a:gd name="connsiteX16" fmla="*/ 708025 w 3410500"/>
              <a:gd name="connsiteY16" fmla="*/ 1930401 h 2291499"/>
              <a:gd name="connsiteX17" fmla="*/ 0 w 3410500"/>
              <a:gd name="connsiteY17" fmla="*/ 1270558 h 2291499"/>
              <a:gd name="connsiteX18" fmla="*/ 708025 w 3410500"/>
              <a:gd name="connsiteY18" fmla="*/ 610715 h 2291499"/>
              <a:gd name="connsiteX19" fmla="*/ 850717 w 3410500"/>
              <a:gd name="connsiteY19" fmla="*/ 624121 h 2291499"/>
              <a:gd name="connsiteX20" fmla="*/ 852278 w 3410500"/>
              <a:gd name="connsiteY20" fmla="*/ 624572 h 2291499"/>
              <a:gd name="connsiteX21" fmla="*/ 858225 w 3410500"/>
              <a:gd name="connsiteY21" fmla="*/ 562798 h 2291499"/>
              <a:gd name="connsiteX22" fmla="*/ 1517650 w 3410500"/>
              <a:gd name="connsiteY22" fmla="*/ 0 h 22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10500" h="2291499">
                <a:moveTo>
                  <a:pt x="1517650" y="0"/>
                </a:moveTo>
                <a:cubicBezTo>
                  <a:pt x="1796457" y="0"/>
                  <a:pt x="2035672" y="177509"/>
                  <a:pt x="2137854" y="430491"/>
                </a:cubicBezTo>
                <a:lnTo>
                  <a:pt x="2169181" y="536168"/>
                </a:lnTo>
                <a:lnTo>
                  <a:pt x="2190750" y="534398"/>
                </a:lnTo>
                <a:cubicBezTo>
                  <a:pt x="2474818" y="534398"/>
                  <a:pt x="2705100" y="721847"/>
                  <a:pt x="2705100" y="953076"/>
                </a:cubicBezTo>
                <a:lnTo>
                  <a:pt x="2698686" y="1004871"/>
                </a:lnTo>
                <a:lnTo>
                  <a:pt x="2800625" y="995294"/>
                </a:lnTo>
                <a:cubicBezTo>
                  <a:pt x="3137450" y="995294"/>
                  <a:pt x="3410500" y="1249763"/>
                  <a:pt x="3410500" y="1563666"/>
                </a:cubicBezTo>
                <a:cubicBezTo>
                  <a:pt x="3410500" y="1877569"/>
                  <a:pt x="3137450" y="2132038"/>
                  <a:pt x="2800625" y="2132038"/>
                </a:cubicBezTo>
                <a:cubicBezTo>
                  <a:pt x="2674316" y="2132038"/>
                  <a:pt x="2556975" y="2096253"/>
                  <a:pt x="2459638" y="2034969"/>
                </a:cubicBezTo>
                <a:lnTo>
                  <a:pt x="2421742" y="2005829"/>
                </a:lnTo>
                <a:lnTo>
                  <a:pt x="2339932" y="2098235"/>
                </a:lnTo>
                <a:cubicBezTo>
                  <a:pt x="2211805" y="2217644"/>
                  <a:pt x="2034798" y="2291499"/>
                  <a:pt x="1839283" y="2291499"/>
                </a:cubicBezTo>
                <a:cubicBezTo>
                  <a:pt x="1546010" y="2291499"/>
                  <a:pt x="1294382" y="2125324"/>
                  <a:pt x="1186898" y="1888497"/>
                </a:cubicBezTo>
                <a:lnTo>
                  <a:pt x="1152036" y="1783831"/>
                </a:lnTo>
                <a:lnTo>
                  <a:pt x="1060449" y="1842979"/>
                </a:lnTo>
                <a:cubicBezTo>
                  <a:pt x="956668" y="1898594"/>
                  <a:pt x="836332" y="1930401"/>
                  <a:pt x="708025" y="1930401"/>
                </a:cubicBezTo>
                <a:cubicBezTo>
                  <a:pt x="316994" y="1930401"/>
                  <a:pt x="0" y="1634979"/>
                  <a:pt x="0" y="1270558"/>
                </a:cubicBezTo>
                <a:cubicBezTo>
                  <a:pt x="0" y="906137"/>
                  <a:pt x="316994" y="610715"/>
                  <a:pt x="708025" y="610715"/>
                </a:cubicBezTo>
                <a:cubicBezTo>
                  <a:pt x="756904" y="610715"/>
                  <a:pt x="804626" y="615331"/>
                  <a:pt x="850717" y="624121"/>
                </a:cubicBezTo>
                <a:lnTo>
                  <a:pt x="852278" y="624572"/>
                </a:lnTo>
                <a:lnTo>
                  <a:pt x="858225" y="562798"/>
                </a:lnTo>
                <a:cubicBezTo>
                  <a:pt x="920989" y="241610"/>
                  <a:pt x="1192375" y="0"/>
                  <a:pt x="151765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1" name="Group 10"/>
          <p:cNvGrpSpPr/>
          <p:nvPr/>
        </p:nvGrpSpPr>
        <p:grpSpPr>
          <a:xfrm>
            <a:off x="0" y="3210367"/>
            <a:ext cx="12192000" cy="2477770"/>
            <a:chOff x="0" y="4380229"/>
            <a:chExt cx="12192000" cy="2477770"/>
          </a:xfrm>
        </p:grpSpPr>
        <p:sp>
          <p:nvSpPr>
            <p:cNvPr id="12" name="Rectangle 4"/>
            <p:cNvSpPr/>
            <p:nvPr/>
          </p:nvSpPr>
          <p:spPr>
            <a:xfrm>
              <a:off x="0" y="4553732"/>
              <a:ext cx="12192000" cy="2304267"/>
            </a:xfrm>
            <a:custGeom>
              <a:avLst/>
              <a:gdLst>
                <a:gd name="connsiteX0" fmla="*/ 0 w 12192000"/>
                <a:gd name="connsiteY0" fmla="*/ 0 h 1322173"/>
                <a:gd name="connsiteX1" fmla="*/ 12192000 w 12192000"/>
                <a:gd name="connsiteY1" fmla="*/ 0 h 1322173"/>
                <a:gd name="connsiteX2" fmla="*/ 12192000 w 12192000"/>
                <a:gd name="connsiteY2" fmla="*/ 1322173 h 1322173"/>
                <a:gd name="connsiteX3" fmla="*/ 0 w 12192000"/>
                <a:gd name="connsiteY3" fmla="*/ 1322173 h 1322173"/>
                <a:gd name="connsiteX4" fmla="*/ 0 w 12192000"/>
                <a:gd name="connsiteY4" fmla="*/ 0 h 1322173"/>
                <a:gd name="connsiteX0" fmla="*/ 0 w 12192000"/>
                <a:gd name="connsiteY0" fmla="*/ 803189 h 2125362"/>
                <a:gd name="connsiteX1" fmla="*/ 12192000 w 12192000"/>
                <a:gd name="connsiteY1" fmla="*/ 0 h 2125362"/>
                <a:gd name="connsiteX2" fmla="*/ 12192000 w 12192000"/>
                <a:gd name="connsiteY2" fmla="*/ 2125362 h 2125362"/>
                <a:gd name="connsiteX3" fmla="*/ 0 w 12192000"/>
                <a:gd name="connsiteY3" fmla="*/ 2125362 h 2125362"/>
                <a:gd name="connsiteX4" fmla="*/ 0 w 12192000"/>
                <a:gd name="connsiteY4" fmla="*/ 803189 h 2125362"/>
                <a:gd name="connsiteX0" fmla="*/ 0 w 12192000"/>
                <a:gd name="connsiteY0" fmla="*/ 946375 h 2268548"/>
                <a:gd name="connsiteX1" fmla="*/ 12192000 w 12192000"/>
                <a:gd name="connsiteY1" fmla="*/ 143186 h 2268548"/>
                <a:gd name="connsiteX2" fmla="*/ 12192000 w 12192000"/>
                <a:gd name="connsiteY2" fmla="*/ 2268548 h 2268548"/>
                <a:gd name="connsiteX3" fmla="*/ 0 w 12192000"/>
                <a:gd name="connsiteY3" fmla="*/ 2268548 h 2268548"/>
                <a:gd name="connsiteX4" fmla="*/ 0 w 12192000"/>
                <a:gd name="connsiteY4" fmla="*/ 946375 h 2268548"/>
                <a:gd name="connsiteX0" fmla="*/ 0 w 12192000"/>
                <a:gd name="connsiteY0" fmla="*/ 1346077 h 2235764"/>
                <a:gd name="connsiteX1" fmla="*/ 12192000 w 12192000"/>
                <a:gd name="connsiteY1" fmla="*/ 110402 h 2235764"/>
                <a:gd name="connsiteX2" fmla="*/ 12192000 w 12192000"/>
                <a:gd name="connsiteY2" fmla="*/ 2235764 h 2235764"/>
                <a:gd name="connsiteX3" fmla="*/ 0 w 12192000"/>
                <a:gd name="connsiteY3" fmla="*/ 2235764 h 2235764"/>
                <a:gd name="connsiteX4" fmla="*/ 0 w 12192000"/>
                <a:gd name="connsiteY4" fmla="*/ 1346077 h 2235764"/>
                <a:gd name="connsiteX0" fmla="*/ 0 w 12192000"/>
                <a:gd name="connsiteY0" fmla="*/ 1414580 h 2304267"/>
                <a:gd name="connsiteX1" fmla="*/ 12192000 w 12192000"/>
                <a:gd name="connsiteY1" fmla="*/ 178905 h 2304267"/>
                <a:gd name="connsiteX2" fmla="*/ 12192000 w 12192000"/>
                <a:gd name="connsiteY2" fmla="*/ 2304267 h 2304267"/>
                <a:gd name="connsiteX3" fmla="*/ 0 w 12192000"/>
                <a:gd name="connsiteY3" fmla="*/ 2304267 h 2304267"/>
                <a:gd name="connsiteX4" fmla="*/ 0 w 12192000"/>
                <a:gd name="connsiteY4" fmla="*/ 1414580 h 230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2304267">
                  <a:moveTo>
                    <a:pt x="0" y="1414580"/>
                  </a:moveTo>
                  <a:cubicBezTo>
                    <a:pt x="3631513" y="343660"/>
                    <a:pt x="7979719" y="-344197"/>
                    <a:pt x="12192000" y="178905"/>
                  </a:cubicBezTo>
                  <a:lnTo>
                    <a:pt x="12192000" y="2304267"/>
                  </a:lnTo>
                  <a:lnTo>
                    <a:pt x="0" y="2304267"/>
                  </a:lnTo>
                  <a:lnTo>
                    <a:pt x="0" y="1414580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75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Flowchart: Manual Operation 5"/>
            <p:cNvSpPr/>
            <p:nvPr/>
          </p:nvSpPr>
          <p:spPr>
            <a:xfrm rot="11528345">
              <a:off x="6814805" y="4380229"/>
              <a:ext cx="1432105" cy="179996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5995"/>
                <a:gd name="connsiteY0" fmla="*/ 519 h 10519"/>
                <a:gd name="connsiteX1" fmla="*/ 15995 w 15995"/>
                <a:gd name="connsiteY1" fmla="*/ 0 h 10519"/>
                <a:gd name="connsiteX2" fmla="*/ 8000 w 15995"/>
                <a:gd name="connsiteY2" fmla="*/ 10519 h 10519"/>
                <a:gd name="connsiteX3" fmla="*/ 2000 w 15995"/>
                <a:gd name="connsiteY3" fmla="*/ 10519 h 10519"/>
                <a:gd name="connsiteX4" fmla="*/ 0 w 15995"/>
                <a:gd name="connsiteY4" fmla="*/ 519 h 10519"/>
                <a:gd name="connsiteX0" fmla="*/ 0 w 16371"/>
                <a:gd name="connsiteY0" fmla="*/ 1036 h 10519"/>
                <a:gd name="connsiteX1" fmla="*/ 16371 w 16371"/>
                <a:gd name="connsiteY1" fmla="*/ 0 h 10519"/>
                <a:gd name="connsiteX2" fmla="*/ 8376 w 16371"/>
                <a:gd name="connsiteY2" fmla="*/ 10519 h 10519"/>
                <a:gd name="connsiteX3" fmla="*/ 2376 w 16371"/>
                <a:gd name="connsiteY3" fmla="*/ 10519 h 10519"/>
                <a:gd name="connsiteX4" fmla="*/ 0 w 16371"/>
                <a:gd name="connsiteY4" fmla="*/ 1036 h 10519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11832 w 19827"/>
                <a:gd name="connsiteY2" fmla="*/ 10519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225 w 19827"/>
                <a:gd name="connsiteY2" fmla="*/ 10914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613 w 19984"/>
                <a:gd name="connsiteY0" fmla="*/ 1036 h 11328"/>
                <a:gd name="connsiteX1" fmla="*/ 19984 w 19984"/>
                <a:gd name="connsiteY1" fmla="*/ 0 h 11328"/>
                <a:gd name="connsiteX2" fmla="*/ 7382 w 19984"/>
                <a:gd name="connsiteY2" fmla="*/ 10914 h 11328"/>
                <a:gd name="connsiteX3" fmla="*/ 0 w 19984"/>
                <a:gd name="connsiteY3" fmla="*/ 11328 h 11328"/>
                <a:gd name="connsiteX4" fmla="*/ 3613 w 19984"/>
                <a:gd name="connsiteY4" fmla="*/ 1036 h 11328"/>
                <a:gd name="connsiteX0" fmla="*/ 3609 w 19980"/>
                <a:gd name="connsiteY0" fmla="*/ 1036 h 11363"/>
                <a:gd name="connsiteX1" fmla="*/ 19980 w 19980"/>
                <a:gd name="connsiteY1" fmla="*/ 0 h 11363"/>
                <a:gd name="connsiteX2" fmla="*/ 7378 w 19980"/>
                <a:gd name="connsiteY2" fmla="*/ 10914 h 11363"/>
                <a:gd name="connsiteX3" fmla="*/ 0 w 19980"/>
                <a:gd name="connsiteY3" fmla="*/ 11363 h 11363"/>
                <a:gd name="connsiteX4" fmla="*/ 3609 w 19980"/>
                <a:gd name="connsiteY4" fmla="*/ 1036 h 11363"/>
                <a:gd name="connsiteX0" fmla="*/ 3609 w 19980"/>
                <a:gd name="connsiteY0" fmla="*/ 1036 h 11363"/>
                <a:gd name="connsiteX1" fmla="*/ 19980 w 19980"/>
                <a:gd name="connsiteY1" fmla="*/ 0 h 11363"/>
                <a:gd name="connsiteX2" fmla="*/ 6030 w 19980"/>
                <a:gd name="connsiteY2" fmla="*/ 11033 h 11363"/>
                <a:gd name="connsiteX3" fmla="*/ 0 w 19980"/>
                <a:gd name="connsiteY3" fmla="*/ 11363 h 11363"/>
                <a:gd name="connsiteX4" fmla="*/ 3609 w 19980"/>
                <a:gd name="connsiteY4" fmla="*/ 1036 h 11363"/>
                <a:gd name="connsiteX0" fmla="*/ 3737 w 20108"/>
                <a:gd name="connsiteY0" fmla="*/ 1036 h 11188"/>
                <a:gd name="connsiteX1" fmla="*/ 20108 w 20108"/>
                <a:gd name="connsiteY1" fmla="*/ 0 h 11188"/>
                <a:gd name="connsiteX2" fmla="*/ 6158 w 20108"/>
                <a:gd name="connsiteY2" fmla="*/ 11033 h 11188"/>
                <a:gd name="connsiteX3" fmla="*/ 0 w 20108"/>
                <a:gd name="connsiteY3" fmla="*/ 11188 h 11188"/>
                <a:gd name="connsiteX4" fmla="*/ 3737 w 20108"/>
                <a:gd name="connsiteY4" fmla="*/ 1036 h 11188"/>
                <a:gd name="connsiteX0" fmla="*/ 4001 w 20372"/>
                <a:gd name="connsiteY0" fmla="*/ 1036 h 11811"/>
                <a:gd name="connsiteX1" fmla="*/ 20372 w 20372"/>
                <a:gd name="connsiteY1" fmla="*/ 0 h 11811"/>
                <a:gd name="connsiteX2" fmla="*/ 6422 w 20372"/>
                <a:gd name="connsiteY2" fmla="*/ 11033 h 11811"/>
                <a:gd name="connsiteX3" fmla="*/ 0 w 20372"/>
                <a:gd name="connsiteY3" fmla="*/ 11811 h 11811"/>
                <a:gd name="connsiteX4" fmla="*/ 4001 w 20372"/>
                <a:gd name="connsiteY4" fmla="*/ 1036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2" h="11811">
                  <a:moveTo>
                    <a:pt x="4001" y="1036"/>
                  </a:moveTo>
                  <a:lnTo>
                    <a:pt x="20372" y="0"/>
                  </a:lnTo>
                  <a:cubicBezTo>
                    <a:pt x="16198" y="3595"/>
                    <a:pt x="14246" y="7663"/>
                    <a:pt x="6422" y="11033"/>
                  </a:cubicBezTo>
                  <a:lnTo>
                    <a:pt x="0" y="11811"/>
                  </a:lnTo>
                  <a:cubicBezTo>
                    <a:pt x="3812" y="7975"/>
                    <a:pt x="2849" y="4440"/>
                    <a:pt x="4001" y="1036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8" name="Group 7"/>
          <p:cNvGrpSpPr/>
          <p:nvPr/>
        </p:nvGrpSpPr>
        <p:grpSpPr>
          <a:xfrm flipH="1">
            <a:off x="0" y="3639380"/>
            <a:ext cx="12192000" cy="2380419"/>
            <a:chOff x="0" y="4477580"/>
            <a:chExt cx="12192000" cy="2380419"/>
          </a:xfrm>
        </p:grpSpPr>
        <p:sp>
          <p:nvSpPr>
            <p:cNvPr id="9" name="Rectangle 4"/>
            <p:cNvSpPr/>
            <p:nvPr/>
          </p:nvSpPr>
          <p:spPr>
            <a:xfrm>
              <a:off x="0" y="4553732"/>
              <a:ext cx="12192000" cy="2304267"/>
            </a:xfrm>
            <a:custGeom>
              <a:avLst/>
              <a:gdLst>
                <a:gd name="connsiteX0" fmla="*/ 0 w 12192000"/>
                <a:gd name="connsiteY0" fmla="*/ 0 h 1322173"/>
                <a:gd name="connsiteX1" fmla="*/ 12192000 w 12192000"/>
                <a:gd name="connsiteY1" fmla="*/ 0 h 1322173"/>
                <a:gd name="connsiteX2" fmla="*/ 12192000 w 12192000"/>
                <a:gd name="connsiteY2" fmla="*/ 1322173 h 1322173"/>
                <a:gd name="connsiteX3" fmla="*/ 0 w 12192000"/>
                <a:gd name="connsiteY3" fmla="*/ 1322173 h 1322173"/>
                <a:gd name="connsiteX4" fmla="*/ 0 w 12192000"/>
                <a:gd name="connsiteY4" fmla="*/ 0 h 1322173"/>
                <a:gd name="connsiteX0" fmla="*/ 0 w 12192000"/>
                <a:gd name="connsiteY0" fmla="*/ 803189 h 2125362"/>
                <a:gd name="connsiteX1" fmla="*/ 12192000 w 12192000"/>
                <a:gd name="connsiteY1" fmla="*/ 0 h 2125362"/>
                <a:gd name="connsiteX2" fmla="*/ 12192000 w 12192000"/>
                <a:gd name="connsiteY2" fmla="*/ 2125362 h 2125362"/>
                <a:gd name="connsiteX3" fmla="*/ 0 w 12192000"/>
                <a:gd name="connsiteY3" fmla="*/ 2125362 h 2125362"/>
                <a:gd name="connsiteX4" fmla="*/ 0 w 12192000"/>
                <a:gd name="connsiteY4" fmla="*/ 803189 h 2125362"/>
                <a:gd name="connsiteX0" fmla="*/ 0 w 12192000"/>
                <a:gd name="connsiteY0" fmla="*/ 946375 h 2268548"/>
                <a:gd name="connsiteX1" fmla="*/ 12192000 w 12192000"/>
                <a:gd name="connsiteY1" fmla="*/ 143186 h 2268548"/>
                <a:gd name="connsiteX2" fmla="*/ 12192000 w 12192000"/>
                <a:gd name="connsiteY2" fmla="*/ 2268548 h 2268548"/>
                <a:gd name="connsiteX3" fmla="*/ 0 w 12192000"/>
                <a:gd name="connsiteY3" fmla="*/ 2268548 h 2268548"/>
                <a:gd name="connsiteX4" fmla="*/ 0 w 12192000"/>
                <a:gd name="connsiteY4" fmla="*/ 946375 h 2268548"/>
                <a:gd name="connsiteX0" fmla="*/ 0 w 12192000"/>
                <a:gd name="connsiteY0" fmla="*/ 1346077 h 2235764"/>
                <a:gd name="connsiteX1" fmla="*/ 12192000 w 12192000"/>
                <a:gd name="connsiteY1" fmla="*/ 110402 h 2235764"/>
                <a:gd name="connsiteX2" fmla="*/ 12192000 w 12192000"/>
                <a:gd name="connsiteY2" fmla="*/ 2235764 h 2235764"/>
                <a:gd name="connsiteX3" fmla="*/ 0 w 12192000"/>
                <a:gd name="connsiteY3" fmla="*/ 2235764 h 2235764"/>
                <a:gd name="connsiteX4" fmla="*/ 0 w 12192000"/>
                <a:gd name="connsiteY4" fmla="*/ 1346077 h 2235764"/>
                <a:gd name="connsiteX0" fmla="*/ 0 w 12192000"/>
                <a:gd name="connsiteY0" fmla="*/ 1414580 h 2304267"/>
                <a:gd name="connsiteX1" fmla="*/ 12192000 w 12192000"/>
                <a:gd name="connsiteY1" fmla="*/ 178905 h 2304267"/>
                <a:gd name="connsiteX2" fmla="*/ 12192000 w 12192000"/>
                <a:gd name="connsiteY2" fmla="*/ 2304267 h 2304267"/>
                <a:gd name="connsiteX3" fmla="*/ 0 w 12192000"/>
                <a:gd name="connsiteY3" fmla="*/ 2304267 h 2304267"/>
                <a:gd name="connsiteX4" fmla="*/ 0 w 12192000"/>
                <a:gd name="connsiteY4" fmla="*/ 1414580 h 230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2304267">
                  <a:moveTo>
                    <a:pt x="0" y="1414580"/>
                  </a:moveTo>
                  <a:cubicBezTo>
                    <a:pt x="3631513" y="343660"/>
                    <a:pt x="7979719" y="-344197"/>
                    <a:pt x="12192000" y="178905"/>
                  </a:cubicBezTo>
                  <a:lnTo>
                    <a:pt x="12192000" y="2304267"/>
                  </a:lnTo>
                  <a:lnTo>
                    <a:pt x="0" y="2304267"/>
                  </a:lnTo>
                  <a:lnTo>
                    <a:pt x="0" y="1414580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75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Flowchart: Manual Operation 5"/>
            <p:cNvSpPr/>
            <p:nvPr/>
          </p:nvSpPr>
          <p:spPr>
            <a:xfrm rot="11061933">
              <a:off x="7802732" y="4477580"/>
              <a:ext cx="2441187" cy="236768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5995"/>
                <a:gd name="connsiteY0" fmla="*/ 519 h 10519"/>
                <a:gd name="connsiteX1" fmla="*/ 15995 w 15995"/>
                <a:gd name="connsiteY1" fmla="*/ 0 h 10519"/>
                <a:gd name="connsiteX2" fmla="*/ 8000 w 15995"/>
                <a:gd name="connsiteY2" fmla="*/ 10519 h 10519"/>
                <a:gd name="connsiteX3" fmla="*/ 2000 w 15995"/>
                <a:gd name="connsiteY3" fmla="*/ 10519 h 10519"/>
                <a:gd name="connsiteX4" fmla="*/ 0 w 15995"/>
                <a:gd name="connsiteY4" fmla="*/ 519 h 10519"/>
                <a:gd name="connsiteX0" fmla="*/ 0 w 16371"/>
                <a:gd name="connsiteY0" fmla="*/ 1036 h 10519"/>
                <a:gd name="connsiteX1" fmla="*/ 16371 w 16371"/>
                <a:gd name="connsiteY1" fmla="*/ 0 h 10519"/>
                <a:gd name="connsiteX2" fmla="*/ 8376 w 16371"/>
                <a:gd name="connsiteY2" fmla="*/ 10519 h 10519"/>
                <a:gd name="connsiteX3" fmla="*/ 2376 w 16371"/>
                <a:gd name="connsiteY3" fmla="*/ 10519 h 10519"/>
                <a:gd name="connsiteX4" fmla="*/ 0 w 16371"/>
                <a:gd name="connsiteY4" fmla="*/ 1036 h 10519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11832 w 19827"/>
                <a:gd name="connsiteY2" fmla="*/ 10519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225 w 19827"/>
                <a:gd name="connsiteY2" fmla="*/ 10914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613 w 19984"/>
                <a:gd name="connsiteY0" fmla="*/ 1036 h 11328"/>
                <a:gd name="connsiteX1" fmla="*/ 19984 w 19984"/>
                <a:gd name="connsiteY1" fmla="*/ 0 h 11328"/>
                <a:gd name="connsiteX2" fmla="*/ 7382 w 19984"/>
                <a:gd name="connsiteY2" fmla="*/ 10914 h 11328"/>
                <a:gd name="connsiteX3" fmla="*/ 0 w 19984"/>
                <a:gd name="connsiteY3" fmla="*/ 11328 h 11328"/>
                <a:gd name="connsiteX4" fmla="*/ 3613 w 19984"/>
                <a:gd name="connsiteY4" fmla="*/ 1036 h 11328"/>
                <a:gd name="connsiteX0" fmla="*/ 3609 w 19980"/>
                <a:gd name="connsiteY0" fmla="*/ 1036 h 11363"/>
                <a:gd name="connsiteX1" fmla="*/ 19980 w 19980"/>
                <a:gd name="connsiteY1" fmla="*/ 0 h 11363"/>
                <a:gd name="connsiteX2" fmla="*/ 7378 w 19980"/>
                <a:gd name="connsiteY2" fmla="*/ 10914 h 11363"/>
                <a:gd name="connsiteX3" fmla="*/ 0 w 19980"/>
                <a:gd name="connsiteY3" fmla="*/ 11363 h 11363"/>
                <a:gd name="connsiteX4" fmla="*/ 3609 w 19980"/>
                <a:gd name="connsiteY4" fmla="*/ 1036 h 11363"/>
                <a:gd name="connsiteX0" fmla="*/ 3609 w 19980"/>
                <a:gd name="connsiteY0" fmla="*/ 1036 h 11363"/>
                <a:gd name="connsiteX1" fmla="*/ 19980 w 19980"/>
                <a:gd name="connsiteY1" fmla="*/ 0 h 11363"/>
                <a:gd name="connsiteX2" fmla="*/ 6030 w 19980"/>
                <a:gd name="connsiteY2" fmla="*/ 11033 h 11363"/>
                <a:gd name="connsiteX3" fmla="*/ 0 w 19980"/>
                <a:gd name="connsiteY3" fmla="*/ 11363 h 11363"/>
                <a:gd name="connsiteX4" fmla="*/ 3609 w 19980"/>
                <a:gd name="connsiteY4" fmla="*/ 1036 h 11363"/>
                <a:gd name="connsiteX0" fmla="*/ 3737 w 20108"/>
                <a:gd name="connsiteY0" fmla="*/ 1036 h 11188"/>
                <a:gd name="connsiteX1" fmla="*/ 20108 w 20108"/>
                <a:gd name="connsiteY1" fmla="*/ 0 h 11188"/>
                <a:gd name="connsiteX2" fmla="*/ 6158 w 20108"/>
                <a:gd name="connsiteY2" fmla="*/ 11033 h 11188"/>
                <a:gd name="connsiteX3" fmla="*/ 0 w 20108"/>
                <a:gd name="connsiteY3" fmla="*/ 11188 h 11188"/>
                <a:gd name="connsiteX4" fmla="*/ 3737 w 20108"/>
                <a:gd name="connsiteY4" fmla="*/ 1036 h 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08" h="11188">
                  <a:moveTo>
                    <a:pt x="3737" y="1036"/>
                  </a:moveTo>
                  <a:lnTo>
                    <a:pt x="20108" y="0"/>
                  </a:lnTo>
                  <a:cubicBezTo>
                    <a:pt x="15934" y="3595"/>
                    <a:pt x="13982" y="7663"/>
                    <a:pt x="6158" y="11033"/>
                  </a:cubicBezTo>
                  <a:lnTo>
                    <a:pt x="0" y="11188"/>
                  </a:lnTo>
                  <a:cubicBezTo>
                    <a:pt x="3812" y="7352"/>
                    <a:pt x="2585" y="4440"/>
                    <a:pt x="3737" y="1036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0" y="4322227"/>
            <a:ext cx="12192000" cy="2818118"/>
            <a:chOff x="0" y="4322227"/>
            <a:chExt cx="12192000" cy="2818118"/>
          </a:xfrm>
        </p:grpSpPr>
        <p:sp>
          <p:nvSpPr>
            <p:cNvPr id="5" name="Rectangle 4"/>
            <p:cNvSpPr/>
            <p:nvPr/>
          </p:nvSpPr>
          <p:spPr>
            <a:xfrm>
              <a:off x="0" y="4553732"/>
              <a:ext cx="12192000" cy="2304267"/>
            </a:xfrm>
            <a:custGeom>
              <a:avLst/>
              <a:gdLst>
                <a:gd name="connsiteX0" fmla="*/ 0 w 12192000"/>
                <a:gd name="connsiteY0" fmla="*/ 0 h 1322173"/>
                <a:gd name="connsiteX1" fmla="*/ 12192000 w 12192000"/>
                <a:gd name="connsiteY1" fmla="*/ 0 h 1322173"/>
                <a:gd name="connsiteX2" fmla="*/ 12192000 w 12192000"/>
                <a:gd name="connsiteY2" fmla="*/ 1322173 h 1322173"/>
                <a:gd name="connsiteX3" fmla="*/ 0 w 12192000"/>
                <a:gd name="connsiteY3" fmla="*/ 1322173 h 1322173"/>
                <a:gd name="connsiteX4" fmla="*/ 0 w 12192000"/>
                <a:gd name="connsiteY4" fmla="*/ 0 h 1322173"/>
                <a:gd name="connsiteX0" fmla="*/ 0 w 12192000"/>
                <a:gd name="connsiteY0" fmla="*/ 803189 h 2125362"/>
                <a:gd name="connsiteX1" fmla="*/ 12192000 w 12192000"/>
                <a:gd name="connsiteY1" fmla="*/ 0 h 2125362"/>
                <a:gd name="connsiteX2" fmla="*/ 12192000 w 12192000"/>
                <a:gd name="connsiteY2" fmla="*/ 2125362 h 2125362"/>
                <a:gd name="connsiteX3" fmla="*/ 0 w 12192000"/>
                <a:gd name="connsiteY3" fmla="*/ 2125362 h 2125362"/>
                <a:gd name="connsiteX4" fmla="*/ 0 w 12192000"/>
                <a:gd name="connsiteY4" fmla="*/ 803189 h 2125362"/>
                <a:gd name="connsiteX0" fmla="*/ 0 w 12192000"/>
                <a:gd name="connsiteY0" fmla="*/ 946375 h 2268548"/>
                <a:gd name="connsiteX1" fmla="*/ 12192000 w 12192000"/>
                <a:gd name="connsiteY1" fmla="*/ 143186 h 2268548"/>
                <a:gd name="connsiteX2" fmla="*/ 12192000 w 12192000"/>
                <a:gd name="connsiteY2" fmla="*/ 2268548 h 2268548"/>
                <a:gd name="connsiteX3" fmla="*/ 0 w 12192000"/>
                <a:gd name="connsiteY3" fmla="*/ 2268548 h 2268548"/>
                <a:gd name="connsiteX4" fmla="*/ 0 w 12192000"/>
                <a:gd name="connsiteY4" fmla="*/ 946375 h 2268548"/>
                <a:gd name="connsiteX0" fmla="*/ 0 w 12192000"/>
                <a:gd name="connsiteY0" fmla="*/ 1346077 h 2235764"/>
                <a:gd name="connsiteX1" fmla="*/ 12192000 w 12192000"/>
                <a:gd name="connsiteY1" fmla="*/ 110402 h 2235764"/>
                <a:gd name="connsiteX2" fmla="*/ 12192000 w 12192000"/>
                <a:gd name="connsiteY2" fmla="*/ 2235764 h 2235764"/>
                <a:gd name="connsiteX3" fmla="*/ 0 w 12192000"/>
                <a:gd name="connsiteY3" fmla="*/ 2235764 h 2235764"/>
                <a:gd name="connsiteX4" fmla="*/ 0 w 12192000"/>
                <a:gd name="connsiteY4" fmla="*/ 1346077 h 2235764"/>
                <a:gd name="connsiteX0" fmla="*/ 0 w 12192000"/>
                <a:gd name="connsiteY0" fmla="*/ 1414580 h 2304267"/>
                <a:gd name="connsiteX1" fmla="*/ 12192000 w 12192000"/>
                <a:gd name="connsiteY1" fmla="*/ 178905 h 2304267"/>
                <a:gd name="connsiteX2" fmla="*/ 12192000 w 12192000"/>
                <a:gd name="connsiteY2" fmla="*/ 2304267 h 2304267"/>
                <a:gd name="connsiteX3" fmla="*/ 0 w 12192000"/>
                <a:gd name="connsiteY3" fmla="*/ 2304267 h 2304267"/>
                <a:gd name="connsiteX4" fmla="*/ 0 w 12192000"/>
                <a:gd name="connsiteY4" fmla="*/ 1414580 h 230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2304267">
                  <a:moveTo>
                    <a:pt x="0" y="1414580"/>
                  </a:moveTo>
                  <a:cubicBezTo>
                    <a:pt x="3631513" y="343660"/>
                    <a:pt x="7979719" y="-344197"/>
                    <a:pt x="12192000" y="178905"/>
                  </a:cubicBezTo>
                  <a:lnTo>
                    <a:pt x="12192000" y="2304267"/>
                  </a:lnTo>
                  <a:lnTo>
                    <a:pt x="0" y="2304267"/>
                  </a:lnTo>
                  <a:lnTo>
                    <a:pt x="0" y="1414580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75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Flowchart: Manual Operation 5"/>
            <p:cNvSpPr/>
            <p:nvPr/>
          </p:nvSpPr>
          <p:spPr>
            <a:xfrm rot="11061933">
              <a:off x="3312756" y="4322227"/>
              <a:ext cx="6108690" cy="281811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5995"/>
                <a:gd name="connsiteY0" fmla="*/ 519 h 10519"/>
                <a:gd name="connsiteX1" fmla="*/ 15995 w 15995"/>
                <a:gd name="connsiteY1" fmla="*/ 0 h 10519"/>
                <a:gd name="connsiteX2" fmla="*/ 8000 w 15995"/>
                <a:gd name="connsiteY2" fmla="*/ 10519 h 10519"/>
                <a:gd name="connsiteX3" fmla="*/ 2000 w 15995"/>
                <a:gd name="connsiteY3" fmla="*/ 10519 h 10519"/>
                <a:gd name="connsiteX4" fmla="*/ 0 w 15995"/>
                <a:gd name="connsiteY4" fmla="*/ 519 h 10519"/>
                <a:gd name="connsiteX0" fmla="*/ 0 w 16371"/>
                <a:gd name="connsiteY0" fmla="*/ 1036 h 10519"/>
                <a:gd name="connsiteX1" fmla="*/ 16371 w 16371"/>
                <a:gd name="connsiteY1" fmla="*/ 0 h 10519"/>
                <a:gd name="connsiteX2" fmla="*/ 8376 w 16371"/>
                <a:gd name="connsiteY2" fmla="*/ 10519 h 10519"/>
                <a:gd name="connsiteX3" fmla="*/ 2376 w 16371"/>
                <a:gd name="connsiteY3" fmla="*/ 10519 h 10519"/>
                <a:gd name="connsiteX4" fmla="*/ 0 w 16371"/>
                <a:gd name="connsiteY4" fmla="*/ 1036 h 10519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11832 w 19827"/>
                <a:gd name="connsiteY2" fmla="*/ 10519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306 w 19827"/>
                <a:gd name="connsiteY2" fmla="*/ 10786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456 w 19827"/>
                <a:gd name="connsiteY0" fmla="*/ 1036 h 11248"/>
                <a:gd name="connsiteX1" fmla="*/ 19827 w 19827"/>
                <a:gd name="connsiteY1" fmla="*/ 0 h 11248"/>
                <a:gd name="connsiteX2" fmla="*/ 7225 w 19827"/>
                <a:gd name="connsiteY2" fmla="*/ 10914 h 11248"/>
                <a:gd name="connsiteX3" fmla="*/ 0 w 19827"/>
                <a:gd name="connsiteY3" fmla="*/ 11248 h 11248"/>
                <a:gd name="connsiteX4" fmla="*/ 3456 w 19827"/>
                <a:gd name="connsiteY4" fmla="*/ 1036 h 11248"/>
                <a:gd name="connsiteX0" fmla="*/ 3613 w 19984"/>
                <a:gd name="connsiteY0" fmla="*/ 1036 h 11328"/>
                <a:gd name="connsiteX1" fmla="*/ 19984 w 19984"/>
                <a:gd name="connsiteY1" fmla="*/ 0 h 11328"/>
                <a:gd name="connsiteX2" fmla="*/ 7382 w 19984"/>
                <a:gd name="connsiteY2" fmla="*/ 10914 h 11328"/>
                <a:gd name="connsiteX3" fmla="*/ 0 w 19984"/>
                <a:gd name="connsiteY3" fmla="*/ 11328 h 11328"/>
                <a:gd name="connsiteX4" fmla="*/ 3613 w 19984"/>
                <a:gd name="connsiteY4" fmla="*/ 1036 h 11328"/>
                <a:gd name="connsiteX0" fmla="*/ 3609 w 19980"/>
                <a:gd name="connsiteY0" fmla="*/ 1036 h 11363"/>
                <a:gd name="connsiteX1" fmla="*/ 19980 w 19980"/>
                <a:gd name="connsiteY1" fmla="*/ 0 h 11363"/>
                <a:gd name="connsiteX2" fmla="*/ 7378 w 19980"/>
                <a:gd name="connsiteY2" fmla="*/ 10914 h 11363"/>
                <a:gd name="connsiteX3" fmla="*/ 0 w 19980"/>
                <a:gd name="connsiteY3" fmla="*/ 11363 h 11363"/>
                <a:gd name="connsiteX4" fmla="*/ 3609 w 19980"/>
                <a:gd name="connsiteY4" fmla="*/ 1036 h 11363"/>
                <a:gd name="connsiteX0" fmla="*/ 3609 w 35061"/>
                <a:gd name="connsiteY0" fmla="*/ 1761 h 12088"/>
                <a:gd name="connsiteX1" fmla="*/ 35061 w 35061"/>
                <a:gd name="connsiteY1" fmla="*/ 0 h 12088"/>
                <a:gd name="connsiteX2" fmla="*/ 7378 w 35061"/>
                <a:gd name="connsiteY2" fmla="*/ 11639 h 12088"/>
                <a:gd name="connsiteX3" fmla="*/ 0 w 35061"/>
                <a:gd name="connsiteY3" fmla="*/ 12088 h 12088"/>
                <a:gd name="connsiteX4" fmla="*/ 3609 w 35061"/>
                <a:gd name="connsiteY4" fmla="*/ 1761 h 12088"/>
                <a:gd name="connsiteX0" fmla="*/ 15415 w 35061"/>
                <a:gd name="connsiteY0" fmla="*/ 952 h 12088"/>
                <a:gd name="connsiteX1" fmla="*/ 35061 w 35061"/>
                <a:gd name="connsiteY1" fmla="*/ 0 h 12088"/>
                <a:gd name="connsiteX2" fmla="*/ 7378 w 35061"/>
                <a:gd name="connsiteY2" fmla="*/ 11639 h 12088"/>
                <a:gd name="connsiteX3" fmla="*/ 0 w 35061"/>
                <a:gd name="connsiteY3" fmla="*/ 12088 h 12088"/>
                <a:gd name="connsiteX4" fmla="*/ 15415 w 35061"/>
                <a:gd name="connsiteY4" fmla="*/ 952 h 1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61" h="12088">
                  <a:moveTo>
                    <a:pt x="15415" y="952"/>
                  </a:moveTo>
                  <a:lnTo>
                    <a:pt x="35061" y="0"/>
                  </a:lnTo>
                  <a:cubicBezTo>
                    <a:pt x="30887" y="3595"/>
                    <a:pt x="15202" y="8269"/>
                    <a:pt x="7378" y="11639"/>
                  </a:cubicBezTo>
                  <a:lnTo>
                    <a:pt x="0" y="12088"/>
                  </a:lnTo>
                  <a:cubicBezTo>
                    <a:pt x="3812" y="8252"/>
                    <a:pt x="14263" y="4356"/>
                    <a:pt x="15415" y="952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10758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81648" y="669052"/>
            <a:ext cx="6427657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ขั้นตอนที่ 1 วาดรูปสี่เหลี่ยม  และใช้คำสั่ง </a:t>
            </a:r>
            <a:r>
              <a:rPr lang="en-US" sz="2400" dirty="0" smtClean="0"/>
              <a:t>Edit Point </a:t>
            </a:r>
            <a:r>
              <a:rPr lang="th-TH" sz="2400" dirty="0" smtClean="0"/>
              <a:t>ปรับให้โค้งตามรูป </a:t>
            </a:r>
          </a:p>
          <a:p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969" y="1306530"/>
            <a:ext cx="9971428" cy="22285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095" y="2937391"/>
            <a:ext cx="9789766" cy="362475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39555" y="3822559"/>
            <a:ext cx="364555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ขั้นตอนที่ 2 เติมสีตามภาพ และไม่ใส่สีเส้น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51309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589" y="811344"/>
            <a:ext cx="7310103" cy="17453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0232" y="293913"/>
            <a:ext cx="84343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ขั้นตอนที่ 3 วางรูปสีเหลี่ยมทับตามภาพเพื่อเป็นถนน และปรับรูปสี่เหลี่ยมโดยใช้คำสั่ง </a:t>
            </a:r>
            <a:r>
              <a:rPr lang="en-US" sz="2400" dirty="0" smtClean="0"/>
              <a:t>Edit point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19279"/>
          <a:stretch/>
        </p:blipFill>
        <p:spPr>
          <a:xfrm>
            <a:off x="2352742" y="2555630"/>
            <a:ext cx="7049952" cy="24735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876" y="4342047"/>
            <a:ext cx="7737231" cy="25159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00231" y="5112099"/>
            <a:ext cx="254108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เติมสีตามภาพ และไม่ใส่สีเส้น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8301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8789"/>
          <a:stretch/>
        </p:blipFill>
        <p:spPr>
          <a:xfrm>
            <a:off x="1397353" y="1316736"/>
            <a:ext cx="9714286" cy="37961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2080" y="755904"/>
            <a:ext cx="298190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ขั้นตอนที่ 4 ทำการคัดลอกรูปภาพ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1494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3296427"/>
            <a:ext cx="12204186" cy="3033961"/>
            <a:chOff x="1" y="4119387"/>
            <a:chExt cx="12204186" cy="3033961"/>
          </a:xfrm>
        </p:grpSpPr>
        <p:sp>
          <p:nvSpPr>
            <p:cNvPr id="20" name="Rectangle 3"/>
            <p:cNvSpPr/>
            <p:nvPr/>
          </p:nvSpPr>
          <p:spPr>
            <a:xfrm>
              <a:off x="1" y="4422972"/>
              <a:ext cx="12204186" cy="2435027"/>
            </a:xfrm>
            <a:custGeom>
              <a:avLst/>
              <a:gdLst>
                <a:gd name="connsiteX0" fmla="*/ 0 w 12192000"/>
                <a:gd name="connsiteY0" fmla="*/ 0 h 1382486"/>
                <a:gd name="connsiteX1" fmla="*/ 12192000 w 12192000"/>
                <a:gd name="connsiteY1" fmla="*/ 0 h 1382486"/>
                <a:gd name="connsiteX2" fmla="*/ 12192000 w 12192000"/>
                <a:gd name="connsiteY2" fmla="*/ 1382486 h 1382486"/>
                <a:gd name="connsiteX3" fmla="*/ 0 w 12192000"/>
                <a:gd name="connsiteY3" fmla="*/ 1382486 h 1382486"/>
                <a:gd name="connsiteX4" fmla="*/ 0 w 12192000"/>
                <a:gd name="connsiteY4" fmla="*/ 0 h 1382486"/>
                <a:gd name="connsiteX0" fmla="*/ 0 w 12192000"/>
                <a:gd name="connsiteY0" fmla="*/ 555172 h 1937658"/>
                <a:gd name="connsiteX1" fmla="*/ 12181115 w 12192000"/>
                <a:gd name="connsiteY1" fmla="*/ 0 h 1937658"/>
                <a:gd name="connsiteX2" fmla="*/ 12192000 w 12192000"/>
                <a:gd name="connsiteY2" fmla="*/ 1937658 h 1937658"/>
                <a:gd name="connsiteX3" fmla="*/ 0 w 12192000"/>
                <a:gd name="connsiteY3" fmla="*/ 1937658 h 1937658"/>
                <a:gd name="connsiteX4" fmla="*/ 0 w 12192000"/>
                <a:gd name="connsiteY4" fmla="*/ 555172 h 1937658"/>
                <a:gd name="connsiteX0" fmla="*/ 0 w 12192000"/>
                <a:gd name="connsiteY0" fmla="*/ 576943 h 1959429"/>
                <a:gd name="connsiteX1" fmla="*/ 12181115 w 12192000"/>
                <a:gd name="connsiteY1" fmla="*/ 0 h 1959429"/>
                <a:gd name="connsiteX2" fmla="*/ 12192000 w 12192000"/>
                <a:gd name="connsiteY2" fmla="*/ 1959429 h 1959429"/>
                <a:gd name="connsiteX3" fmla="*/ 0 w 12192000"/>
                <a:gd name="connsiteY3" fmla="*/ 1959429 h 1959429"/>
                <a:gd name="connsiteX4" fmla="*/ 0 w 12192000"/>
                <a:gd name="connsiteY4" fmla="*/ 576943 h 1959429"/>
                <a:gd name="connsiteX0" fmla="*/ 0 w 12192000"/>
                <a:gd name="connsiteY0" fmla="*/ 43543 h 1426029"/>
                <a:gd name="connsiteX1" fmla="*/ 12181115 w 12192000"/>
                <a:gd name="connsiteY1" fmla="*/ 0 h 1426029"/>
                <a:gd name="connsiteX2" fmla="*/ 12192000 w 12192000"/>
                <a:gd name="connsiteY2" fmla="*/ 1426029 h 1426029"/>
                <a:gd name="connsiteX3" fmla="*/ 0 w 12192000"/>
                <a:gd name="connsiteY3" fmla="*/ 1426029 h 1426029"/>
                <a:gd name="connsiteX4" fmla="*/ 0 w 12192000"/>
                <a:gd name="connsiteY4" fmla="*/ 43543 h 1426029"/>
                <a:gd name="connsiteX0" fmla="*/ 0 w 12192000"/>
                <a:gd name="connsiteY0" fmla="*/ 21772 h 1404258"/>
                <a:gd name="connsiteX1" fmla="*/ 12181115 w 12192000"/>
                <a:gd name="connsiteY1" fmla="*/ 0 h 1404258"/>
                <a:gd name="connsiteX2" fmla="*/ 12192000 w 12192000"/>
                <a:gd name="connsiteY2" fmla="*/ 1404258 h 1404258"/>
                <a:gd name="connsiteX3" fmla="*/ 0 w 12192000"/>
                <a:gd name="connsiteY3" fmla="*/ 1404258 h 1404258"/>
                <a:gd name="connsiteX4" fmla="*/ 0 w 12192000"/>
                <a:gd name="connsiteY4" fmla="*/ 21772 h 1404258"/>
                <a:gd name="connsiteX0" fmla="*/ 0 w 12193047"/>
                <a:gd name="connsiteY0" fmla="*/ 65315 h 1447801"/>
                <a:gd name="connsiteX1" fmla="*/ 12192000 w 12193047"/>
                <a:gd name="connsiteY1" fmla="*/ 0 h 1447801"/>
                <a:gd name="connsiteX2" fmla="*/ 12192000 w 12193047"/>
                <a:gd name="connsiteY2" fmla="*/ 1447801 h 1447801"/>
                <a:gd name="connsiteX3" fmla="*/ 0 w 12193047"/>
                <a:gd name="connsiteY3" fmla="*/ 1447801 h 1447801"/>
                <a:gd name="connsiteX4" fmla="*/ 0 w 12193047"/>
                <a:gd name="connsiteY4" fmla="*/ 65315 h 1447801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731489 h 2113975"/>
                <a:gd name="connsiteX1" fmla="*/ 12192000 w 12193047"/>
                <a:gd name="connsiteY1" fmla="*/ 720602 h 2113975"/>
                <a:gd name="connsiteX2" fmla="*/ 12192000 w 12193047"/>
                <a:gd name="connsiteY2" fmla="*/ 2113975 h 2113975"/>
                <a:gd name="connsiteX3" fmla="*/ 0 w 12193047"/>
                <a:gd name="connsiteY3" fmla="*/ 2113975 h 2113975"/>
                <a:gd name="connsiteX4" fmla="*/ 0 w 12193047"/>
                <a:gd name="connsiteY4" fmla="*/ 731489 h 2113975"/>
                <a:gd name="connsiteX0" fmla="*/ 0 w 12204186"/>
                <a:gd name="connsiteY0" fmla="*/ 1163506 h 2545992"/>
                <a:gd name="connsiteX1" fmla="*/ 12203723 w 12204186"/>
                <a:gd name="connsiteY1" fmla="*/ 601634 h 2545992"/>
                <a:gd name="connsiteX2" fmla="*/ 12192000 w 12204186"/>
                <a:gd name="connsiteY2" fmla="*/ 2545992 h 2545992"/>
                <a:gd name="connsiteX3" fmla="*/ 0 w 12204186"/>
                <a:gd name="connsiteY3" fmla="*/ 2545992 h 2545992"/>
                <a:gd name="connsiteX4" fmla="*/ 0 w 12204186"/>
                <a:gd name="connsiteY4" fmla="*/ 1163506 h 2545992"/>
                <a:gd name="connsiteX0" fmla="*/ 0 w 12204186"/>
                <a:gd name="connsiteY0" fmla="*/ 942899 h 2325385"/>
                <a:gd name="connsiteX1" fmla="*/ 12203723 w 12204186"/>
                <a:gd name="connsiteY1" fmla="*/ 381027 h 2325385"/>
                <a:gd name="connsiteX2" fmla="*/ 12192000 w 12204186"/>
                <a:gd name="connsiteY2" fmla="*/ 2325385 h 2325385"/>
                <a:gd name="connsiteX3" fmla="*/ 0 w 12204186"/>
                <a:gd name="connsiteY3" fmla="*/ 2325385 h 2325385"/>
                <a:gd name="connsiteX4" fmla="*/ 0 w 12204186"/>
                <a:gd name="connsiteY4" fmla="*/ 942899 h 2325385"/>
                <a:gd name="connsiteX0" fmla="*/ 0 w 12204186"/>
                <a:gd name="connsiteY0" fmla="*/ 1052541 h 2435027"/>
                <a:gd name="connsiteX1" fmla="*/ 12203723 w 12204186"/>
                <a:gd name="connsiteY1" fmla="*/ 490669 h 2435027"/>
                <a:gd name="connsiteX2" fmla="*/ 12192000 w 12204186"/>
                <a:gd name="connsiteY2" fmla="*/ 2435027 h 2435027"/>
                <a:gd name="connsiteX3" fmla="*/ 0 w 12204186"/>
                <a:gd name="connsiteY3" fmla="*/ 2435027 h 2435027"/>
                <a:gd name="connsiteX4" fmla="*/ 0 w 12204186"/>
                <a:gd name="connsiteY4" fmla="*/ 1052541 h 243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4186" h="2435027">
                  <a:moveTo>
                    <a:pt x="0" y="1052541"/>
                  </a:moveTo>
                  <a:cubicBezTo>
                    <a:pt x="4064000" y="1048912"/>
                    <a:pt x="8690707" y="-877303"/>
                    <a:pt x="12203723" y="490669"/>
                  </a:cubicBezTo>
                  <a:cubicBezTo>
                    <a:pt x="12207351" y="1136555"/>
                    <a:pt x="12188372" y="1789141"/>
                    <a:pt x="12192000" y="2435027"/>
                  </a:cubicBezTo>
                  <a:lnTo>
                    <a:pt x="0" y="2435027"/>
                  </a:lnTo>
                  <a:lnTo>
                    <a:pt x="0" y="1052541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lowchart: Manual Operation 5"/>
            <p:cNvSpPr/>
            <p:nvPr/>
          </p:nvSpPr>
          <p:spPr>
            <a:xfrm rot="11836758">
              <a:off x="7397569" y="4119387"/>
              <a:ext cx="1579421" cy="303396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620 w 8000"/>
                <a:gd name="connsiteY0" fmla="*/ 406 h 10000"/>
                <a:gd name="connsiteX1" fmla="*/ 8000 w 8000"/>
                <a:gd name="connsiteY1" fmla="*/ 0 h 10000"/>
                <a:gd name="connsiteX2" fmla="*/ 3391 w 8000"/>
                <a:gd name="connsiteY2" fmla="*/ 9898 h 10000"/>
                <a:gd name="connsiteX3" fmla="*/ 0 w 8000"/>
                <a:gd name="connsiteY3" fmla="*/ 10000 h 10000"/>
                <a:gd name="connsiteX4" fmla="*/ 620 w 8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4239 w 10000"/>
                <a:gd name="connsiteY2" fmla="*/ 9898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2001"/>
                <a:gd name="connsiteY0" fmla="*/ 645 h 10239"/>
                <a:gd name="connsiteX1" fmla="*/ 12001 w 12001"/>
                <a:gd name="connsiteY1" fmla="*/ 0 h 10239"/>
                <a:gd name="connsiteX2" fmla="*/ 2946 w 12001"/>
                <a:gd name="connsiteY2" fmla="*/ 10235 h 10239"/>
                <a:gd name="connsiteX3" fmla="*/ 0 w 12001"/>
                <a:gd name="connsiteY3" fmla="*/ 10239 h 10239"/>
                <a:gd name="connsiteX4" fmla="*/ 775 w 12001"/>
                <a:gd name="connsiteY4" fmla="*/ 645 h 10239"/>
                <a:gd name="connsiteX0" fmla="*/ 1048 w 12274"/>
                <a:gd name="connsiteY0" fmla="*/ 645 h 10577"/>
                <a:gd name="connsiteX1" fmla="*/ 12274 w 12274"/>
                <a:gd name="connsiteY1" fmla="*/ 0 h 10577"/>
                <a:gd name="connsiteX2" fmla="*/ 3219 w 12274"/>
                <a:gd name="connsiteY2" fmla="*/ 10235 h 10577"/>
                <a:gd name="connsiteX3" fmla="*/ 0 w 12274"/>
                <a:gd name="connsiteY3" fmla="*/ 10577 h 10577"/>
                <a:gd name="connsiteX4" fmla="*/ 1048 w 12274"/>
                <a:gd name="connsiteY4" fmla="*/ 645 h 10577"/>
                <a:gd name="connsiteX0" fmla="*/ 1381 w 12607"/>
                <a:gd name="connsiteY0" fmla="*/ 645 h 11140"/>
                <a:gd name="connsiteX1" fmla="*/ 12607 w 12607"/>
                <a:gd name="connsiteY1" fmla="*/ 0 h 11140"/>
                <a:gd name="connsiteX2" fmla="*/ 3552 w 12607"/>
                <a:gd name="connsiteY2" fmla="*/ 10235 h 11140"/>
                <a:gd name="connsiteX3" fmla="*/ 0 w 12607"/>
                <a:gd name="connsiteY3" fmla="*/ 11140 h 11140"/>
                <a:gd name="connsiteX4" fmla="*/ 1381 w 12607"/>
                <a:gd name="connsiteY4" fmla="*/ 645 h 11140"/>
                <a:gd name="connsiteX0" fmla="*/ 1381 w 12607"/>
                <a:gd name="connsiteY0" fmla="*/ 645 h 11140"/>
                <a:gd name="connsiteX1" fmla="*/ 12607 w 12607"/>
                <a:gd name="connsiteY1" fmla="*/ 0 h 11140"/>
                <a:gd name="connsiteX2" fmla="*/ 3098 w 12607"/>
                <a:gd name="connsiteY2" fmla="*/ 10769 h 11140"/>
                <a:gd name="connsiteX3" fmla="*/ 0 w 12607"/>
                <a:gd name="connsiteY3" fmla="*/ 11140 h 11140"/>
                <a:gd name="connsiteX4" fmla="*/ 1381 w 12607"/>
                <a:gd name="connsiteY4" fmla="*/ 645 h 11140"/>
                <a:gd name="connsiteX0" fmla="*/ 1381 w 12607"/>
                <a:gd name="connsiteY0" fmla="*/ 645 h 11140"/>
                <a:gd name="connsiteX1" fmla="*/ 12607 w 12607"/>
                <a:gd name="connsiteY1" fmla="*/ 0 h 11140"/>
                <a:gd name="connsiteX2" fmla="*/ 3098 w 12607"/>
                <a:gd name="connsiteY2" fmla="*/ 10769 h 11140"/>
                <a:gd name="connsiteX3" fmla="*/ 0 w 12607"/>
                <a:gd name="connsiteY3" fmla="*/ 11140 h 11140"/>
                <a:gd name="connsiteX4" fmla="*/ 1381 w 12607"/>
                <a:gd name="connsiteY4" fmla="*/ 645 h 1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7" h="11140">
                  <a:moveTo>
                    <a:pt x="1381" y="645"/>
                  </a:moveTo>
                  <a:lnTo>
                    <a:pt x="12607" y="0"/>
                  </a:lnTo>
                  <a:cubicBezTo>
                    <a:pt x="10687" y="3299"/>
                    <a:pt x="11450" y="7158"/>
                    <a:pt x="3098" y="10769"/>
                  </a:cubicBezTo>
                  <a:lnTo>
                    <a:pt x="0" y="11140"/>
                  </a:lnTo>
                  <a:cubicBezTo>
                    <a:pt x="5146" y="7385"/>
                    <a:pt x="4889" y="4561"/>
                    <a:pt x="1381" y="64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 flipH="1">
            <a:off x="0" y="3692452"/>
            <a:ext cx="12204186" cy="2778226"/>
            <a:chOff x="1" y="4271572"/>
            <a:chExt cx="12204186" cy="2778226"/>
          </a:xfrm>
        </p:grpSpPr>
        <p:sp>
          <p:nvSpPr>
            <p:cNvPr id="13" name="Rectangle 3"/>
            <p:cNvSpPr/>
            <p:nvPr/>
          </p:nvSpPr>
          <p:spPr>
            <a:xfrm>
              <a:off x="1" y="4422972"/>
              <a:ext cx="12204186" cy="2435027"/>
            </a:xfrm>
            <a:custGeom>
              <a:avLst/>
              <a:gdLst>
                <a:gd name="connsiteX0" fmla="*/ 0 w 12192000"/>
                <a:gd name="connsiteY0" fmla="*/ 0 h 1382486"/>
                <a:gd name="connsiteX1" fmla="*/ 12192000 w 12192000"/>
                <a:gd name="connsiteY1" fmla="*/ 0 h 1382486"/>
                <a:gd name="connsiteX2" fmla="*/ 12192000 w 12192000"/>
                <a:gd name="connsiteY2" fmla="*/ 1382486 h 1382486"/>
                <a:gd name="connsiteX3" fmla="*/ 0 w 12192000"/>
                <a:gd name="connsiteY3" fmla="*/ 1382486 h 1382486"/>
                <a:gd name="connsiteX4" fmla="*/ 0 w 12192000"/>
                <a:gd name="connsiteY4" fmla="*/ 0 h 1382486"/>
                <a:gd name="connsiteX0" fmla="*/ 0 w 12192000"/>
                <a:gd name="connsiteY0" fmla="*/ 555172 h 1937658"/>
                <a:gd name="connsiteX1" fmla="*/ 12181115 w 12192000"/>
                <a:gd name="connsiteY1" fmla="*/ 0 h 1937658"/>
                <a:gd name="connsiteX2" fmla="*/ 12192000 w 12192000"/>
                <a:gd name="connsiteY2" fmla="*/ 1937658 h 1937658"/>
                <a:gd name="connsiteX3" fmla="*/ 0 w 12192000"/>
                <a:gd name="connsiteY3" fmla="*/ 1937658 h 1937658"/>
                <a:gd name="connsiteX4" fmla="*/ 0 w 12192000"/>
                <a:gd name="connsiteY4" fmla="*/ 555172 h 1937658"/>
                <a:gd name="connsiteX0" fmla="*/ 0 w 12192000"/>
                <a:gd name="connsiteY0" fmla="*/ 576943 h 1959429"/>
                <a:gd name="connsiteX1" fmla="*/ 12181115 w 12192000"/>
                <a:gd name="connsiteY1" fmla="*/ 0 h 1959429"/>
                <a:gd name="connsiteX2" fmla="*/ 12192000 w 12192000"/>
                <a:gd name="connsiteY2" fmla="*/ 1959429 h 1959429"/>
                <a:gd name="connsiteX3" fmla="*/ 0 w 12192000"/>
                <a:gd name="connsiteY3" fmla="*/ 1959429 h 1959429"/>
                <a:gd name="connsiteX4" fmla="*/ 0 w 12192000"/>
                <a:gd name="connsiteY4" fmla="*/ 576943 h 1959429"/>
                <a:gd name="connsiteX0" fmla="*/ 0 w 12192000"/>
                <a:gd name="connsiteY0" fmla="*/ 43543 h 1426029"/>
                <a:gd name="connsiteX1" fmla="*/ 12181115 w 12192000"/>
                <a:gd name="connsiteY1" fmla="*/ 0 h 1426029"/>
                <a:gd name="connsiteX2" fmla="*/ 12192000 w 12192000"/>
                <a:gd name="connsiteY2" fmla="*/ 1426029 h 1426029"/>
                <a:gd name="connsiteX3" fmla="*/ 0 w 12192000"/>
                <a:gd name="connsiteY3" fmla="*/ 1426029 h 1426029"/>
                <a:gd name="connsiteX4" fmla="*/ 0 w 12192000"/>
                <a:gd name="connsiteY4" fmla="*/ 43543 h 1426029"/>
                <a:gd name="connsiteX0" fmla="*/ 0 w 12192000"/>
                <a:gd name="connsiteY0" fmla="*/ 21772 h 1404258"/>
                <a:gd name="connsiteX1" fmla="*/ 12181115 w 12192000"/>
                <a:gd name="connsiteY1" fmla="*/ 0 h 1404258"/>
                <a:gd name="connsiteX2" fmla="*/ 12192000 w 12192000"/>
                <a:gd name="connsiteY2" fmla="*/ 1404258 h 1404258"/>
                <a:gd name="connsiteX3" fmla="*/ 0 w 12192000"/>
                <a:gd name="connsiteY3" fmla="*/ 1404258 h 1404258"/>
                <a:gd name="connsiteX4" fmla="*/ 0 w 12192000"/>
                <a:gd name="connsiteY4" fmla="*/ 21772 h 1404258"/>
                <a:gd name="connsiteX0" fmla="*/ 0 w 12193047"/>
                <a:gd name="connsiteY0" fmla="*/ 65315 h 1447801"/>
                <a:gd name="connsiteX1" fmla="*/ 12192000 w 12193047"/>
                <a:gd name="connsiteY1" fmla="*/ 0 h 1447801"/>
                <a:gd name="connsiteX2" fmla="*/ 12192000 w 12193047"/>
                <a:gd name="connsiteY2" fmla="*/ 1447801 h 1447801"/>
                <a:gd name="connsiteX3" fmla="*/ 0 w 12193047"/>
                <a:gd name="connsiteY3" fmla="*/ 1447801 h 1447801"/>
                <a:gd name="connsiteX4" fmla="*/ 0 w 12193047"/>
                <a:gd name="connsiteY4" fmla="*/ 65315 h 1447801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731489 h 2113975"/>
                <a:gd name="connsiteX1" fmla="*/ 12192000 w 12193047"/>
                <a:gd name="connsiteY1" fmla="*/ 720602 h 2113975"/>
                <a:gd name="connsiteX2" fmla="*/ 12192000 w 12193047"/>
                <a:gd name="connsiteY2" fmla="*/ 2113975 h 2113975"/>
                <a:gd name="connsiteX3" fmla="*/ 0 w 12193047"/>
                <a:gd name="connsiteY3" fmla="*/ 2113975 h 2113975"/>
                <a:gd name="connsiteX4" fmla="*/ 0 w 12193047"/>
                <a:gd name="connsiteY4" fmla="*/ 731489 h 2113975"/>
                <a:gd name="connsiteX0" fmla="*/ 0 w 12204186"/>
                <a:gd name="connsiteY0" fmla="*/ 1163506 h 2545992"/>
                <a:gd name="connsiteX1" fmla="*/ 12203723 w 12204186"/>
                <a:gd name="connsiteY1" fmla="*/ 601634 h 2545992"/>
                <a:gd name="connsiteX2" fmla="*/ 12192000 w 12204186"/>
                <a:gd name="connsiteY2" fmla="*/ 2545992 h 2545992"/>
                <a:gd name="connsiteX3" fmla="*/ 0 w 12204186"/>
                <a:gd name="connsiteY3" fmla="*/ 2545992 h 2545992"/>
                <a:gd name="connsiteX4" fmla="*/ 0 w 12204186"/>
                <a:gd name="connsiteY4" fmla="*/ 1163506 h 2545992"/>
                <a:gd name="connsiteX0" fmla="*/ 0 w 12204186"/>
                <a:gd name="connsiteY0" fmla="*/ 942899 h 2325385"/>
                <a:gd name="connsiteX1" fmla="*/ 12203723 w 12204186"/>
                <a:gd name="connsiteY1" fmla="*/ 381027 h 2325385"/>
                <a:gd name="connsiteX2" fmla="*/ 12192000 w 12204186"/>
                <a:gd name="connsiteY2" fmla="*/ 2325385 h 2325385"/>
                <a:gd name="connsiteX3" fmla="*/ 0 w 12204186"/>
                <a:gd name="connsiteY3" fmla="*/ 2325385 h 2325385"/>
                <a:gd name="connsiteX4" fmla="*/ 0 w 12204186"/>
                <a:gd name="connsiteY4" fmla="*/ 942899 h 2325385"/>
                <a:gd name="connsiteX0" fmla="*/ 0 w 12204186"/>
                <a:gd name="connsiteY0" fmla="*/ 1052541 h 2435027"/>
                <a:gd name="connsiteX1" fmla="*/ 12203723 w 12204186"/>
                <a:gd name="connsiteY1" fmla="*/ 490669 h 2435027"/>
                <a:gd name="connsiteX2" fmla="*/ 12192000 w 12204186"/>
                <a:gd name="connsiteY2" fmla="*/ 2435027 h 2435027"/>
                <a:gd name="connsiteX3" fmla="*/ 0 w 12204186"/>
                <a:gd name="connsiteY3" fmla="*/ 2435027 h 2435027"/>
                <a:gd name="connsiteX4" fmla="*/ 0 w 12204186"/>
                <a:gd name="connsiteY4" fmla="*/ 1052541 h 243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4186" h="2435027">
                  <a:moveTo>
                    <a:pt x="0" y="1052541"/>
                  </a:moveTo>
                  <a:cubicBezTo>
                    <a:pt x="4064000" y="1048912"/>
                    <a:pt x="8690707" y="-877303"/>
                    <a:pt x="12203723" y="490669"/>
                  </a:cubicBezTo>
                  <a:cubicBezTo>
                    <a:pt x="12207351" y="1136555"/>
                    <a:pt x="12188372" y="1789141"/>
                    <a:pt x="12192000" y="2435027"/>
                  </a:cubicBezTo>
                  <a:lnTo>
                    <a:pt x="0" y="2435027"/>
                  </a:lnTo>
                  <a:lnTo>
                    <a:pt x="0" y="1052541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lowchart: Manual Operation 5"/>
            <p:cNvSpPr/>
            <p:nvPr/>
          </p:nvSpPr>
          <p:spPr>
            <a:xfrm rot="11360901">
              <a:off x="7823387" y="4271572"/>
              <a:ext cx="2641930" cy="277822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620 w 8000"/>
                <a:gd name="connsiteY0" fmla="*/ 406 h 10000"/>
                <a:gd name="connsiteX1" fmla="*/ 8000 w 8000"/>
                <a:gd name="connsiteY1" fmla="*/ 0 h 10000"/>
                <a:gd name="connsiteX2" fmla="*/ 3391 w 8000"/>
                <a:gd name="connsiteY2" fmla="*/ 9898 h 10000"/>
                <a:gd name="connsiteX3" fmla="*/ 0 w 8000"/>
                <a:gd name="connsiteY3" fmla="*/ 10000 h 10000"/>
                <a:gd name="connsiteX4" fmla="*/ 620 w 8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4239 w 10000"/>
                <a:gd name="connsiteY2" fmla="*/ 9898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2001"/>
                <a:gd name="connsiteY0" fmla="*/ 645 h 10239"/>
                <a:gd name="connsiteX1" fmla="*/ 12001 w 12001"/>
                <a:gd name="connsiteY1" fmla="*/ 0 h 10239"/>
                <a:gd name="connsiteX2" fmla="*/ 2946 w 12001"/>
                <a:gd name="connsiteY2" fmla="*/ 10235 h 10239"/>
                <a:gd name="connsiteX3" fmla="*/ 0 w 12001"/>
                <a:gd name="connsiteY3" fmla="*/ 10239 h 10239"/>
                <a:gd name="connsiteX4" fmla="*/ 775 w 12001"/>
                <a:gd name="connsiteY4" fmla="*/ 645 h 10239"/>
                <a:gd name="connsiteX0" fmla="*/ 3927 w 15153"/>
                <a:gd name="connsiteY0" fmla="*/ 645 h 10251"/>
                <a:gd name="connsiteX1" fmla="*/ 15153 w 15153"/>
                <a:gd name="connsiteY1" fmla="*/ 0 h 10251"/>
                <a:gd name="connsiteX2" fmla="*/ 6098 w 15153"/>
                <a:gd name="connsiteY2" fmla="*/ 10235 h 10251"/>
                <a:gd name="connsiteX3" fmla="*/ 0 w 15153"/>
                <a:gd name="connsiteY3" fmla="*/ 10251 h 10251"/>
                <a:gd name="connsiteX4" fmla="*/ 3927 w 15153"/>
                <a:gd name="connsiteY4" fmla="*/ 645 h 10251"/>
                <a:gd name="connsiteX0" fmla="*/ 3927 w 15153"/>
                <a:gd name="connsiteY0" fmla="*/ 645 h 10251"/>
                <a:gd name="connsiteX1" fmla="*/ 15153 w 15153"/>
                <a:gd name="connsiteY1" fmla="*/ 0 h 10251"/>
                <a:gd name="connsiteX2" fmla="*/ 6466 w 15153"/>
                <a:gd name="connsiteY2" fmla="*/ 10162 h 10251"/>
                <a:gd name="connsiteX3" fmla="*/ 0 w 15153"/>
                <a:gd name="connsiteY3" fmla="*/ 10251 h 10251"/>
                <a:gd name="connsiteX4" fmla="*/ 3927 w 15153"/>
                <a:gd name="connsiteY4" fmla="*/ 645 h 10251"/>
                <a:gd name="connsiteX0" fmla="*/ 3927 w 21120"/>
                <a:gd name="connsiteY0" fmla="*/ 507 h 10113"/>
                <a:gd name="connsiteX1" fmla="*/ 21120 w 21120"/>
                <a:gd name="connsiteY1" fmla="*/ 0 h 10113"/>
                <a:gd name="connsiteX2" fmla="*/ 6466 w 21120"/>
                <a:gd name="connsiteY2" fmla="*/ 10024 h 10113"/>
                <a:gd name="connsiteX3" fmla="*/ 0 w 21120"/>
                <a:gd name="connsiteY3" fmla="*/ 10113 h 10113"/>
                <a:gd name="connsiteX4" fmla="*/ 3927 w 21120"/>
                <a:gd name="connsiteY4" fmla="*/ 507 h 10113"/>
                <a:gd name="connsiteX0" fmla="*/ 4840 w 21120"/>
                <a:gd name="connsiteY0" fmla="*/ 302 h 10113"/>
                <a:gd name="connsiteX1" fmla="*/ 21120 w 21120"/>
                <a:gd name="connsiteY1" fmla="*/ 0 h 10113"/>
                <a:gd name="connsiteX2" fmla="*/ 6466 w 21120"/>
                <a:gd name="connsiteY2" fmla="*/ 10024 h 10113"/>
                <a:gd name="connsiteX3" fmla="*/ 0 w 21120"/>
                <a:gd name="connsiteY3" fmla="*/ 10113 h 10113"/>
                <a:gd name="connsiteX4" fmla="*/ 4840 w 21120"/>
                <a:gd name="connsiteY4" fmla="*/ 302 h 10113"/>
                <a:gd name="connsiteX0" fmla="*/ 4840 w 21120"/>
                <a:gd name="connsiteY0" fmla="*/ 302 h 10113"/>
                <a:gd name="connsiteX1" fmla="*/ 21120 w 21120"/>
                <a:gd name="connsiteY1" fmla="*/ 0 h 10113"/>
                <a:gd name="connsiteX2" fmla="*/ 6466 w 21120"/>
                <a:gd name="connsiteY2" fmla="*/ 10024 h 10113"/>
                <a:gd name="connsiteX3" fmla="*/ 0 w 21120"/>
                <a:gd name="connsiteY3" fmla="*/ 10113 h 10113"/>
                <a:gd name="connsiteX4" fmla="*/ 4840 w 21120"/>
                <a:gd name="connsiteY4" fmla="*/ 302 h 10113"/>
                <a:gd name="connsiteX0" fmla="*/ 4808 w 21088"/>
                <a:gd name="connsiteY0" fmla="*/ 302 h 10201"/>
                <a:gd name="connsiteX1" fmla="*/ 21088 w 21088"/>
                <a:gd name="connsiteY1" fmla="*/ 0 h 10201"/>
                <a:gd name="connsiteX2" fmla="*/ 6434 w 21088"/>
                <a:gd name="connsiteY2" fmla="*/ 10024 h 10201"/>
                <a:gd name="connsiteX3" fmla="*/ 0 w 21088"/>
                <a:gd name="connsiteY3" fmla="*/ 10201 h 10201"/>
                <a:gd name="connsiteX4" fmla="*/ 4808 w 21088"/>
                <a:gd name="connsiteY4" fmla="*/ 302 h 1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88" h="10201">
                  <a:moveTo>
                    <a:pt x="4808" y="302"/>
                  </a:moveTo>
                  <a:lnTo>
                    <a:pt x="21088" y="0"/>
                  </a:lnTo>
                  <a:cubicBezTo>
                    <a:pt x="19168" y="3299"/>
                    <a:pt x="14786" y="6413"/>
                    <a:pt x="6434" y="10024"/>
                  </a:cubicBezTo>
                  <a:lnTo>
                    <a:pt x="0" y="10201"/>
                  </a:lnTo>
                  <a:cubicBezTo>
                    <a:pt x="4614" y="7272"/>
                    <a:pt x="8316" y="4218"/>
                    <a:pt x="4808" y="302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4288432"/>
            <a:ext cx="12204186" cy="2946265"/>
            <a:chOff x="1" y="4221376"/>
            <a:chExt cx="12204186" cy="2946265"/>
          </a:xfrm>
        </p:grpSpPr>
        <p:sp>
          <p:nvSpPr>
            <p:cNvPr id="5" name="Rectangle 3"/>
            <p:cNvSpPr/>
            <p:nvPr/>
          </p:nvSpPr>
          <p:spPr>
            <a:xfrm>
              <a:off x="1" y="4422972"/>
              <a:ext cx="12204186" cy="2435027"/>
            </a:xfrm>
            <a:custGeom>
              <a:avLst/>
              <a:gdLst>
                <a:gd name="connsiteX0" fmla="*/ 0 w 12192000"/>
                <a:gd name="connsiteY0" fmla="*/ 0 h 1382486"/>
                <a:gd name="connsiteX1" fmla="*/ 12192000 w 12192000"/>
                <a:gd name="connsiteY1" fmla="*/ 0 h 1382486"/>
                <a:gd name="connsiteX2" fmla="*/ 12192000 w 12192000"/>
                <a:gd name="connsiteY2" fmla="*/ 1382486 h 1382486"/>
                <a:gd name="connsiteX3" fmla="*/ 0 w 12192000"/>
                <a:gd name="connsiteY3" fmla="*/ 1382486 h 1382486"/>
                <a:gd name="connsiteX4" fmla="*/ 0 w 12192000"/>
                <a:gd name="connsiteY4" fmla="*/ 0 h 1382486"/>
                <a:gd name="connsiteX0" fmla="*/ 0 w 12192000"/>
                <a:gd name="connsiteY0" fmla="*/ 555172 h 1937658"/>
                <a:gd name="connsiteX1" fmla="*/ 12181115 w 12192000"/>
                <a:gd name="connsiteY1" fmla="*/ 0 h 1937658"/>
                <a:gd name="connsiteX2" fmla="*/ 12192000 w 12192000"/>
                <a:gd name="connsiteY2" fmla="*/ 1937658 h 1937658"/>
                <a:gd name="connsiteX3" fmla="*/ 0 w 12192000"/>
                <a:gd name="connsiteY3" fmla="*/ 1937658 h 1937658"/>
                <a:gd name="connsiteX4" fmla="*/ 0 w 12192000"/>
                <a:gd name="connsiteY4" fmla="*/ 555172 h 1937658"/>
                <a:gd name="connsiteX0" fmla="*/ 0 w 12192000"/>
                <a:gd name="connsiteY0" fmla="*/ 576943 h 1959429"/>
                <a:gd name="connsiteX1" fmla="*/ 12181115 w 12192000"/>
                <a:gd name="connsiteY1" fmla="*/ 0 h 1959429"/>
                <a:gd name="connsiteX2" fmla="*/ 12192000 w 12192000"/>
                <a:gd name="connsiteY2" fmla="*/ 1959429 h 1959429"/>
                <a:gd name="connsiteX3" fmla="*/ 0 w 12192000"/>
                <a:gd name="connsiteY3" fmla="*/ 1959429 h 1959429"/>
                <a:gd name="connsiteX4" fmla="*/ 0 w 12192000"/>
                <a:gd name="connsiteY4" fmla="*/ 576943 h 1959429"/>
                <a:gd name="connsiteX0" fmla="*/ 0 w 12192000"/>
                <a:gd name="connsiteY0" fmla="*/ 43543 h 1426029"/>
                <a:gd name="connsiteX1" fmla="*/ 12181115 w 12192000"/>
                <a:gd name="connsiteY1" fmla="*/ 0 h 1426029"/>
                <a:gd name="connsiteX2" fmla="*/ 12192000 w 12192000"/>
                <a:gd name="connsiteY2" fmla="*/ 1426029 h 1426029"/>
                <a:gd name="connsiteX3" fmla="*/ 0 w 12192000"/>
                <a:gd name="connsiteY3" fmla="*/ 1426029 h 1426029"/>
                <a:gd name="connsiteX4" fmla="*/ 0 w 12192000"/>
                <a:gd name="connsiteY4" fmla="*/ 43543 h 1426029"/>
                <a:gd name="connsiteX0" fmla="*/ 0 w 12192000"/>
                <a:gd name="connsiteY0" fmla="*/ 21772 h 1404258"/>
                <a:gd name="connsiteX1" fmla="*/ 12181115 w 12192000"/>
                <a:gd name="connsiteY1" fmla="*/ 0 h 1404258"/>
                <a:gd name="connsiteX2" fmla="*/ 12192000 w 12192000"/>
                <a:gd name="connsiteY2" fmla="*/ 1404258 h 1404258"/>
                <a:gd name="connsiteX3" fmla="*/ 0 w 12192000"/>
                <a:gd name="connsiteY3" fmla="*/ 1404258 h 1404258"/>
                <a:gd name="connsiteX4" fmla="*/ 0 w 12192000"/>
                <a:gd name="connsiteY4" fmla="*/ 21772 h 1404258"/>
                <a:gd name="connsiteX0" fmla="*/ 0 w 12193047"/>
                <a:gd name="connsiteY0" fmla="*/ 65315 h 1447801"/>
                <a:gd name="connsiteX1" fmla="*/ 12192000 w 12193047"/>
                <a:gd name="connsiteY1" fmla="*/ 0 h 1447801"/>
                <a:gd name="connsiteX2" fmla="*/ 12192000 w 12193047"/>
                <a:gd name="connsiteY2" fmla="*/ 1447801 h 1447801"/>
                <a:gd name="connsiteX3" fmla="*/ 0 w 12193047"/>
                <a:gd name="connsiteY3" fmla="*/ 1447801 h 1447801"/>
                <a:gd name="connsiteX4" fmla="*/ 0 w 12193047"/>
                <a:gd name="connsiteY4" fmla="*/ 65315 h 1447801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10887 h 1393373"/>
                <a:gd name="connsiteX1" fmla="*/ 12192000 w 12193047"/>
                <a:gd name="connsiteY1" fmla="*/ 0 h 1393373"/>
                <a:gd name="connsiteX2" fmla="*/ 12192000 w 12193047"/>
                <a:gd name="connsiteY2" fmla="*/ 1393373 h 1393373"/>
                <a:gd name="connsiteX3" fmla="*/ 0 w 12193047"/>
                <a:gd name="connsiteY3" fmla="*/ 1393373 h 1393373"/>
                <a:gd name="connsiteX4" fmla="*/ 0 w 12193047"/>
                <a:gd name="connsiteY4" fmla="*/ 10887 h 1393373"/>
                <a:gd name="connsiteX0" fmla="*/ 0 w 12193047"/>
                <a:gd name="connsiteY0" fmla="*/ 731489 h 2113975"/>
                <a:gd name="connsiteX1" fmla="*/ 12192000 w 12193047"/>
                <a:gd name="connsiteY1" fmla="*/ 720602 h 2113975"/>
                <a:gd name="connsiteX2" fmla="*/ 12192000 w 12193047"/>
                <a:gd name="connsiteY2" fmla="*/ 2113975 h 2113975"/>
                <a:gd name="connsiteX3" fmla="*/ 0 w 12193047"/>
                <a:gd name="connsiteY3" fmla="*/ 2113975 h 2113975"/>
                <a:gd name="connsiteX4" fmla="*/ 0 w 12193047"/>
                <a:gd name="connsiteY4" fmla="*/ 731489 h 2113975"/>
                <a:gd name="connsiteX0" fmla="*/ 0 w 12204186"/>
                <a:gd name="connsiteY0" fmla="*/ 1163506 h 2545992"/>
                <a:gd name="connsiteX1" fmla="*/ 12203723 w 12204186"/>
                <a:gd name="connsiteY1" fmla="*/ 601634 h 2545992"/>
                <a:gd name="connsiteX2" fmla="*/ 12192000 w 12204186"/>
                <a:gd name="connsiteY2" fmla="*/ 2545992 h 2545992"/>
                <a:gd name="connsiteX3" fmla="*/ 0 w 12204186"/>
                <a:gd name="connsiteY3" fmla="*/ 2545992 h 2545992"/>
                <a:gd name="connsiteX4" fmla="*/ 0 w 12204186"/>
                <a:gd name="connsiteY4" fmla="*/ 1163506 h 2545992"/>
                <a:gd name="connsiteX0" fmla="*/ 0 w 12204186"/>
                <a:gd name="connsiteY0" fmla="*/ 942899 h 2325385"/>
                <a:gd name="connsiteX1" fmla="*/ 12203723 w 12204186"/>
                <a:gd name="connsiteY1" fmla="*/ 381027 h 2325385"/>
                <a:gd name="connsiteX2" fmla="*/ 12192000 w 12204186"/>
                <a:gd name="connsiteY2" fmla="*/ 2325385 h 2325385"/>
                <a:gd name="connsiteX3" fmla="*/ 0 w 12204186"/>
                <a:gd name="connsiteY3" fmla="*/ 2325385 h 2325385"/>
                <a:gd name="connsiteX4" fmla="*/ 0 w 12204186"/>
                <a:gd name="connsiteY4" fmla="*/ 942899 h 2325385"/>
                <a:gd name="connsiteX0" fmla="*/ 0 w 12204186"/>
                <a:gd name="connsiteY0" fmla="*/ 1052541 h 2435027"/>
                <a:gd name="connsiteX1" fmla="*/ 12203723 w 12204186"/>
                <a:gd name="connsiteY1" fmla="*/ 490669 h 2435027"/>
                <a:gd name="connsiteX2" fmla="*/ 12192000 w 12204186"/>
                <a:gd name="connsiteY2" fmla="*/ 2435027 h 2435027"/>
                <a:gd name="connsiteX3" fmla="*/ 0 w 12204186"/>
                <a:gd name="connsiteY3" fmla="*/ 2435027 h 2435027"/>
                <a:gd name="connsiteX4" fmla="*/ 0 w 12204186"/>
                <a:gd name="connsiteY4" fmla="*/ 1052541 h 243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4186" h="2435027">
                  <a:moveTo>
                    <a:pt x="0" y="1052541"/>
                  </a:moveTo>
                  <a:cubicBezTo>
                    <a:pt x="4064000" y="1048912"/>
                    <a:pt x="8690707" y="-877303"/>
                    <a:pt x="12203723" y="490669"/>
                  </a:cubicBezTo>
                  <a:cubicBezTo>
                    <a:pt x="12207351" y="1136555"/>
                    <a:pt x="12188372" y="1789141"/>
                    <a:pt x="12192000" y="2435027"/>
                  </a:cubicBezTo>
                  <a:lnTo>
                    <a:pt x="0" y="2435027"/>
                  </a:lnTo>
                  <a:lnTo>
                    <a:pt x="0" y="1052541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Manual Operation 5"/>
            <p:cNvSpPr/>
            <p:nvPr/>
          </p:nvSpPr>
          <p:spPr>
            <a:xfrm rot="11360901">
              <a:off x="7023682" y="4221376"/>
              <a:ext cx="3396498" cy="2946265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391 w 10000"/>
                <a:gd name="connsiteY2" fmla="*/ 9898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620 w 8000"/>
                <a:gd name="connsiteY0" fmla="*/ 406 h 10000"/>
                <a:gd name="connsiteX1" fmla="*/ 8000 w 8000"/>
                <a:gd name="connsiteY1" fmla="*/ 0 h 10000"/>
                <a:gd name="connsiteX2" fmla="*/ 3391 w 8000"/>
                <a:gd name="connsiteY2" fmla="*/ 9898 h 10000"/>
                <a:gd name="connsiteX3" fmla="*/ 0 w 8000"/>
                <a:gd name="connsiteY3" fmla="*/ 10000 h 10000"/>
                <a:gd name="connsiteX4" fmla="*/ 620 w 8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4239 w 10000"/>
                <a:gd name="connsiteY2" fmla="*/ 9898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0000"/>
                <a:gd name="connsiteY0" fmla="*/ 406 h 10000"/>
                <a:gd name="connsiteX1" fmla="*/ 10000 w 10000"/>
                <a:gd name="connsiteY1" fmla="*/ 0 h 10000"/>
                <a:gd name="connsiteX2" fmla="*/ 2946 w 10000"/>
                <a:gd name="connsiteY2" fmla="*/ 9996 h 10000"/>
                <a:gd name="connsiteX3" fmla="*/ 0 w 10000"/>
                <a:gd name="connsiteY3" fmla="*/ 10000 h 10000"/>
                <a:gd name="connsiteX4" fmla="*/ 775 w 10000"/>
                <a:gd name="connsiteY4" fmla="*/ 406 h 10000"/>
                <a:gd name="connsiteX0" fmla="*/ 775 w 12001"/>
                <a:gd name="connsiteY0" fmla="*/ 645 h 10239"/>
                <a:gd name="connsiteX1" fmla="*/ 12001 w 12001"/>
                <a:gd name="connsiteY1" fmla="*/ 0 h 10239"/>
                <a:gd name="connsiteX2" fmla="*/ 2946 w 12001"/>
                <a:gd name="connsiteY2" fmla="*/ 10235 h 10239"/>
                <a:gd name="connsiteX3" fmla="*/ 0 w 12001"/>
                <a:gd name="connsiteY3" fmla="*/ 10239 h 10239"/>
                <a:gd name="connsiteX4" fmla="*/ 775 w 12001"/>
                <a:gd name="connsiteY4" fmla="*/ 645 h 10239"/>
                <a:gd name="connsiteX0" fmla="*/ 775 w 12002"/>
                <a:gd name="connsiteY0" fmla="*/ 1190 h 10784"/>
                <a:gd name="connsiteX1" fmla="*/ 12002 w 12002"/>
                <a:gd name="connsiteY1" fmla="*/ 0 h 10784"/>
                <a:gd name="connsiteX2" fmla="*/ 2946 w 12002"/>
                <a:gd name="connsiteY2" fmla="*/ 10780 h 10784"/>
                <a:gd name="connsiteX3" fmla="*/ 0 w 12002"/>
                <a:gd name="connsiteY3" fmla="*/ 10784 h 10784"/>
                <a:gd name="connsiteX4" fmla="*/ 775 w 12002"/>
                <a:gd name="connsiteY4" fmla="*/ 1190 h 10784"/>
                <a:gd name="connsiteX0" fmla="*/ 775 w 12002"/>
                <a:gd name="connsiteY0" fmla="*/ 1190 h 10784"/>
                <a:gd name="connsiteX1" fmla="*/ 12002 w 12002"/>
                <a:gd name="connsiteY1" fmla="*/ 0 h 10784"/>
                <a:gd name="connsiteX2" fmla="*/ 3413 w 12002"/>
                <a:gd name="connsiteY2" fmla="*/ 10663 h 10784"/>
                <a:gd name="connsiteX3" fmla="*/ 0 w 12002"/>
                <a:gd name="connsiteY3" fmla="*/ 10784 h 10784"/>
                <a:gd name="connsiteX4" fmla="*/ 775 w 12002"/>
                <a:gd name="connsiteY4" fmla="*/ 1190 h 10784"/>
                <a:gd name="connsiteX0" fmla="*/ 2184 w 13411"/>
                <a:gd name="connsiteY0" fmla="*/ 1190 h 10818"/>
                <a:gd name="connsiteX1" fmla="*/ 13411 w 13411"/>
                <a:gd name="connsiteY1" fmla="*/ 0 h 10818"/>
                <a:gd name="connsiteX2" fmla="*/ 4822 w 13411"/>
                <a:gd name="connsiteY2" fmla="*/ 10663 h 10818"/>
                <a:gd name="connsiteX3" fmla="*/ 0 w 13411"/>
                <a:gd name="connsiteY3" fmla="*/ 10818 h 10818"/>
                <a:gd name="connsiteX4" fmla="*/ 2184 w 13411"/>
                <a:gd name="connsiteY4" fmla="*/ 1190 h 10818"/>
                <a:gd name="connsiteX0" fmla="*/ 2184 w 13411"/>
                <a:gd name="connsiteY0" fmla="*/ 1190 h 10818"/>
                <a:gd name="connsiteX1" fmla="*/ 13411 w 13411"/>
                <a:gd name="connsiteY1" fmla="*/ 0 h 10818"/>
                <a:gd name="connsiteX2" fmla="*/ 3564 w 13411"/>
                <a:gd name="connsiteY2" fmla="*/ 10720 h 10818"/>
                <a:gd name="connsiteX3" fmla="*/ 0 w 13411"/>
                <a:gd name="connsiteY3" fmla="*/ 10818 h 10818"/>
                <a:gd name="connsiteX4" fmla="*/ 2184 w 13411"/>
                <a:gd name="connsiteY4" fmla="*/ 1190 h 1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1" h="10818">
                  <a:moveTo>
                    <a:pt x="2184" y="1190"/>
                  </a:moveTo>
                  <a:lnTo>
                    <a:pt x="13411" y="0"/>
                  </a:lnTo>
                  <a:cubicBezTo>
                    <a:pt x="11491" y="3299"/>
                    <a:pt x="11916" y="7109"/>
                    <a:pt x="3564" y="10720"/>
                  </a:cubicBezTo>
                  <a:lnTo>
                    <a:pt x="0" y="10818"/>
                  </a:lnTo>
                  <a:cubicBezTo>
                    <a:pt x="2121" y="7261"/>
                    <a:pt x="5692" y="5106"/>
                    <a:pt x="2184" y="11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139" y="481874"/>
            <a:ext cx="1780952" cy="15904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575" y="651764"/>
            <a:ext cx="1523810" cy="10190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9184" y="719328"/>
            <a:ext cx="266771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ขั้นตอนที่ 5 จากนั้นทำการวาง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32960" y="682752"/>
            <a:ext cx="139333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และกลับภาพ 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61376" y="719328"/>
            <a:ext cx="236475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ด้วยคำสั่ง </a:t>
            </a:r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Flip Horizontal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2080" y="2243328"/>
            <a:ext cx="163217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และตามด้วยคำสั่ง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293" y="2320881"/>
            <a:ext cx="2733333" cy="31428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120384" y="2255520"/>
            <a:ext cx="402065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จากนั้นทำการแก้ไขสี่เหลี่ยมที่เป็นถนนตามภาพ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6743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586" y="1233328"/>
            <a:ext cx="1715506" cy="8271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984" y="341376"/>
            <a:ext cx="253306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ขั้นตอนที่ 6 การทำก้อนเมฆ 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400288" y="1536192"/>
            <a:ext cx="2694432" cy="1572768"/>
          </a:xfrm>
          <a:custGeom>
            <a:avLst/>
            <a:gdLst>
              <a:gd name="connsiteX0" fmla="*/ 1487424 w 3791712"/>
              <a:gd name="connsiteY0" fmla="*/ 0 h 2353056"/>
              <a:gd name="connsiteX1" fmla="*/ 2132416 w 3791712"/>
              <a:gd name="connsiteY1" fmla="*/ 520816 h 2353056"/>
              <a:gd name="connsiteX2" fmla="*/ 2141178 w 3791712"/>
              <a:gd name="connsiteY2" fmla="*/ 606929 h 2353056"/>
              <a:gd name="connsiteX3" fmla="*/ 2215692 w 3791712"/>
              <a:gd name="connsiteY3" fmla="*/ 583799 h 2353056"/>
              <a:gd name="connsiteX4" fmla="*/ 2322576 w 3791712"/>
              <a:gd name="connsiteY4" fmla="*/ 573024 h 2353056"/>
              <a:gd name="connsiteX5" fmla="*/ 2852928 w 3791712"/>
              <a:gd name="connsiteY5" fmla="*/ 1103376 h 2353056"/>
              <a:gd name="connsiteX6" fmla="*/ 2846817 w 3791712"/>
              <a:gd name="connsiteY6" fmla="*/ 1184143 h 2353056"/>
              <a:gd name="connsiteX7" fmla="*/ 2843029 w 3791712"/>
              <a:gd name="connsiteY7" fmla="*/ 1200578 h 2353056"/>
              <a:gd name="connsiteX8" fmla="*/ 2892756 w 3791712"/>
              <a:gd name="connsiteY8" fmla="*/ 1205591 h 2353056"/>
              <a:gd name="connsiteX9" fmla="*/ 3274547 w 3791712"/>
              <a:gd name="connsiteY9" fmla="*/ 1518731 h 2353056"/>
              <a:gd name="connsiteX10" fmla="*/ 3294175 w 3791712"/>
              <a:gd name="connsiteY10" fmla="*/ 1581964 h 2353056"/>
              <a:gd name="connsiteX11" fmla="*/ 3297487 w 3791712"/>
              <a:gd name="connsiteY11" fmla="*/ 1579178 h 2353056"/>
              <a:gd name="connsiteX12" fmla="*/ 3474720 w 3791712"/>
              <a:gd name="connsiteY12" fmla="*/ 1524000 h 2353056"/>
              <a:gd name="connsiteX13" fmla="*/ 3791712 w 3791712"/>
              <a:gd name="connsiteY13" fmla="*/ 1847088 h 2353056"/>
              <a:gd name="connsiteX14" fmla="*/ 3474720 w 3791712"/>
              <a:gd name="connsiteY14" fmla="*/ 2170176 h 2353056"/>
              <a:gd name="connsiteX15" fmla="*/ 3250573 w 3791712"/>
              <a:gd name="connsiteY15" fmla="*/ 2075546 h 2353056"/>
              <a:gd name="connsiteX16" fmla="*/ 3216224 w 3791712"/>
              <a:gd name="connsiteY16" fmla="*/ 2033115 h 2353056"/>
              <a:gd name="connsiteX17" fmla="*/ 3160888 w 3791712"/>
              <a:gd name="connsiteY17" fmla="*/ 2100184 h 2353056"/>
              <a:gd name="connsiteX18" fmla="*/ 2785872 w 3791712"/>
              <a:gd name="connsiteY18" fmla="*/ 2255520 h 2353056"/>
              <a:gd name="connsiteX19" fmla="*/ 2410857 w 3791712"/>
              <a:gd name="connsiteY19" fmla="*/ 2100184 h 2353056"/>
              <a:gd name="connsiteX20" fmla="*/ 2377718 w 3791712"/>
              <a:gd name="connsiteY20" fmla="*/ 2060020 h 2353056"/>
              <a:gd name="connsiteX21" fmla="*/ 2374729 w 3791712"/>
              <a:gd name="connsiteY21" fmla="*/ 2065476 h 2353056"/>
              <a:gd name="connsiteX22" fmla="*/ 1828800 w 3791712"/>
              <a:gd name="connsiteY22" fmla="*/ 2353056 h 2353056"/>
              <a:gd name="connsiteX23" fmla="*/ 1222170 w 3791712"/>
              <a:gd name="connsiteY23" fmla="*/ 1954678 h 2353056"/>
              <a:gd name="connsiteX24" fmla="*/ 1204383 w 3791712"/>
              <a:gd name="connsiteY24" fmla="*/ 1897910 h 2353056"/>
              <a:gd name="connsiteX25" fmla="*/ 1197546 w 3791712"/>
              <a:gd name="connsiteY25" fmla="*/ 1903104 h 2353056"/>
              <a:gd name="connsiteX26" fmla="*/ 768096 w 3791712"/>
              <a:gd name="connsiteY26" fmla="*/ 2023872 h 2353056"/>
              <a:gd name="connsiteX27" fmla="*/ 0 w 3791712"/>
              <a:gd name="connsiteY27" fmla="*/ 1316736 h 2353056"/>
              <a:gd name="connsiteX28" fmla="*/ 768096 w 3791712"/>
              <a:gd name="connsiteY28" fmla="*/ 609600 h 2353056"/>
              <a:gd name="connsiteX29" fmla="*/ 832787 w 3791712"/>
              <a:gd name="connsiteY29" fmla="*/ 615604 h 2353056"/>
              <a:gd name="connsiteX30" fmla="*/ 842432 w 3791712"/>
              <a:gd name="connsiteY30" fmla="*/ 520816 h 2353056"/>
              <a:gd name="connsiteX31" fmla="*/ 1487424 w 3791712"/>
              <a:gd name="connsiteY31" fmla="*/ 0 h 235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91712" h="2353056">
                <a:moveTo>
                  <a:pt x="1487424" y="0"/>
                </a:moveTo>
                <a:cubicBezTo>
                  <a:pt x="1805580" y="0"/>
                  <a:pt x="2071026" y="223587"/>
                  <a:pt x="2132416" y="520816"/>
                </a:cubicBezTo>
                <a:lnTo>
                  <a:pt x="2141178" y="606929"/>
                </a:lnTo>
                <a:lnTo>
                  <a:pt x="2215692" y="583799"/>
                </a:lnTo>
                <a:cubicBezTo>
                  <a:pt x="2250216" y="576734"/>
                  <a:pt x="2285963" y="573024"/>
                  <a:pt x="2322576" y="573024"/>
                </a:cubicBezTo>
                <a:cubicBezTo>
                  <a:pt x="2615481" y="573024"/>
                  <a:pt x="2852928" y="810471"/>
                  <a:pt x="2852928" y="1103376"/>
                </a:cubicBezTo>
                <a:cubicBezTo>
                  <a:pt x="2852928" y="1130836"/>
                  <a:pt x="2850841" y="1157808"/>
                  <a:pt x="2846817" y="1184143"/>
                </a:cubicBezTo>
                <a:lnTo>
                  <a:pt x="2843029" y="1200578"/>
                </a:lnTo>
                <a:lnTo>
                  <a:pt x="2892756" y="1205591"/>
                </a:lnTo>
                <a:cubicBezTo>
                  <a:pt x="3065379" y="1240915"/>
                  <a:pt x="3207453" y="1360105"/>
                  <a:pt x="3274547" y="1518731"/>
                </a:cubicBezTo>
                <a:lnTo>
                  <a:pt x="3294175" y="1581964"/>
                </a:lnTo>
                <a:lnTo>
                  <a:pt x="3297487" y="1579178"/>
                </a:lnTo>
                <a:cubicBezTo>
                  <a:pt x="3348079" y="1544342"/>
                  <a:pt x="3409069" y="1524000"/>
                  <a:pt x="3474720" y="1524000"/>
                </a:cubicBezTo>
                <a:cubicBezTo>
                  <a:pt x="3649790" y="1524000"/>
                  <a:pt x="3791712" y="1668651"/>
                  <a:pt x="3791712" y="1847088"/>
                </a:cubicBezTo>
                <a:cubicBezTo>
                  <a:pt x="3791712" y="2025525"/>
                  <a:pt x="3649790" y="2170176"/>
                  <a:pt x="3474720" y="2170176"/>
                </a:cubicBezTo>
                <a:cubicBezTo>
                  <a:pt x="3387185" y="2170176"/>
                  <a:pt x="3307937" y="2134013"/>
                  <a:pt x="3250573" y="2075546"/>
                </a:cubicBezTo>
                <a:lnTo>
                  <a:pt x="3216224" y="2033115"/>
                </a:lnTo>
                <a:lnTo>
                  <a:pt x="3160888" y="2100184"/>
                </a:lnTo>
                <a:cubicBezTo>
                  <a:pt x="3064912" y="2196158"/>
                  <a:pt x="2932324" y="2255520"/>
                  <a:pt x="2785872" y="2255520"/>
                </a:cubicBezTo>
                <a:cubicBezTo>
                  <a:pt x="2639419" y="2255520"/>
                  <a:pt x="2506831" y="2196158"/>
                  <a:pt x="2410857" y="2100184"/>
                </a:cubicBezTo>
                <a:lnTo>
                  <a:pt x="2377718" y="2060020"/>
                </a:lnTo>
                <a:lnTo>
                  <a:pt x="2374729" y="2065476"/>
                </a:lnTo>
                <a:cubicBezTo>
                  <a:pt x="2256416" y="2238981"/>
                  <a:pt x="2056054" y="2353056"/>
                  <a:pt x="1828800" y="2353056"/>
                </a:cubicBezTo>
                <a:cubicBezTo>
                  <a:pt x="1556095" y="2353056"/>
                  <a:pt x="1322115" y="2188788"/>
                  <a:pt x="1222170" y="1954678"/>
                </a:cubicBezTo>
                <a:lnTo>
                  <a:pt x="1204383" y="1897910"/>
                </a:lnTo>
                <a:lnTo>
                  <a:pt x="1197546" y="1903104"/>
                </a:lnTo>
                <a:cubicBezTo>
                  <a:pt x="1074957" y="1979351"/>
                  <a:pt x="927174" y="2023872"/>
                  <a:pt x="768096" y="2023872"/>
                </a:cubicBezTo>
                <a:cubicBezTo>
                  <a:pt x="343888" y="2023872"/>
                  <a:pt x="0" y="1707276"/>
                  <a:pt x="0" y="1316736"/>
                </a:cubicBezTo>
                <a:cubicBezTo>
                  <a:pt x="0" y="926196"/>
                  <a:pt x="343888" y="609600"/>
                  <a:pt x="768096" y="609600"/>
                </a:cubicBezTo>
                <a:lnTo>
                  <a:pt x="832787" y="615604"/>
                </a:lnTo>
                <a:lnTo>
                  <a:pt x="842432" y="520816"/>
                </a:lnTo>
                <a:cubicBezTo>
                  <a:pt x="903822" y="223587"/>
                  <a:pt x="1169268" y="0"/>
                  <a:pt x="1487424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930" y="1037222"/>
            <a:ext cx="3666667" cy="22476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248" y="1157993"/>
            <a:ext cx="3228571" cy="2152381"/>
          </a:xfrm>
          <a:prstGeom prst="rect">
            <a:avLst/>
          </a:prstGeom>
        </p:spPr>
      </p:pic>
      <p:sp>
        <p:nvSpPr>
          <p:cNvPr id="16" name="Freeform 15"/>
          <p:cNvSpPr/>
          <p:nvPr/>
        </p:nvSpPr>
        <p:spPr>
          <a:xfrm>
            <a:off x="1511808" y="4267200"/>
            <a:ext cx="2694432" cy="1572768"/>
          </a:xfrm>
          <a:custGeom>
            <a:avLst/>
            <a:gdLst>
              <a:gd name="connsiteX0" fmla="*/ 1487424 w 3791712"/>
              <a:gd name="connsiteY0" fmla="*/ 0 h 2353056"/>
              <a:gd name="connsiteX1" fmla="*/ 2132416 w 3791712"/>
              <a:gd name="connsiteY1" fmla="*/ 520816 h 2353056"/>
              <a:gd name="connsiteX2" fmla="*/ 2141178 w 3791712"/>
              <a:gd name="connsiteY2" fmla="*/ 606929 h 2353056"/>
              <a:gd name="connsiteX3" fmla="*/ 2215692 w 3791712"/>
              <a:gd name="connsiteY3" fmla="*/ 583799 h 2353056"/>
              <a:gd name="connsiteX4" fmla="*/ 2322576 w 3791712"/>
              <a:gd name="connsiteY4" fmla="*/ 573024 h 2353056"/>
              <a:gd name="connsiteX5" fmla="*/ 2852928 w 3791712"/>
              <a:gd name="connsiteY5" fmla="*/ 1103376 h 2353056"/>
              <a:gd name="connsiteX6" fmla="*/ 2846817 w 3791712"/>
              <a:gd name="connsiteY6" fmla="*/ 1184143 h 2353056"/>
              <a:gd name="connsiteX7" fmla="*/ 2843029 w 3791712"/>
              <a:gd name="connsiteY7" fmla="*/ 1200578 h 2353056"/>
              <a:gd name="connsiteX8" fmla="*/ 2892756 w 3791712"/>
              <a:gd name="connsiteY8" fmla="*/ 1205591 h 2353056"/>
              <a:gd name="connsiteX9" fmla="*/ 3274547 w 3791712"/>
              <a:gd name="connsiteY9" fmla="*/ 1518731 h 2353056"/>
              <a:gd name="connsiteX10" fmla="*/ 3294175 w 3791712"/>
              <a:gd name="connsiteY10" fmla="*/ 1581964 h 2353056"/>
              <a:gd name="connsiteX11" fmla="*/ 3297487 w 3791712"/>
              <a:gd name="connsiteY11" fmla="*/ 1579178 h 2353056"/>
              <a:gd name="connsiteX12" fmla="*/ 3474720 w 3791712"/>
              <a:gd name="connsiteY12" fmla="*/ 1524000 h 2353056"/>
              <a:gd name="connsiteX13" fmla="*/ 3791712 w 3791712"/>
              <a:gd name="connsiteY13" fmla="*/ 1847088 h 2353056"/>
              <a:gd name="connsiteX14" fmla="*/ 3474720 w 3791712"/>
              <a:gd name="connsiteY14" fmla="*/ 2170176 h 2353056"/>
              <a:gd name="connsiteX15" fmla="*/ 3250573 w 3791712"/>
              <a:gd name="connsiteY15" fmla="*/ 2075546 h 2353056"/>
              <a:gd name="connsiteX16" fmla="*/ 3216224 w 3791712"/>
              <a:gd name="connsiteY16" fmla="*/ 2033115 h 2353056"/>
              <a:gd name="connsiteX17" fmla="*/ 3160888 w 3791712"/>
              <a:gd name="connsiteY17" fmla="*/ 2100184 h 2353056"/>
              <a:gd name="connsiteX18" fmla="*/ 2785872 w 3791712"/>
              <a:gd name="connsiteY18" fmla="*/ 2255520 h 2353056"/>
              <a:gd name="connsiteX19" fmla="*/ 2410857 w 3791712"/>
              <a:gd name="connsiteY19" fmla="*/ 2100184 h 2353056"/>
              <a:gd name="connsiteX20" fmla="*/ 2377718 w 3791712"/>
              <a:gd name="connsiteY20" fmla="*/ 2060020 h 2353056"/>
              <a:gd name="connsiteX21" fmla="*/ 2374729 w 3791712"/>
              <a:gd name="connsiteY21" fmla="*/ 2065476 h 2353056"/>
              <a:gd name="connsiteX22" fmla="*/ 1828800 w 3791712"/>
              <a:gd name="connsiteY22" fmla="*/ 2353056 h 2353056"/>
              <a:gd name="connsiteX23" fmla="*/ 1222170 w 3791712"/>
              <a:gd name="connsiteY23" fmla="*/ 1954678 h 2353056"/>
              <a:gd name="connsiteX24" fmla="*/ 1204383 w 3791712"/>
              <a:gd name="connsiteY24" fmla="*/ 1897910 h 2353056"/>
              <a:gd name="connsiteX25" fmla="*/ 1197546 w 3791712"/>
              <a:gd name="connsiteY25" fmla="*/ 1903104 h 2353056"/>
              <a:gd name="connsiteX26" fmla="*/ 768096 w 3791712"/>
              <a:gd name="connsiteY26" fmla="*/ 2023872 h 2353056"/>
              <a:gd name="connsiteX27" fmla="*/ 0 w 3791712"/>
              <a:gd name="connsiteY27" fmla="*/ 1316736 h 2353056"/>
              <a:gd name="connsiteX28" fmla="*/ 768096 w 3791712"/>
              <a:gd name="connsiteY28" fmla="*/ 609600 h 2353056"/>
              <a:gd name="connsiteX29" fmla="*/ 832787 w 3791712"/>
              <a:gd name="connsiteY29" fmla="*/ 615604 h 2353056"/>
              <a:gd name="connsiteX30" fmla="*/ 842432 w 3791712"/>
              <a:gd name="connsiteY30" fmla="*/ 520816 h 2353056"/>
              <a:gd name="connsiteX31" fmla="*/ 1487424 w 3791712"/>
              <a:gd name="connsiteY31" fmla="*/ 0 h 235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91712" h="2353056">
                <a:moveTo>
                  <a:pt x="1487424" y="0"/>
                </a:moveTo>
                <a:cubicBezTo>
                  <a:pt x="1805580" y="0"/>
                  <a:pt x="2071026" y="223587"/>
                  <a:pt x="2132416" y="520816"/>
                </a:cubicBezTo>
                <a:lnTo>
                  <a:pt x="2141178" y="606929"/>
                </a:lnTo>
                <a:lnTo>
                  <a:pt x="2215692" y="583799"/>
                </a:lnTo>
                <a:cubicBezTo>
                  <a:pt x="2250216" y="576734"/>
                  <a:pt x="2285963" y="573024"/>
                  <a:pt x="2322576" y="573024"/>
                </a:cubicBezTo>
                <a:cubicBezTo>
                  <a:pt x="2615481" y="573024"/>
                  <a:pt x="2852928" y="810471"/>
                  <a:pt x="2852928" y="1103376"/>
                </a:cubicBezTo>
                <a:cubicBezTo>
                  <a:pt x="2852928" y="1130836"/>
                  <a:pt x="2850841" y="1157808"/>
                  <a:pt x="2846817" y="1184143"/>
                </a:cubicBezTo>
                <a:lnTo>
                  <a:pt x="2843029" y="1200578"/>
                </a:lnTo>
                <a:lnTo>
                  <a:pt x="2892756" y="1205591"/>
                </a:lnTo>
                <a:cubicBezTo>
                  <a:pt x="3065379" y="1240915"/>
                  <a:pt x="3207453" y="1360105"/>
                  <a:pt x="3274547" y="1518731"/>
                </a:cubicBezTo>
                <a:lnTo>
                  <a:pt x="3294175" y="1581964"/>
                </a:lnTo>
                <a:lnTo>
                  <a:pt x="3297487" y="1579178"/>
                </a:lnTo>
                <a:cubicBezTo>
                  <a:pt x="3348079" y="1544342"/>
                  <a:pt x="3409069" y="1524000"/>
                  <a:pt x="3474720" y="1524000"/>
                </a:cubicBezTo>
                <a:cubicBezTo>
                  <a:pt x="3649790" y="1524000"/>
                  <a:pt x="3791712" y="1668651"/>
                  <a:pt x="3791712" y="1847088"/>
                </a:cubicBezTo>
                <a:cubicBezTo>
                  <a:pt x="3791712" y="2025525"/>
                  <a:pt x="3649790" y="2170176"/>
                  <a:pt x="3474720" y="2170176"/>
                </a:cubicBezTo>
                <a:cubicBezTo>
                  <a:pt x="3387185" y="2170176"/>
                  <a:pt x="3307937" y="2134013"/>
                  <a:pt x="3250573" y="2075546"/>
                </a:cubicBezTo>
                <a:lnTo>
                  <a:pt x="3216224" y="2033115"/>
                </a:lnTo>
                <a:lnTo>
                  <a:pt x="3160888" y="2100184"/>
                </a:lnTo>
                <a:cubicBezTo>
                  <a:pt x="3064912" y="2196158"/>
                  <a:pt x="2932324" y="2255520"/>
                  <a:pt x="2785872" y="2255520"/>
                </a:cubicBezTo>
                <a:cubicBezTo>
                  <a:pt x="2639419" y="2255520"/>
                  <a:pt x="2506831" y="2196158"/>
                  <a:pt x="2410857" y="2100184"/>
                </a:cubicBezTo>
                <a:lnTo>
                  <a:pt x="2377718" y="2060020"/>
                </a:lnTo>
                <a:lnTo>
                  <a:pt x="2374729" y="2065476"/>
                </a:lnTo>
                <a:cubicBezTo>
                  <a:pt x="2256416" y="2238981"/>
                  <a:pt x="2056054" y="2353056"/>
                  <a:pt x="1828800" y="2353056"/>
                </a:cubicBezTo>
                <a:cubicBezTo>
                  <a:pt x="1556095" y="2353056"/>
                  <a:pt x="1322115" y="2188788"/>
                  <a:pt x="1222170" y="1954678"/>
                </a:cubicBezTo>
                <a:lnTo>
                  <a:pt x="1204383" y="1897910"/>
                </a:lnTo>
                <a:lnTo>
                  <a:pt x="1197546" y="1903104"/>
                </a:lnTo>
                <a:cubicBezTo>
                  <a:pt x="1074957" y="1979351"/>
                  <a:pt x="927174" y="2023872"/>
                  <a:pt x="768096" y="2023872"/>
                </a:cubicBezTo>
                <a:cubicBezTo>
                  <a:pt x="343888" y="2023872"/>
                  <a:pt x="0" y="1707276"/>
                  <a:pt x="0" y="1316736"/>
                </a:cubicBezTo>
                <a:cubicBezTo>
                  <a:pt x="0" y="926196"/>
                  <a:pt x="343888" y="609600"/>
                  <a:pt x="768096" y="609600"/>
                </a:cubicBezTo>
                <a:lnTo>
                  <a:pt x="832787" y="615604"/>
                </a:lnTo>
                <a:lnTo>
                  <a:pt x="842432" y="520816"/>
                </a:lnTo>
                <a:cubicBezTo>
                  <a:pt x="903822" y="223587"/>
                  <a:pt x="1169268" y="0"/>
                  <a:pt x="148742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5690" y="3970528"/>
            <a:ext cx="2190476" cy="203809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50848" y="1072896"/>
            <a:ext cx="173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วาดวงกลมซ้อนกัน 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8064" y="1182624"/>
            <a:ext cx="1199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เลือกทั้งหมด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9648" y="4047744"/>
            <a:ext cx="1180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เติมสีตามรูป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3255" y="6114891"/>
            <a:ext cx="1161905" cy="504762"/>
          </a:xfrm>
          <a:prstGeom prst="rect">
            <a:avLst/>
          </a:prstGeom>
        </p:spPr>
      </p:pic>
      <p:sp>
        <p:nvSpPr>
          <p:cNvPr id="24" name="Freeform 23"/>
          <p:cNvSpPr/>
          <p:nvPr/>
        </p:nvSpPr>
        <p:spPr>
          <a:xfrm>
            <a:off x="7839456" y="4169664"/>
            <a:ext cx="2694432" cy="1572768"/>
          </a:xfrm>
          <a:custGeom>
            <a:avLst/>
            <a:gdLst>
              <a:gd name="connsiteX0" fmla="*/ 1487424 w 3791712"/>
              <a:gd name="connsiteY0" fmla="*/ 0 h 2353056"/>
              <a:gd name="connsiteX1" fmla="*/ 2132416 w 3791712"/>
              <a:gd name="connsiteY1" fmla="*/ 520816 h 2353056"/>
              <a:gd name="connsiteX2" fmla="*/ 2141178 w 3791712"/>
              <a:gd name="connsiteY2" fmla="*/ 606929 h 2353056"/>
              <a:gd name="connsiteX3" fmla="*/ 2215692 w 3791712"/>
              <a:gd name="connsiteY3" fmla="*/ 583799 h 2353056"/>
              <a:gd name="connsiteX4" fmla="*/ 2322576 w 3791712"/>
              <a:gd name="connsiteY4" fmla="*/ 573024 h 2353056"/>
              <a:gd name="connsiteX5" fmla="*/ 2852928 w 3791712"/>
              <a:gd name="connsiteY5" fmla="*/ 1103376 h 2353056"/>
              <a:gd name="connsiteX6" fmla="*/ 2846817 w 3791712"/>
              <a:gd name="connsiteY6" fmla="*/ 1184143 h 2353056"/>
              <a:gd name="connsiteX7" fmla="*/ 2843029 w 3791712"/>
              <a:gd name="connsiteY7" fmla="*/ 1200578 h 2353056"/>
              <a:gd name="connsiteX8" fmla="*/ 2892756 w 3791712"/>
              <a:gd name="connsiteY8" fmla="*/ 1205591 h 2353056"/>
              <a:gd name="connsiteX9" fmla="*/ 3274547 w 3791712"/>
              <a:gd name="connsiteY9" fmla="*/ 1518731 h 2353056"/>
              <a:gd name="connsiteX10" fmla="*/ 3294175 w 3791712"/>
              <a:gd name="connsiteY10" fmla="*/ 1581964 h 2353056"/>
              <a:gd name="connsiteX11" fmla="*/ 3297487 w 3791712"/>
              <a:gd name="connsiteY11" fmla="*/ 1579178 h 2353056"/>
              <a:gd name="connsiteX12" fmla="*/ 3474720 w 3791712"/>
              <a:gd name="connsiteY12" fmla="*/ 1524000 h 2353056"/>
              <a:gd name="connsiteX13" fmla="*/ 3791712 w 3791712"/>
              <a:gd name="connsiteY13" fmla="*/ 1847088 h 2353056"/>
              <a:gd name="connsiteX14" fmla="*/ 3474720 w 3791712"/>
              <a:gd name="connsiteY14" fmla="*/ 2170176 h 2353056"/>
              <a:gd name="connsiteX15" fmla="*/ 3250573 w 3791712"/>
              <a:gd name="connsiteY15" fmla="*/ 2075546 h 2353056"/>
              <a:gd name="connsiteX16" fmla="*/ 3216224 w 3791712"/>
              <a:gd name="connsiteY16" fmla="*/ 2033115 h 2353056"/>
              <a:gd name="connsiteX17" fmla="*/ 3160888 w 3791712"/>
              <a:gd name="connsiteY17" fmla="*/ 2100184 h 2353056"/>
              <a:gd name="connsiteX18" fmla="*/ 2785872 w 3791712"/>
              <a:gd name="connsiteY18" fmla="*/ 2255520 h 2353056"/>
              <a:gd name="connsiteX19" fmla="*/ 2410857 w 3791712"/>
              <a:gd name="connsiteY19" fmla="*/ 2100184 h 2353056"/>
              <a:gd name="connsiteX20" fmla="*/ 2377718 w 3791712"/>
              <a:gd name="connsiteY20" fmla="*/ 2060020 h 2353056"/>
              <a:gd name="connsiteX21" fmla="*/ 2374729 w 3791712"/>
              <a:gd name="connsiteY21" fmla="*/ 2065476 h 2353056"/>
              <a:gd name="connsiteX22" fmla="*/ 1828800 w 3791712"/>
              <a:gd name="connsiteY22" fmla="*/ 2353056 h 2353056"/>
              <a:gd name="connsiteX23" fmla="*/ 1222170 w 3791712"/>
              <a:gd name="connsiteY23" fmla="*/ 1954678 h 2353056"/>
              <a:gd name="connsiteX24" fmla="*/ 1204383 w 3791712"/>
              <a:gd name="connsiteY24" fmla="*/ 1897910 h 2353056"/>
              <a:gd name="connsiteX25" fmla="*/ 1197546 w 3791712"/>
              <a:gd name="connsiteY25" fmla="*/ 1903104 h 2353056"/>
              <a:gd name="connsiteX26" fmla="*/ 768096 w 3791712"/>
              <a:gd name="connsiteY26" fmla="*/ 2023872 h 2353056"/>
              <a:gd name="connsiteX27" fmla="*/ 0 w 3791712"/>
              <a:gd name="connsiteY27" fmla="*/ 1316736 h 2353056"/>
              <a:gd name="connsiteX28" fmla="*/ 768096 w 3791712"/>
              <a:gd name="connsiteY28" fmla="*/ 609600 h 2353056"/>
              <a:gd name="connsiteX29" fmla="*/ 832787 w 3791712"/>
              <a:gd name="connsiteY29" fmla="*/ 615604 h 2353056"/>
              <a:gd name="connsiteX30" fmla="*/ 842432 w 3791712"/>
              <a:gd name="connsiteY30" fmla="*/ 520816 h 2353056"/>
              <a:gd name="connsiteX31" fmla="*/ 1487424 w 3791712"/>
              <a:gd name="connsiteY31" fmla="*/ 0 h 235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91712" h="2353056">
                <a:moveTo>
                  <a:pt x="1487424" y="0"/>
                </a:moveTo>
                <a:cubicBezTo>
                  <a:pt x="1805580" y="0"/>
                  <a:pt x="2071026" y="223587"/>
                  <a:pt x="2132416" y="520816"/>
                </a:cubicBezTo>
                <a:lnTo>
                  <a:pt x="2141178" y="606929"/>
                </a:lnTo>
                <a:lnTo>
                  <a:pt x="2215692" y="583799"/>
                </a:lnTo>
                <a:cubicBezTo>
                  <a:pt x="2250216" y="576734"/>
                  <a:pt x="2285963" y="573024"/>
                  <a:pt x="2322576" y="573024"/>
                </a:cubicBezTo>
                <a:cubicBezTo>
                  <a:pt x="2615481" y="573024"/>
                  <a:pt x="2852928" y="810471"/>
                  <a:pt x="2852928" y="1103376"/>
                </a:cubicBezTo>
                <a:cubicBezTo>
                  <a:pt x="2852928" y="1130836"/>
                  <a:pt x="2850841" y="1157808"/>
                  <a:pt x="2846817" y="1184143"/>
                </a:cubicBezTo>
                <a:lnTo>
                  <a:pt x="2843029" y="1200578"/>
                </a:lnTo>
                <a:lnTo>
                  <a:pt x="2892756" y="1205591"/>
                </a:lnTo>
                <a:cubicBezTo>
                  <a:pt x="3065379" y="1240915"/>
                  <a:pt x="3207453" y="1360105"/>
                  <a:pt x="3274547" y="1518731"/>
                </a:cubicBezTo>
                <a:lnTo>
                  <a:pt x="3294175" y="1581964"/>
                </a:lnTo>
                <a:lnTo>
                  <a:pt x="3297487" y="1579178"/>
                </a:lnTo>
                <a:cubicBezTo>
                  <a:pt x="3348079" y="1544342"/>
                  <a:pt x="3409069" y="1524000"/>
                  <a:pt x="3474720" y="1524000"/>
                </a:cubicBezTo>
                <a:cubicBezTo>
                  <a:pt x="3649790" y="1524000"/>
                  <a:pt x="3791712" y="1668651"/>
                  <a:pt x="3791712" y="1847088"/>
                </a:cubicBezTo>
                <a:cubicBezTo>
                  <a:pt x="3791712" y="2025525"/>
                  <a:pt x="3649790" y="2170176"/>
                  <a:pt x="3474720" y="2170176"/>
                </a:cubicBezTo>
                <a:cubicBezTo>
                  <a:pt x="3387185" y="2170176"/>
                  <a:pt x="3307937" y="2134013"/>
                  <a:pt x="3250573" y="2075546"/>
                </a:cubicBezTo>
                <a:lnTo>
                  <a:pt x="3216224" y="2033115"/>
                </a:lnTo>
                <a:lnTo>
                  <a:pt x="3160888" y="2100184"/>
                </a:lnTo>
                <a:cubicBezTo>
                  <a:pt x="3064912" y="2196158"/>
                  <a:pt x="2932324" y="2255520"/>
                  <a:pt x="2785872" y="2255520"/>
                </a:cubicBezTo>
                <a:cubicBezTo>
                  <a:pt x="2639419" y="2255520"/>
                  <a:pt x="2506831" y="2196158"/>
                  <a:pt x="2410857" y="2100184"/>
                </a:cubicBezTo>
                <a:lnTo>
                  <a:pt x="2377718" y="2060020"/>
                </a:lnTo>
                <a:lnTo>
                  <a:pt x="2374729" y="2065476"/>
                </a:lnTo>
                <a:cubicBezTo>
                  <a:pt x="2256416" y="2238981"/>
                  <a:pt x="2056054" y="2353056"/>
                  <a:pt x="1828800" y="2353056"/>
                </a:cubicBezTo>
                <a:cubicBezTo>
                  <a:pt x="1556095" y="2353056"/>
                  <a:pt x="1322115" y="2188788"/>
                  <a:pt x="1222170" y="1954678"/>
                </a:cubicBezTo>
                <a:lnTo>
                  <a:pt x="1204383" y="1897910"/>
                </a:lnTo>
                <a:lnTo>
                  <a:pt x="1197546" y="1903104"/>
                </a:lnTo>
                <a:cubicBezTo>
                  <a:pt x="1074957" y="1979351"/>
                  <a:pt x="927174" y="2023872"/>
                  <a:pt x="768096" y="2023872"/>
                </a:cubicBezTo>
                <a:cubicBezTo>
                  <a:pt x="343888" y="2023872"/>
                  <a:pt x="0" y="1707276"/>
                  <a:pt x="0" y="1316736"/>
                </a:cubicBezTo>
                <a:cubicBezTo>
                  <a:pt x="0" y="926196"/>
                  <a:pt x="343888" y="609600"/>
                  <a:pt x="768096" y="609600"/>
                </a:cubicBezTo>
                <a:lnTo>
                  <a:pt x="832787" y="615604"/>
                </a:lnTo>
                <a:lnTo>
                  <a:pt x="842432" y="520816"/>
                </a:lnTo>
                <a:cubicBezTo>
                  <a:pt x="903822" y="223587"/>
                  <a:pt x="1169268" y="0"/>
                  <a:pt x="148742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744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111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Cordia New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การออกแบบ Background ด้วย Microsoft PowerPoint</dc:title>
  <dc:creator>กรรฐวรรณ จันทร์เปรมปรี</dc:creator>
  <cp:lastModifiedBy>comsri33012</cp:lastModifiedBy>
  <cp:revision>5</cp:revision>
  <dcterms:created xsi:type="dcterms:W3CDTF">2018-08-20T02:39:30Z</dcterms:created>
  <dcterms:modified xsi:type="dcterms:W3CDTF">2018-08-20T03:16:00Z</dcterms:modified>
</cp:coreProperties>
</file>