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9" r:id="rId2"/>
    <p:sldId id="260" r:id="rId3"/>
    <p:sldId id="256" r:id="rId4"/>
    <p:sldId id="258" r:id="rId5"/>
    <p:sldId id="257" r:id="rId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>
        <p:scale>
          <a:sx n="60" d="100"/>
          <a:sy n="60" d="100"/>
        </p:scale>
        <p:origin x="972" y="29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5" Type="http://schemas.openxmlformats.org/officeDocument/2006/relationships/slide" Target="slides/slide4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9784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325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2432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40650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65773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2825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25020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498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843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296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8713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8A1F07-CC78-40FF-A19D-45872BC37836}" type="datetimeFigureOut">
              <a:rPr lang="en-US" smtClean="0"/>
              <a:t>31/08/2017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4B3436-B480-49AD-BB84-D38D19C05C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3324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Rectangle 629"/>
          <p:cNvSpPr/>
          <p:nvPr/>
        </p:nvSpPr>
        <p:spPr>
          <a:xfrm>
            <a:off x="-327570" y="1322451"/>
            <a:ext cx="12925970" cy="3932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6" name="Group 585"/>
          <p:cNvGrpSpPr/>
          <p:nvPr/>
        </p:nvGrpSpPr>
        <p:grpSpPr>
          <a:xfrm rot="21302061">
            <a:off x="1369264" y="881579"/>
            <a:ext cx="488449" cy="4393249"/>
            <a:chOff x="8816971" y="920532"/>
            <a:chExt cx="532479" cy="4393249"/>
          </a:xfrm>
        </p:grpSpPr>
        <p:sp>
          <p:nvSpPr>
            <p:cNvPr id="587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Isosceles Triangle 15"/>
            <p:cNvSpPr/>
            <p:nvPr/>
          </p:nvSpPr>
          <p:spPr>
            <a:xfrm rot="1408441" flipH="1">
              <a:off x="8876896" y="991273"/>
              <a:ext cx="329433" cy="607026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84" h="1601701">
                  <a:moveTo>
                    <a:pt x="0" y="1601701"/>
                  </a:moveTo>
                  <a:cubicBezTo>
                    <a:pt x="188595" y="1209271"/>
                    <a:pt x="12094" y="323849"/>
                    <a:pt x="497869" y="-1"/>
                  </a:cubicBezTo>
                  <a:cubicBezTo>
                    <a:pt x="400714" y="384809"/>
                    <a:pt x="840105" y="1319761"/>
                    <a:pt x="274320" y="1578841"/>
                  </a:cubicBezTo>
                  <a:lnTo>
                    <a:pt x="0" y="160170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Freeform 589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/>
          <p:cNvGrpSpPr/>
          <p:nvPr/>
        </p:nvGrpSpPr>
        <p:grpSpPr>
          <a:xfrm rot="991966">
            <a:off x="2732284" y="2132680"/>
            <a:ext cx="488449" cy="4393249"/>
            <a:chOff x="8816971" y="920532"/>
            <a:chExt cx="532479" cy="4393249"/>
          </a:xfrm>
        </p:grpSpPr>
        <p:sp>
          <p:nvSpPr>
            <p:cNvPr id="451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Isosceles Triangle 15"/>
            <p:cNvSpPr/>
            <p:nvPr/>
          </p:nvSpPr>
          <p:spPr>
            <a:xfrm rot="1408441" flipH="1">
              <a:off x="8876896" y="991273"/>
              <a:ext cx="329433" cy="607026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84" h="1601701">
                  <a:moveTo>
                    <a:pt x="0" y="1601701"/>
                  </a:moveTo>
                  <a:cubicBezTo>
                    <a:pt x="188595" y="1209271"/>
                    <a:pt x="12094" y="323849"/>
                    <a:pt x="497869" y="-1"/>
                  </a:cubicBezTo>
                  <a:cubicBezTo>
                    <a:pt x="400714" y="384809"/>
                    <a:pt x="840105" y="1319761"/>
                    <a:pt x="274320" y="1578841"/>
                  </a:cubicBezTo>
                  <a:lnTo>
                    <a:pt x="0" y="160170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 448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4" name="Group 303"/>
          <p:cNvGrpSpPr/>
          <p:nvPr/>
        </p:nvGrpSpPr>
        <p:grpSpPr>
          <a:xfrm rot="2096508">
            <a:off x="1020097" y="2621974"/>
            <a:ext cx="2117421" cy="4972669"/>
            <a:chOff x="8351473" y="2703922"/>
            <a:chExt cx="2141373" cy="5028921"/>
          </a:xfrm>
        </p:grpSpPr>
        <p:sp>
          <p:nvSpPr>
            <p:cNvPr id="591" name="Isosceles Triangle 15"/>
            <p:cNvSpPr/>
            <p:nvPr/>
          </p:nvSpPr>
          <p:spPr>
            <a:xfrm rot="20742927">
              <a:off x="8556459" y="2703922"/>
              <a:ext cx="668070" cy="120114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407344"/>
                <a:gd name="connsiteY0" fmla="*/ 1235966 h 1235966"/>
                <a:gd name="connsiteX1" fmla="*/ 320505 w 407344"/>
                <a:gd name="connsiteY1" fmla="*/ 0 h 1235966"/>
                <a:gd name="connsiteX2" fmla="*/ 120480 w 407344"/>
                <a:gd name="connsiteY2" fmla="*/ 1154430 h 1235966"/>
                <a:gd name="connsiteX3" fmla="*/ 0 w 407344"/>
                <a:gd name="connsiteY3" fmla="*/ 1235966 h 1235966"/>
                <a:gd name="connsiteX0" fmla="*/ 14291 w 390274"/>
                <a:gd name="connsiteY0" fmla="*/ 1178478 h 1178478"/>
                <a:gd name="connsiteX1" fmla="*/ 232947 w 390274"/>
                <a:gd name="connsiteY1" fmla="*/ 0 h 1178478"/>
                <a:gd name="connsiteX2" fmla="*/ 134771 w 390274"/>
                <a:gd name="connsiteY2" fmla="*/ 1096942 h 1178478"/>
                <a:gd name="connsiteX3" fmla="*/ 14291 w 390274"/>
                <a:gd name="connsiteY3" fmla="*/ 1178478 h 1178478"/>
                <a:gd name="connsiteX0" fmla="*/ 0 w 382079"/>
                <a:gd name="connsiteY0" fmla="*/ 1201148 h 1201148"/>
                <a:gd name="connsiteX1" fmla="*/ 240404 w 382079"/>
                <a:gd name="connsiteY1" fmla="*/ 0 h 1201148"/>
                <a:gd name="connsiteX2" fmla="*/ 120480 w 382079"/>
                <a:gd name="connsiteY2" fmla="*/ 1119612 h 1201148"/>
                <a:gd name="connsiteX3" fmla="*/ 0 w 382079"/>
                <a:gd name="connsiteY3" fmla="*/ 1201148 h 1201148"/>
                <a:gd name="connsiteX0" fmla="*/ 0 w 437763"/>
                <a:gd name="connsiteY0" fmla="*/ 1201148 h 1201148"/>
                <a:gd name="connsiteX1" fmla="*/ 240404 w 437763"/>
                <a:gd name="connsiteY1" fmla="*/ 0 h 1201148"/>
                <a:gd name="connsiteX2" fmla="*/ 120480 w 437763"/>
                <a:gd name="connsiteY2" fmla="*/ 1119612 h 1201148"/>
                <a:gd name="connsiteX3" fmla="*/ 0 w 437763"/>
                <a:gd name="connsiteY3" fmla="*/ 1201148 h 120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763" h="1201148">
                  <a:moveTo>
                    <a:pt x="0" y="1201148"/>
                  </a:moveTo>
                  <a:cubicBezTo>
                    <a:pt x="188595" y="808718"/>
                    <a:pt x="-245371" y="323850"/>
                    <a:pt x="240404" y="0"/>
                  </a:cubicBezTo>
                  <a:cubicBezTo>
                    <a:pt x="343765" y="333988"/>
                    <a:pt x="686265" y="860532"/>
                    <a:pt x="120480" y="1119612"/>
                  </a:cubicBezTo>
                  <a:lnTo>
                    <a:pt x="0" y="1201148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Isosceles Triangle 15"/>
            <p:cNvSpPr/>
            <p:nvPr/>
          </p:nvSpPr>
          <p:spPr>
            <a:xfrm rot="19539949" flipH="1">
              <a:off x="8351473" y="2763415"/>
              <a:ext cx="826305" cy="120303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407344"/>
                <a:gd name="connsiteY0" fmla="*/ 1235966 h 1235966"/>
                <a:gd name="connsiteX1" fmla="*/ 320505 w 407344"/>
                <a:gd name="connsiteY1" fmla="*/ 0 h 1235966"/>
                <a:gd name="connsiteX2" fmla="*/ 120480 w 407344"/>
                <a:gd name="connsiteY2" fmla="*/ 1154430 h 1235966"/>
                <a:gd name="connsiteX3" fmla="*/ 0 w 407344"/>
                <a:gd name="connsiteY3" fmla="*/ 1235966 h 1235966"/>
                <a:gd name="connsiteX0" fmla="*/ 14291 w 390274"/>
                <a:gd name="connsiteY0" fmla="*/ 1178478 h 1178478"/>
                <a:gd name="connsiteX1" fmla="*/ 232947 w 390274"/>
                <a:gd name="connsiteY1" fmla="*/ 0 h 1178478"/>
                <a:gd name="connsiteX2" fmla="*/ 134771 w 390274"/>
                <a:gd name="connsiteY2" fmla="*/ 1096942 h 1178478"/>
                <a:gd name="connsiteX3" fmla="*/ 14291 w 390274"/>
                <a:gd name="connsiteY3" fmla="*/ 1178478 h 1178478"/>
                <a:gd name="connsiteX0" fmla="*/ 0 w 382079"/>
                <a:gd name="connsiteY0" fmla="*/ 1201148 h 1201148"/>
                <a:gd name="connsiteX1" fmla="*/ 240404 w 382079"/>
                <a:gd name="connsiteY1" fmla="*/ 0 h 1201148"/>
                <a:gd name="connsiteX2" fmla="*/ 120480 w 382079"/>
                <a:gd name="connsiteY2" fmla="*/ 1119612 h 1201148"/>
                <a:gd name="connsiteX3" fmla="*/ 0 w 382079"/>
                <a:gd name="connsiteY3" fmla="*/ 1201148 h 1201148"/>
                <a:gd name="connsiteX0" fmla="*/ 0 w 437763"/>
                <a:gd name="connsiteY0" fmla="*/ 1201148 h 1201148"/>
                <a:gd name="connsiteX1" fmla="*/ 240404 w 437763"/>
                <a:gd name="connsiteY1" fmla="*/ 0 h 1201148"/>
                <a:gd name="connsiteX2" fmla="*/ 120480 w 437763"/>
                <a:gd name="connsiteY2" fmla="*/ 1119612 h 1201148"/>
                <a:gd name="connsiteX3" fmla="*/ 0 w 437763"/>
                <a:gd name="connsiteY3" fmla="*/ 1201148 h 1201148"/>
                <a:gd name="connsiteX0" fmla="*/ 0 w 437763"/>
                <a:gd name="connsiteY0" fmla="*/ 1294453 h 1294453"/>
                <a:gd name="connsiteX1" fmla="*/ 118626 w 437763"/>
                <a:gd name="connsiteY1" fmla="*/ 199828 h 1294453"/>
                <a:gd name="connsiteX2" fmla="*/ 240404 w 437763"/>
                <a:gd name="connsiteY2" fmla="*/ 93305 h 1294453"/>
                <a:gd name="connsiteX3" fmla="*/ 120480 w 437763"/>
                <a:gd name="connsiteY3" fmla="*/ 1212917 h 1294453"/>
                <a:gd name="connsiteX4" fmla="*/ 0 w 437763"/>
                <a:gd name="connsiteY4" fmla="*/ 1294453 h 1294453"/>
                <a:gd name="connsiteX0" fmla="*/ 75458 w 513221"/>
                <a:gd name="connsiteY0" fmla="*/ 1281909 h 1281909"/>
                <a:gd name="connsiteX1" fmla="*/ 9033 w 513221"/>
                <a:gd name="connsiteY1" fmla="*/ 230302 h 1281909"/>
                <a:gd name="connsiteX2" fmla="*/ 315862 w 513221"/>
                <a:gd name="connsiteY2" fmla="*/ 80761 h 1281909"/>
                <a:gd name="connsiteX3" fmla="*/ 195938 w 513221"/>
                <a:gd name="connsiteY3" fmla="*/ 1200373 h 1281909"/>
                <a:gd name="connsiteX4" fmla="*/ 75458 w 513221"/>
                <a:gd name="connsiteY4" fmla="*/ 1281909 h 1281909"/>
                <a:gd name="connsiteX0" fmla="*/ 75458 w 541449"/>
                <a:gd name="connsiteY0" fmla="*/ 1232835 h 1232835"/>
                <a:gd name="connsiteX1" fmla="*/ 9033 w 541449"/>
                <a:gd name="connsiteY1" fmla="*/ 181228 h 1232835"/>
                <a:gd name="connsiteX2" fmla="*/ 382983 w 541449"/>
                <a:gd name="connsiteY2" fmla="*/ 103345 h 1232835"/>
                <a:gd name="connsiteX3" fmla="*/ 195938 w 541449"/>
                <a:gd name="connsiteY3" fmla="*/ 1151299 h 1232835"/>
                <a:gd name="connsiteX4" fmla="*/ 75458 w 541449"/>
                <a:gd name="connsiteY4" fmla="*/ 1232835 h 1232835"/>
                <a:gd name="connsiteX0" fmla="*/ 75458 w 541449"/>
                <a:gd name="connsiteY0" fmla="*/ 1254834 h 1254834"/>
                <a:gd name="connsiteX1" fmla="*/ 9033 w 541449"/>
                <a:gd name="connsiteY1" fmla="*/ 203227 h 1254834"/>
                <a:gd name="connsiteX2" fmla="*/ 223998 w 541449"/>
                <a:gd name="connsiteY2" fmla="*/ 27846 h 1254834"/>
                <a:gd name="connsiteX3" fmla="*/ 382983 w 541449"/>
                <a:gd name="connsiteY3" fmla="*/ 125344 h 1254834"/>
                <a:gd name="connsiteX4" fmla="*/ 195938 w 541449"/>
                <a:gd name="connsiteY4" fmla="*/ 1173298 h 1254834"/>
                <a:gd name="connsiteX5" fmla="*/ 75458 w 541449"/>
                <a:gd name="connsiteY5" fmla="*/ 1254834 h 1254834"/>
                <a:gd name="connsiteX0" fmla="*/ 75458 w 541449"/>
                <a:gd name="connsiteY0" fmla="*/ 1203034 h 1203034"/>
                <a:gd name="connsiteX1" fmla="*/ 9033 w 541449"/>
                <a:gd name="connsiteY1" fmla="*/ 151427 h 1203034"/>
                <a:gd name="connsiteX2" fmla="*/ 197186 w 541449"/>
                <a:gd name="connsiteY2" fmla="*/ 135189 h 1203034"/>
                <a:gd name="connsiteX3" fmla="*/ 382983 w 541449"/>
                <a:gd name="connsiteY3" fmla="*/ 73544 h 1203034"/>
                <a:gd name="connsiteX4" fmla="*/ 195938 w 541449"/>
                <a:gd name="connsiteY4" fmla="*/ 1121498 h 1203034"/>
                <a:gd name="connsiteX5" fmla="*/ 75458 w 541449"/>
                <a:gd name="connsiteY5" fmla="*/ 1203034 h 120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449" h="1203034">
                  <a:moveTo>
                    <a:pt x="75458" y="1203034"/>
                  </a:moveTo>
                  <a:cubicBezTo>
                    <a:pt x="75149" y="1034186"/>
                    <a:pt x="-31034" y="351618"/>
                    <a:pt x="9033" y="151427"/>
                  </a:cubicBezTo>
                  <a:cubicBezTo>
                    <a:pt x="33790" y="-53071"/>
                    <a:pt x="134861" y="148170"/>
                    <a:pt x="197186" y="135189"/>
                  </a:cubicBezTo>
                  <a:cubicBezTo>
                    <a:pt x="259511" y="122208"/>
                    <a:pt x="387660" y="-117365"/>
                    <a:pt x="382983" y="73544"/>
                  </a:cubicBezTo>
                  <a:cubicBezTo>
                    <a:pt x="486344" y="407532"/>
                    <a:pt x="761723" y="862418"/>
                    <a:pt x="195938" y="1121498"/>
                  </a:cubicBezTo>
                  <a:lnTo>
                    <a:pt x="75458" y="1203034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Oval 305"/>
            <p:cNvSpPr/>
            <p:nvPr/>
          </p:nvSpPr>
          <p:spPr>
            <a:xfrm rot="19632697">
              <a:off x="8370884" y="2839137"/>
              <a:ext cx="651207" cy="327015"/>
            </a:xfrm>
            <a:prstGeom prst="ellipse">
              <a:avLst/>
            </a:pr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Oval 306"/>
            <p:cNvSpPr/>
            <p:nvPr/>
          </p:nvSpPr>
          <p:spPr>
            <a:xfrm rot="20342445">
              <a:off x="8497669" y="2909949"/>
              <a:ext cx="440767" cy="327015"/>
            </a:xfrm>
            <a:prstGeom prst="ellipse">
              <a:avLst/>
            </a:pr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Isosceles Triangle 15"/>
            <p:cNvSpPr/>
            <p:nvPr/>
          </p:nvSpPr>
          <p:spPr>
            <a:xfrm rot="19539949" flipH="1">
              <a:off x="8386095" y="2954623"/>
              <a:ext cx="627065" cy="1157099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45398"/>
                <a:gd name="connsiteY0" fmla="*/ 1164270 h 1164270"/>
                <a:gd name="connsiteX1" fmla="*/ 426083 w 545398"/>
                <a:gd name="connsiteY1" fmla="*/ 0 h 1164270"/>
                <a:gd name="connsiteX2" fmla="*/ 274320 w 545398"/>
                <a:gd name="connsiteY2" fmla="*/ 1141410 h 1164270"/>
                <a:gd name="connsiteX3" fmla="*/ 0 w 545398"/>
                <a:gd name="connsiteY3" fmla="*/ 1164270 h 1164270"/>
                <a:gd name="connsiteX0" fmla="*/ 0 w 591047"/>
                <a:gd name="connsiteY0" fmla="*/ 1164270 h 1164270"/>
                <a:gd name="connsiteX1" fmla="*/ 426083 w 591047"/>
                <a:gd name="connsiteY1" fmla="*/ 0 h 1164270"/>
                <a:gd name="connsiteX2" fmla="*/ 274320 w 591047"/>
                <a:gd name="connsiteY2" fmla="*/ 1141410 h 1164270"/>
                <a:gd name="connsiteX3" fmla="*/ 0 w 591047"/>
                <a:gd name="connsiteY3" fmla="*/ 1164270 h 1164270"/>
                <a:gd name="connsiteX0" fmla="*/ 0 w 410893"/>
                <a:gd name="connsiteY0" fmla="*/ 1157099 h 1157099"/>
                <a:gd name="connsiteX1" fmla="*/ 245929 w 410893"/>
                <a:gd name="connsiteY1" fmla="*/ 0 h 1157099"/>
                <a:gd name="connsiteX2" fmla="*/ 94166 w 410893"/>
                <a:gd name="connsiteY2" fmla="*/ 1141410 h 1157099"/>
                <a:gd name="connsiteX3" fmla="*/ 0 w 410893"/>
                <a:gd name="connsiteY3" fmla="*/ 1157099 h 1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893" h="1157099">
                  <a:moveTo>
                    <a:pt x="0" y="1157099"/>
                  </a:moveTo>
                  <a:cubicBezTo>
                    <a:pt x="188595" y="764669"/>
                    <a:pt x="-239846" y="323850"/>
                    <a:pt x="245929" y="0"/>
                  </a:cubicBezTo>
                  <a:cubicBezTo>
                    <a:pt x="307743" y="272875"/>
                    <a:pt x="659951" y="882330"/>
                    <a:pt x="94166" y="1141410"/>
                  </a:cubicBezTo>
                  <a:lnTo>
                    <a:pt x="0" y="115709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Isosceles Triangle 15"/>
            <p:cNvSpPr/>
            <p:nvPr/>
          </p:nvSpPr>
          <p:spPr>
            <a:xfrm rot="19539949">
              <a:off x="8804097" y="2741095"/>
              <a:ext cx="593896" cy="1156856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78708"/>
                <a:gd name="connsiteY0" fmla="*/ 1193478 h 1193478"/>
                <a:gd name="connsiteX1" fmla="*/ 521907 w 578708"/>
                <a:gd name="connsiteY1" fmla="*/ 0 h 1193478"/>
                <a:gd name="connsiteX2" fmla="*/ 274320 w 578708"/>
                <a:gd name="connsiteY2" fmla="*/ 1170618 h 1193478"/>
                <a:gd name="connsiteX3" fmla="*/ 0 w 578708"/>
                <a:gd name="connsiteY3" fmla="*/ 1193478 h 1193478"/>
                <a:gd name="connsiteX0" fmla="*/ 0 w 599185"/>
                <a:gd name="connsiteY0" fmla="*/ 1157226 h 1157226"/>
                <a:gd name="connsiteX1" fmla="*/ 570738 w 599185"/>
                <a:gd name="connsiteY1" fmla="*/ 0 h 1157226"/>
                <a:gd name="connsiteX2" fmla="*/ 274320 w 599185"/>
                <a:gd name="connsiteY2" fmla="*/ 1134366 h 1157226"/>
                <a:gd name="connsiteX3" fmla="*/ 0 w 599185"/>
                <a:gd name="connsiteY3" fmla="*/ 1157226 h 1157226"/>
                <a:gd name="connsiteX0" fmla="*/ 0 w 599185"/>
                <a:gd name="connsiteY0" fmla="*/ 1157226 h 1157226"/>
                <a:gd name="connsiteX1" fmla="*/ 570738 w 599185"/>
                <a:gd name="connsiteY1" fmla="*/ 0 h 1157226"/>
                <a:gd name="connsiteX2" fmla="*/ 274320 w 599185"/>
                <a:gd name="connsiteY2" fmla="*/ 1134366 h 1157226"/>
                <a:gd name="connsiteX3" fmla="*/ 0 w 599185"/>
                <a:gd name="connsiteY3" fmla="*/ 1157226 h 1157226"/>
                <a:gd name="connsiteX0" fmla="*/ 0 w 568428"/>
                <a:gd name="connsiteY0" fmla="*/ 1156855 h 1156855"/>
                <a:gd name="connsiteX1" fmla="*/ 494717 w 568428"/>
                <a:gd name="connsiteY1" fmla="*/ 0 h 1156855"/>
                <a:gd name="connsiteX2" fmla="*/ 274320 w 568428"/>
                <a:gd name="connsiteY2" fmla="*/ 1133995 h 1156855"/>
                <a:gd name="connsiteX3" fmla="*/ 0 w 568428"/>
                <a:gd name="connsiteY3" fmla="*/ 1156855 h 1156855"/>
                <a:gd name="connsiteX0" fmla="*/ 0 w 523165"/>
                <a:gd name="connsiteY0" fmla="*/ 1156855 h 1156855"/>
                <a:gd name="connsiteX1" fmla="*/ 494717 w 523165"/>
                <a:gd name="connsiteY1" fmla="*/ 0 h 1156855"/>
                <a:gd name="connsiteX2" fmla="*/ 198301 w 523165"/>
                <a:gd name="connsiteY2" fmla="*/ 1134366 h 1156855"/>
                <a:gd name="connsiteX3" fmla="*/ 0 w 523165"/>
                <a:gd name="connsiteY3" fmla="*/ 1156855 h 1156855"/>
                <a:gd name="connsiteX0" fmla="*/ 0 w 575339"/>
                <a:gd name="connsiteY0" fmla="*/ 1156855 h 1156855"/>
                <a:gd name="connsiteX1" fmla="*/ 494717 w 575339"/>
                <a:gd name="connsiteY1" fmla="*/ 0 h 1156855"/>
                <a:gd name="connsiteX2" fmla="*/ 198301 w 575339"/>
                <a:gd name="connsiteY2" fmla="*/ 1134366 h 1156855"/>
                <a:gd name="connsiteX3" fmla="*/ 0 w 575339"/>
                <a:gd name="connsiteY3" fmla="*/ 1156855 h 1156855"/>
                <a:gd name="connsiteX0" fmla="*/ 0 w 593897"/>
                <a:gd name="connsiteY0" fmla="*/ 1156855 h 1156855"/>
                <a:gd name="connsiteX1" fmla="*/ 494717 w 593897"/>
                <a:gd name="connsiteY1" fmla="*/ 0 h 1156855"/>
                <a:gd name="connsiteX2" fmla="*/ 198301 w 593897"/>
                <a:gd name="connsiteY2" fmla="*/ 1134366 h 1156855"/>
                <a:gd name="connsiteX3" fmla="*/ 0 w 593897"/>
                <a:gd name="connsiteY3" fmla="*/ 1156855 h 11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3897" h="1156855">
                  <a:moveTo>
                    <a:pt x="0" y="1156855"/>
                  </a:moveTo>
                  <a:cubicBezTo>
                    <a:pt x="188595" y="764425"/>
                    <a:pt x="-203698" y="120540"/>
                    <a:pt x="494717" y="0"/>
                  </a:cubicBezTo>
                  <a:cubicBezTo>
                    <a:pt x="397562" y="384810"/>
                    <a:pt x="935472" y="726054"/>
                    <a:pt x="198301" y="1134366"/>
                  </a:cubicBezTo>
                  <a:lnTo>
                    <a:pt x="0" y="115685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 309"/>
            <p:cNvSpPr/>
            <p:nvPr/>
          </p:nvSpPr>
          <p:spPr>
            <a:xfrm rot="19979229" flipH="1">
              <a:off x="9424260" y="3135229"/>
              <a:ext cx="1068586" cy="4597614"/>
            </a:xfrm>
            <a:custGeom>
              <a:avLst/>
              <a:gdLst>
                <a:gd name="connsiteX0" fmla="*/ 0 w 1227105"/>
                <a:gd name="connsiteY0" fmla="*/ 100157 h 3569827"/>
                <a:gd name="connsiteX1" fmla="*/ 321485 w 1227105"/>
                <a:gd name="connsiteY1" fmla="*/ 708271 h 3569827"/>
                <a:gd name="connsiteX2" fmla="*/ 345328 w 1227105"/>
                <a:gd name="connsiteY2" fmla="*/ 712120 h 3569827"/>
                <a:gd name="connsiteX3" fmla="*/ 357683 w 1227105"/>
                <a:gd name="connsiteY3" fmla="*/ 759288 h 3569827"/>
                <a:gd name="connsiteX4" fmla="*/ 500672 w 1227105"/>
                <a:gd name="connsiteY4" fmla="*/ 944635 h 3569827"/>
                <a:gd name="connsiteX5" fmla="*/ 540890 w 1227105"/>
                <a:gd name="connsiteY5" fmla="*/ 1691220 h 3569827"/>
                <a:gd name="connsiteX6" fmla="*/ 481467 w 1227105"/>
                <a:gd name="connsiteY6" fmla="*/ 1630168 h 3569827"/>
                <a:gd name="connsiteX7" fmla="*/ 546258 w 1227105"/>
                <a:gd name="connsiteY7" fmla="*/ 1790879 h 3569827"/>
                <a:gd name="connsiteX8" fmla="*/ 572776 w 1227105"/>
                <a:gd name="connsiteY8" fmla="*/ 2283136 h 3569827"/>
                <a:gd name="connsiteX9" fmla="*/ 510217 w 1227105"/>
                <a:gd name="connsiteY9" fmla="*/ 2218862 h 3569827"/>
                <a:gd name="connsiteX10" fmla="*/ 578428 w 1227105"/>
                <a:gd name="connsiteY10" fmla="*/ 2388056 h 3569827"/>
                <a:gd name="connsiteX11" fmla="*/ 598816 w 1227105"/>
                <a:gd name="connsiteY11" fmla="*/ 2766542 h 3569827"/>
                <a:gd name="connsiteX12" fmla="*/ 535270 w 1227105"/>
                <a:gd name="connsiteY12" fmla="*/ 2701253 h 3569827"/>
                <a:gd name="connsiteX13" fmla="*/ 604558 w 1227105"/>
                <a:gd name="connsiteY13" fmla="*/ 2873117 h 3569827"/>
                <a:gd name="connsiteX14" fmla="*/ 642089 w 1227105"/>
                <a:gd name="connsiteY14" fmla="*/ 3569827 h 3569827"/>
                <a:gd name="connsiteX15" fmla="*/ 739873 w 1227105"/>
                <a:gd name="connsiteY15" fmla="*/ 3565766 h 3569827"/>
                <a:gd name="connsiteX16" fmla="*/ 719523 w 1227105"/>
                <a:gd name="connsiteY16" fmla="*/ 3165848 h 3569827"/>
                <a:gd name="connsiteX17" fmla="*/ 769106 w 1227105"/>
                <a:gd name="connsiteY17" fmla="*/ 2998564 h 3569827"/>
                <a:gd name="connsiteX18" fmla="*/ 714470 w 1227105"/>
                <a:gd name="connsiteY18" fmla="*/ 3066570 h 3569827"/>
                <a:gd name="connsiteX19" fmla="*/ 694902 w 1227105"/>
                <a:gd name="connsiteY19" fmla="*/ 2681998 h 3569827"/>
                <a:gd name="connsiteX20" fmla="*/ 744053 w 1227105"/>
                <a:gd name="connsiteY20" fmla="*/ 2516173 h 3569827"/>
                <a:gd name="connsiteX21" fmla="*/ 689893 w 1227105"/>
                <a:gd name="connsiteY21" fmla="*/ 2583586 h 3569827"/>
                <a:gd name="connsiteX22" fmla="*/ 665122 w 1227105"/>
                <a:gd name="connsiteY22" fmla="*/ 2096777 h 3569827"/>
                <a:gd name="connsiteX23" fmla="*/ 715303 w 1227105"/>
                <a:gd name="connsiteY23" fmla="*/ 1927479 h 3569827"/>
                <a:gd name="connsiteX24" fmla="*/ 660010 w 1227105"/>
                <a:gd name="connsiteY24" fmla="*/ 1996304 h 3569827"/>
                <a:gd name="connsiteX25" fmla="*/ 607727 w 1227105"/>
                <a:gd name="connsiteY25" fmla="*/ 968834 h 3569827"/>
                <a:gd name="connsiteX26" fmla="*/ 717720 w 1227105"/>
                <a:gd name="connsiteY26" fmla="*/ 776147 h 3569827"/>
                <a:gd name="connsiteX27" fmla="*/ 733954 w 1227105"/>
                <a:gd name="connsiteY27" fmla="*/ 732669 h 3569827"/>
                <a:gd name="connsiteX28" fmla="*/ 757449 w 1227105"/>
                <a:gd name="connsiteY28" fmla="*/ 731554 h 3569827"/>
                <a:gd name="connsiteX29" fmla="*/ 1227105 w 1227105"/>
                <a:gd name="connsiteY29" fmla="*/ 332364 h 3569827"/>
                <a:gd name="connsiteX30" fmla="*/ 868526 w 1227105"/>
                <a:gd name="connsiteY30" fmla="*/ 287710 h 3569827"/>
                <a:gd name="connsiteX31" fmla="*/ 849409 w 1227105"/>
                <a:gd name="connsiteY31" fmla="*/ 295481 h 3569827"/>
                <a:gd name="connsiteX32" fmla="*/ 854471 w 1227105"/>
                <a:gd name="connsiteY32" fmla="*/ 264739 h 3569827"/>
                <a:gd name="connsiteX33" fmla="*/ 968018 w 1227105"/>
                <a:gd name="connsiteY33" fmla="*/ 79643 h 3569827"/>
                <a:gd name="connsiteX34" fmla="*/ 640779 w 1227105"/>
                <a:gd name="connsiteY34" fmla="*/ 205128 h 3569827"/>
                <a:gd name="connsiteX35" fmla="*/ 605586 w 1227105"/>
                <a:gd name="connsiteY35" fmla="*/ 249479 h 3569827"/>
                <a:gd name="connsiteX36" fmla="*/ 563104 w 1227105"/>
                <a:gd name="connsiteY36" fmla="*/ 164171 h 3569827"/>
                <a:gd name="connsiteX37" fmla="*/ 365602 w 1227105"/>
                <a:gd name="connsiteY37" fmla="*/ 0 h 3569827"/>
                <a:gd name="connsiteX38" fmla="*/ 388960 w 1227105"/>
                <a:gd name="connsiteY38" fmla="*/ 215888 h 3569827"/>
                <a:gd name="connsiteX39" fmla="*/ 374120 w 1227105"/>
                <a:gd name="connsiteY39" fmla="*/ 267634 h 3569827"/>
                <a:gd name="connsiteX40" fmla="*/ 330740 w 1227105"/>
                <a:gd name="connsiteY40" fmla="*/ 216105 h 3569827"/>
                <a:gd name="connsiteX41" fmla="*/ 0 w 1227105"/>
                <a:gd name="connsiteY41" fmla="*/ 100157 h 356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27105" h="3569827">
                  <a:moveTo>
                    <a:pt x="0" y="100157"/>
                  </a:moveTo>
                  <a:cubicBezTo>
                    <a:pt x="250426" y="300352"/>
                    <a:pt x="32147" y="637517"/>
                    <a:pt x="321485" y="708271"/>
                  </a:cubicBezTo>
                  <a:lnTo>
                    <a:pt x="345328" y="712120"/>
                  </a:lnTo>
                  <a:lnTo>
                    <a:pt x="357683" y="759288"/>
                  </a:lnTo>
                  <a:cubicBezTo>
                    <a:pt x="378284" y="819495"/>
                    <a:pt x="414044" y="879072"/>
                    <a:pt x="500672" y="944635"/>
                  </a:cubicBezTo>
                  <a:lnTo>
                    <a:pt x="540890" y="1691220"/>
                  </a:lnTo>
                  <a:lnTo>
                    <a:pt x="481467" y="1630168"/>
                  </a:lnTo>
                  <a:lnTo>
                    <a:pt x="546258" y="1790879"/>
                  </a:lnTo>
                  <a:lnTo>
                    <a:pt x="572776" y="2283136"/>
                  </a:lnTo>
                  <a:lnTo>
                    <a:pt x="510217" y="2218862"/>
                  </a:lnTo>
                  <a:lnTo>
                    <a:pt x="578428" y="2388056"/>
                  </a:lnTo>
                  <a:lnTo>
                    <a:pt x="598816" y="2766542"/>
                  </a:lnTo>
                  <a:lnTo>
                    <a:pt x="535270" y="2701253"/>
                  </a:lnTo>
                  <a:lnTo>
                    <a:pt x="604558" y="2873117"/>
                  </a:lnTo>
                  <a:lnTo>
                    <a:pt x="642089" y="3569827"/>
                  </a:lnTo>
                  <a:lnTo>
                    <a:pt x="739873" y="3565766"/>
                  </a:lnTo>
                  <a:lnTo>
                    <a:pt x="719523" y="3165848"/>
                  </a:lnTo>
                  <a:lnTo>
                    <a:pt x="769106" y="2998564"/>
                  </a:lnTo>
                  <a:lnTo>
                    <a:pt x="714470" y="3066570"/>
                  </a:lnTo>
                  <a:lnTo>
                    <a:pt x="694902" y="2681998"/>
                  </a:lnTo>
                  <a:lnTo>
                    <a:pt x="744053" y="2516173"/>
                  </a:lnTo>
                  <a:lnTo>
                    <a:pt x="689893" y="2583586"/>
                  </a:lnTo>
                  <a:lnTo>
                    <a:pt x="665122" y="2096777"/>
                  </a:lnTo>
                  <a:lnTo>
                    <a:pt x="715303" y="1927479"/>
                  </a:lnTo>
                  <a:lnTo>
                    <a:pt x="660010" y="1996304"/>
                  </a:lnTo>
                  <a:lnTo>
                    <a:pt x="607727" y="968834"/>
                  </a:lnTo>
                  <a:cubicBezTo>
                    <a:pt x="635782" y="871876"/>
                    <a:pt x="682776" y="850059"/>
                    <a:pt x="717720" y="776147"/>
                  </a:cubicBezTo>
                  <a:lnTo>
                    <a:pt x="733954" y="732669"/>
                  </a:lnTo>
                  <a:lnTo>
                    <a:pt x="757449" y="731554"/>
                  </a:lnTo>
                  <a:cubicBezTo>
                    <a:pt x="948170" y="700758"/>
                    <a:pt x="952106" y="387820"/>
                    <a:pt x="1227105" y="332364"/>
                  </a:cubicBezTo>
                  <a:cubicBezTo>
                    <a:pt x="1074803" y="256167"/>
                    <a:pt x="963231" y="256164"/>
                    <a:pt x="868526" y="287710"/>
                  </a:cubicBezTo>
                  <a:lnTo>
                    <a:pt x="849409" y="295481"/>
                  </a:lnTo>
                  <a:lnTo>
                    <a:pt x="854471" y="264739"/>
                  </a:lnTo>
                  <a:cubicBezTo>
                    <a:pt x="871207" y="199010"/>
                    <a:pt x="902814" y="134941"/>
                    <a:pt x="968018" y="79643"/>
                  </a:cubicBezTo>
                  <a:cubicBezTo>
                    <a:pt x="804664" y="86262"/>
                    <a:pt x="708110" y="136215"/>
                    <a:pt x="640779" y="205128"/>
                  </a:cubicBezTo>
                  <a:lnTo>
                    <a:pt x="605586" y="249479"/>
                  </a:lnTo>
                  <a:lnTo>
                    <a:pt x="563104" y="164171"/>
                  </a:lnTo>
                  <a:cubicBezTo>
                    <a:pt x="523577" y="105927"/>
                    <a:pt x="462127" y="50617"/>
                    <a:pt x="365602" y="0"/>
                  </a:cubicBezTo>
                  <a:cubicBezTo>
                    <a:pt x="400849" y="77892"/>
                    <a:pt x="401980" y="149323"/>
                    <a:pt x="388960" y="215888"/>
                  </a:cubicBezTo>
                  <a:lnTo>
                    <a:pt x="374120" y="267634"/>
                  </a:lnTo>
                  <a:lnTo>
                    <a:pt x="330740" y="216105"/>
                  </a:lnTo>
                  <a:cubicBezTo>
                    <a:pt x="261439" y="149173"/>
                    <a:pt x="163477" y="102039"/>
                    <a:pt x="0" y="10015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lin ang="16200000" scaled="1"/>
              <a:tileRect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9" name="Rectangle 1"/>
          <p:cNvSpPr>
            <a:spLocks noChangeArrowheads="1"/>
          </p:cNvSpPr>
          <p:nvPr/>
        </p:nvSpPr>
        <p:spPr bwMode="auto">
          <a:xfrm>
            <a:off x="4746741" y="1164551"/>
            <a:ext cx="6376934" cy="403187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sz="7200" b="0" i="0" u="none" strike="noStrike" cap="none" normalizeH="0" baseline="0" dirty="0" smtClean="0">
                <a:ln>
                  <a:noFill/>
                </a:ln>
                <a:solidFill>
                  <a:srgbClr val="DD4B39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กุหลาบ</a:t>
            </a:r>
            <a:r>
              <a:rPr kumimoji="0" lang="en-US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 </a:t>
            </a:r>
            <a:endParaRPr kumimoji="0" lang="th-TH" sz="4400" b="0" i="0" u="none" strike="noStrike" cap="none" normalizeH="0" baseline="0" dirty="0" smtClean="0">
              <a:ln>
                <a:noFill/>
              </a:ln>
              <a:solidFill>
                <a:srgbClr val="545454"/>
              </a:solidFill>
              <a:effectLst/>
              <a:latin typeface="Angsana New" panose="02020603050405020304" pitchFamily="18" charset="-34"/>
              <a:cs typeface="Angsana New" panose="02020603050405020304" pitchFamily="18" charset="-34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(</a:t>
            </a:r>
            <a:r>
              <a:rPr kumimoji="0" lang="th-TH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ชื่อวิทยาศาสตร์</a:t>
            </a:r>
            <a:r>
              <a:rPr kumimoji="0" lang="en-US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: Rosa hybrids) </a:t>
            </a:r>
            <a:endParaRPr kumimoji="0" lang="th-TH" sz="4400" b="0" i="0" u="none" strike="noStrike" cap="none" normalizeH="0" baseline="0" dirty="0" smtClean="0">
              <a:ln>
                <a:noFill/>
              </a:ln>
              <a:solidFill>
                <a:srgbClr val="545454"/>
              </a:solidFill>
              <a:effectLst/>
              <a:latin typeface="Angsana New" panose="02020603050405020304" pitchFamily="18" charset="-34"/>
              <a:cs typeface="Angsana New" panose="02020603050405020304" pitchFamily="18" charset="-34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เป็นดอกไม้ที่ได้รับความนิยมปลูก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sz="44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มากที่สุดชนิด</a:t>
            </a:r>
            <a:r>
              <a:rPr kumimoji="0" lang="th-TH" sz="4800" b="0" i="0" u="none" strike="noStrike" cap="none" normalizeH="0" baseline="0" dirty="0" smtClean="0">
                <a:ln>
                  <a:noFill/>
                </a:ln>
                <a:solidFill>
                  <a:srgbClr val="545454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หนึ่งของโลกที่มีต้นกำเนิดจากทวีปเอเชีย</a:t>
            </a:r>
            <a:r>
              <a:rPr kumimoji="0" lang="en-US" sz="4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ngsana New" panose="02020603050405020304" pitchFamily="18" charset="-34"/>
                <a:cs typeface="Angsana New" panose="02020603050405020304" pitchFamily="18" charset="-34"/>
              </a:rPr>
              <a:t> </a:t>
            </a:r>
            <a:endParaRPr kumimoji="0" lang="en-US" sz="4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ngsana New" panose="02020603050405020304" pitchFamily="18" charset="-34"/>
              <a:cs typeface="Angsana New" panose="02020603050405020304" pitchFamily="18" charset="-34"/>
            </a:endParaRPr>
          </a:p>
        </p:txBody>
      </p:sp>
      <p:pic>
        <p:nvPicPr>
          <p:cNvPr id="420" name="Picture 4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7243" y="5287724"/>
            <a:ext cx="1603772" cy="1295801"/>
          </a:xfrm>
          <a:prstGeom prst="rect">
            <a:avLst/>
          </a:prstGeom>
        </p:spPr>
      </p:pic>
      <p:grpSp>
        <p:nvGrpSpPr>
          <p:cNvPr id="509" name="Group 508"/>
          <p:cNvGrpSpPr/>
          <p:nvPr/>
        </p:nvGrpSpPr>
        <p:grpSpPr>
          <a:xfrm>
            <a:off x="546538" y="489053"/>
            <a:ext cx="3577592" cy="5964458"/>
            <a:chOff x="6136625" y="1341737"/>
            <a:chExt cx="3577592" cy="5964458"/>
          </a:xfrm>
        </p:grpSpPr>
        <p:grpSp>
          <p:nvGrpSpPr>
            <p:cNvPr id="432" name="Group 431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433" name="Group 432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440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Isosceles Triangle 440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4" name="Group 433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43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Isosceles Triangle 43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5" name="Group 434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436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Isosceles Triangle 436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2" name="Group 481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483" name="Freeform 482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84" name="Group 483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485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Oval 489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Oval 490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Oval 491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Isosceles Triangle 14"/>
                <p:cNvSpPr/>
                <p:nvPr/>
              </p:nvSpPr>
              <p:spPr>
                <a:xfrm>
                  <a:off x="4765651" y="960119"/>
                  <a:ext cx="694554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554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712903" y="521197"/>
                        <a:pt x="694504" y="601939"/>
                        <a:pt x="688381" y="731116"/>
                      </a:cubicBezTo>
                      <a:cubicBezTo>
                        <a:pt x="682258" y="860293"/>
                        <a:pt x="668918" y="1100044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9" name="Group 498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00" name="Group 499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0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" name="Isosceles Triangle 50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1" name="Group 500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05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" name="Isosceles Triangle 505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2" name="Group 501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03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Isosceles Triangle 503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10" name="Group 509"/>
          <p:cNvGrpSpPr/>
          <p:nvPr/>
        </p:nvGrpSpPr>
        <p:grpSpPr>
          <a:xfrm rot="20593462">
            <a:off x="-254333" y="1880682"/>
            <a:ext cx="3577592" cy="5964458"/>
            <a:chOff x="6136625" y="1341737"/>
            <a:chExt cx="3577592" cy="5964458"/>
          </a:xfrm>
        </p:grpSpPr>
        <p:grpSp>
          <p:nvGrpSpPr>
            <p:cNvPr id="511" name="Group 510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539" name="Group 538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4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" name="Isosceles Triangle 54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" name="Group 539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4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Isosceles Triangle 54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1" name="Group 540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42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Isosceles Triangle 542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2" name="Group 511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523" name="Freeform 522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524" name="Group 523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525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Oval 528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Oval 529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Oval 530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" name="Oval 531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Isosceles Triangle 14"/>
                <p:cNvSpPr/>
                <p:nvPr/>
              </p:nvSpPr>
              <p:spPr>
                <a:xfrm>
                  <a:off x="4765651" y="960119"/>
                  <a:ext cx="694554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554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712903" y="521197"/>
                        <a:pt x="694504" y="601939"/>
                        <a:pt x="688381" y="731116"/>
                      </a:cubicBezTo>
                      <a:cubicBezTo>
                        <a:pt x="682258" y="860293"/>
                        <a:pt x="668918" y="1100044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3" name="Group 512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14" name="Group 513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2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Isosceles Triangle 52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5" name="Group 514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1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Isosceles Triangle 51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" name="Group 515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17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Isosceles Triangle 517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48" name="Group 547"/>
          <p:cNvGrpSpPr/>
          <p:nvPr/>
        </p:nvGrpSpPr>
        <p:grpSpPr>
          <a:xfrm rot="1108696">
            <a:off x="912030" y="2804556"/>
            <a:ext cx="3577592" cy="5964458"/>
            <a:chOff x="6136625" y="1341737"/>
            <a:chExt cx="3577592" cy="5964458"/>
          </a:xfrm>
        </p:grpSpPr>
        <p:grpSp>
          <p:nvGrpSpPr>
            <p:cNvPr id="549" name="Group 548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577" name="Group 576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8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" name="Isosceles Triangle 58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8" name="Group 577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82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Isosceles Triangle 582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9" name="Group 578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80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" name="Isosceles Triangle 580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0" name="Group 549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561" name="Freeform 560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562" name="Group 561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563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Oval 566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" name="Oval 567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" name="Oval 568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" name="Oval 569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" name="Isosceles Triangle 14"/>
                <p:cNvSpPr/>
                <p:nvPr/>
              </p:nvSpPr>
              <p:spPr>
                <a:xfrm>
                  <a:off x="4765651" y="960119"/>
                  <a:ext cx="694554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554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712903" y="521197"/>
                        <a:pt x="694504" y="601939"/>
                        <a:pt x="688381" y="731116"/>
                      </a:cubicBezTo>
                      <a:cubicBezTo>
                        <a:pt x="682258" y="860293"/>
                        <a:pt x="668918" y="1100044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1" name="Group 550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52" name="Group 551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5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Isosceles Triangle 55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3" name="Group 552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5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Isosceles Triangle 55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4" name="Group 553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55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" name="Isosceles Triangle 555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92" name="Group 591"/>
          <p:cNvGrpSpPr/>
          <p:nvPr/>
        </p:nvGrpSpPr>
        <p:grpSpPr>
          <a:xfrm>
            <a:off x="248558" y="3805672"/>
            <a:ext cx="3577592" cy="5964458"/>
            <a:chOff x="6136625" y="1341737"/>
            <a:chExt cx="3577592" cy="5964458"/>
          </a:xfrm>
        </p:grpSpPr>
        <p:grpSp>
          <p:nvGrpSpPr>
            <p:cNvPr id="593" name="Group 592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621" name="Group 620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2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Isosceles Triangle 62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2" name="Group 621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2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" name="Isosceles Triangle 62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3" name="Group 622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24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Isosceles Triangle 624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4" name="Group 593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605" name="Freeform 604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06" name="Group 605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607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Oval 610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Oval 611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Oval 612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Oval 613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Isosceles Triangle 14"/>
                <p:cNvSpPr/>
                <p:nvPr/>
              </p:nvSpPr>
              <p:spPr>
                <a:xfrm>
                  <a:off x="4765651" y="960119"/>
                  <a:ext cx="694554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554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712903" y="521197"/>
                        <a:pt x="694504" y="601939"/>
                        <a:pt x="688381" y="731116"/>
                      </a:cubicBezTo>
                      <a:cubicBezTo>
                        <a:pt x="682258" y="860293"/>
                        <a:pt x="668918" y="1100044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5" name="Group 594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96" name="Group 595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0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" name="Isosceles Triangle 60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7" name="Group 596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0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Isosceles Triangle 60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8" name="Group 597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99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Isosceles Triangle 599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48058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" name="Group 944"/>
          <p:cNvGrpSpPr/>
          <p:nvPr/>
        </p:nvGrpSpPr>
        <p:grpSpPr>
          <a:xfrm rot="21103909">
            <a:off x="7116699" y="1160231"/>
            <a:ext cx="488449" cy="4399116"/>
            <a:chOff x="8816971" y="914665"/>
            <a:chExt cx="532479" cy="4399116"/>
          </a:xfrm>
        </p:grpSpPr>
        <p:sp>
          <p:nvSpPr>
            <p:cNvPr id="946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Isosceles Triangle 15"/>
            <p:cNvSpPr/>
            <p:nvPr/>
          </p:nvSpPr>
          <p:spPr>
            <a:xfrm rot="1702768" flipH="1">
              <a:off x="8863422" y="914665"/>
              <a:ext cx="345689" cy="683119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  <a:gd name="connsiteX0" fmla="*/ 0 w 597689"/>
                <a:gd name="connsiteY0" fmla="*/ 1802480 h 1802480"/>
                <a:gd name="connsiteX1" fmla="*/ 567388 w 597689"/>
                <a:gd name="connsiteY1" fmla="*/ 1 h 1802480"/>
                <a:gd name="connsiteX2" fmla="*/ 274320 w 597689"/>
                <a:gd name="connsiteY2" fmla="*/ 1779620 h 1802480"/>
                <a:gd name="connsiteX3" fmla="*/ 0 w 597689"/>
                <a:gd name="connsiteY3" fmla="*/ 1802480 h 180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689" h="1802480">
                  <a:moveTo>
                    <a:pt x="0" y="1802480"/>
                  </a:moveTo>
                  <a:cubicBezTo>
                    <a:pt x="188595" y="1410050"/>
                    <a:pt x="81613" y="323851"/>
                    <a:pt x="567388" y="1"/>
                  </a:cubicBezTo>
                  <a:cubicBezTo>
                    <a:pt x="470233" y="384811"/>
                    <a:pt x="840105" y="1520540"/>
                    <a:pt x="274320" y="1779620"/>
                  </a:cubicBezTo>
                  <a:lnTo>
                    <a:pt x="0" y="1802480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Freeform 948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0" name="Group 939"/>
          <p:cNvGrpSpPr/>
          <p:nvPr/>
        </p:nvGrpSpPr>
        <p:grpSpPr>
          <a:xfrm rot="21302061">
            <a:off x="9277784" y="798554"/>
            <a:ext cx="488449" cy="4399116"/>
            <a:chOff x="8816971" y="914665"/>
            <a:chExt cx="532479" cy="4399116"/>
          </a:xfrm>
        </p:grpSpPr>
        <p:sp>
          <p:nvSpPr>
            <p:cNvPr id="941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Isosceles Triangle 15"/>
            <p:cNvSpPr/>
            <p:nvPr/>
          </p:nvSpPr>
          <p:spPr>
            <a:xfrm rot="1702768" flipH="1">
              <a:off x="8863422" y="914665"/>
              <a:ext cx="345689" cy="683119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  <a:gd name="connsiteX0" fmla="*/ 0 w 597689"/>
                <a:gd name="connsiteY0" fmla="*/ 1802480 h 1802480"/>
                <a:gd name="connsiteX1" fmla="*/ 567388 w 597689"/>
                <a:gd name="connsiteY1" fmla="*/ 1 h 1802480"/>
                <a:gd name="connsiteX2" fmla="*/ 274320 w 597689"/>
                <a:gd name="connsiteY2" fmla="*/ 1779620 h 1802480"/>
                <a:gd name="connsiteX3" fmla="*/ 0 w 597689"/>
                <a:gd name="connsiteY3" fmla="*/ 1802480 h 180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689" h="1802480">
                  <a:moveTo>
                    <a:pt x="0" y="1802480"/>
                  </a:moveTo>
                  <a:cubicBezTo>
                    <a:pt x="188595" y="1410050"/>
                    <a:pt x="81613" y="323851"/>
                    <a:pt x="567388" y="1"/>
                  </a:cubicBezTo>
                  <a:cubicBezTo>
                    <a:pt x="470233" y="384811"/>
                    <a:pt x="840105" y="1520540"/>
                    <a:pt x="274320" y="1779620"/>
                  </a:cubicBezTo>
                  <a:lnTo>
                    <a:pt x="0" y="1802480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Freeform 943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5" name="Group 934"/>
          <p:cNvGrpSpPr/>
          <p:nvPr/>
        </p:nvGrpSpPr>
        <p:grpSpPr>
          <a:xfrm rot="21302061">
            <a:off x="4925928" y="1882741"/>
            <a:ext cx="488449" cy="4399116"/>
            <a:chOff x="8816971" y="914665"/>
            <a:chExt cx="532479" cy="4399116"/>
          </a:xfrm>
        </p:grpSpPr>
        <p:sp>
          <p:nvSpPr>
            <p:cNvPr id="936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Isosceles Triangle 15"/>
            <p:cNvSpPr/>
            <p:nvPr/>
          </p:nvSpPr>
          <p:spPr>
            <a:xfrm rot="1702768" flipH="1">
              <a:off x="8863422" y="914665"/>
              <a:ext cx="345689" cy="683119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  <a:gd name="connsiteX0" fmla="*/ 0 w 597689"/>
                <a:gd name="connsiteY0" fmla="*/ 1802480 h 1802480"/>
                <a:gd name="connsiteX1" fmla="*/ 567388 w 597689"/>
                <a:gd name="connsiteY1" fmla="*/ 1 h 1802480"/>
                <a:gd name="connsiteX2" fmla="*/ 274320 w 597689"/>
                <a:gd name="connsiteY2" fmla="*/ 1779620 h 1802480"/>
                <a:gd name="connsiteX3" fmla="*/ 0 w 597689"/>
                <a:gd name="connsiteY3" fmla="*/ 1802480 h 180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689" h="1802480">
                  <a:moveTo>
                    <a:pt x="0" y="1802480"/>
                  </a:moveTo>
                  <a:cubicBezTo>
                    <a:pt x="188595" y="1410050"/>
                    <a:pt x="81613" y="323851"/>
                    <a:pt x="567388" y="1"/>
                  </a:cubicBezTo>
                  <a:cubicBezTo>
                    <a:pt x="470233" y="384811"/>
                    <a:pt x="840105" y="1520540"/>
                    <a:pt x="274320" y="1779620"/>
                  </a:cubicBezTo>
                  <a:lnTo>
                    <a:pt x="0" y="1802480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Freeform 938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0" name="Group 929"/>
          <p:cNvGrpSpPr/>
          <p:nvPr/>
        </p:nvGrpSpPr>
        <p:grpSpPr>
          <a:xfrm rot="21302061">
            <a:off x="1663617" y="2102013"/>
            <a:ext cx="488449" cy="4399116"/>
            <a:chOff x="8816971" y="914665"/>
            <a:chExt cx="532479" cy="4399116"/>
          </a:xfrm>
        </p:grpSpPr>
        <p:sp>
          <p:nvSpPr>
            <p:cNvPr id="931" name="Isosceles Triangle 15"/>
            <p:cNvSpPr/>
            <p:nvPr/>
          </p:nvSpPr>
          <p:spPr>
            <a:xfrm rot="19715983" flipH="1" flipV="1">
              <a:off x="9010995" y="971111"/>
              <a:ext cx="306234" cy="658908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-1 w 521264"/>
                <a:gd name="connsiteY0" fmla="*/ 1574603 h 1574603"/>
                <a:gd name="connsiteX1" fmla="*/ 487030 w 521264"/>
                <a:gd name="connsiteY1" fmla="*/ 0 h 1574603"/>
                <a:gd name="connsiteX2" fmla="*/ 200990 w 521264"/>
                <a:gd name="connsiteY2" fmla="*/ 1471036 h 1574603"/>
                <a:gd name="connsiteX3" fmla="*/ -1 w 521264"/>
                <a:gd name="connsiteY3" fmla="*/ 1574603 h 1574603"/>
                <a:gd name="connsiteX0" fmla="*/ 1 w 583452"/>
                <a:gd name="connsiteY0" fmla="*/ 1574603 h 1574603"/>
                <a:gd name="connsiteX1" fmla="*/ 487032 w 583452"/>
                <a:gd name="connsiteY1" fmla="*/ 0 h 1574603"/>
                <a:gd name="connsiteX2" fmla="*/ 301535 w 583452"/>
                <a:gd name="connsiteY2" fmla="*/ 1341532 h 1574603"/>
                <a:gd name="connsiteX3" fmla="*/ 1 w 583452"/>
                <a:gd name="connsiteY3" fmla="*/ 1574603 h 1574603"/>
                <a:gd name="connsiteX0" fmla="*/ 0 w 527187"/>
                <a:gd name="connsiteY0" fmla="*/ 1738598 h 1738598"/>
                <a:gd name="connsiteX1" fmla="*/ 430767 w 527187"/>
                <a:gd name="connsiteY1" fmla="*/ 0 h 1738598"/>
                <a:gd name="connsiteX2" fmla="*/ 245270 w 527187"/>
                <a:gd name="connsiteY2" fmla="*/ 1341532 h 1738598"/>
                <a:gd name="connsiteX3" fmla="*/ 0 w 527187"/>
                <a:gd name="connsiteY3" fmla="*/ 1738598 h 1738598"/>
                <a:gd name="connsiteX0" fmla="*/ 2286 w 529473"/>
                <a:gd name="connsiteY0" fmla="*/ 1738598 h 1738598"/>
                <a:gd name="connsiteX1" fmla="*/ 433053 w 529473"/>
                <a:gd name="connsiteY1" fmla="*/ 0 h 1738598"/>
                <a:gd name="connsiteX2" fmla="*/ 247556 w 529473"/>
                <a:gd name="connsiteY2" fmla="*/ 1341532 h 1738598"/>
                <a:gd name="connsiteX3" fmla="*/ 2286 w 529473"/>
                <a:gd name="connsiteY3" fmla="*/ 1738598 h 173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473" h="1738598">
                  <a:moveTo>
                    <a:pt x="2286" y="1738598"/>
                  </a:moveTo>
                  <a:cubicBezTo>
                    <a:pt x="1180" y="1231440"/>
                    <a:pt x="-52722" y="323850"/>
                    <a:pt x="433053" y="0"/>
                  </a:cubicBezTo>
                  <a:cubicBezTo>
                    <a:pt x="335898" y="384810"/>
                    <a:pt x="813341" y="1082452"/>
                    <a:pt x="247556" y="1341532"/>
                  </a:cubicBezTo>
                  <a:lnTo>
                    <a:pt x="2286" y="17385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Isosceles Triangle 15"/>
            <p:cNvSpPr/>
            <p:nvPr/>
          </p:nvSpPr>
          <p:spPr>
            <a:xfrm rot="19715983" flipH="1" flipV="1">
              <a:off x="8941480" y="920532"/>
              <a:ext cx="371020" cy="695273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641485"/>
                <a:gd name="connsiteY0" fmla="*/ 1834551 h 1834550"/>
                <a:gd name="connsiteX1" fmla="*/ 607252 w 641485"/>
                <a:gd name="connsiteY1" fmla="*/ 0 h 1834550"/>
                <a:gd name="connsiteX2" fmla="*/ 321212 w 641485"/>
                <a:gd name="connsiteY2" fmla="*/ 1471036 h 1834550"/>
                <a:gd name="connsiteX3" fmla="*/ 0 w 641485"/>
                <a:gd name="connsiteY3" fmla="*/ 1834551 h 1834550"/>
                <a:gd name="connsiteX0" fmla="*/ 0 w 641487"/>
                <a:gd name="connsiteY0" fmla="*/ 1834551 h 1834550"/>
                <a:gd name="connsiteX1" fmla="*/ 607252 w 641487"/>
                <a:gd name="connsiteY1" fmla="*/ 0 h 1834550"/>
                <a:gd name="connsiteX2" fmla="*/ 321212 w 641487"/>
                <a:gd name="connsiteY2" fmla="*/ 1471036 h 1834550"/>
                <a:gd name="connsiteX3" fmla="*/ 0 w 641487"/>
                <a:gd name="connsiteY3" fmla="*/ 1834551 h 18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87" h="1834550">
                  <a:moveTo>
                    <a:pt x="0" y="1834551"/>
                  </a:moveTo>
                  <a:cubicBezTo>
                    <a:pt x="109350" y="1355899"/>
                    <a:pt x="121477" y="323850"/>
                    <a:pt x="607252" y="0"/>
                  </a:cubicBezTo>
                  <a:cubicBezTo>
                    <a:pt x="510097" y="384810"/>
                    <a:pt x="886997" y="1211956"/>
                    <a:pt x="321212" y="1471036"/>
                  </a:cubicBezTo>
                  <a:lnTo>
                    <a:pt x="0" y="1834551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Isosceles Triangle 15"/>
            <p:cNvSpPr/>
            <p:nvPr/>
          </p:nvSpPr>
          <p:spPr>
            <a:xfrm rot="1702768" flipH="1">
              <a:off x="8863422" y="914665"/>
              <a:ext cx="345689" cy="683119"/>
            </a:xfrm>
            <a:custGeom>
              <a:avLst/>
              <a:gdLst>
                <a:gd name="connsiteX0" fmla="*/ 0 w 742950"/>
                <a:gd name="connsiteY0" fmla="*/ 1245870 h 1245870"/>
                <a:gd name="connsiteX1" fmla="*/ 371475 w 742950"/>
                <a:gd name="connsiteY1" fmla="*/ 0 h 1245870"/>
                <a:gd name="connsiteX2" fmla="*/ 742950 w 742950"/>
                <a:gd name="connsiteY2" fmla="*/ 1245870 h 1245870"/>
                <a:gd name="connsiteX3" fmla="*/ 0 w 742950"/>
                <a:gd name="connsiteY3" fmla="*/ 1245870 h 124587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742950"/>
                <a:gd name="connsiteY0" fmla="*/ 1177290 h 1177290"/>
                <a:gd name="connsiteX1" fmla="*/ 565785 w 742950"/>
                <a:gd name="connsiteY1" fmla="*/ 0 h 1177290"/>
                <a:gd name="connsiteX2" fmla="*/ 742950 w 742950"/>
                <a:gd name="connsiteY2" fmla="*/ 1177290 h 1177290"/>
                <a:gd name="connsiteX3" fmla="*/ 0 w 742950"/>
                <a:gd name="connsiteY3" fmla="*/ 1177290 h 1177290"/>
                <a:gd name="connsiteX0" fmla="*/ 0 w 565785"/>
                <a:gd name="connsiteY0" fmla="*/ 1177290 h 1177290"/>
                <a:gd name="connsiteX1" fmla="*/ 565785 w 565785"/>
                <a:gd name="connsiteY1" fmla="*/ 0 h 1177290"/>
                <a:gd name="connsiteX2" fmla="*/ 274320 w 565785"/>
                <a:gd name="connsiteY2" fmla="*/ 1154430 h 1177290"/>
                <a:gd name="connsiteX3" fmla="*/ 0 w 565785"/>
                <a:gd name="connsiteY3" fmla="*/ 1177290 h 1177290"/>
                <a:gd name="connsiteX0" fmla="*/ 0 w 596976"/>
                <a:gd name="connsiteY0" fmla="*/ 1177290 h 1177290"/>
                <a:gd name="connsiteX1" fmla="*/ 565785 w 596976"/>
                <a:gd name="connsiteY1" fmla="*/ 0 h 1177290"/>
                <a:gd name="connsiteX2" fmla="*/ 274320 w 596976"/>
                <a:gd name="connsiteY2" fmla="*/ 1154430 h 1177290"/>
                <a:gd name="connsiteX3" fmla="*/ 0 w 596976"/>
                <a:gd name="connsiteY3" fmla="*/ 1177290 h 1177290"/>
                <a:gd name="connsiteX0" fmla="*/ 0 w 561184"/>
                <a:gd name="connsiteY0" fmla="*/ 1177290 h 1177290"/>
                <a:gd name="connsiteX1" fmla="*/ 474345 w 561184"/>
                <a:gd name="connsiteY1" fmla="*/ 0 h 1177290"/>
                <a:gd name="connsiteX2" fmla="*/ 274320 w 561184"/>
                <a:gd name="connsiteY2" fmla="*/ 1154430 h 1177290"/>
                <a:gd name="connsiteX3" fmla="*/ 0 w 561184"/>
                <a:gd name="connsiteY3" fmla="*/ 1177290 h 1177290"/>
                <a:gd name="connsiteX0" fmla="*/ 0 w 594595"/>
                <a:gd name="connsiteY0" fmla="*/ 1493896 h 1493896"/>
                <a:gd name="connsiteX1" fmla="*/ 560360 w 594595"/>
                <a:gd name="connsiteY1" fmla="*/ 0 h 1493896"/>
                <a:gd name="connsiteX2" fmla="*/ 274320 w 594595"/>
                <a:gd name="connsiteY2" fmla="*/ 1471036 h 1493896"/>
                <a:gd name="connsiteX3" fmla="*/ 0 w 594595"/>
                <a:gd name="connsiteY3" fmla="*/ 1493896 h 1493896"/>
                <a:gd name="connsiteX0" fmla="*/ 0 w 569584"/>
                <a:gd name="connsiteY0" fmla="*/ 1601701 h 1601701"/>
                <a:gd name="connsiteX1" fmla="*/ 497869 w 569584"/>
                <a:gd name="connsiteY1" fmla="*/ -1 h 1601701"/>
                <a:gd name="connsiteX2" fmla="*/ 274320 w 569584"/>
                <a:gd name="connsiteY2" fmla="*/ 1578841 h 1601701"/>
                <a:gd name="connsiteX3" fmla="*/ 0 w 569584"/>
                <a:gd name="connsiteY3" fmla="*/ 1601701 h 1601701"/>
                <a:gd name="connsiteX0" fmla="*/ 0 w 597689"/>
                <a:gd name="connsiteY0" fmla="*/ 1802480 h 1802480"/>
                <a:gd name="connsiteX1" fmla="*/ 567388 w 597689"/>
                <a:gd name="connsiteY1" fmla="*/ 1 h 1802480"/>
                <a:gd name="connsiteX2" fmla="*/ 274320 w 597689"/>
                <a:gd name="connsiteY2" fmla="*/ 1779620 h 1802480"/>
                <a:gd name="connsiteX3" fmla="*/ 0 w 597689"/>
                <a:gd name="connsiteY3" fmla="*/ 1802480 h 180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689" h="1802480">
                  <a:moveTo>
                    <a:pt x="0" y="1802480"/>
                  </a:moveTo>
                  <a:cubicBezTo>
                    <a:pt x="188595" y="1410050"/>
                    <a:pt x="81613" y="323851"/>
                    <a:pt x="567388" y="1"/>
                  </a:cubicBezTo>
                  <a:cubicBezTo>
                    <a:pt x="470233" y="384811"/>
                    <a:pt x="840105" y="1520540"/>
                    <a:pt x="274320" y="1779620"/>
                  </a:cubicBezTo>
                  <a:lnTo>
                    <a:pt x="0" y="1802480"/>
                  </a:lnTo>
                  <a:close/>
                </a:path>
              </a:pathLst>
            </a:custGeom>
            <a:gradFill>
              <a:gsLst>
                <a:gs pos="0">
                  <a:srgbClr val="FF0000">
                    <a:shade val="30000"/>
                    <a:satMod val="115000"/>
                  </a:srgbClr>
                </a:gs>
                <a:gs pos="86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Freeform 933"/>
            <p:cNvSpPr/>
            <p:nvPr/>
          </p:nvSpPr>
          <p:spPr>
            <a:xfrm>
              <a:off x="8816971" y="1141974"/>
              <a:ext cx="532479" cy="4171807"/>
            </a:xfrm>
            <a:custGeom>
              <a:avLst/>
              <a:gdLst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82166 w 604990"/>
                <a:gd name="connsiteY10" fmla="*/ 320497 h 4155705"/>
                <a:gd name="connsiteX11" fmla="*/ 567294 w 604990"/>
                <a:gd name="connsiteY11" fmla="*/ 373628 h 4155705"/>
                <a:gd name="connsiteX12" fmla="*/ 474094 w 604990"/>
                <a:gd name="connsiteY12" fmla="*/ 671548 h 4155705"/>
                <a:gd name="connsiteX13" fmla="*/ 468542 w 604990"/>
                <a:gd name="connsiteY13" fmla="*/ 678529 h 4155705"/>
                <a:gd name="connsiteX14" fmla="*/ 468972 w 604990"/>
                <a:gd name="connsiteY14" fmla="*/ 679135 h 4155705"/>
                <a:gd name="connsiteX15" fmla="*/ 468042 w 604990"/>
                <a:gd name="connsiteY15" fmla="*/ 679158 h 4155705"/>
                <a:gd name="connsiteX16" fmla="*/ 425170 w 604990"/>
                <a:gd name="connsiteY16" fmla="*/ 733069 h 4155705"/>
                <a:gd name="connsiteX17" fmla="*/ 356257 w 604990"/>
                <a:gd name="connsiteY17" fmla="*/ 797499 h 4155705"/>
                <a:gd name="connsiteX18" fmla="*/ 344498 w 604990"/>
                <a:gd name="connsiteY18" fmla="*/ 1752548 h 4155705"/>
                <a:gd name="connsiteX19" fmla="*/ 417107 w 604990"/>
                <a:gd name="connsiteY19" fmla="*/ 1671474 h 4155705"/>
                <a:gd name="connsiteX20" fmla="*/ 342929 w 604990"/>
                <a:gd name="connsiteY20" fmla="*/ 1880034 h 4155705"/>
                <a:gd name="connsiteX21" fmla="*/ 335174 w 604990"/>
                <a:gd name="connsiteY21" fmla="*/ 2509740 h 4155705"/>
                <a:gd name="connsiteX22" fmla="*/ 411617 w 604990"/>
                <a:gd name="connsiteY22" fmla="*/ 2424387 h 4155705"/>
                <a:gd name="connsiteX23" fmla="*/ 333521 w 604990"/>
                <a:gd name="connsiteY23" fmla="*/ 2643956 h 4155705"/>
                <a:gd name="connsiteX24" fmla="*/ 327561 w 604990"/>
                <a:gd name="connsiteY24" fmla="*/ 3128124 h 4155705"/>
                <a:gd name="connsiteX25" fmla="*/ 405209 w 604990"/>
                <a:gd name="connsiteY25" fmla="*/ 3041423 h 4155705"/>
                <a:gd name="connsiteX26" fmla="*/ 325882 w 604990"/>
                <a:gd name="connsiteY26" fmla="*/ 3264457 h 4155705"/>
                <a:gd name="connsiteX27" fmla="*/ 314908 w 604990"/>
                <a:gd name="connsiteY27" fmla="*/ 4155705 h 4155705"/>
                <a:gd name="connsiteX28" fmla="*/ 189886 w 604990"/>
                <a:gd name="connsiteY28" fmla="*/ 4155705 h 4155705"/>
                <a:gd name="connsiteX29" fmla="*/ 194662 w 604990"/>
                <a:gd name="connsiteY29" fmla="*/ 3644184 h 4155705"/>
                <a:gd name="connsiteX30" fmla="*/ 122507 w 604990"/>
                <a:gd name="connsiteY30" fmla="*/ 3433296 h 4155705"/>
                <a:gd name="connsiteX31" fmla="*/ 195848 w 604990"/>
                <a:gd name="connsiteY31" fmla="*/ 3517201 h 4155705"/>
                <a:gd name="connsiteX32" fmla="*/ 200440 w 604990"/>
                <a:gd name="connsiteY32" fmla="*/ 3025308 h 4155705"/>
                <a:gd name="connsiteX33" fmla="*/ 128915 w 604990"/>
                <a:gd name="connsiteY33" fmla="*/ 2816259 h 4155705"/>
                <a:gd name="connsiteX34" fmla="*/ 201615 w 604990"/>
                <a:gd name="connsiteY34" fmla="*/ 2899432 h 4155705"/>
                <a:gd name="connsiteX35" fmla="*/ 207428 w 604990"/>
                <a:gd name="connsiteY35" fmla="*/ 2276773 h 4155705"/>
                <a:gd name="connsiteX36" fmla="*/ 134406 w 604990"/>
                <a:gd name="connsiteY36" fmla="*/ 2063346 h 4155705"/>
                <a:gd name="connsiteX37" fmla="*/ 208628 w 604990"/>
                <a:gd name="connsiteY37" fmla="*/ 2148261 h 4155705"/>
                <a:gd name="connsiteX38" fmla="*/ 220898 w 604990"/>
                <a:gd name="connsiteY38" fmla="*/ 834061 h 4155705"/>
                <a:gd name="connsiteX39" fmla="*/ 20226 w 604990"/>
                <a:gd name="connsiteY39" fmla="*/ 440243 h 4155705"/>
                <a:gd name="connsiteX40" fmla="*/ 16092 w 604990"/>
                <a:gd name="connsiteY40" fmla="*/ 410101 h 4155705"/>
                <a:gd name="connsiteX41" fmla="*/ 8276 w 604990"/>
                <a:gd name="connsiteY41" fmla="*/ 381765 h 4155705"/>
                <a:gd name="connsiteX42" fmla="*/ 107583 w 604990"/>
                <a:gd name="connsiteY42" fmla="*/ 0 h 4155705"/>
                <a:gd name="connsiteX0" fmla="*/ 107583 w 604990"/>
                <a:gd name="connsiteY0" fmla="*/ 0 h 4155705"/>
                <a:gd name="connsiteX1" fmla="*/ 164386 w 604990"/>
                <a:gd name="connsiteY1" fmla="*/ 249452 h 4155705"/>
                <a:gd name="connsiteX2" fmla="*/ 197457 w 604990"/>
                <a:gd name="connsiteY2" fmla="*/ 316093 h 4155705"/>
                <a:gd name="connsiteX3" fmla="*/ 203464 w 604990"/>
                <a:gd name="connsiteY3" fmla="*/ 315986 h 4155705"/>
                <a:gd name="connsiteX4" fmla="*/ 288235 w 604990"/>
                <a:gd name="connsiteY4" fmla="*/ 32712 h 4155705"/>
                <a:gd name="connsiteX5" fmla="*/ 386842 w 604990"/>
                <a:gd name="connsiteY5" fmla="*/ 243164 h 4155705"/>
                <a:gd name="connsiteX6" fmla="*/ 395985 w 604990"/>
                <a:gd name="connsiteY6" fmla="*/ 279766 h 4155705"/>
                <a:gd name="connsiteX7" fmla="*/ 408009 w 604990"/>
                <a:gd name="connsiteY7" fmla="*/ 267039 h 4155705"/>
                <a:gd name="connsiteX8" fmla="*/ 508588 w 604990"/>
                <a:gd name="connsiteY8" fmla="*/ 19843 h 4155705"/>
                <a:gd name="connsiteX9" fmla="*/ 594861 w 604990"/>
                <a:gd name="connsiteY9" fmla="*/ 282076 h 4155705"/>
                <a:gd name="connsiteX10" fmla="*/ 567294 w 604990"/>
                <a:gd name="connsiteY10" fmla="*/ 373628 h 4155705"/>
                <a:gd name="connsiteX11" fmla="*/ 474094 w 604990"/>
                <a:gd name="connsiteY11" fmla="*/ 671548 h 4155705"/>
                <a:gd name="connsiteX12" fmla="*/ 468542 w 604990"/>
                <a:gd name="connsiteY12" fmla="*/ 678529 h 4155705"/>
                <a:gd name="connsiteX13" fmla="*/ 468972 w 604990"/>
                <a:gd name="connsiteY13" fmla="*/ 679135 h 4155705"/>
                <a:gd name="connsiteX14" fmla="*/ 468042 w 604990"/>
                <a:gd name="connsiteY14" fmla="*/ 679158 h 4155705"/>
                <a:gd name="connsiteX15" fmla="*/ 425170 w 604990"/>
                <a:gd name="connsiteY15" fmla="*/ 733069 h 4155705"/>
                <a:gd name="connsiteX16" fmla="*/ 356257 w 604990"/>
                <a:gd name="connsiteY16" fmla="*/ 797499 h 4155705"/>
                <a:gd name="connsiteX17" fmla="*/ 344498 w 604990"/>
                <a:gd name="connsiteY17" fmla="*/ 1752548 h 4155705"/>
                <a:gd name="connsiteX18" fmla="*/ 417107 w 604990"/>
                <a:gd name="connsiteY18" fmla="*/ 1671474 h 4155705"/>
                <a:gd name="connsiteX19" fmla="*/ 342929 w 604990"/>
                <a:gd name="connsiteY19" fmla="*/ 1880034 h 4155705"/>
                <a:gd name="connsiteX20" fmla="*/ 335174 w 604990"/>
                <a:gd name="connsiteY20" fmla="*/ 2509740 h 4155705"/>
                <a:gd name="connsiteX21" fmla="*/ 411617 w 604990"/>
                <a:gd name="connsiteY21" fmla="*/ 2424387 h 4155705"/>
                <a:gd name="connsiteX22" fmla="*/ 333521 w 604990"/>
                <a:gd name="connsiteY22" fmla="*/ 2643956 h 4155705"/>
                <a:gd name="connsiteX23" fmla="*/ 327561 w 604990"/>
                <a:gd name="connsiteY23" fmla="*/ 3128124 h 4155705"/>
                <a:gd name="connsiteX24" fmla="*/ 405209 w 604990"/>
                <a:gd name="connsiteY24" fmla="*/ 3041423 h 4155705"/>
                <a:gd name="connsiteX25" fmla="*/ 325882 w 604990"/>
                <a:gd name="connsiteY25" fmla="*/ 3264457 h 4155705"/>
                <a:gd name="connsiteX26" fmla="*/ 314908 w 604990"/>
                <a:gd name="connsiteY26" fmla="*/ 4155705 h 4155705"/>
                <a:gd name="connsiteX27" fmla="*/ 189886 w 604990"/>
                <a:gd name="connsiteY27" fmla="*/ 4155705 h 4155705"/>
                <a:gd name="connsiteX28" fmla="*/ 194662 w 604990"/>
                <a:gd name="connsiteY28" fmla="*/ 3644184 h 4155705"/>
                <a:gd name="connsiteX29" fmla="*/ 122507 w 604990"/>
                <a:gd name="connsiteY29" fmla="*/ 3433296 h 4155705"/>
                <a:gd name="connsiteX30" fmla="*/ 195848 w 604990"/>
                <a:gd name="connsiteY30" fmla="*/ 3517201 h 4155705"/>
                <a:gd name="connsiteX31" fmla="*/ 200440 w 604990"/>
                <a:gd name="connsiteY31" fmla="*/ 3025308 h 4155705"/>
                <a:gd name="connsiteX32" fmla="*/ 128915 w 604990"/>
                <a:gd name="connsiteY32" fmla="*/ 2816259 h 4155705"/>
                <a:gd name="connsiteX33" fmla="*/ 201615 w 604990"/>
                <a:gd name="connsiteY33" fmla="*/ 2899432 h 4155705"/>
                <a:gd name="connsiteX34" fmla="*/ 207428 w 604990"/>
                <a:gd name="connsiteY34" fmla="*/ 2276773 h 4155705"/>
                <a:gd name="connsiteX35" fmla="*/ 134406 w 604990"/>
                <a:gd name="connsiteY35" fmla="*/ 2063346 h 4155705"/>
                <a:gd name="connsiteX36" fmla="*/ 208628 w 604990"/>
                <a:gd name="connsiteY36" fmla="*/ 2148261 h 4155705"/>
                <a:gd name="connsiteX37" fmla="*/ 220898 w 604990"/>
                <a:gd name="connsiteY37" fmla="*/ 834061 h 4155705"/>
                <a:gd name="connsiteX38" fmla="*/ 20226 w 604990"/>
                <a:gd name="connsiteY38" fmla="*/ 440243 h 4155705"/>
                <a:gd name="connsiteX39" fmla="*/ 16092 w 604990"/>
                <a:gd name="connsiteY39" fmla="*/ 410101 h 4155705"/>
                <a:gd name="connsiteX40" fmla="*/ 8276 w 604990"/>
                <a:gd name="connsiteY40" fmla="*/ 381765 h 4155705"/>
                <a:gd name="connsiteX41" fmla="*/ 107583 w 604990"/>
                <a:gd name="connsiteY41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408009 w 567878"/>
                <a:gd name="connsiteY7" fmla="*/ 267039 h 4155705"/>
                <a:gd name="connsiteX8" fmla="*/ 508588 w 567878"/>
                <a:gd name="connsiteY8" fmla="*/ 19843 h 4155705"/>
                <a:gd name="connsiteX9" fmla="*/ 567294 w 567878"/>
                <a:gd name="connsiteY9" fmla="*/ 373628 h 4155705"/>
                <a:gd name="connsiteX10" fmla="*/ 474094 w 567878"/>
                <a:gd name="connsiteY10" fmla="*/ 671548 h 4155705"/>
                <a:gd name="connsiteX11" fmla="*/ 468542 w 567878"/>
                <a:gd name="connsiteY11" fmla="*/ 678529 h 4155705"/>
                <a:gd name="connsiteX12" fmla="*/ 468972 w 567878"/>
                <a:gd name="connsiteY12" fmla="*/ 679135 h 4155705"/>
                <a:gd name="connsiteX13" fmla="*/ 468042 w 567878"/>
                <a:gd name="connsiteY13" fmla="*/ 679158 h 4155705"/>
                <a:gd name="connsiteX14" fmla="*/ 425170 w 567878"/>
                <a:gd name="connsiteY14" fmla="*/ 733069 h 4155705"/>
                <a:gd name="connsiteX15" fmla="*/ 356257 w 567878"/>
                <a:gd name="connsiteY15" fmla="*/ 797499 h 4155705"/>
                <a:gd name="connsiteX16" fmla="*/ 344498 w 567878"/>
                <a:gd name="connsiteY16" fmla="*/ 1752548 h 4155705"/>
                <a:gd name="connsiteX17" fmla="*/ 417107 w 567878"/>
                <a:gd name="connsiteY17" fmla="*/ 1671474 h 4155705"/>
                <a:gd name="connsiteX18" fmla="*/ 342929 w 567878"/>
                <a:gd name="connsiteY18" fmla="*/ 1880034 h 4155705"/>
                <a:gd name="connsiteX19" fmla="*/ 335174 w 567878"/>
                <a:gd name="connsiteY19" fmla="*/ 2509740 h 4155705"/>
                <a:gd name="connsiteX20" fmla="*/ 411617 w 567878"/>
                <a:gd name="connsiteY20" fmla="*/ 2424387 h 4155705"/>
                <a:gd name="connsiteX21" fmla="*/ 333521 w 567878"/>
                <a:gd name="connsiteY21" fmla="*/ 2643956 h 4155705"/>
                <a:gd name="connsiteX22" fmla="*/ 327561 w 567878"/>
                <a:gd name="connsiteY22" fmla="*/ 3128124 h 4155705"/>
                <a:gd name="connsiteX23" fmla="*/ 405209 w 567878"/>
                <a:gd name="connsiteY23" fmla="*/ 3041423 h 4155705"/>
                <a:gd name="connsiteX24" fmla="*/ 325882 w 567878"/>
                <a:gd name="connsiteY24" fmla="*/ 3264457 h 4155705"/>
                <a:gd name="connsiteX25" fmla="*/ 314908 w 567878"/>
                <a:gd name="connsiteY25" fmla="*/ 4155705 h 4155705"/>
                <a:gd name="connsiteX26" fmla="*/ 189886 w 567878"/>
                <a:gd name="connsiteY26" fmla="*/ 4155705 h 4155705"/>
                <a:gd name="connsiteX27" fmla="*/ 194662 w 567878"/>
                <a:gd name="connsiteY27" fmla="*/ 3644184 h 4155705"/>
                <a:gd name="connsiteX28" fmla="*/ 122507 w 567878"/>
                <a:gd name="connsiteY28" fmla="*/ 3433296 h 4155705"/>
                <a:gd name="connsiteX29" fmla="*/ 195848 w 567878"/>
                <a:gd name="connsiteY29" fmla="*/ 3517201 h 4155705"/>
                <a:gd name="connsiteX30" fmla="*/ 200440 w 567878"/>
                <a:gd name="connsiteY30" fmla="*/ 3025308 h 4155705"/>
                <a:gd name="connsiteX31" fmla="*/ 128915 w 567878"/>
                <a:gd name="connsiteY31" fmla="*/ 2816259 h 4155705"/>
                <a:gd name="connsiteX32" fmla="*/ 201615 w 567878"/>
                <a:gd name="connsiteY32" fmla="*/ 2899432 h 4155705"/>
                <a:gd name="connsiteX33" fmla="*/ 207428 w 567878"/>
                <a:gd name="connsiteY33" fmla="*/ 2276773 h 4155705"/>
                <a:gd name="connsiteX34" fmla="*/ 134406 w 567878"/>
                <a:gd name="connsiteY34" fmla="*/ 2063346 h 4155705"/>
                <a:gd name="connsiteX35" fmla="*/ 208628 w 567878"/>
                <a:gd name="connsiteY35" fmla="*/ 2148261 h 4155705"/>
                <a:gd name="connsiteX36" fmla="*/ 220898 w 567878"/>
                <a:gd name="connsiteY36" fmla="*/ 834061 h 4155705"/>
                <a:gd name="connsiteX37" fmla="*/ 20226 w 567878"/>
                <a:gd name="connsiteY37" fmla="*/ 440243 h 4155705"/>
                <a:gd name="connsiteX38" fmla="*/ 16092 w 567878"/>
                <a:gd name="connsiteY38" fmla="*/ 410101 h 4155705"/>
                <a:gd name="connsiteX39" fmla="*/ 8276 w 567878"/>
                <a:gd name="connsiteY39" fmla="*/ 381765 h 4155705"/>
                <a:gd name="connsiteX40" fmla="*/ 107583 w 567878"/>
                <a:gd name="connsiteY40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95985 w 567878"/>
                <a:gd name="connsiteY6" fmla="*/ 279766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86842 w 567878"/>
                <a:gd name="connsiteY5" fmla="*/ 243164 h 4155705"/>
                <a:gd name="connsiteX6" fmla="*/ 367911 w 567878"/>
                <a:gd name="connsiteY6" fmla="*/ 520398 h 4155705"/>
                <a:gd name="connsiteX7" fmla="*/ 508588 w 567878"/>
                <a:gd name="connsiteY7" fmla="*/ 19843 h 4155705"/>
                <a:gd name="connsiteX8" fmla="*/ 567294 w 567878"/>
                <a:gd name="connsiteY8" fmla="*/ 373628 h 4155705"/>
                <a:gd name="connsiteX9" fmla="*/ 474094 w 567878"/>
                <a:gd name="connsiteY9" fmla="*/ 671548 h 4155705"/>
                <a:gd name="connsiteX10" fmla="*/ 468542 w 567878"/>
                <a:gd name="connsiteY10" fmla="*/ 678529 h 4155705"/>
                <a:gd name="connsiteX11" fmla="*/ 468972 w 567878"/>
                <a:gd name="connsiteY11" fmla="*/ 679135 h 4155705"/>
                <a:gd name="connsiteX12" fmla="*/ 468042 w 567878"/>
                <a:gd name="connsiteY12" fmla="*/ 679158 h 4155705"/>
                <a:gd name="connsiteX13" fmla="*/ 425170 w 567878"/>
                <a:gd name="connsiteY13" fmla="*/ 733069 h 4155705"/>
                <a:gd name="connsiteX14" fmla="*/ 356257 w 567878"/>
                <a:gd name="connsiteY14" fmla="*/ 797499 h 4155705"/>
                <a:gd name="connsiteX15" fmla="*/ 344498 w 567878"/>
                <a:gd name="connsiteY15" fmla="*/ 1752548 h 4155705"/>
                <a:gd name="connsiteX16" fmla="*/ 417107 w 567878"/>
                <a:gd name="connsiteY16" fmla="*/ 1671474 h 4155705"/>
                <a:gd name="connsiteX17" fmla="*/ 342929 w 567878"/>
                <a:gd name="connsiteY17" fmla="*/ 1880034 h 4155705"/>
                <a:gd name="connsiteX18" fmla="*/ 335174 w 567878"/>
                <a:gd name="connsiteY18" fmla="*/ 2509740 h 4155705"/>
                <a:gd name="connsiteX19" fmla="*/ 411617 w 567878"/>
                <a:gd name="connsiteY19" fmla="*/ 2424387 h 4155705"/>
                <a:gd name="connsiteX20" fmla="*/ 333521 w 567878"/>
                <a:gd name="connsiteY20" fmla="*/ 2643956 h 4155705"/>
                <a:gd name="connsiteX21" fmla="*/ 327561 w 567878"/>
                <a:gd name="connsiteY21" fmla="*/ 3128124 h 4155705"/>
                <a:gd name="connsiteX22" fmla="*/ 405209 w 567878"/>
                <a:gd name="connsiteY22" fmla="*/ 3041423 h 4155705"/>
                <a:gd name="connsiteX23" fmla="*/ 325882 w 567878"/>
                <a:gd name="connsiteY23" fmla="*/ 3264457 h 4155705"/>
                <a:gd name="connsiteX24" fmla="*/ 314908 w 567878"/>
                <a:gd name="connsiteY24" fmla="*/ 4155705 h 4155705"/>
                <a:gd name="connsiteX25" fmla="*/ 189886 w 567878"/>
                <a:gd name="connsiteY25" fmla="*/ 4155705 h 4155705"/>
                <a:gd name="connsiteX26" fmla="*/ 194662 w 567878"/>
                <a:gd name="connsiteY26" fmla="*/ 3644184 h 4155705"/>
                <a:gd name="connsiteX27" fmla="*/ 122507 w 567878"/>
                <a:gd name="connsiteY27" fmla="*/ 3433296 h 4155705"/>
                <a:gd name="connsiteX28" fmla="*/ 195848 w 567878"/>
                <a:gd name="connsiteY28" fmla="*/ 3517201 h 4155705"/>
                <a:gd name="connsiteX29" fmla="*/ 200440 w 567878"/>
                <a:gd name="connsiteY29" fmla="*/ 3025308 h 4155705"/>
                <a:gd name="connsiteX30" fmla="*/ 128915 w 567878"/>
                <a:gd name="connsiteY30" fmla="*/ 2816259 h 4155705"/>
                <a:gd name="connsiteX31" fmla="*/ 201615 w 567878"/>
                <a:gd name="connsiteY31" fmla="*/ 2899432 h 4155705"/>
                <a:gd name="connsiteX32" fmla="*/ 207428 w 567878"/>
                <a:gd name="connsiteY32" fmla="*/ 2276773 h 4155705"/>
                <a:gd name="connsiteX33" fmla="*/ 134406 w 567878"/>
                <a:gd name="connsiteY33" fmla="*/ 2063346 h 4155705"/>
                <a:gd name="connsiteX34" fmla="*/ 208628 w 567878"/>
                <a:gd name="connsiteY34" fmla="*/ 2148261 h 4155705"/>
                <a:gd name="connsiteX35" fmla="*/ 220898 w 567878"/>
                <a:gd name="connsiteY35" fmla="*/ 834061 h 4155705"/>
                <a:gd name="connsiteX36" fmla="*/ 20226 w 567878"/>
                <a:gd name="connsiteY36" fmla="*/ 440243 h 4155705"/>
                <a:gd name="connsiteX37" fmla="*/ 16092 w 567878"/>
                <a:gd name="connsiteY37" fmla="*/ 410101 h 4155705"/>
                <a:gd name="connsiteX38" fmla="*/ 8276 w 567878"/>
                <a:gd name="connsiteY38" fmla="*/ 381765 h 4155705"/>
                <a:gd name="connsiteX39" fmla="*/ 107583 w 567878"/>
                <a:gd name="connsiteY39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03464 w 567878"/>
                <a:gd name="connsiteY3" fmla="*/ 315986 h 4155705"/>
                <a:gd name="connsiteX4" fmla="*/ 288235 w 567878"/>
                <a:gd name="connsiteY4" fmla="*/ 32712 h 4155705"/>
                <a:gd name="connsiteX5" fmla="*/ 367911 w 567878"/>
                <a:gd name="connsiteY5" fmla="*/ 520398 h 4155705"/>
                <a:gd name="connsiteX6" fmla="*/ 508588 w 567878"/>
                <a:gd name="connsiteY6" fmla="*/ 19843 h 4155705"/>
                <a:gd name="connsiteX7" fmla="*/ 567294 w 567878"/>
                <a:gd name="connsiteY7" fmla="*/ 373628 h 4155705"/>
                <a:gd name="connsiteX8" fmla="*/ 474094 w 567878"/>
                <a:gd name="connsiteY8" fmla="*/ 671548 h 4155705"/>
                <a:gd name="connsiteX9" fmla="*/ 468542 w 567878"/>
                <a:gd name="connsiteY9" fmla="*/ 678529 h 4155705"/>
                <a:gd name="connsiteX10" fmla="*/ 468972 w 567878"/>
                <a:gd name="connsiteY10" fmla="*/ 679135 h 4155705"/>
                <a:gd name="connsiteX11" fmla="*/ 468042 w 567878"/>
                <a:gd name="connsiteY11" fmla="*/ 679158 h 4155705"/>
                <a:gd name="connsiteX12" fmla="*/ 425170 w 567878"/>
                <a:gd name="connsiteY12" fmla="*/ 733069 h 4155705"/>
                <a:gd name="connsiteX13" fmla="*/ 356257 w 567878"/>
                <a:gd name="connsiteY13" fmla="*/ 797499 h 4155705"/>
                <a:gd name="connsiteX14" fmla="*/ 344498 w 567878"/>
                <a:gd name="connsiteY14" fmla="*/ 1752548 h 4155705"/>
                <a:gd name="connsiteX15" fmla="*/ 417107 w 567878"/>
                <a:gd name="connsiteY15" fmla="*/ 1671474 h 4155705"/>
                <a:gd name="connsiteX16" fmla="*/ 342929 w 567878"/>
                <a:gd name="connsiteY16" fmla="*/ 1880034 h 4155705"/>
                <a:gd name="connsiteX17" fmla="*/ 335174 w 567878"/>
                <a:gd name="connsiteY17" fmla="*/ 2509740 h 4155705"/>
                <a:gd name="connsiteX18" fmla="*/ 411617 w 567878"/>
                <a:gd name="connsiteY18" fmla="*/ 2424387 h 4155705"/>
                <a:gd name="connsiteX19" fmla="*/ 333521 w 567878"/>
                <a:gd name="connsiteY19" fmla="*/ 2643956 h 4155705"/>
                <a:gd name="connsiteX20" fmla="*/ 327561 w 567878"/>
                <a:gd name="connsiteY20" fmla="*/ 3128124 h 4155705"/>
                <a:gd name="connsiteX21" fmla="*/ 405209 w 567878"/>
                <a:gd name="connsiteY21" fmla="*/ 3041423 h 4155705"/>
                <a:gd name="connsiteX22" fmla="*/ 325882 w 567878"/>
                <a:gd name="connsiteY22" fmla="*/ 3264457 h 4155705"/>
                <a:gd name="connsiteX23" fmla="*/ 314908 w 567878"/>
                <a:gd name="connsiteY23" fmla="*/ 4155705 h 4155705"/>
                <a:gd name="connsiteX24" fmla="*/ 189886 w 567878"/>
                <a:gd name="connsiteY24" fmla="*/ 4155705 h 4155705"/>
                <a:gd name="connsiteX25" fmla="*/ 194662 w 567878"/>
                <a:gd name="connsiteY25" fmla="*/ 3644184 h 4155705"/>
                <a:gd name="connsiteX26" fmla="*/ 122507 w 567878"/>
                <a:gd name="connsiteY26" fmla="*/ 3433296 h 4155705"/>
                <a:gd name="connsiteX27" fmla="*/ 195848 w 567878"/>
                <a:gd name="connsiteY27" fmla="*/ 3517201 h 4155705"/>
                <a:gd name="connsiteX28" fmla="*/ 200440 w 567878"/>
                <a:gd name="connsiteY28" fmla="*/ 3025308 h 4155705"/>
                <a:gd name="connsiteX29" fmla="*/ 128915 w 567878"/>
                <a:gd name="connsiteY29" fmla="*/ 2816259 h 4155705"/>
                <a:gd name="connsiteX30" fmla="*/ 201615 w 567878"/>
                <a:gd name="connsiteY30" fmla="*/ 2899432 h 4155705"/>
                <a:gd name="connsiteX31" fmla="*/ 207428 w 567878"/>
                <a:gd name="connsiteY31" fmla="*/ 2276773 h 4155705"/>
                <a:gd name="connsiteX32" fmla="*/ 134406 w 567878"/>
                <a:gd name="connsiteY32" fmla="*/ 2063346 h 4155705"/>
                <a:gd name="connsiteX33" fmla="*/ 208628 w 567878"/>
                <a:gd name="connsiteY33" fmla="*/ 2148261 h 4155705"/>
                <a:gd name="connsiteX34" fmla="*/ 220898 w 567878"/>
                <a:gd name="connsiteY34" fmla="*/ 834061 h 4155705"/>
                <a:gd name="connsiteX35" fmla="*/ 20226 w 567878"/>
                <a:gd name="connsiteY35" fmla="*/ 440243 h 4155705"/>
                <a:gd name="connsiteX36" fmla="*/ 16092 w 567878"/>
                <a:gd name="connsiteY36" fmla="*/ 410101 h 4155705"/>
                <a:gd name="connsiteX37" fmla="*/ 8276 w 567878"/>
                <a:gd name="connsiteY37" fmla="*/ 381765 h 4155705"/>
                <a:gd name="connsiteX38" fmla="*/ 107583 w 567878"/>
                <a:gd name="connsiteY38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197457 w 567878"/>
                <a:gd name="connsiteY2" fmla="*/ 316093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164386 w 567878"/>
                <a:gd name="connsiteY1" fmla="*/ 249452 h 4155705"/>
                <a:gd name="connsiteX2" fmla="*/ 225531 w 567878"/>
                <a:gd name="connsiteY2" fmla="*/ 536672 h 4155705"/>
                <a:gd name="connsiteX3" fmla="*/ 288235 w 567878"/>
                <a:gd name="connsiteY3" fmla="*/ 32712 h 4155705"/>
                <a:gd name="connsiteX4" fmla="*/ 367911 w 567878"/>
                <a:gd name="connsiteY4" fmla="*/ 520398 h 4155705"/>
                <a:gd name="connsiteX5" fmla="*/ 508588 w 567878"/>
                <a:gd name="connsiteY5" fmla="*/ 19843 h 4155705"/>
                <a:gd name="connsiteX6" fmla="*/ 567294 w 567878"/>
                <a:gd name="connsiteY6" fmla="*/ 373628 h 4155705"/>
                <a:gd name="connsiteX7" fmla="*/ 474094 w 567878"/>
                <a:gd name="connsiteY7" fmla="*/ 671548 h 4155705"/>
                <a:gd name="connsiteX8" fmla="*/ 468542 w 567878"/>
                <a:gd name="connsiteY8" fmla="*/ 678529 h 4155705"/>
                <a:gd name="connsiteX9" fmla="*/ 468972 w 567878"/>
                <a:gd name="connsiteY9" fmla="*/ 679135 h 4155705"/>
                <a:gd name="connsiteX10" fmla="*/ 468042 w 567878"/>
                <a:gd name="connsiteY10" fmla="*/ 679158 h 4155705"/>
                <a:gd name="connsiteX11" fmla="*/ 425170 w 567878"/>
                <a:gd name="connsiteY11" fmla="*/ 733069 h 4155705"/>
                <a:gd name="connsiteX12" fmla="*/ 356257 w 567878"/>
                <a:gd name="connsiteY12" fmla="*/ 797499 h 4155705"/>
                <a:gd name="connsiteX13" fmla="*/ 344498 w 567878"/>
                <a:gd name="connsiteY13" fmla="*/ 1752548 h 4155705"/>
                <a:gd name="connsiteX14" fmla="*/ 417107 w 567878"/>
                <a:gd name="connsiteY14" fmla="*/ 1671474 h 4155705"/>
                <a:gd name="connsiteX15" fmla="*/ 342929 w 567878"/>
                <a:gd name="connsiteY15" fmla="*/ 1880034 h 4155705"/>
                <a:gd name="connsiteX16" fmla="*/ 335174 w 567878"/>
                <a:gd name="connsiteY16" fmla="*/ 2509740 h 4155705"/>
                <a:gd name="connsiteX17" fmla="*/ 411617 w 567878"/>
                <a:gd name="connsiteY17" fmla="*/ 2424387 h 4155705"/>
                <a:gd name="connsiteX18" fmla="*/ 333521 w 567878"/>
                <a:gd name="connsiteY18" fmla="*/ 2643956 h 4155705"/>
                <a:gd name="connsiteX19" fmla="*/ 327561 w 567878"/>
                <a:gd name="connsiteY19" fmla="*/ 3128124 h 4155705"/>
                <a:gd name="connsiteX20" fmla="*/ 405209 w 567878"/>
                <a:gd name="connsiteY20" fmla="*/ 3041423 h 4155705"/>
                <a:gd name="connsiteX21" fmla="*/ 325882 w 567878"/>
                <a:gd name="connsiteY21" fmla="*/ 3264457 h 4155705"/>
                <a:gd name="connsiteX22" fmla="*/ 314908 w 567878"/>
                <a:gd name="connsiteY22" fmla="*/ 4155705 h 4155705"/>
                <a:gd name="connsiteX23" fmla="*/ 189886 w 567878"/>
                <a:gd name="connsiteY23" fmla="*/ 4155705 h 4155705"/>
                <a:gd name="connsiteX24" fmla="*/ 194662 w 567878"/>
                <a:gd name="connsiteY24" fmla="*/ 3644184 h 4155705"/>
                <a:gd name="connsiteX25" fmla="*/ 122507 w 567878"/>
                <a:gd name="connsiteY25" fmla="*/ 3433296 h 4155705"/>
                <a:gd name="connsiteX26" fmla="*/ 195848 w 567878"/>
                <a:gd name="connsiteY26" fmla="*/ 3517201 h 4155705"/>
                <a:gd name="connsiteX27" fmla="*/ 200440 w 567878"/>
                <a:gd name="connsiteY27" fmla="*/ 3025308 h 4155705"/>
                <a:gd name="connsiteX28" fmla="*/ 128915 w 567878"/>
                <a:gd name="connsiteY28" fmla="*/ 2816259 h 4155705"/>
                <a:gd name="connsiteX29" fmla="*/ 201615 w 567878"/>
                <a:gd name="connsiteY29" fmla="*/ 2899432 h 4155705"/>
                <a:gd name="connsiteX30" fmla="*/ 207428 w 567878"/>
                <a:gd name="connsiteY30" fmla="*/ 2276773 h 4155705"/>
                <a:gd name="connsiteX31" fmla="*/ 134406 w 567878"/>
                <a:gd name="connsiteY31" fmla="*/ 2063346 h 4155705"/>
                <a:gd name="connsiteX32" fmla="*/ 208628 w 567878"/>
                <a:gd name="connsiteY32" fmla="*/ 2148261 h 4155705"/>
                <a:gd name="connsiteX33" fmla="*/ 220898 w 567878"/>
                <a:gd name="connsiteY33" fmla="*/ 834061 h 4155705"/>
                <a:gd name="connsiteX34" fmla="*/ 20226 w 567878"/>
                <a:gd name="connsiteY34" fmla="*/ 440243 h 4155705"/>
                <a:gd name="connsiteX35" fmla="*/ 16092 w 567878"/>
                <a:gd name="connsiteY35" fmla="*/ 410101 h 4155705"/>
                <a:gd name="connsiteX36" fmla="*/ 8276 w 567878"/>
                <a:gd name="connsiteY36" fmla="*/ 381765 h 4155705"/>
                <a:gd name="connsiteX37" fmla="*/ 107583 w 567878"/>
                <a:gd name="connsiteY37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225531 w 567878"/>
                <a:gd name="connsiteY1" fmla="*/ 536672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67911 w 567878"/>
                <a:gd name="connsiteY3" fmla="*/ 520398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07583 w 567878"/>
                <a:gd name="connsiteY0" fmla="*/ 0 h 4155705"/>
                <a:gd name="connsiteX1" fmla="*/ 197457 w 567878"/>
                <a:gd name="connsiteY1" fmla="*/ 352188 h 4155705"/>
                <a:gd name="connsiteX2" fmla="*/ 288235 w 567878"/>
                <a:gd name="connsiteY2" fmla="*/ 32712 h 4155705"/>
                <a:gd name="connsiteX3" fmla="*/ 375932 w 567878"/>
                <a:gd name="connsiteY3" fmla="*/ 355967 h 4155705"/>
                <a:gd name="connsiteX4" fmla="*/ 508588 w 567878"/>
                <a:gd name="connsiteY4" fmla="*/ 19843 h 4155705"/>
                <a:gd name="connsiteX5" fmla="*/ 567294 w 567878"/>
                <a:gd name="connsiteY5" fmla="*/ 373628 h 4155705"/>
                <a:gd name="connsiteX6" fmla="*/ 474094 w 567878"/>
                <a:gd name="connsiteY6" fmla="*/ 671548 h 4155705"/>
                <a:gd name="connsiteX7" fmla="*/ 468542 w 567878"/>
                <a:gd name="connsiteY7" fmla="*/ 678529 h 4155705"/>
                <a:gd name="connsiteX8" fmla="*/ 468972 w 567878"/>
                <a:gd name="connsiteY8" fmla="*/ 679135 h 4155705"/>
                <a:gd name="connsiteX9" fmla="*/ 468042 w 567878"/>
                <a:gd name="connsiteY9" fmla="*/ 679158 h 4155705"/>
                <a:gd name="connsiteX10" fmla="*/ 425170 w 567878"/>
                <a:gd name="connsiteY10" fmla="*/ 733069 h 4155705"/>
                <a:gd name="connsiteX11" fmla="*/ 356257 w 567878"/>
                <a:gd name="connsiteY11" fmla="*/ 797499 h 4155705"/>
                <a:gd name="connsiteX12" fmla="*/ 344498 w 567878"/>
                <a:gd name="connsiteY12" fmla="*/ 1752548 h 4155705"/>
                <a:gd name="connsiteX13" fmla="*/ 417107 w 567878"/>
                <a:gd name="connsiteY13" fmla="*/ 1671474 h 4155705"/>
                <a:gd name="connsiteX14" fmla="*/ 342929 w 567878"/>
                <a:gd name="connsiteY14" fmla="*/ 1880034 h 4155705"/>
                <a:gd name="connsiteX15" fmla="*/ 335174 w 567878"/>
                <a:gd name="connsiteY15" fmla="*/ 2509740 h 4155705"/>
                <a:gd name="connsiteX16" fmla="*/ 411617 w 567878"/>
                <a:gd name="connsiteY16" fmla="*/ 2424387 h 4155705"/>
                <a:gd name="connsiteX17" fmla="*/ 333521 w 567878"/>
                <a:gd name="connsiteY17" fmla="*/ 2643956 h 4155705"/>
                <a:gd name="connsiteX18" fmla="*/ 327561 w 567878"/>
                <a:gd name="connsiteY18" fmla="*/ 3128124 h 4155705"/>
                <a:gd name="connsiteX19" fmla="*/ 405209 w 567878"/>
                <a:gd name="connsiteY19" fmla="*/ 3041423 h 4155705"/>
                <a:gd name="connsiteX20" fmla="*/ 325882 w 567878"/>
                <a:gd name="connsiteY20" fmla="*/ 3264457 h 4155705"/>
                <a:gd name="connsiteX21" fmla="*/ 314908 w 567878"/>
                <a:gd name="connsiteY21" fmla="*/ 4155705 h 4155705"/>
                <a:gd name="connsiteX22" fmla="*/ 189886 w 567878"/>
                <a:gd name="connsiteY22" fmla="*/ 4155705 h 4155705"/>
                <a:gd name="connsiteX23" fmla="*/ 194662 w 567878"/>
                <a:gd name="connsiteY23" fmla="*/ 3644184 h 4155705"/>
                <a:gd name="connsiteX24" fmla="*/ 122507 w 567878"/>
                <a:gd name="connsiteY24" fmla="*/ 3433296 h 4155705"/>
                <a:gd name="connsiteX25" fmla="*/ 195848 w 567878"/>
                <a:gd name="connsiteY25" fmla="*/ 3517201 h 4155705"/>
                <a:gd name="connsiteX26" fmla="*/ 200440 w 567878"/>
                <a:gd name="connsiteY26" fmla="*/ 3025308 h 4155705"/>
                <a:gd name="connsiteX27" fmla="*/ 128915 w 567878"/>
                <a:gd name="connsiteY27" fmla="*/ 2816259 h 4155705"/>
                <a:gd name="connsiteX28" fmla="*/ 201615 w 567878"/>
                <a:gd name="connsiteY28" fmla="*/ 2899432 h 4155705"/>
                <a:gd name="connsiteX29" fmla="*/ 207428 w 567878"/>
                <a:gd name="connsiteY29" fmla="*/ 2276773 h 4155705"/>
                <a:gd name="connsiteX30" fmla="*/ 134406 w 567878"/>
                <a:gd name="connsiteY30" fmla="*/ 2063346 h 4155705"/>
                <a:gd name="connsiteX31" fmla="*/ 208628 w 567878"/>
                <a:gd name="connsiteY31" fmla="*/ 2148261 h 4155705"/>
                <a:gd name="connsiteX32" fmla="*/ 220898 w 567878"/>
                <a:gd name="connsiteY32" fmla="*/ 834061 h 4155705"/>
                <a:gd name="connsiteX33" fmla="*/ 20226 w 567878"/>
                <a:gd name="connsiteY33" fmla="*/ 440243 h 4155705"/>
                <a:gd name="connsiteX34" fmla="*/ 16092 w 567878"/>
                <a:gd name="connsiteY34" fmla="*/ 410101 h 4155705"/>
                <a:gd name="connsiteX35" fmla="*/ 8276 w 567878"/>
                <a:gd name="connsiteY35" fmla="*/ 381765 h 4155705"/>
                <a:gd name="connsiteX36" fmla="*/ 107583 w 567878"/>
                <a:gd name="connsiteY36" fmla="*/ 0 h 4155705"/>
                <a:gd name="connsiteX0" fmla="*/ 167050 w 563176"/>
                <a:gd name="connsiteY0" fmla="*/ 0 h 4167737"/>
                <a:gd name="connsiteX1" fmla="*/ 192755 w 563176"/>
                <a:gd name="connsiteY1" fmla="*/ 364220 h 4167737"/>
                <a:gd name="connsiteX2" fmla="*/ 283533 w 563176"/>
                <a:gd name="connsiteY2" fmla="*/ 44744 h 4167737"/>
                <a:gd name="connsiteX3" fmla="*/ 371230 w 563176"/>
                <a:gd name="connsiteY3" fmla="*/ 367999 h 4167737"/>
                <a:gd name="connsiteX4" fmla="*/ 503886 w 563176"/>
                <a:gd name="connsiteY4" fmla="*/ 31875 h 4167737"/>
                <a:gd name="connsiteX5" fmla="*/ 562592 w 563176"/>
                <a:gd name="connsiteY5" fmla="*/ 385660 h 4167737"/>
                <a:gd name="connsiteX6" fmla="*/ 469392 w 563176"/>
                <a:gd name="connsiteY6" fmla="*/ 683580 h 4167737"/>
                <a:gd name="connsiteX7" fmla="*/ 463840 w 563176"/>
                <a:gd name="connsiteY7" fmla="*/ 690561 h 4167737"/>
                <a:gd name="connsiteX8" fmla="*/ 464270 w 563176"/>
                <a:gd name="connsiteY8" fmla="*/ 691167 h 4167737"/>
                <a:gd name="connsiteX9" fmla="*/ 463340 w 563176"/>
                <a:gd name="connsiteY9" fmla="*/ 691190 h 4167737"/>
                <a:gd name="connsiteX10" fmla="*/ 420468 w 563176"/>
                <a:gd name="connsiteY10" fmla="*/ 745101 h 4167737"/>
                <a:gd name="connsiteX11" fmla="*/ 351555 w 563176"/>
                <a:gd name="connsiteY11" fmla="*/ 809531 h 4167737"/>
                <a:gd name="connsiteX12" fmla="*/ 339796 w 563176"/>
                <a:gd name="connsiteY12" fmla="*/ 1764580 h 4167737"/>
                <a:gd name="connsiteX13" fmla="*/ 412405 w 563176"/>
                <a:gd name="connsiteY13" fmla="*/ 1683506 h 4167737"/>
                <a:gd name="connsiteX14" fmla="*/ 338227 w 563176"/>
                <a:gd name="connsiteY14" fmla="*/ 1892066 h 4167737"/>
                <a:gd name="connsiteX15" fmla="*/ 330472 w 563176"/>
                <a:gd name="connsiteY15" fmla="*/ 2521772 h 4167737"/>
                <a:gd name="connsiteX16" fmla="*/ 406915 w 563176"/>
                <a:gd name="connsiteY16" fmla="*/ 2436419 h 4167737"/>
                <a:gd name="connsiteX17" fmla="*/ 328819 w 563176"/>
                <a:gd name="connsiteY17" fmla="*/ 2655988 h 4167737"/>
                <a:gd name="connsiteX18" fmla="*/ 322859 w 563176"/>
                <a:gd name="connsiteY18" fmla="*/ 3140156 h 4167737"/>
                <a:gd name="connsiteX19" fmla="*/ 400507 w 563176"/>
                <a:gd name="connsiteY19" fmla="*/ 3053455 h 4167737"/>
                <a:gd name="connsiteX20" fmla="*/ 321180 w 563176"/>
                <a:gd name="connsiteY20" fmla="*/ 3276489 h 4167737"/>
                <a:gd name="connsiteX21" fmla="*/ 310206 w 563176"/>
                <a:gd name="connsiteY21" fmla="*/ 4167737 h 4167737"/>
                <a:gd name="connsiteX22" fmla="*/ 185184 w 563176"/>
                <a:gd name="connsiteY22" fmla="*/ 4167737 h 4167737"/>
                <a:gd name="connsiteX23" fmla="*/ 189960 w 563176"/>
                <a:gd name="connsiteY23" fmla="*/ 3656216 h 4167737"/>
                <a:gd name="connsiteX24" fmla="*/ 117805 w 563176"/>
                <a:gd name="connsiteY24" fmla="*/ 3445328 h 4167737"/>
                <a:gd name="connsiteX25" fmla="*/ 191146 w 563176"/>
                <a:gd name="connsiteY25" fmla="*/ 3529233 h 4167737"/>
                <a:gd name="connsiteX26" fmla="*/ 195738 w 563176"/>
                <a:gd name="connsiteY26" fmla="*/ 3037340 h 4167737"/>
                <a:gd name="connsiteX27" fmla="*/ 124213 w 563176"/>
                <a:gd name="connsiteY27" fmla="*/ 2828291 h 4167737"/>
                <a:gd name="connsiteX28" fmla="*/ 196913 w 563176"/>
                <a:gd name="connsiteY28" fmla="*/ 2911464 h 4167737"/>
                <a:gd name="connsiteX29" fmla="*/ 202726 w 563176"/>
                <a:gd name="connsiteY29" fmla="*/ 2288805 h 4167737"/>
                <a:gd name="connsiteX30" fmla="*/ 129704 w 563176"/>
                <a:gd name="connsiteY30" fmla="*/ 2075378 h 4167737"/>
                <a:gd name="connsiteX31" fmla="*/ 203926 w 563176"/>
                <a:gd name="connsiteY31" fmla="*/ 2160293 h 4167737"/>
                <a:gd name="connsiteX32" fmla="*/ 216196 w 563176"/>
                <a:gd name="connsiteY32" fmla="*/ 846093 h 4167737"/>
                <a:gd name="connsiteX33" fmla="*/ 15524 w 563176"/>
                <a:gd name="connsiteY33" fmla="*/ 452275 h 4167737"/>
                <a:gd name="connsiteX34" fmla="*/ 11390 w 563176"/>
                <a:gd name="connsiteY34" fmla="*/ 422133 h 4167737"/>
                <a:gd name="connsiteX35" fmla="*/ 3574 w 563176"/>
                <a:gd name="connsiteY35" fmla="*/ 393797 h 4167737"/>
                <a:gd name="connsiteX36" fmla="*/ 167050 w 563176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283533 w 562844"/>
                <a:gd name="connsiteY2" fmla="*/ 44744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63340 w 562844"/>
                <a:gd name="connsiteY9" fmla="*/ 691190 h 4167737"/>
                <a:gd name="connsiteX10" fmla="*/ 420468 w 562844"/>
                <a:gd name="connsiteY10" fmla="*/ 745101 h 4167737"/>
                <a:gd name="connsiteX11" fmla="*/ 351555 w 562844"/>
                <a:gd name="connsiteY11" fmla="*/ 809531 h 4167737"/>
                <a:gd name="connsiteX12" fmla="*/ 339796 w 562844"/>
                <a:gd name="connsiteY12" fmla="*/ 1764580 h 4167737"/>
                <a:gd name="connsiteX13" fmla="*/ 412405 w 562844"/>
                <a:gd name="connsiteY13" fmla="*/ 1683506 h 4167737"/>
                <a:gd name="connsiteX14" fmla="*/ 338227 w 562844"/>
                <a:gd name="connsiteY14" fmla="*/ 1892066 h 4167737"/>
                <a:gd name="connsiteX15" fmla="*/ 330472 w 562844"/>
                <a:gd name="connsiteY15" fmla="*/ 2521772 h 4167737"/>
                <a:gd name="connsiteX16" fmla="*/ 406915 w 562844"/>
                <a:gd name="connsiteY16" fmla="*/ 2436419 h 4167737"/>
                <a:gd name="connsiteX17" fmla="*/ 328819 w 562844"/>
                <a:gd name="connsiteY17" fmla="*/ 2655988 h 4167737"/>
                <a:gd name="connsiteX18" fmla="*/ 322859 w 562844"/>
                <a:gd name="connsiteY18" fmla="*/ 3140156 h 4167737"/>
                <a:gd name="connsiteX19" fmla="*/ 400507 w 562844"/>
                <a:gd name="connsiteY19" fmla="*/ 3053455 h 4167737"/>
                <a:gd name="connsiteX20" fmla="*/ 321180 w 562844"/>
                <a:gd name="connsiteY20" fmla="*/ 3276489 h 4167737"/>
                <a:gd name="connsiteX21" fmla="*/ 310206 w 562844"/>
                <a:gd name="connsiteY21" fmla="*/ 4167737 h 4167737"/>
                <a:gd name="connsiteX22" fmla="*/ 185184 w 562844"/>
                <a:gd name="connsiteY22" fmla="*/ 4167737 h 4167737"/>
                <a:gd name="connsiteX23" fmla="*/ 189960 w 562844"/>
                <a:gd name="connsiteY23" fmla="*/ 3656216 h 4167737"/>
                <a:gd name="connsiteX24" fmla="*/ 117805 w 562844"/>
                <a:gd name="connsiteY24" fmla="*/ 3445328 h 4167737"/>
                <a:gd name="connsiteX25" fmla="*/ 191146 w 562844"/>
                <a:gd name="connsiteY25" fmla="*/ 3529233 h 4167737"/>
                <a:gd name="connsiteX26" fmla="*/ 195738 w 562844"/>
                <a:gd name="connsiteY26" fmla="*/ 3037340 h 4167737"/>
                <a:gd name="connsiteX27" fmla="*/ 124213 w 562844"/>
                <a:gd name="connsiteY27" fmla="*/ 2828291 h 4167737"/>
                <a:gd name="connsiteX28" fmla="*/ 196913 w 562844"/>
                <a:gd name="connsiteY28" fmla="*/ 2911464 h 4167737"/>
                <a:gd name="connsiteX29" fmla="*/ 202726 w 562844"/>
                <a:gd name="connsiteY29" fmla="*/ 2288805 h 4167737"/>
                <a:gd name="connsiteX30" fmla="*/ 129704 w 562844"/>
                <a:gd name="connsiteY30" fmla="*/ 2075378 h 4167737"/>
                <a:gd name="connsiteX31" fmla="*/ 203926 w 562844"/>
                <a:gd name="connsiteY31" fmla="*/ 2160293 h 4167737"/>
                <a:gd name="connsiteX32" fmla="*/ 216196 w 562844"/>
                <a:gd name="connsiteY32" fmla="*/ 846093 h 4167737"/>
                <a:gd name="connsiteX33" fmla="*/ 15524 w 562844"/>
                <a:gd name="connsiteY33" fmla="*/ 452275 h 4167737"/>
                <a:gd name="connsiteX34" fmla="*/ 11390 w 562844"/>
                <a:gd name="connsiteY34" fmla="*/ 422133 h 4167737"/>
                <a:gd name="connsiteX35" fmla="*/ 3574 w 562844"/>
                <a:gd name="connsiteY35" fmla="*/ 393797 h 4167737"/>
                <a:gd name="connsiteX36" fmla="*/ 167050 w 562844"/>
                <a:gd name="connsiteY36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64270 w 562844"/>
                <a:gd name="connsiteY8" fmla="*/ 691167 h 4167737"/>
                <a:gd name="connsiteX9" fmla="*/ 420468 w 562844"/>
                <a:gd name="connsiteY9" fmla="*/ 745101 h 4167737"/>
                <a:gd name="connsiteX10" fmla="*/ 351555 w 562844"/>
                <a:gd name="connsiteY10" fmla="*/ 809531 h 4167737"/>
                <a:gd name="connsiteX11" fmla="*/ 339796 w 562844"/>
                <a:gd name="connsiteY11" fmla="*/ 1764580 h 4167737"/>
                <a:gd name="connsiteX12" fmla="*/ 412405 w 562844"/>
                <a:gd name="connsiteY12" fmla="*/ 1683506 h 4167737"/>
                <a:gd name="connsiteX13" fmla="*/ 338227 w 562844"/>
                <a:gd name="connsiteY13" fmla="*/ 1892066 h 4167737"/>
                <a:gd name="connsiteX14" fmla="*/ 330472 w 562844"/>
                <a:gd name="connsiteY14" fmla="*/ 2521772 h 4167737"/>
                <a:gd name="connsiteX15" fmla="*/ 406915 w 562844"/>
                <a:gd name="connsiteY15" fmla="*/ 2436419 h 4167737"/>
                <a:gd name="connsiteX16" fmla="*/ 328819 w 562844"/>
                <a:gd name="connsiteY16" fmla="*/ 2655988 h 4167737"/>
                <a:gd name="connsiteX17" fmla="*/ 322859 w 562844"/>
                <a:gd name="connsiteY17" fmla="*/ 3140156 h 4167737"/>
                <a:gd name="connsiteX18" fmla="*/ 400507 w 562844"/>
                <a:gd name="connsiteY18" fmla="*/ 3053455 h 4167737"/>
                <a:gd name="connsiteX19" fmla="*/ 321180 w 562844"/>
                <a:gd name="connsiteY19" fmla="*/ 3276489 h 4167737"/>
                <a:gd name="connsiteX20" fmla="*/ 310206 w 562844"/>
                <a:gd name="connsiteY20" fmla="*/ 4167737 h 4167737"/>
                <a:gd name="connsiteX21" fmla="*/ 185184 w 562844"/>
                <a:gd name="connsiteY21" fmla="*/ 4167737 h 4167737"/>
                <a:gd name="connsiteX22" fmla="*/ 189960 w 562844"/>
                <a:gd name="connsiteY22" fmla="*/ 3656216 h 4167737"/>
                <a:gd name="connsiteX23" fmla="*/ 117805 w 562844"/>
                <a:gd name="connsiteY23" fmla="*/ 3445328 h 4167737"/>
                <a:gd name="connsiteX24" fmla="*/ 191146 w 562844"/>
                <a:gd name="connsiteY24" fmla="*/ 3529233 h 4167737"/>
                <a:gd name="connsiteX25" fmla="*/ 195738 w 562844"/>
                <a:gd name="connsiteY25" fmla="*/ 3037340 h 4167737"/>
                <a:gd name="connsiteX26" fmla="*/ 124213 w 562844"/>
                <a:gd name="connsiteY26" fmla="*/ 2828291 h 4167737"/>
                <a:gd name="connsiteX27" fmla="*/ 196913 w 562844"/>
                <a:gd name="connsiteY27" fmla="*/ 2911464 h 4167737"/>
                <a:gd name="connsiteX28" fmla="*/ 202726 w 562844"/>
                <a:gd name="connsiteY28" fmla="*/ 2288805 h 4167737"/>
                <a:gd name="connsiteX29" fmla="*/ 129704 w 562844"/>
                <a:gd name="connsiteY29" fmla="*/ 2075378 h 4167737"/>
                <a:gd name="connsiteX30" fmla="*/ 203926 w 562844"/>
                <a:gd name="connsiteY30" fmla="*/ 2160293 h 4167737"/>
                <a:gd name="connsiteX31" fmla="*/ 216196 w 562844"/>
                <a:gd name="connsiteY31" fmla="*/ 846093 h 4167737"/>
                <a:gd name="connsiteX32" fmla="*/ 15524 w 562844"/>
                <a:gd name="connsiteY32" fmla="*/ 452275 h 4167737"/>
                <a:gd name="connsiteX33" fmla="*/ 11390 w 562844"/>
                <a:gd name="connsiteY33" fmla="*/ 422133 h 4167737"/>
                <a:gd name="connsiteX34" fmla="*/ 3574 w 562844"/>
                <a:gd name="connsiteY34" fmla="*/ 393797 h 4167737"/>
                <a:gd name="connsiteX35" fmla="*/ 167050 w 562844"/>
                <a:gd name="connsiteY35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63840 w 562844"/>
                <a:gd name="connsiteY7" fmla="*/ 690561 h 4167737"/>
                <a:gd name="connsiteX8" fmla="*/ 420468 w 562844"/>
                <a:gd name="connsiteY8" fmla="*/ 745101 h 4167737"/>
                <a:gd name="connsiteX9" fmla="*/ 351555 w 562844"/>
                <a:gd name="connsiteY9" fmla="*/ 809531 h 4167737"/>
                <a:gd name="connsiteX10" fmla="*/ 339796 w 562844"/>
                <a:gd name="connsiteY10" fmla="*/ 1764580 h 4167737"/>
                <a:gd name="connsiteX11" fmla="*/ 412405 w 562844"/>
                <a:gd name="connsiteY11" fmla="*/ 1683506 h 4167737"/>
                <a:gd name="connsiteX12" fmla="*/ 338227 w 562844"/>
                <a:gd name="connsiteY12" fmla="*/ 1892066 h 4167737"/>
                <a:gd name="connsiteX13" fmla="*/ 330472 w 562844"/>
                <a:gd name="connsiteY13" fmla="*/ 2521772 h 4167737"/>
                <a:gd name="connsiteX14" fmla="*/ 406915 w 562844"/>
                <a:gd name="connsiteY14" fmla="*/ 2436419 h 4167737"/>
                <a:gd name="connsiteX15" fmla="*/ 328819 w 562844"/>
                <a:gd name="connsiteY15" fmla="*/ 2655988 h 4167737"/>
                <a:gd name="connsiteX16" fmla="*/ 322859 w 562844"/>
                <a:gd name="connsiteY16" fmla="*/ 3140156 h 4167737"/>
                <a:gd name="connsiteX17" fmla="*/ 400507 w 562844"/>
                <a:gd name="connsiteY17" fmla="*/ 3053455 h 4167737"/>
                <a:gd name="connsiteX18" fmla="*/ 321180 w 562844"/>
                <a:gd name="connsiteY18" fmla="*/ 3276489 h 4167737"/>
                <a:gd name="connsiteX19" fmla="*/ 310206 w 562844"/>
                <a:gd name="connsiteY19" fmla="*/ 4167737 h 4167737"/>
                <a:gd name="connsiteX20" fmla="*/ 185184 w 562844"/>
                <a:gd name="connsiteY20" fmla="*/ 4167737 h 4167737"/>
                <a:gd name="connsiteX21" fmla="*/ 189960 w 562844"/>
                <a:gd name="connsiteY21" fmla="*/ 3656216 h 4167737"/>
                <a:gd name="connsiteX22" fmla="*/ 117805 w 562844"/>
                <a:gd name="connsiteY22" fmla="*/ 3445328 h 4167737"/>
                <a:gd name="connsiteX23" fmla="*/ 191146 w 562844"/>
                <a:gd name="connsiteY23" fmla="*/ 3529233 h 4167737"/>
                <a:gd name="connsiteX24" fmla="*/ 195738 w 562844"/>
                <a:gd name="connsiteY24" fmla="*/ 3037340 h 4167737"/>
                <a:gd name="connsiteX25" fmla="*/ 124213 w 562844"/>
                <a:gd name="connsiteY25" fmla="*/ 2828291 h 4167737"/>
                <a:gd name="connsiteX26" fmla="*/ 196913 w 562844"/>
                <a:gd name="connsiteY26" fmla="*/ 2911464 h 4167737"/>
                <a:gd name="connsiteX27" fmla="*/ 202726 w 562844"/>
                <a:gd name="connsiteY27" fmla="*/ 2288805 h 4167737"/>
                <a:gd name="connsiteX28" fmla="*/ 129704 w 562844"/>
                <a:gd name="connsiteY28" fmla="*/ 2075378 h 4167737"/>
                <a:gd name="connsiteX29" fmla="*/ 203926 w 562844"/>
                <a:gd name="connsiteY29" fmla="*/ 2160293 h 4167737"/>
                <a:gd name="connsiteX30" fmla="*/ 216196 w 562844"/>
                <a:gd name="connsiteY30" fmla="*/ 846093 h 4167737"/>
                <a:gd name="connsiteX31" fmla="*/ 15524 w 562844"/>
                <a:gd name="connsiteY31" fmla="*/ 452275 h 4167737"/>
                <a:gd name="connsiteX32" fmla="*/ 11390 w 562844"/>
                <a:gd name="connsiteY32" fmla="*/ 422133 h 4167737"/>
                <a:gd name="connsiteX33" fmla="*/ 3574 w 562844"/>
                <a:gd name="connsiteY33" fmla="*/ 393797 h 4167737"/>
                <a:gd name="connsiteX34" fmla="*/ 167050 w 562844"/>
                <a:gd name="connsiteY34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69392 w 562844"/>
                <a:gd name="connsiteY6" fmla="*/ 683580 h 4167737"/>
                <a:gd name="connsiteX7" fmla="*/ 420468 w 562844"/>
                <a:gd name="connsiteY7" fmla="*/ 745101 h 4167737"/>
                <a:gd name="connsiteX8" fmla="*/ 351555 w 562844"/>
                <a:gd name="connsiteY8" fmla="*/ 809531 h 4167737"/>
                <a:gd name="connsiteX9" fmla="*/ 339796 w 562844"/>
                <a:gd name="connsiteY9" fmla="*/ 1764580 h 4167737"/>
                <a:gd name="connsiteX10" fmla="*/ 412405 w 562844"/>
                <a:gd name="connsiteY10" fmla="*/ 1683506 h 4167737"/>
                <a:gd name="connsiteX11" fmla="*/ 338227 w 562844"/>
                <a:gd name="connsiteY11" fmla="*/ 1892066 h 4167737"/>
                <a:gd name="connsiteX12" fmla="*/ 330472 w 562844"/>
                <a:gd name="connsiteY12" fmla="*/ 2521772 h 4167737"/>
                <a:gd name="connsiteX13" fmla="*/ 406915 w 562844"/>
                <a:gd name="connsiteY13" fmla="*/ 2436419 h 4167737"/>
                <a:gd name="connsiteX14" fmla="*/ 328819 w 562844"/>
                <a:gd name="connsiteY14" fmla="*/ 2655988 h 4167737"/>
                <a:gd name="connsiteX15" fmla="*/ 322859 w 562844"/>
                <a:gd name="connsiteY15" fmla="*/ 3140156 h 4167737"/>
                <a:gd name="connsiteX16" fmla="*/ 400507 w 562844"/>
                <a:gd name="connsiteY16" fmla="*/ 3053455 h 4167737"/>
                <a:gd name="connsiteX17" fmla="*/ 321180 w 562844"/>
                <a:gd name="connsiteY17" fmla="*/ 3276489 h 4167737"/>
                <a:gd name="connsiteX18" fmla="*/ 310206 w 562844"/>
                <a:gd name="connsiteY18" fmla="*/ 4167737 h 4167737"/>
                <a:gd name="connsiteX19" fmla="*/ 185184 w 562844"/>
                <a:gd name="connsiteY19" fmla="*/ 4167737 h 4167737"/>
                <a:gd name="connsiteX20" fmla="*/ 189960 w 562844"/>
                <a:gd name="connsiteY20" fmla="*/ 3656216 h 4167737"/>
                <a:gd name="connsiteX21" fmla="*/ 117805 w 562844"/>
                <a:gd name="connsiteY21" fmla="*/ 3445328 h 4167737"/>
                <a:gd name="connsiteX22" fmla="*/ 191146 w 562844"/>
                <a:gd name="connsiteY22" fmla="*/ 3529233 h 4167737"/>
                <a:gd name="connsiteX23" fmla="*/ 195738 w 562844"/>
                <a:gd name="connsiteY23" fmla="*/ 3037340 h 4167737"/>
                <a:gd name="connsiteX24" fmla="*/ 124213 w 562844"/>
                <a:gd name="connsiteY24" fmla="*/ 2828291 h 4167737"/>
                <a:gd name="connsiteX25" fmla="*/ 196913 w 562844"/>
                <a:gd name="connsiteY25" fmla="*/ 2911464 h 4167737"/>
                <a:gd name="connsiteX26" fmla="*/ 202726 w 562844"/>
                <a:gd name="connsiteY26" fmla="*/ 2288805 h 4167737"/>
                <a:gd name="connsiteX27" fmla="*/ 129704 w 562844"/>
                <a:gd name="connsiteY27" fmla="*/ 2075378 h 4167737"/>
                <a:gd name="connsiteX28" fmla="*/ 203926 w 562844"/>
                <a:gd name="connsiteY28" fmla="*/ 2160293 h 4167737"/>
                <a:gd name="connsiteX29" fmla="*/ 216196 w 562844"/>
                <a:gd name="connsiteY29" fmla="*/ 846093 h 4167737"/>
                <a:gd name="connsiteX30" fmla="*/ 15524 w 562844"/>
                <a:gd name="connsiteY30" fmla="*/ 452275 h 4167737"/>
                <a:gd name="connsiteX31" fmla="*/ 11390 w 562844"/>
                <a:gd name="connsiteY31" fmla="*/ 422133 h 4167737"/>
                <a:gd name="connsiteX32" fmla="*/ 3574 w 562844"/>
                <a:gd name="connsiteY32" fmla="*/ 393797 h 4167737"/>
                <a:gd name="connsiteX33" fmla="*/ 167050 w 562844"/>
                <a:gd name="connsiteY33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420468 w 562844"/>
                <a:gd name="connsiteY6" fmla="*/ 745101 h 4167737"/>
                <a:gd name="connsiteX7" fmla="*/ 351555 w 562844"/>
                <a:gd name="connsiteY7" fmla="*/ 809531 h 4167737"/>
                <a:gd name="connsiteX8" fmla="*/ 339796 w 562844"/>
                <a:gd name="connsiteY8" fmla="*/ 1764580 h 4167737"/>
                <a:gd name="connsiteX9" fmla="*/ 412405 w 562844"/>
                <a:gd name="connsiteY9" fmla="*/ 1683506 h 4167737"/>
                <a:gd name="connsiteX10" fmla="*/ 338227 w 562844"/>
                <a:gd name="connsiteY10" fmla="*/ 1892066 h 4167737"/>
                <a:gd name="connsiteX11" fmla="*/ 330472 w 562844"/>
                <a:gd name="connsiteY11" fmla="*/ 2521772 h 4167737"/>
                <a:gd name="connsiteX12" fmla="*/ 406915 w 562844"/>
                <a:gd name="connsiteY12" fmla="*/ 2436419 h 4167737"/>
                <a:gd name="connsiteX13" fmla="*/ 328819 w 562844"/>
                <a:gd name="connsiteY13" fmla="*/ 2655988 h 4167737"/>
                <a:gd name="connsiteX14" fmla="*/ 322859 w 562844"/>
                <a:gd name="connsiteY14" fmla="*/ 3140156 h 4167737"/>
                <a:gd name="connsiteX15" fmla="*/ 400507 w 562844"/>
                <a:gd name="connsiteY15" fmla="*/ 3053455 h 4167737"/>
                <a:gd name="connsiteX16" fmla="*/ 321180 w 562844"/>
                <a:gd name="connsiteY16" fmla="*/ 3276489 h 4167737"/>
                <a:gd name="connsiteX17" fmla="*/ 310206 w 562844"/>
                <a:gd name="connsiteY17" fmla="*/ 4167737 h 4167737"/>
                <a:gd name="connsiteX18" fmla="*/ 185184 w 562844"/>
                <a:gd name="connsiteY18" fmla="*/ 4167737 h 4167737"/>
                <a:gd name="connsiteX19" fmla="*/ 189960 w 562844"/>
                <a:gd name="connsiteY19" fmla="*/ 3656216 h 4167737"/>
                <a:gd name="connsiteX20" fmla="*/ 117805 w 562844"/>
                <a:gd name="connsiteY20" fmla="*/ 3445328 h 4167737"/>
                <a:gd name="connsiteX21" fmla="*/ 191146 w 562844"/>
                <a:gd name="connsiteY21" fmla="*/ 3529233 h 4167737"/>
                <a:gd name="connsiteX22" fmla="*/ 195738 w 562844"/>
                <a:gd name="connsiteY22" fmla="*/ 3037340 h 4167737"/>
                <a:gd name="connsiteX23" fmla="*/ 124213 w 562844"/>
                <a:gd name="connsiteY23" fmla="*/ 2828291 h 4167737"/>
                <a:gd name="connsiteX24" fmla="*/ 196913 w 562844"/>
                <a:gd name="connsiteY24" fmla="*/ 2911464 h 4167737"/>
                <a:gd name="connsiteX25" fmla="*/ 202726 w 562844"/>
                <a:gd name="connsiteY25" fmla="*/ 2288805 h 4167737"/>
                <a:gd name="connsiteX26" fmla="*/ 129704 w 562844"/>
                <a:gd name="connsiteY26" fmla="*/ 2075378 h 4167737"/>
                <a:gd name="connsiteX27" fmla="*/ 203926 w 562844"/>
                <a:gd name="connsiteY27" fmla="*/ 2160293 h 4167737"/>
                <a:gd name="connsiteX28" fmla="*/ 216196 w 562844"/>
                <a:gd name="connsiteY28" fmla="*/ 846093 h 4167737"/>
                <a:gd name="connsiteX29" fmla="*/ 15524 w 562844"/>
                <a:gd name="connsiteY29" fmla="*/ 452275 h 4167737"/>
                <a:gd name="connsiteX30" fmla="*/ 11390 w 562844"/>
                <a:gd name="connsiteY30" fmla="*/ 422133 h 4167737"/>
                <a:gd name="connsiteX31" fmla="*/ 3574 w 562844"/>
                <a:gd name="connsiteY31" fmla="*/ 393797 h 4167737"/>
                <a:gd name="connsiteX32" fmla="*/ 167050 w 562844"/>
                <a:gd name="connsiteY32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5524 w 562844"/>
                <a:gd name="connsiteY28" fmla="*/ 452275 h 4167737"/>
                <a:gd name="connsiteX29" fmla="*/ 11390 w 562844"/>
                <a:gd name="connsiteY29" fmla="*/ 422133 h 4167737"/>
                <a:gd name="connsiteX30" fmla="*/ 3574 w 562844"/>
                <a:gd name="connsiteY30" fmla="*/ 393797 h 4167737"/>
                <a:gd name="connsiteX31" fmla="*/ 167050 w 562844"/>
                <a:gd name="connsiteY31" fmla="*/ 0 h 4167737"/>
                <a:gd name="connsiteX0" fmla="*/ 167050 w 562844"/>
                <a:gd name="connsiteY0" fmla="*/ 0 h 4167737"/>
                <a:gd name="connsiteX1" fmla="*/ 192755 w 562844"/>
                <a:gd name="connsiteY1" fmla="*/ 364220 h 4167737"/>
                <a:gd name="connsiteX2" fmla="*/ 303585 w 562844"/>
                <a:gd name="connsiteY2" fmla="*/ 4639 h 4167737"/>
                <a:gd name="connsiteX3" fmla="*/ 371230 w 562844"/>
                <a:gd name="connsiteY3" fmla="*/ 367999 h 4167737"/>
                <a:gd name="connsiteX4" fmla="*/ 447738 w 562844"/>
                <a:gd name="connsiteY4" fmla="*/ 15833 h 4167737"/>
                <a:gd name="connsiteX5" fmla="*/ 562592 w 562844"/>
                <a:gd name="connsiteY5" fmla="*/ 385660 h 4167737"/>
                <a:gd name="connsiteX6" fmla="*/ 351555 w 562844"/>
                <a:gd name="connsiteY6" fmla="*/ 809531 h 4167737"/>
                <a:gd name="connsiteX7" fmla="*/ 339796 w 562844"/>
                <a:gd name="connsiteY7" fmla="*/ 1764580 h 4167737"/>
                <a:gd name="connsiteX8" fmla="*/ 412405 w 562844"/>
                <a:gd name="connsiteY8" fmla="*/ 1683506 h 4167737"/>
                <a:gd name="connsiteX9" fmla="*/ 338227 w 562844"/>
                <a:gd name="connsiteY9" fmla="*/ 1892066 h 4167737"/>
                <a:gd name="connsiteX10" fmla="*/ 330472 w 562844"/>
                <a:gd name="connsiteY10" fmla="*/ 2521772 h 4167737"/>
                <a:gd name="connsiteX11" fmla="*/ 406915 w 562844"/>
                <a:gd name="connsiteY11" fmla="*/ 2436419 h 4167737"/>
                <a:gd name="connsiteX12" fmla="*/ 328819 w 562844"/>
                <a:gd name="connsiteY12" fmla="*/ 2655988 h 4167737"/>
                <a:gd name="connsiteX13" fmla="*/ 322859 w 562844"/>
                <a:gd name="connsiteY13" fmla="*/ 3140156 h 4167737"/>
                <a:gd name="connsiteX14" fmla="*/ 400507 w 562844"/>
                <a:gd name="connsiteY14" fmla="*/ 3053455 h 4167737"/>
                <a:gd name="connsiteX15" fmla="*/ 321180 w 562844"/>
                <a:gd name="connsiteY15" fmla="*/ 3276489 h 4167737"/>
                <a:gd name="connsiteX16" fmla="*/ 310206 w 562844"/>
                <a:gd name="connsiteY16" fmla="*/ 4167737 h 4167737"/>
                <a:gd name="connsiteX17" fmla="*/ 185184 w 562844"/>
                <a:gd name="connsiteY17" fmla="*/ 4167737 h 4167737"/>
                <a:gd name="connsiteX18" fmla="*/ 189960 w 562844"/>
                <a:gd name="connsiteY18" fmla="*/ 3656216 h 4167737"/>
                <a:gd name="connsiteX19" fmla="*/ 117805 w 562844"/>
                <a:gd name="connsiteY19" fmla="*/ 3445328 h 4167737"/>
                <a:gd name="connsiteX20" fmla="*/ 191146 w 562844"/>
                <a:gd name="connsiteY20" fmla="*/ 3529233 h 4167737"/>
                <a:gd name="connsiteX21" fmla="*/ 195738 w 562844"/>
                <a:gd name="connsiteY21" fmla="*/ 3037340 h 4167737"/>
                <a:gd name="connsiteX22" fmla="*/ 124213 w 562844"/>
                <a:gd name="connsiteY22" fmla="*/ 2828291 h 4167737"/>
                <a:gd name="connsiteX23" fmla="*/ 196913 w 562844"/>
                <a:gd name="connsiteY23" fmla="*/ 2911464 h 4167737"/>
                <a:gd name="connsiteX24" fmla="*/ 202726 w 562844"/>
                <a:gd name="connsiteY24" fmla="*/ 2288805 h 4167737"/>
                <a:gd name="connsiteX25" fmla="*/ 129704 w 562844"/>
                <a:gd name="connsiteY25" fmla="*/ 2075378 h 4167737"/>
                <a:gd name="connsiteX26" fmla="*/ 203926 w 562844"/>
                <a:gd name="connsiteY26" fmla="*/ 2160293 h 4167737"/>
                <a:gd name="connsiteX27" fmla="*/ 216196 w 562844"/>
                <a:gd name="connsiteY27" fmla="*/ 846093 h 4167737"/>
                <a:gd name="connsiteX28" fmla="*/ 11390 w 562844"/>
                <a:gd name="connsiteY28" fmla="*/ 422133 h 4167737"/>
                <a:gd name="connsiteX29" fmla="*/ 3574 w 562844"/>
                <a:gd name="connsiteY29" fmla="*/ 393797 h 4167737"/>
                <a:gd name="connsiteX30" fmla="*/ 167050 w 562844"/>
                <a:gd name="connsiteY30" fmla="*/ 0 h 4167737"/>
                <a:gd name="connsiteX0" fmla="*/ 155660 w 551454"/>
                <a:gd name="connsiteY0" fmla="*/ 0 h 4167737"/>
                <a:gd name="connsiteX1" fmla="*/ 181365 w 551454"/>
                <a:gd name="connsiteY1" fmla="*/ 364220 h 4167737"/>
                <a:gd name="connsiteX2" fmla="*/ 292195 w 551454"/>
                <a:gd name="connsiteY2" fmla="*/ 4639 h 4167737"/>
                <a:gd name="connsiteX3" fmla="*/ 359840 w 551454"/>
                <a:gd name="connsiteY3" fmla="*/ 367999 h 4167737"/>
                <a:gd name="connsiteX4" fmla="*/ 436348 w 551454"/>
                <a:gd name="connsiteY4" fmla="*/ 15833 h 4167737"/>
                <a:gd name="connsiteX5" fmla="*/ 551202 w 551454"/>
                <a:gd name="connsiteY5" fmla="*/ 385660 h 4167737"/>
                <a:gd name="connsiteX6" fmla="*/ 340165 w 551454"/>
                <a:gd name="connsiteY6" fmla="*/ 809531 h 4167737"/>
                <a:gd name="connsiteX7" fmla="*/ 328406 w 551454"/>
                <a:gd name="connsiteY7" fmla="*/ 1764580 h 4167737"/>
                <a:gd name="connsiteX8" fmla="*/ 401015 w 551454"/>
                <a:gd name="connsiteY8" fmla="*/ 1683506 h 4167737"/>
                <a:gd name="connsiteX9" fmla="*/ 326837 w 551454"/>
                <a:gd name="connsiteY9" fmla="*/ 1892066 h 4167737"/>
                <a:gd name="connsiteX10" fmla="*/ 319082 w 551454"/>
                <a:gd name="connsiteY10" fmla="*/ 2521772 h 4167737"/>
                <a:gd name="connsiteX11" fmla="*/ 395525 w 551454"/>
                <a:gd name="connsiteY11" fmla="*/ 2436419 h 4167737"/>
                <a:gd name="connsiteX12" fmla="*/ 317429 w 551454"/>
                <a:gd name="connsiteY12" fmla="*/ 2655988 h 4167737"/>
                <a:gd name="connsiteX13" fmla="*/ 311469 w 551454"/>
                <a:gd name="connsiteY13" fmla="*/ 3140156 h 4167737"/>
                <a:gd name="connsiteX14" fmla="*/ 389117 w 551454"/>
                <a:gd name="connsiteY14" fmla="*/ 3053455 h 4167737"/>
                <a:gd name="connsiteX15" fmla="*/ 309790 w 551454"/>
                <a:gd name="connsiteY15" fmla="*/ 3276489 h 4167737"/>
                <a:gd name="connsiteX16" fmla="*/ 298816 w 551454"/>
                <a:gd name="connsiteY16" fmla="*/ 4167737 h 4167737"/>
                <a:gd name="connsiteX17" fmla="*/ 173794 w 551454"/>
                <a:gd name="connsiteY17" fmla="*/ 4167737 h 4167737"/>
                <a:gd name="connsiteX18" fmla="*/ 178570 w 551454"/>
                <a:gd name="connsiteY18" fmla="*/ 3656216 h 4167737"/>
                <a:gd name="connsiteX19" fmla="*/ 106415 w 551454"/>
                <a:gd name="connsiteY19" fmla="*/ 3445328 h 4167737"/>
                <a:gd name="connsiteX20" fmla="*/ 179756 w 551454"/>
                <a:gd name="connsiteY20" fmla="*/ 3529233 h 4167737"/>
                <a:gd name="connsiteX21" fmla="*/ 184348 w 551454"/>
                <a:gd name="connsiteY21" fmla="*/ 3037340 h 4167737"/>
                <a:gd name="connsiteX22" fmla="*/ 112823 w 551454"/>
                <a:gd name="connsiteY22" fmla="*/ 2828291 h 4167737"/>
                <a:gd name="connsiteX23" fmla="*/ 185523 w 551454"/>
                <a:gd name="connsiteY23" fmla="*/ 2911464 h 4167737"/>
                <a:gd name="connsiteX24" fmla="*/ 191336 w 551454"/>
                <a:gd name="connsiteY24" fmla="*/ 2288805 h 4167737"/>
                <a:gd name="connsiteX25" fmla="*/ 118314 w 551454"/>
                <a:gd name="connsiteY25" fmla="*/ 2075378 h 4167737"/>
                <a:gd name="connsiteX26" fmla="*/ 192536 w 551454"/>
                <a:gd name="connsiteY26" fmla="*/ 2160293 h 4167737"/>
                <a:gd name="connsiteX27" fmla="*/ 204806 w 551454"/>
                <a:gd name="connsiteY27" fmla="*/ 846093 h 4167737"/>
                <a:gd name="connsiteX28" fmla="*/ 0 w 551454"/>
                <a:gd name="connsiteY28" fmla="*/ 422133 h 4167737"/>
                <a:gd name="connsiteX29" fmla="*/ 38629 w 551454"/>
                <a:gd name="connsiteY29" fmla="*/ 373477 h 4167737"/>
                <a:gd name="connsiteX30" fmla="*/ 155660 w 551454"/>
                <a:gd name="connsiteY30" fmla="*/ 0 h 4167737"/>
                <a:gd name="connsiteX0" fmla="*/ 123231 w 519025"/>
                <a:gd name="connsiteY0" fmla="*/ 0 h 4167737"/>
                <a:gd name="connsiteX1" fmla="*/ 148936 w 519025"/>
                <a:gd name="connsiteY1" fmla="*/ 364220 h 4167737"/>
                <a:gd name="connsiteX2" fmla="*/ 259766 w 519025"/>
                <a:gd name="connsiteY2" fmla="*/ 4639 h 4167737"/>
                <a:gd name="connsiteX3" fmla="*/ 327411 w 519025"/>
                <a:gd name="connsiteY3" fmla="*/ 367999 h 4167737"/>
                <a:gd name="connsiteX4" fmla="*/ 403919 w 519025"/>
                <a:gd name="connsiteY4" fmla="*/ 15833 h 4167737"/>
                <a:gd name="connsiteX5" fmla="*/ 518773 w 519025"/>
                <a:gd name="connsiteY5" fmla="*/ 385660 h 4167737"/>
                <a:gd name="connsiteX6" fmla="*/ 307736 w 519025"/>
                <a:gd name="connsiteY6" fmla="*/ 809531 h 4167737"/>
                <a:gd name="connsiteX7" fmla="*/ 295977 w 519025"/>
                <a:gd name="connsiteY7" fmla="*/ 1764580 h 4167737"/>
                <a:gd name="connsiteX8" fmla="*/ 368586 w 519025"/>
                <a:gd name="connsiteY8" fmla="*/ 1683506 h 4167737"/>
                <a:gd name="connsiteX9" fmla="*/ 294408 w 519025"/>
                <a:gd name="connsiteY9" fmla="*/ 1892066 h 4167737"/>
                <a:gd name="connsiteX10" fmla="*/ 286653 w 519025"/>
                <a:gd name="connsiteY10" fmla="*/ 2521772 h 4167737"/>
                <a:gd name="connsiteX11" fmla="*/ 363096 w 519025"/>
                <a:gd name="connsiteY11" fmla="*/ 2436419 h 4167737"/>
                <a:gd name="connsiteX12" fmla="*/ 285000 w 519025"/>
                <a:gd name="connsiteY12" fmla="*/ 2655988 h 4167737"/>
                <a:gd name="connsiteX13" fmla="*/ 279040 w 519025"/>
                <a:gd name="connsiteY13" fmla="*/ 3140156 h 4167737"/>
                <a:gd name="connsiteX14" fmla="*/ 356688 w 519025"/>
                <a:gd name="connsiteY14" fmla="*/ 3053455 h 4167737"/>
                <a:gd name="connsiteX15" fmla="*/ 277361 w 519025"/>
                <a:gd name="connsiteY15" fmla="*/ 3276489 h 4167737"/>
                <a:gd name="connsiteX16" fmla="*/ 266387 w 519025"/>
                <a:gd name="connsiteY16" fmla="*/ 4167737 h 4167737"/>
                <a:gd name="connsiteX17" fmla="*/ 141365 w 519025"/>
                <a:gd name="connsiteY17" fmla="*/ 4167737 h 4167737"/>
                <a:gd name="connsiteX18" fmla="*/ 146141 w 519025"/>
                <a:gd name="connsiteY18" fmla="*/ 3656216 h 4167737"/>
                <a:gd name="connsiteX19" fmla="*/ 73986 w 519025"/>
                <a:gd name="connsiteY19" fmla="*/ 3445328 h 4167737"/>
                <a:gd name="connsiteX20" fmla="*/ 147327 w 519025"/>
                <a:gd name="connsiteY20" fmla="*/ 3529233 h 4167737"/>
                <a:gd name="connsiteX21" fmla="*/ 151919 w 519025"/>
                <a:gd name="connsiteY21" fmla="*/ 3037340 h 4167737"/>
                <a:gd name="connsiteX22" fmla="*/ 80394 w 519025"/>
                <a:gd name="connsiteY22" fmla="*/ 2828291 h 4167737"/>
                <a:gd name="connsiteX23" fmla="*/ 153094 w 519025"/>
                <a:gd name="connsiteY23" fmla="*/ 2911464 h 4167737"/>
                <a:gd name="connsiteX24" fmla="*/ 158907 w 519025"/>
                <a:gd name="connsiteY24" fmla="*/ 2288805 h 4167737"/>
                <a:gd name="connsiteX25" fmla="*/ 85885 w 519025"/>
                <a:gd name="connsiteY25" fmla="*/ 2075378 h 4167737"/>
                <a:gd name="connsiteX26" fmla="*/ 160107 w 519025"/>
                <a:gd name="connsiteY26" fmla="*/ 2160293 h 4167737"/>
                <a:gd name="connsiteX27" fmla="*/ 172377 w 519025"/>
                <a:gd name="connsiteY27" fmla="*/ 846093 h 4167737"/>
                <a:gd name="connsiteX28" fmla="*/ 6200 w 519025"/>
                <a:gd name="connsiteY28" fmla="*/ 373477 h 4167737"/>
                <a:gd name="connsiteX29" fmla="*/ 123231 w 519025"/>
                <a:gd name="connsiteY29" fmla="*/ 0 h 4167737"/>
                <a:gd name="connsiteX0" fmla="*/ 136619 w 532413"/>
                <a:gd name="connsiteY0" fmla="*/ 0 h 4167737"/>
                <a:gd name="connsiteX1" fmla="*/ 162324 w 532413"/>
                <a:gd name="connsiteY1" fmla="*/ 364220 h 4167737"/>
                <a:gd name="connsiteX2" fmla="*/ 273154 w 532413"/>
                <a:gd name="connsiteY2" fmla="*/ 4639 h 4167737"/>
                <a:gd name="connsiteX3" fmla="*/ 340799 w 532413"/>
                <a:gd name="connsiteY3" fmla="*/ 367999 h 4167737"/>
                <a:gd name="connsiteX4" fmla="*/ 417307 w 532413"/>
                <a:gd name="connsiteY4" fmla="*/ 15833 h 4167737"/>
                <a:gd name="connsiteX5" fmla="*/ 532161 w 532413"/>
                <a:gd name="connsiteY5" fmla="*/ 385660 h 4167737"/>
                <a:gd name="connsiteX6" fmla="*/ 321124 w 532413"/>
                <a:gd name="connsiteY6" fmla="*/ 809531 h 4167737"/>
                <a:gd name="connsiteX7" fmla="*/ 309365 w 532413"/>
                <a:gd name="connsiteY7" fmla="*/ 1764580 h 4167737"/>
                <a:gd name="connsiteX8" fmla="*/ 381974 w 532413"/>
                <a:gd name="connsiteY8" fmla="*/ 1683506 h 4167737"/>
                <a:gd name="connsiteX9" fmla="*/ 307796 w 532413"/>
                <a:gd name="connsiteY9" fmla="*/ 1892066 h 4167737"/>
                <a:gd name="connsiteX10" fmla="*/ 300041 w 532413"/>
                <a:gd name="connsiteY10" fmla="*/ 2521772 h 4167737"/>
                <a:gd name="connsiteX11" fmla="*/ 376484 w 532413"/>
                <a:gd name="connsiteY11" fmla="*/ 2436419 h 4167737"/>
                <a:gd name="connsiteX12" fmla="*/ 298388 w 532413"/>
                <a:gd name="connsiteY12" fmla="*/ 2655988 h 4167737"/>
                <a:gd name="connsiteX13" fmla="*/ 292428 w 532413"/>
                <a:gd name="connsiteY13" fmla="*/ 3140156 h 4167737"/>
                <a:gd name="connsiteX14" fmla="*/ 370076 w 532413"/>
                <a:gd name="connsiteY14" fmla="*/ 3053455 h 4167737"/>
                <a:gd name="connsiteX15" fmla="*/ 290749 w 532413"/>
                <a:gd name="connsiteY15" fmla="*/ 3276489 h 4167737"/>
                <a:gd name="connsiteX16" fmla="*/ 279775 w 532413"/>
                <a:gd name="connsiteY16" fmla="*/ 4167737 h 4167737"/>
                <a:gd name="connsiteX17" fmla="*/ 154753 w 532413"/>
                <a:gd name="connsiteY17" fmla="*/ 4167737 h 4167737"/>
                <a:gd name="connsiteX18" fmla="*/ 159529 w 532413"/>
                <a:gd name="connsiteY18" fmla="*/ 3656216 h 4167737"/>
                <a:gd name="connsiteX19" fmla="*/ 87374 w 532413"/>
                <a:gd name="connsiteY19" fmla="*/ 3445328 h 4167737"/>
                <a:gd name="connsiteX20" fmla="*/ 160715 w 532413"/>
                <a:gd name="connsiteY20" fmla="*/ 3529233 h 4167737"/>
                <a:gd name="connsiteX21" fmla="*/ 165307 w 532413"/>
                <a:gd name="connsiteY21" fmla="*/ 3037340 h 4167737"/>
                <a:gd name="connsiteX22" fmla="*/ 93782 w 532413"/>
                <a:gd name="connsiteY22" fmla="*/ 2828291 h 4167737"/>
                <a:gd name="connsiteX23" fmla="*/ 166482 w 532413"/>
                <a:gd name="connsiteY23" fmla="*/ 2911464 h 4167737"/>
                <a:gd name="connsiteX24" fmla="*/ 172295 w 532413"/>
                <a:gd name="connsiteY24" fmla="*/ 2288805 h 4167737"/>
                <a:gd name="connsiteX25" fmla="*/ 99273 w 532413"/>
                <a:gd name="connsiteY25" fmla="*/ 2075378 h 4167737"/>
                <a:gd name="connsiteX26" fmla="*/ 173495 w 532413"/>
                <a:gd name="connsiteY26" fmla="*/ 2160293 h 4167737"/>
                <a:gd name="connsiteX27" fmla="*/ 185765 w 532413"/>
                <a:gd name="connsiteY27" fmla="*/ 846093 h 4167737"/>
                <a:gd name="connsiteX28" fmla="*/ 5074 w 532413"/>
                <a:gd name="connsiteY28" fmla="*/ 353157 h 4167737"/>
                <a:gd name="connsiteX29" fmla="*/ 136619 w 532413"/>
                <a:gd name="connsiteY29" fmla="*/ 0 h 4167737"/>
                <a:gd name="connsiteX0" fmla="*/ 136619 w 532479"/>
                <a:gd name="connsiteY0" fmla="*/ 0 h 4167737"/>
                <a:gd name="connsiteX1" fmla="*/ 162324 w 532479"/>
                <a:gd name="connsiteY1" fmla="*/ 364220 h 4167737"/>
                <a:gd name="connsiteX2" fmla="*/ 273154 w 532479"/>
                <a:gd name="connsiteY2" fmla="*/ 4639 h 4167737"/>
                <a:gd name="connsiteX3" fmla="*/ 340799 w 532479"/>
                <a:gd name="connsiteY3" fmla="*/ 367999 h 4167737"/>
                <a:gd name="connsiteX4" fmla="*/ 437627 w 532479"/>
                <a:gd name="connsiteY4" fmla="*/ 18735 h 4167737"/>
                <a:gd name="connsiteX5" fmla="*/ 532161 w 532479"/>
                <a:gd name="connsiteY5" fmla="*/ 385660 h 4167737"/>
                <a:gd name="connsiteX6" fmla="*/ 321124 w 532479"/>
                <a:gd name="connsiteY6" fmla="*/ 809531 h 4167737"/>
                <a:gd name="connsiteX7" fmla="*/ 309365 w 532479"/>
                <a:gd name="connsiteY7" fmla="*/ 1764580 h 4167737"/>
                <a:gd name="connsiteX8" fmla="*/ 381974 w 532479"/>
                <a:gd name="connsiteY8" fmla="*/ 1683506 h 4167737"/>
                <a:gd name="connsiteX9" fmla="*/ 307796 w 532479"/>
                <a:gd name="connsiteY9" fmla="*/ 1892066 h 4167737"/>
                <a:gd name="connsiteX10" fmla="*/ 300041 w 532479"/>
                <a:gd name="connsiteY10" fmla="*/ 2521772 h 4167737"/>
                <a:gd name="connsiteX11" fmla="*/ 376484 w 532479"/>
                <a:gd name="connsiteY11" fmla="*/ 2436419 h 4167737"/>
                <a:gd name="connsiteX12" fmla="*/ 298388 w 532479"/>
                <a:gd name="connsiteY12" fmla="*/ 2655988 h 4167737"/>
                <a:gd name="connsiteX13" fmla="*/ 292428 w 532479"/>
                <a:gd name="connsiteY13" fmla="*/ 3140156 h 4167737"/>
                <a:gd name="connsiteX14" fmla="*/ 370076 w 532479"/>
                <a:gd name="connsiteY14" fmla="*/ 3053455 h 4167737"/>
                <a:gd name="connsiteX15" fmla="*/ 290749 w 532479"/>
                <a:gd name="connsiteY15" fmla="*/ 3276489 h 4167737"/>
                <a:gd name="connsiteX16" fmla="*/ 279775 w 532479"/>
                <a:gd name="connsiteY16" fmla="*/ 4167737 h 4167737"/>
                <a:gd name="connsiteX17" fmla="*/ 154753 w 532479"/>
                <a:gd name="connsiteY17" fmla="*/ 4167737 h 4167737"/>
                <a:gd name="connsiteX18" fmla="*/ 159529 w 532479"/>
                <a:gd name="connsiteY18" fmla="*/ 3656216 h 4167737"/>
                <a:gd name="connsiteX19" fmla="*/ 87374 w 532479"/>
                <a:gd name="connsiteY19" fmla="*/ 3445328 h 4167737"/>
                <a:gd name="connsiteX20" fmla="*/ 160715 w 532479"/>
                <a:gd name="connsiteY20" fmla="*/ 3529233 h 4167737"/>
                <a:gd name="connsiteX21" fmla="*/ 165307 w 532479"/>
                <a:gd name="connsiteY21" fmla="*/ 3037340 h 4167737"/>
                <a:gd name="connsiteX22" fmla="*/ 93782 w 532479"/>
                <a:gd name="connsiteY22" fmla="*/ 2828291 h 4167737"/>
                <a:gd name="connsiteX23" fmla="*/ 166482 w 532479"/>
                <a:gd name="connsiteY23" fmla="*/ 2911464 h 4167737"/>
                <a:gd name="connsiteX24" fmla="*/ 172295 w 532479"/>
                <a:gd name="connsiteY24" fmla="*/ 2288805 h 4167737"/>
                <a:gd name="connsiteX25" fmla="*/ 99273 w 532479"/>
                <a:gd name="connsiteY25" fmla="*/ 2075378 h 4167737"/>
                <a:gd name="connsiteX26" fmla="*/ 173495 w 532479"/>
                <a:gd name="connsiteY26" fmla="*/ 2160293 h 4167737"/>
                <a:gd name="connsiteX27" fmla="*/ 185765 w 532479"/>
                <a:gd name="connsiteY27" fmla="*/ 846093 h 4167737"/>
                <a:gd name="connsiteX28" fmla="*/ 5074 w 532479"/>
                <a:gd name="connsiteY28" fmla="*/ 353157 h 4167737"/>
                <a:gd name="connsiteX29" fmla="*/ 136619 w 532479"/>
                <a:gd name="connsiteY29" fmla="*/ 0 h 416773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40799 w 532479"/>
                <a:gd name="connsiteY3" fmla="*/ 372069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62324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  <a:gd name="connsiteX0" fmla="*/ 136619 w 532479"/>
                <a:gd name="connsiteY0" fmla="*/ 4070 h 4171807"/>
                <a:gd name="connsiteX1" fmla="*/ 179741 w 532479"/>
                <a:gd name="connsiteY1" fmla="*/ 368290 h 4171807"/>
                <a:gd name="connsiteX2" fmla="*/ 293474 w 532479"/>
                <a:gd name="connsiteY2" fmla="*/ 0 h 4171807"/>
                <a:gd name="connsiteX3" fmla="*/ 366925 w 532479"/>
                <a:gd name="connsiteY3" fmla="*/ 354651 h 4171807"/>
                <a:gd name="connsiteX4" fmla="*/ 437627 w 532479"/>
                <a:gd name="connsiteY4" fmla="*/ 22805 h 4171807"/>
                <a:gd name="connsiteX5" fmla="*/ 532161 w 532479"/>
                <a:gd name="connsiteY5" fmla="*/ 389730 h 4171807"/>
                <a:gd name="connsiteX6" fmla="*/ 321124 w 532479"/>
                <a:gd name="connsiteY6" fmla="*/ 813601 h 4171807"/>
                <a:gd name="connsiteX7" fmla="*/ 309365 w 532479"/>
                <a:gd name="connsiteY7" fmla="*/ 1768650 h 4171807"/>
                <a:gd name="connsiteX8" fmla="*/ 381974 w 532479"/>
                <a:gd name="connsiteY8" fmla="*/ 1687576 h 4171807"/>
                <a:gd name="connsiteX9" fmla="*/ 307796 w 532479"/>
                <a:gd name="connsiteY9" fmla="*/ 1896136 h 4171807"/>
                <a:gd name="connsiteX10" fmla="*/ 300041 w 532479"/>
                <a:gd name="connsiteY10" fmla="*/ 2525842 h 4171807"/>
                <a:gd name="connsiteX11" fmla="*/ 376484 w 532479"/>
                <a:gd name="connsiteY11" fmla="*/ 2440489 h 4171807"/>
                <a:gd name="connsiteX12" fmla="*/ 298388 w 532479"/>
                <a:gd name="connsiteY12" fmla="*/ 2660058 h 4171807"/>
                <a:gd name="connsiteX13" fmla="*/ 292428 w 532479"/>
                <a:gd name="connsiteY13" fmla="*/ 3144226 h 4171807"/>
                <a:gd name="connsiteX14" fmla="*/ 370076 w 532479"/>
                <a:gd name="connsiteY14" fmla="*/ 3057525 h 4171807"/>
                <a:gd name="connsiteX15" fmla="*/ 290749 w 532479"/>
                <a:gd name="connsiteY15" fmla="*/ 3280559 h 4171807"/>
                <a:gd name="connsiteX16" fmla="*/ 279775 w 532479"/>
                <a:gd name="connsiteY16" fmla="*/ 4171807 h 4171807"/>
                <a:gd name="connsiteX17" fmla="*/ 154753 w 532479"/>
                <a:gd name="connsiteY17" fmla="*/ 4171807 h 4171807"/>
                <a:gd name="connsiteX18" fmla="*/ 159529 w 532479"/>
                <a:gd name="connsiteY18" fmla="*/ 3660286 h 4171807"/>
                <a:gd name="connsiteX19" fmla="*/ 87374 w 532479"/>
                <a:gd name="connsiteY19" fmla="*/ 3449398 h 4171807"/>
                <a:gd name="connsiteX20" fmla="*/ 160715 w 532479"/>
                <a:gd name="connsiteY20" fmla="*/ 3533303 h 4171807"/>
                <a:gd name="connsiteX21" fmla="*/ 165307 w 532479"/>
                <a:gd name="connsiteY21" fmla="*/ 3041410 h 4171807"/>
                <a:gd name="connsiteX22" fmla="*/ 93782 w 532479"/>
                <a:gd name="connsiteY22" fmla="*/ 2832361 h 4171807"/>
                <a:gd name="connsiteX23" fmla="*/ 166482 w 532479"/>
                <a:gd name="connsiteY23" fmla="*/ 2915534 h 4171807"/>
                <a:gd name="connsiteX24" fmla="*/ 172295 w 532479"/>
                <a:gd name="connsiteY24" fmla="*/ 2292875 h 4171807"/>
                <a:gd name="connsiteX25" fmla="*/ 99273 w 532479"/>
                <a:gd name="connsiteY25" fmla="*/ 2079448 h 4171807"/>
                <a:gd name="connsiteX26" fmla="*/ 173495 w 532479"/>
                <a:gd name="connsiteY26" fmla="*/ 2164363 h 4171807"/>
                <a:gd name="connsiteX27" fmla="*/ 185765 w 532479"/>
                <a:gd name="connsiteY27" fmla="*/ 850163 h 4171807"/>
                <a:gd name="connsiteX28" fmla="*/ 5074 w 532479"/>
                <a:gd name="connsiteY28" fmla="*/ 357227 h 4171807"/>
                <a:gd name="connsiteX29" fmla="*/ 136619 w 532479"/>
                <a:gd name="connsiteY29" fmla="*/ 4070 h 417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2479" h="4171807">
                  <a:moveTo>
                    <a:pt x="136619" y="4070"/>
                  </a:moveTo>
                  <a:cubicBezTo>
                    <a:pt x="108659" y="194319"/>
                    <a:pt x="175758" y="362838"/>
                    <a:pt x="179741" y="368290"/>
                  </a:cubicBezTo>
                  <a:cubicBezTo>
                    <a:pt x="176044" y="329710"/>
                    <a:pt x="184341" y="119860"/>
                    <a:pt x="293474" y="0"/>
                  </a:cubicBezTo>
                  <a:cubicBezTo>
                    <a:pt x="381040" y="166416"/>
                    <a:pt x="330200" y="356796"/>
                    <a:pt x="366925" y="354651"/>
                  </a:cubicBezTo>
                  <a:cubicBezTo>
                    <a:pt x="355990" y="339817"/>
                    <a:pt x="425492" y="231098"/>
                    <a:pt x="437627" y="22805"/>
                  </a:cubicBezTo>
                  <a:cubicBezTo>
                    <a:pt x="464174" y="40570"/>
                    <a:pt x="537910" y="281113"/>
                    <a:pt x="532161" y="389730"/>
                  </a:cubicBezTo>
                  <a:cubicBezTo>
                    <a:pt x="516131" y="522013"/>
                    <a:pt x="358257" y="583781"/>
                    <a:pt x="321124" y="813601"/>
                  </a:cubicBezTo>
                  <a:lnTo>
                    <a:pt x="309365" y="1768650"/>
                  </a:lnTo>
                  <a:lnTo>
                    <a:pt x="381974" y="1687576"/>
                  </a:lnTo>
                  <a:lnTo>
                    <a:pt x="307796" y="1896136"/>
                  </a:lnTo>
                  <a:lnTo>
                    <a:pt x="300041" y="2525842"/>
                  </a:lnTo>
                  <a:lnTo>
                    <a:pt x="376484" y="2440489"/>
                  </a:lnTo>
                  <a:lnTo>
                    <a:pt x="298388" y="2660058"/>
                  </a:lnTo>
                  <a:cubicBezTo>
                    <a:pt x="296401" y="2821447"/>
                    <a:pt x="294415" y="2982837"/>
                    <a:pt x="292428" y="3144226"/>
                  </a:cubicBezTo>
                  <a:lnTo>
                    <a:pt x="370076" y="3057525"/>
                  </a:lnTo>
                  <a:lnTo>
                    <a:pt x="290749" y="3280559"/>
                  </a:lnTo>
                  <a:lnTo>
                    <a:pt x="279775" y="4171807"/>
                  </a:lnTo>
                  <a:lnTo>
                    <a:pt x="154753" y="4171807"/>
                  </a:lnTo>
                  <a:lnTo>
                    <a:pt x="159529" y="3660286"/>
                  </a:lnTo>
                  <a:lnTo>
                    <a:pt x="87374" y="3449398"/>
                  </a:lnTo>
                  <a:lnTo>
                    <a:pt x="160715" y="3533303"/>
                  </a:lnTo>
                  <a:cubicBezTo>
                    <a:pt x="162246" y="3369339"/>
                    <a:pt x="163776" y="3205374"/>
                    <a:pt x="165307" y="3041410"/>
                  </a:cubicBezTo>
                  <a:lnTo>
                    <a:pt x="93782" y="2832361"/>
                  </a:lnTo>
                  <a:lnTo>
                    <a:pt x="166482" y="2915534"/>
                  </a:lnTo>
                  <a:cubicBezTo>
                    <a:pt x="168420" y="2707981"/>
                    <a:pt x="170357" y="2500428"/>
                    <a:pt x="172295" y="2292875"/>
                  </a:cubicBezTo>
                  <a:lnTo>
                    <a:pt x="99273" y="2079448"/>
                  </a:lnTo>
                  <a:lnTo>
                    <a:pt x="173495" y="2164363"/>
                  </a:lnTo>
                  <a:lnTo>
                    <a:pt x="185765" y="850163"/>
                  </a:lnTo>
                  <a:cubicBezTo>
                    <a:pt x="160114" y="552360"/>
                    <a:pt x="13265" y="498242"/>
                    <a:pt x="5074" y="357227"/>
                  </a:cubicBezTo>
                  <a:cubicBezTo>
                    <a:pt x="-16867" y="241728"/>
                    <a:pt x="33318" y="142107"/>
                    <a:pt x="136619" y="40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4" name="Group 853"/>
          <p:cNvGrpSpPr/>
          <p:nvPr/>
        </p:nvGrpSpPr>
        <p:grpSpPr>
          <a:xfrm rot="21127009">
            <a:off x="6619405" y="724711"/>
            <a:ext cx="2568990" cy="4282946"/>
            <a:chOff x="6136625" y="1341737"/>
            <a:chExt cx="3577592" cy="5964458"/>
          </a:xfrm>
        </p:grpSpPr>
        <p:grpSp>
          <p:nvGrpSpPr>
            <p:cNvPr id="855" name="Group 854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883" name="Group 882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90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Isosceles Triangle 890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4" name="Group 883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8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" name="Isosceles Triangle 88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5" name="Group 884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86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" name="Isosceles Triangle 886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56" name="Group 855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867" name="Freeform 866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868" name="Group 867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869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" name="Oval 872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" name="Oval 873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" name="Oval 874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" name="Oval 875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57" name="Group 856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858" name="Group 857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65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" name="Isosceles Triangle 865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9" name="Group 858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6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" name="Isosceles Triangle 86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0" name="Group 859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61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Isosceles Triangle 861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16" name="Group 815"/>
          <p:cNvGrpSpPr/>
          <p:nvPr/>
        </p:nvGrpSpPr>
        <p:grpSpPr>
          <a:xfrm rot="21127009">
            <a:off x="2729564" y="724536"/>
            <a:ext cx="2568990" cy="4282946"/>
            <a:chOff x="6136625" y="1341737"/>
            <a:chExt cx="3577592" cy="5964458"/>
          </a:xfrm>
        </p:grpSpPr>
        <p:grpSp>
          <p:nvGrpSpPr>
            <p:cNvPr id="817" name="Group 816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845" name="Group 844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52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Isosceles Triangle 852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6" name="Group 845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50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Isosceles Triangle 850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7" name="Group 846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48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Isosceles Triangle 848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8" name="Group 817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829" name="Freeform 828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830" name="Group 829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831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" name="Oval 834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" name="Oval 835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" name="Oval 836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" name="Oval 837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9" name="Group 818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820" name="Group 819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2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" name="Isosceles Triangle 82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1" name="Group 820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25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Isosceles Triangle 825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2" name="Group 821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23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" name="Isosceles Triangle 823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40" name="Group 739"/>
          <p:cNvGrpSpPr/>
          <p:nvPr/>
        </p:nvGrpSpPr>
        <p:grpSpPr>
          <a:xfrm rot="21127009">
            <a:off x="8876293" y="691152"/>
            <a:ext cx="3577592" cy="5964458"/>
            <a:chOff x="6136625" y="1341737"/>
            <a:chExt cx="3577592" cy="5964458"/>
          </a:xfrm>
        </p:grpSpPr>
        <p:grpSp>
          <p:nvGrpSpPr>
            <p:cNvPr id="741" name="Group 740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769" name="Group 768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7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" name="Isosceles Triangle 77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0" name="Group 769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7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Isosceles Triangle 77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1" name="Group 770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772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Isosceles Triangle 772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42" name="Group 741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753" name="Freeform 752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54" name="Group 753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755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Oval 758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Oval 759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Oval 760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Oval 761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43" name="Group 742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744" name="Group 743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5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Isosceles Triangle 75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5" name="Group 744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4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" name="Isosceles Triangle 74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6" name="Group 745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747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Isosceles Triangle 747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12" name="Group 511"/>
          <p:cNvGrpSpPr/>
          <p:nvPr/>
        </p:nvGrpSpPr>
        <p:grpSpPr>
          <a:xfrm rot="21127009">
            <a:off x="392121" y="676386"/>
            <a:ext cx="3577592" cy="5964458"/>
            <a:chOff x="6136625" y="1341737"/>
            <a:chExt cx="3577592" cy="5964458"/>
          </a:xfrm>
        </p:grpSpPr>
        <p:grpSp>
          <p:nvGrpSpPr>
            <p:cNvPr id="513" name="Group 512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541" name="Group 540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4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" name="Isosceles Triangle 54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2" name="Group 541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4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" name="Isosceles Triangle 54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3" name="Group 542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44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Isosceles Triangle 544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4" name="Group 513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525" name="Freeform 524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526" name="Group 525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527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Oval 530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" name="Oval 531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Oval 532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Oval 533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5" name="Group 514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16" name="Group 515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2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Isosceles Triangle 52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7" name="Group 516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2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Isosceles Triangle 52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8" name="Group 517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19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Isosceles Triangle 519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50" name="Group 549"/>
          <p:cNvGrpSpPr/>
          <p:nvPr/>
        </p:nvGrpSpPr>
        <p:grpSpPr>
          <a:xfrm rot="21127009">
            <a:off x="2146780" y="2307478"/>
            <a:ext cx="3577592" cy="5964458"/>
            <a:chOff x="6136625" y="1341737"/>
            <a:chExt cx="3577592" cy="5964458"/>
          </a:xfrm>
        </p:grpSpPr>
        <p:grpSp>
          <p:nvGrpSpPr>
            <p:cNvPr id="551" name="Group 550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579" name="Group 578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8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Isosceles Triangle 58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0" name="Group 579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8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" name="Isosceles Triangle 58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1" name="Group 580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82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Isosceles Triangle 582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2" name="Group 551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563" name="Freeform 562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564" name="Group 563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565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" name="Oval 568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" name="Oval 569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Oval 570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3" name="Group 552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54" name="Group 553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6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" name="Isosceles Triangle 56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5" name="Group 554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5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Isosceles Triangle 55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6" name="Group 555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57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Isosceles Triangle 557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88" name="Group 587"/>
          <p:cNvGrpSpPr/>
          <p:nvPr/>
        </p:nvGrpSpPr>
        <p:grpSpPr>
          <a:xfrm rot="21127009">
            <a:off x="4226594" y="1819700"/>
            <a:ext cx="3577592" cy="5964458"/>
            <a:chOff x="6136625" y="1341737"/>
            <a:chExt cx="3577592" cy="5964458"/>
          </a:xfrm>
        </p:grpSpPr>
        <p:grpSp>
          <p:nvGrpSpPr>
            <p:cNvPr id="589" name="Group 588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617" name="Group 616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2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Isosceles Triangle 62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8" name="Group 617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22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Isosceles Triangle 622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9" name="Group 618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20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Isosceles Triangle 620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0" name="Group 589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601" name="Freeform 600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02" name="Group 601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603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Oval 606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Oval 607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Oval 608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1" name="Group 590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592" name="Group 591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9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Isosceles Triangle 59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3" name="Group 592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59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Isosceles Triangle 59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4" name="Group 593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595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" name="Isosceles Triangle 595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26" name="Group 625"/>
          <p:cNvGrpSpPr/>
          <p:nvPr/>
        </p:nvGrpSpPr>
        <p:grpSpPr>
          <a:xfrm rot="21127009">
            <a:off x="7466183" y="1924460"/>
            <a:ext cx="3577592" cy="5964458"/>
            <a:chOff x="6136625" y="1341737"/>
            <a:chExt cx="3577592" cy="5964458"/>
          </a:xfrm>
        </p:grpSpPr>
        <p:grpSp>
          <p:nvGrpSpPr>
            <p:cNvPr id="627" name="Group 626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655" name="Group 654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62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Isosceles Triangle 662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6" name="Group 655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60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Isosceles Triangle 660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7" name="Group 656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58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Isosceles Triangle 658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8" name="Group 627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639" name="Freeform 638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40" name="Group 639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641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" name="Oval 645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" name="Oval 646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Oval 647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9" name="Group 628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630" name="Group 629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3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Isosceles Triangle 63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1" name="Group 630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35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" name="Isosceles Triangle 635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2" name="Group 631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33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" name="Isosceles Triangle 633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64" name="Group 663"/>
          <p:cNvGrpSpPr/>
          <p:nvPr/>
        </p:nvGrpSpPr>
        <p:grpSpPr>
          <a:xfrm rot="21127009">
            <a:off x="5503820" y="3392595"/>
            <a:ext cx="3577592" cy="5964458"/>
            <a:chOff x="6136625" y="1341737"/>
            <a:chExt cx="3577592" cy="5964458"/>
          </a:xfrm>
        </p:grpSpPr>
        <p:grpSp>
          <p:nvGrpSpPr>
            <p:cNvPr id="665" name="Group 664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693" name="Group 692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00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Isosceles Triangle 700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4" name="Group 693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9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" name="Isosceles Triangle 69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5" name="Group 694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96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Isosceles Triangle 696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6" name="Group 665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677" name="Freeform 676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78" name="Group 677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679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Oval 682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Oval 683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Oval 684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" name="Oval 685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7" name="Group 666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668" name="Group 667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75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Isosceles Triangle 675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9" name="Group 668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67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Isosceles Triangle 67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0" name="Group 669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671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" name="Isosceles Triangle 671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02" name="Group 701"/>
          <p:cNvGrpSpPr/>
          <p:nvPr/>
        </p:nvGrpSpPr>
        <p:grpSpPr>
          <a:xfrm rot="21127009">
            <a:off x="9306143" y="3296835"/>
            <a:ext cx="3577592" cy="5964458"/>
            <a:chOff x="6136625" y="1341737"/>
            <a:chExt cx="3577592" cy="5964458"/>
          </a:xfrm>
        </p:grpSpPr>
        <p:grpSp>
          <p:nvGrpSpPr>
            <p:cNvPr id="703" name="Group 702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731" name="Group 730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3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" name="Isosceles Triangle 73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2" name="Group 731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3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Isosceles Triangle 73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3" name="Group 732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734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Isosceles Triangle 734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04" name="Group 703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715" name="Freeform 714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16" name="Group 715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717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Oval 721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Oval 722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Oval 723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05" name="Group 704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706" name="Group 705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1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Isosceles Triangle 71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7" name="Group 706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1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" name="Isosceles Triangle 71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8" name="Group 707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709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Isosceles Triangle 709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78" name="Group 777"/>
          <p:cNvGrpSpPr/>
          <p:nvPr/>
        </p:nvGrpSpPr>
        <p:grpSpPr>
          <a:xfrm rot="21127009">
            <a:off x="-1280686" y="2075496"/>
            <a:ext cx="3577592" cy="5964458"/>
            <a:chOff x="6136625" y="1341737"/>
            <a:chExt cx="3577592" cy="5964458"/>
          </a:xfrm>
        </p:grpSpPr>
        <p:grpSp>
          <p:nvGrpSpPr>
            <p:cNvPr id="779" name="Group 778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807" name="Group 806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14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" name="Isosceles Triangle 814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8" name="Group 807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812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" name="Isosceles Triangle 812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9" name="Group 808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10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" name="Isosceles Triangle 810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80" name="Group 779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791" name="Freeform 790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92" name="Group 791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793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Oval 796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" name="Oval 797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Oval 798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Oval 799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81" name="Group 780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782" name="Group 781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89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" name="Isosceles Triangle 789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3" name="Group 782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787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Isosceles Triangle 787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4" name="Group 783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785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Isosceles Triangle 785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92" name="Group 891"/>
          <p:cNvGrpSpPr/>
          <p:nvPr/>
        </p:nvGrpSpPr>
        <p:grpSpPr>
          <a:xfrm rot="21127009">
            <a:off x="-8218" y="3679712"/>
            <a:ext cx="3577592" cy="5964458"/>
            <a:chOff x="6136625" y="1341737"/>
            <a:chExt cx="3577592" cy="5964458"/>
          </a:xfrm>
        </p:grpSpPr>
        <p:grpSp>
          <p:nvGrpSpPr>
            <p:cNvPr id="893" name="Group 892"/>
            <p:cNvGrpSpPr/>
            <p:nvPr/>
          </p:nvGrpSpPr>
          <p:grpSpPr>
            <a:xfrm rot="2578028" flipH="1">
              <a:off x="7669647" y="3625546"/>
              <a:ext cx="2044570" cy="2550826"/>
              <a:chOff x="5080592" y="1373824"/>
              <a:chExt cx="1780467" cy="2221329"/>
            </a:xfrm>
          </p:grpSpPr>
          <p:grpSp>
            <p:nvGrpSpPr>
              <p:cNvPr id="921" name="Group 920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928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" name="Isosceles Triangle 928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2" name="Group 921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926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" name="Isosceles Triangle 926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3" name="Group 922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924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" name="Isosceles Triangle 924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94" name="Group 893"/>
            <p:cNvGrpSpPr/>
            <p:nvPr/>
          </p:nvGrpSpPr>
          <p:grpSpPr>
            <a:xfrm rot="547433">
              <a:off x="6741205" y="1341737"/>
              <a:ext cx="2787148" cy="5964458"/>
              <a:chOff x="5076857" y="1823029"/>
              <a:chExt cx="3410359" cy="7298121"/>
            </a:xfrm>
          </p:grpSpPr>
          <p:sp>
            <p:nvSpPr>
              <p:cNvPr id="905" name="Freeform 904"/>
              <p:cNvSpPr/>
              <p:nvPr/>
            </p:nvSpPr>
            <p:spPr>
              <a:xfrm rot="19798681" flipH="1">
                <a:off x="5076857" y="3726253"/>
                <a:ext cx="3410359" cy="5394897"/>
              </a:xfrm>
              <a:custGeom>
                <a:avLst/>
                <a:gdLst>
                  <a:gd name="connsiteX0" fmla="*/ 0 w 3410359"/>
                  <a:gd name="connsiteY0" fmla="*/ 282070 h 5394897"/>
                  <a:gd name="connsiteX1" fmla="*/ 442649 w 3410359"/>
                  <a:gd name="connsiteY1" fmla="*/ 590245 h 5394897"/>
                  <a:gd name="connsiteX2" fmla="*/ 930673 w 3410359"/>
                  <a:gd name="connsiteY2" fmla="*/ 1411275 h 5394897"/>
                  <a:gd name="connsiteX3" fmla="*/ 827241 w 3410359"/>
                  <a:gd name="connsiteY3" fmla="*/ 1377407 h 5394897"/>
                  <a:gd name="connsiteX4" fmla="*/ 995817 w 3410359"/>
                  <a:gd name="connsiteY4" fmla="*/ 1520872 h 5394897"/>
                  <a:gd name="connsiteX5" fmla="*/ 1317593 w 3410359"/>
                  <a:gd name="connsiteY5" fmla="*/ 2062213 h 5394897"/>
                  <a:gd name="connsiteX6" fmla="*/ 1208702 w 3410359"/>
                  <a:gd name="connsiteY6" fmla="*/ 2026558 h 5394897"/>
                  <a:gd name="connsiteX7" fmla="*/ 1386177 w 3410359"/>
                  <a:gd name="connsiteY7" fmla="*/ 2177594 h 5394897"/>
                  <a:gd name="connsiteX8" fmla="*/ 1633583 w 3410359"/>
                  <a:gd name="connsiteY8" fmla="*/ 2593821 h 5394897"/>
                  <a:gd name="connsiteX9" fmla="*/ 1522973 w 3410359"/>
                  <a:gd name="connsiteY9" fmla="*/ 2557602 h 5394897"/>
                  <a:gd name="connsiteX10" fmla="*/ 1703248 w 3410359"/>
                  <a:gd name="connsiteY10" fmla="*/ 2711023 h 5394897"/>
                  <a:gd name="connsiteX11" fmla="*/ 2069698 w 3410359"/>
                  <a:gd name="connsiteY11" fmla="*/ 3327523 h 5394897"/>
                  <a:gd name="connsiteX12" fmla="*/ 1970683 w 3410359"/>
                  <a:gd name="connsiteY12" fmla="*/ 3295100 h 5394897"/>
                  <a:gd name="connsiteX13" fmla="*/ 2132061 w 3410359"/>
                  <a:gd name="connsiteY13" fmla="*/ 3432440 h 5394897"/>
                  <a:gd name="connsiteX14" fmla="*/ 2158669 w 3410359"/>
                  <a:gd name="connsiteY14" fmla="*/ 3477204 h 5394897"/>
                  <a:gd name="connsiteX15" fmla="*/ 2161316 w 3410359"/>
                  <a:gd name="connsiteY15" fmla="*/ 3475674 h 5394897"/>
                  <a:gd name="connsiteX16" fmla="*/ 2461035 w 3410359"/>
                  <a:gd name="connsiteY16" fmla="*/ 3979906 h 5394897"/>
                  <a:gd name="connsiteX17" fmla="*/ 2352143 w 3410359"/>
                  <a:gd name="connsiteY17" fmla="*/ 3944251 h 5394897"/>
                  <a:gd name="connsiteX18" fmla="*/ 2529618 w 3410359"/>
                  <a:gd name="connsiteY18" fmla="*/ 4095287 h 5394897"/>
                  <a:gd name="connsiteX19" fmla="*/ 2777024 w 3410359"/>
                  <a:gd name="connsiteY19" fmla="*/ 4511515 h 5394897"/>
                  <a:gd name="connsiteX20" fmla="*/ 2666414 w 3410359"/>
                  <a:gd name="connsiteY20" fmla="*/ 4475296 h 5394897"/>
                  <a:gd name="connsiteX21" fmla="*/ 2846689 w 3410359"/>
                  <a:gd name="connsiteY21" fmla="*/ 4628715 h 5394897"/>
                  <a:gd name="connsiteX22" fmla="*/ 3302110 w 3410359"/>
                  <a:gd name="connsiteY22" fmla="*/ 5394897 h 5394897"/>
                  <a:gd name="connsiteX23" fmla="*/ 3410359 w 3410359"/>
                  <a:gd name="connsiteY23" fmla="*/ 5332345 h 5394897"/>
                  <a:gd name="connsiteX24" fmla="*/ 3150294 w 3410359"/>
                  <a:gd name="connsiteY24" fmla="*/ 4891842 h 5394897"/>
                  <a:gd name="connsiteX25" fmla="*/ 3107253 w 3410359"/>
                  <a:gd name="connsiteY25" fmla="*/ 4673147 h 5394897"/>
                  <a:gd name="connsiteX26" fmla="*/ 3085733 w 3410359"/>
                  <a:gd name="connsiteY26" fmla="*/ 4782489 h 5394897"/>
                  <a:gd name="connsiteX27" fmla="*/ 2835647 w 3410359"/>
                  <a:gd name="connsiteY27" fmla="*/ 4358890 h 5394897"/>
                  <a:gd name="connsiteX28" fmla="*/ 2792982 w 3410359"/>
                  <a:gd name="connsiteY28" fmla="*/ 4142102 h 5394897"/>
                  <a:gd name="connsiteX29" fmla="*/ 2771650 w 3410359"/>
                  <a:gd name="connsiteY29" fmla="*/ 4250491 h 5394897"/>
                  <a:gd name="connsiteX30" fmla="*/ 2455081 w 3410359"/>
                  <a:gd name="connsiteY30" fmla="*/ 3714280 h 5394897"/>
                  <a:gd name="connsiteX31" fmla="*/ 2411521 w 3410359"/>
                  <a:gd name="connsiteY31" fmla="*/ 3492952 h 5394897"/>
                  <a:gd name="connsiteX32" fmla="*/ 2389743 w 3410359"/>
                  <a:gd name="connsiteY32" fmla="*/ 3603610 h 5394897"/>
                  <a:gd name="connsiteX33" fmla="*/ 2001218 w 3410359"/>
                  <a:gd name="connsiteY33" fmla="*/ 2945522 h 5394897"/>
                  <a:gd name="connsiteX34" fmla="*/ 1963812 w 3410359"/>
                  <a:gd name="connsiteY34" fmla="*/ 2755454 h 5394897"/>
                  <a:gd name="connsiteX35" fmla="*/ 1945109 w 3410359"/>
                  <a:gd name="connsiteY35" fmla="*/ 2850482 h 5394897"/>
                  <a:gd name="connsiteX36" fmla="*/ 1721582 w 3410359"/>
                  <a:gd name="connsiteY36" fmla="*/ 2471871 h 5394897"/>
                  <a:gd name="connsiteX37" fmla="*/ 1704957 w 3410359"/>
                  <a:gd name="connsiteY37" fmla="*/ 2451040 h 5394897"/>
                  <a:gd name="connsiteX38" fmla="*/ 1696750 w 3410359"/>
                  <a:gd name="connsiteY38" fmla="*/ 2448893 h 5394897"/>
                  <a:gd name="connsiteX39" fmla="*/ 1692206 w 3410359"/>
                  <a:gd name="connsiteY39" fmla="*/ 2441197 h 5394897"/>
                  <a:gd name="connsiteX40" fmla="*/ 1649541 w 3410359"/>
                  <a:gd name="connsiteY40" fmla="*/ 2224409 h 5394897"/>
                  <a:gd name="connsiteX41" fmla="*/ 1628208 w 3410359"/>
                  <a:gd name="connsiteY41" fmla="*/ 2332797 h 5394897"/>
                  <a:gd name="connsiteX42" fmla="*/ 1311639 w 3410359"/>
                  <a:gd name="connsiteY42" fmla="*/ 1796586 h 5394897"/>
                  <a:gd name="connsiteX43" fmla="*/ 1268080 w 3410359"/>
                  <a:gd name="connsiteY43" fmla="*/ 1575259 h 5394897"/>
                  <a:gd name="connsiteX44" fmla="*/ 1246302 w 3410359"/>
                  <a:gd name="connsiteY44" fmla="*/ 1685917 h 5394897"/>
                  <a:gd name="connsiteX45" fmla="*/ 578141 w 3410359"/>
                  <a:gd name="connsiteY45" fmla="*/ 554177 h 5394897"/>
                  <a:gd name="connsiteX46" fmla="*/ 508790 w 3410359"/>
                  <a:gd name="connsiteY46" fmla="*/ 0 h 53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410359" h="5394897">
                    <a:moveTo>
                      <a:pt x="0" y="282070"/>
                    </a:moveTo>
                    <a:cubicBezTo>
                      <a:pt x="139529" y="405348"/>
                      <a:pt x="168866" y="544548"/>
                      <a:pt x="442649" y="590245"/>
                    </a:cubicBezTo>
                    <a:lnTo>
                      <a:pt x="930673" y="1411275"/>
                    </a:lnTo>
                    <a:lnTo>
                      <a:pt x="827241" y="1377407"/>
                    </a:lnTo>
                    <a:lnTo>
                      <a:pt x="995817" y="1520872"/>
                    </a:lnTo>
                    <a:lnTo>
                      <a:pt x="1317593" y="2062213"/>
                    </a:lnTo>
                    <a:lnTo>
                      <a:pt x="1208702" y="2026558"/>
                    </a:lnTo>
                    <a:lnTo>
                      <a:pt x="1386177" y="2177594"/>
                    </a:lnTo>
                    <a:lnTo>
                      <a:pt x="1633583" y="2593821"/>
                    </a:lnTo>
                    <a:lnTo>
                      <a:pt x="1522973" y="2557602"/>
                    </a:lnTo>
                    <a:lnTo>
                      <a:pt x="1703248" y="2711023"/>
                    </a:lnTo>
                    <a:lnTo>
                      <a:pt x="2069698" y="3327523"/>
                    </a:lnTo>
                    <a:lnTo>
                      <a:pt x="1970683" y="3295100"/>
                    </a:lnTo>
                    <a:lnTo>
                      <a:pt x="2132061" y="3432440"/>
                    </a:lnTo>
                    <a:lnTo>
                      <a:pt x="2158669" y="3477204"/>
                    </a:lnTo>
                    <a:lnTo>
                      <a:pt x="2161316" y="3475674"/>
                    </a:lnTo>
                    <a:lnTo>
                      <a:pt x="2461035" y="3979906"/>
                    </a:lnTo>
                    <a:lnTo>
                      <a:pt x="2352143" y="3944251"/>
                    </a:lnTo>
                    <a:lnTo>
                      <a:pt x="2529618" y="4095287"/>
                    </a:lnTo>
                    <a:lnTo>
                      <a:pt x="2777024" y="4511515"/>
                    </a:lnTo>
                    <a:lnTo>
                      <a:pt x="2666414" y="4475296"/>
                    </a:lnTo>
                    <a:lnTo>
                      <a:pt x="2846689" y="4628715"/>
                    </a:lnTo>
                    <a:lnTo>
                      <a:pt x="3302110" y="5394897"/>
                    </a:lnTo>
                    <a:lnTo>
                      <a:pt x="3410359" y="5332345"/>
                    </a:lnTo>
                    <a:lnTo>
                      <a:pt x="3150294" y="4891842"/>
                    </a:lnTo>
                    <a:lnTo>
                      <a:pt x="3107253" y="4673147"/>
                    </a:lnTo>
                    <a:lnTo>
                      <a:pt x="3085733" y="4782489"/>
                    </a:lnTo>
                    <a:lnTo>
                      <a:pt x="2835647" y="4358890"/>
                    </a:lnTo>
                    <a:lnTo>
                      <a:pt x="2792982" y="4142102"/>
                    </a:lnTo>
                    <a:lnTo>
                      <a:pt x="2771650" y="4250491"/>
                    </a:lnTo>
                    <a:lnTo>
                      <a:pt x="2455081" y="3714280"/>
                    </a:lnTo>
                    <a:lnTo>
                      <a:pt x="2411521" y="3492952"/>
                    </a:lnTo>
                    <a:lnTo>
                      <a:pt x="2389743" y="3603610"/>
                    </a:lnTo>
                    <a:lnTo>
                      <a:pt x="2001218" y="2945522"/>
                    </a:lnTo>
                    <a:lnTo>
                      <a:pt x="1963812" y="2755454"/>
                    </a:lnTo>
                    <a:lnTo>
                      <a:pt x="1945109" y="2850482"/>
                    </a:lnTo>
                    <a:lnTo>
                      <a:pt x="1721582" y="2471871"/>
                    </a:lnTo>
                    <a:cubicBezTo>
                      <a:pt x="1716882" y="2461888"/>
                      <a:pt x="1711237" y="2455173"/>
                      <a:pt x="1704957" y="2451040"/>
                    </a:cubicBezTo>
                    <a:lnTo>
                      <a:pt x="1696750" y="2448893"/>
                    </a:lnTo>
                    <a:lnTo>
                      <a:pt x="1692206" y="2441197"/>
                    </a:lnTo>
                    <a:lnTo>
                      <a:pt x="1649541" y="2224409"/>
                    </a:lnTo>
                    <a:lnTo>
                      <a:pt x="1628208" y="2332797"/>
                    </a:lnTo>
                    <a:lnTo>
                      <a:pt x="1311639" y="1796586"/>
                    </a:lnTo>
                    <a:lnTo>
                      <a:pt x="1268080" y="1575259"/>
                    </a:lnTo>
                    <a:lnTo>
                      <a:pt x="1246302" y="1685917"/>
                    </a:lnTo>
                    <a:lnTo>
                      <a:pt x="578141" y="554177"/>
                    </a:lnTo>
                    <a:cubicBezTo>
                      <a:pt x="536989" y="352014"/>
                      <a:pt x="664718" y="338802"/>
                      <a:pt x="508790" y="0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906" name="Group 905"/>
              <p:cNvGrpSpPr/>
              <p:nvPr/>
            </p:nvGrpSpPr>
            <p:grpSpPr>
              <a:xfrm flipH="1">
                <a:off x="5351247" y="1823029"/>
                <a:ext cx="2512922" cy="2053889"/>
                <a:chOff x="4267336" y="922143"/>
                <a:chExt cx="1967111" cy="1607781"/>
              </a:xfrm>
            </p:grpSpPr>
            <p:sp>
              <p:nvSpPr>
                <p:cNvPr id="907" name="Isosceles Triangle 22"/>
                <p:cNvSpPr/>
                <p:nvPr/>
              </p:nvSpPr>
              <p:spPr>
                <a:xfrm rot="17392780">
                  <a:off x="4504058" y="173213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Isosceles Triangle 22"/>
                <p:cNvSpPr/>
                <p:nvPr/>
              </p:nvSpPr>
              <p:spPr>
                <a:xfrm rot="7618022" flipH="1">
                  <a:off x="5208673" y="1974355"/>
                  <a:ext cx="384526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131337 w 384526"/>
                    <a:gd name="connsiteY0" fmla="*/ 726611 h 726611"/>
                    <a:gd name="connsiteX1" fmla="*/ 68042 w 384526"/>
                    <a:gd name="connsiteY1" fmla="*/ 0 h 726611"/>
                    <a:gd name="connsiteX2" fmla="*/ 384526 w 384526"/>
                    <a:gd name="connsiteY2" fmla="*/ 720044 h 726611"/>
                    <a:gd name="connsiteX3" fmla="*/ 131337 w 384526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526" h="726611">
                      <a:moveTo>
                        <a:pt x="131337" y="726611"/>
                      </a:moveTo>
                      <a:cubicBezTo>
                        <a:pt x="-195861" y="519765"/>
                        <a:pt x="209033" y="311568"/>
                        <a:pt x="68042" y="0"/>
                      </a:cubicBezTo>
                      <a:cubicBezTo>
                        <a:pt x="454143" y="202468"/>
                        <a:pt x="279031" y="480029"/>
                        <a:pt x="384526" y="720044"/>
                      </a:cubicBezTo>
                      <a:lnTo>
                        <a:pt x="131337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Isosceles Triangle 22"/>
                <p:cNvSpPr/>
                <p:nvPr/>
              </p:nvSpPr>
              <p:spPr>
                <a:xfrm rot="7522839" flipH="1">
                  <a:off x="5451118" y="1806623"/>
                  <a:ext cx="385931" cy="788790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  <a:gd name="connsiteX0" fmla="*/ 85684 w 403555"/>
                    <a:gd name="connsiteY0" fmla="*/ 788790 h 788790"/>
                    <a:gd name="connsiteX1" fmla="*/ 225490 w 403555"/>
                    <a:gd name="connsiteY1" fmla="*/ 0 h 788790"/>
                    <a:gd name="connsiteX2" fmla="*/ 338873 w 403555"/>
                    <a:gd name="connsiteY2" fmla="*/ 782223 h 788790"/>
                    <a:gd name="connsiteX3" fmla="*/ 85684 w 403555"/>
                    <a:gd name="connsiteY3" fmla="*/ 788790 h 788790"/>
                    <a:gd name="connsiteX0" fmla="*/ 132742 w 450613"/>
                    <a:gd name="connsiteY0" fmla="*/ 788790 h 788790"/>
                    <a:gd name="connsiteX1" fmla="*/ 272548 w 450613"/>
                    <a:gd name="connsiteY1" fmla="*/ 0 h 788790"/>
                    <a:gd name="connsiteX2" fmla="*/ 385931 w 450613"/>
                    <a:gd name="connsiteY2" fmla="*/ 782223 h 788790"/>
                    <a:gd name="connsiteX3" fmla="*/ 132742 w 450613"/>
                    <a:gd name="connsiteY3" fmla="*/ 788790 h 788790"/>
                    <a:gd name="connsiteX0" fmla="*/ 132742 w 385931"/>
                    <a:gd name="connsiteY0" fmla="*/ 788790 h 788790"/>
                    <a:gd name="connsiteX1" fmla="*/ 272548 w 385931"/>
                    <a:gd name="connsiteY1" fmla="*/ 0 h 788790"/>
                    <a:gd name="connsiteX2" fmla="*/ 385931 w 385931"/>
                    <a:gd name="connsiteY2" fmla="*/ 782223 h 788790"/>
                    <a:gd name="connsiteX3" fmla="*/ 132742 w 385931"/>
                    <a:gd name="connsiteY3" fmla="*/ 788790 h 788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931" h="788790">
                      <a:moveTo>
                        <a:pt x="132742" y="788790"/>
                      </a:moveTo>
                      <a:cubicBezTo>
                        <a:pt x="-194456" y="581944"/>
                        <a:pt x="173996" y="499037"/>
                        <a:pt x="272548" y="0"/>
                      </a:cubicBezTo>
                      <a:cubicBezTo>
                        <a:pt x="509127" y="508104"/>
                        <a:pt x="280436" y="542208"/>
                        <a:pt x="385931" y="782223"/>
                      </a:cubicBezTo>
                      <a:lnTo>
                        <a:pt x="132742" y="788790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Isosceles Triangle 22"/>
                <p:cNvSpPr/>
                <p:nvPr/>
              </p:nvSpPr>
              <p:spPr>
                <a:xfrm rot="14799458">
                  <a:off x="4636604" y="1966987"/>
                  <a:ext cx="363509" cy="726611"/>
                </a:xfrm>
                <a:custGeom>
                  <a:avLst/>
                  <a:gdLst>
                    <a:gd name="connsiteX0" fmla="*/ 0 w 329675"/>
                    <a:gd name="connsiteY0" fmla="*/ 601722 h 601722"/>
                    <a:gd name="connsiteX1" fmla="*/ 164838 w 329675"/>
                    <a:gd name="connsiteY1" fmla="*/ 0 h 601722"/>
                    <a:gd name="connsiteX2" fmla="*/ 329675 w 329675"/>
                    <a:gd name="connsiteY2" fmla="*/ 601722 h 601722"/>
                    <a:gd name="connsiteX3" fmla="*/ 0 w 329675"/>
                    <a:gd name="connsiteY3" fmla="*/ 601722 h 601722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0 w 329675"/>
                    <a:gd name="connsiteY0" fmla="*/ 720044 h 720044"/>
                    <a:gd name="connsiteX1" fmla="*/ 13191 w 329675"/>
                    <a:gd name="connsiteY1" fmla="*/ 0 h 720044"/>
                    <a:gd name="connsiteX2" fmla="*/ 329675 w 329675"/>
                    <a:gd name="connsiteY2" fmla="*/ 720044 h 720044"/>
                    <a:gd name="connsiteX3" fmla="*/ 0 w 329675"/>
                    <a:gd name="connsiteY3" fmla="*/ 720044 h 720044"/>
                    <a:gd name="connsiteX0" fmla="*/ 63295 w 316484"/>
                    <a:gd name="connsiteY0" fmla="*/ 726611 h 726611"/>
                    <a:gd name="connsiteX1" fmla="*/ 0 w 316484"/>
                    <a:gd name="connsiteY1" fmla="*/ 0 h 726611"/>
                    <a:gd name="connsiteX2" fmla="*/ 316484 w 316484"/>
                    <a:gd name="connsiteY2" fmla="*/ 720044 h 726611"/>
                    <a:gd name="connsiteX3" fmla="*/ 63295 w 316484"/>
                    <a:gd name="connsiteY3" fmla="*/ 726611 h 726611"/>
                    <a:gd name="connsiteX0" fmla="*/ 110320 w 363509"/>
                    <a:gd name="connsiteY0" fmla="*/ 726611 h 726611"/>
                    <a:gd name="connsiteX1" fmla="*/ 47025 w 363509"/>
                    <a:gd name="connsiteY1" fmla="*/ 0 h 726611"/>
                    <a:gd name="connsiteX2" fmla="*/ 363509 w 363509"/>
                    <a:gd name="connsiteY2" fmla="*/ 720044 h 726611"/>
                    <a:gd name="connsiteX3" fmla="*/ 110320 w 363509"/>
                    <a:gd name="connsiteY3" fmla="*/ 726611 h 72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509" h="726611">
                      <a:moveTo>
                        <a:pt x="110320" y="726611"/>
                      </a:moveTo>
                      <a:cubicBezTo>
                        <a:pt x="-216878" y="519765"/>
                        <a:pt x="314476" y="304449"/>
                        <a:pt x="47025" y="0"/>
                      </a:cubicBezTo>
                      <a:cubicBezTo>
                        <a:pt x="433126" y="202468"/>
                        <a:pt x="258014" y="480029"/>
                        <a:pt x="363509" y="720044"/>
                      </a:cubicBezTo>
                      <a:lnTo>
                        <a:pt x="110320" y="726611"/>
                      </a:lnTo>
                      <a:close/>
                    </a:path>
                  </a:pathLst>
                </a:custGeom>
                <a:gradFill flip="none" rotWithShape="1"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Oval 910"/>
                <p:cNvSpPr/>
                <p:nvPr/>
              </p:nvSpPr>
              <p:spPr>
                <a:xfrm>
                  <a:off x="4953230" y="922143"/>
                  <a:ext cx="639873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Oval 911"/>
                <p:cNvSpPr/>
                <p:nvPr/>
              </p:nvSpPr>
              <p:spPr>
                <a:xfrm>
                  <a:off x="5167033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Oval 912"/>
                <p:cNvSpPr/>
                <p:nvPr/>
              </p:nvSpPr>
              <p:spPr>
                <a:xfrm>
                  <a:off x="5020979" y="995030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Oval 913"/>
                <p:cNvSpPr/>
                <p:nvPr/>
              </p:nvSpPr>
              <p:spPr>
                <a:xfrm>
                  <a:off x="5069623" y="1074258"/>
                  <a:ext cx="392205" cy="22984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Rectangle 17"/>
                <p:cNvSpPr/>
                <p:nvPr/>
              </p:nvSpPr>
              <p:spPr>
                <a:xfrm rot="19570743">
                  <a:off x="4980780" y="1733395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Rectangle 17"/>
                <p:cNvSpPr/>
                <p:nvPr/>
              </p:nvSpPr>
              <p:spPr>
                <a:xfrm rot="1876285" flipH="1">
                  <a:off x="4267336" y="1771062"/>
                  <a:ext cx="990863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  <a:gd name="connsiteX0" fmla="*/ 8386 w 1311085"/>
                    <a:gd name="connsiteY0" fmla="*/ 124349 h 480137"/>
                    <a:gd name="connsiteX1" fmla="*/ 1061654 w 1311085"/>
                    <a:gd name="connsiteY1" fmla="*/ 25611 h 480137"/>
                    <a:gd name="connsiteX2" fmla="*/ 1302842 w 1311085"/>
                    <a:gd name="connsiteY2" fmla="*/ 357808 h 480137"/>
                    <a:gd name="connsiteX3" fmla="*/ 892400 w 1311085"/>
                    <a:gd name="connsiteY3" fmla="*/ 372325 h 480137"/>
                    <a:gd name="connsiteX4" fmla="*/ 581515 w 1311085"/>
                    <a:gd name="connsiteY4" fmla="*/ 466718 h 480137"/>
                    <a:gd name="connsiteX5" fmla="*/ 8386 w 1311085"/>
                    <a:gd name="connsiteY5" fmla="*/ 124349 h 480137"/>
                    <a:gd name="connsiteX0" fmla="*/ 8386 w 1311085"/>
                    <a:gd name="connsiteY0" fmla="*/ 124349 h 480137"/>
                    <a:gd name="connsiteX1" fmla="*/ 96225 w 1311085"/>
                    <a:gd name="connsiteY1" fmla="*/ 134395 h 480137"/>
                    <a:gd name="connsiteX2" fmla="*/ 1061654 w 1311085"/>
                    <a:gd name="connsiteY2" fmla="*/ 25611 h 480137"/>
                    <a:gd name="connsiteX3" fmla="*/ 1302842 w 1311085"/>
                    <a:gd name="connsiteY3" fmla="*/ 357808 h 480137"/>
                    <a:gd name="connsiteX4" fmla="*/ 892400 w 1311085"/>
                    <a:gd name="connsiteY4" fmla="*/ 372325 h 480137"/>
                    <a:gd name="connsiteX5" fmla="*/ 581515 w 1311085"/>
                    <a:gd name="connsiteY5" fmla="*/ 466718 h 480137"/>
                    <a:gd name="connsiteX6" fmla="*/ 8386 w 1311085"/>
                    <a:gd name="connsiteY6" fmla="*/ 124349 h 480137"/>
                    <a:gd name="connsiteX0" fmla="*/ 145948 w 1214860"/>
                    <a:gd name="connsiteY0" fmla="*/ 80412 h 480137"/>
                    <a:gd name="connsiteX1" fmla="*/ 0 w 1214860"/>
                    <a:gd name="connsiteY1" fmla="*/ 134395 h 480137"/>
                    <a:gd name="connsiteX2" fmla="*/ 965429 w 1214860"/>
                    <a:gd name="connsiteY2" fmla="*/ 25611 h 480137"/>
                    <a:gd name="connsiteX3" fmla="*/ 1206617 w 1214860"/>
                    <a:gd name="connsiteY3" fmla="*/ 357808 h 480137"/>
                    <a:gd name="connsiteX4" fmla="*/ 796175 w 1214860"/>
                    <a:gd name="connsiteY4" fmla="*/ 372325 h 480137"/>
                    <a:gd name="connsiteX5" fmla="*/ 485290 w 1214860"/>
                    <a:gd name="connsiteY5" fmla="*/ 466718 h 480137"/>
                    <a:gd name="connsiteX6" fmla="*/ 145948 w 1214860"/>
                    <a:gd name="connsiteY6" fmla="*/ 80412 h 480137"/>
                    <a:gd name="connsiteX0" fmla="*/ 14055 w 1082967"/>
                    <a:gd name="connsiteY0" fmla="*/ 80412 h 480137"/>
                    <a:gd name="connsiteX1" fmla="*/ 833536 w 1082967"/>
                    <a:gd name="connsiteY1" fmla="*/ 25611 h 480137"/>
                    <a:gd name="connsiteX2" fmla="*/ 1074724 w 1082967"/>
                    <a:gd name="connsiteY2" fmla="*/ 357808 h 480137"/>
                    <a:gd name="connsiteX3" fmla="*/ 664282 w 1082967"/>
                    <a:gd name="connsiteY3" fmla="*/ 372325 h 480137"/>
                    <a:gd name="connsiteX4" fmla="*/ 353397 w 1082967"/>
                    <a:gd name="connsiteY4" fmla="*/ 466718 h 480137"/>
                    <a:gd name="connsiteX5" fmla="*/ 14055 w 1082967"/>
                    <a:gd name="connsiteY5" fmla="*/ 80412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967" h="480137">
                      <a:moveTo>
                        <a:pt x="14055" y="80412"/>
                      </a:moveTo>
                      <a:lnTo>
                        <a:pt x="833536" y="25611"/>
                      </a:lnTo>
                      <a:cubicBezTo>
                        <a:pt x="1282170" y="-84724"/>
                        <a:pt x="965935" y="186779"/>
                        <a:pt x="1074724" y="357808"/>
                      </a:cubicBezTo>
                      <a:cubicBezTo>
                        <a:pt x="1006855" y="430297"/>
                        <a:pt x="817504" y="479469"/>
                        <a:pt x="664282" y="372325"/>
                      </a:cubicBezTo>
                      <a:cubicBezTo>
                        <a:pt x="529864" y="360328"/>
                        <a:pt x="513544" y="527711"/>
                        <a:pt x="353397" y="466718"/>
                      </a:cubicBezTo>
                      <a:cubicBezTo>
                        <a:pt x="215789" y="410735"/>
                        <a:pt x="-65968" y="153930"/>
                        <a:pt x="14055" y="804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Isosceles Triangle 16"/>
                <p:cNvSpPr/>
                <p:nvPr/>
              </p:nvSpPr>
              <p:spPr>
                <a:xfrm>
                  <a:off x="4335233" y="925860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86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Isosceles Triangle 15"/>
                <p:cNvSpPr/>
                <p:nvPr/>
              </p:nvSpPr>
              <p:spPr>
                <a:xfrm>
                  <a:off x="5227596" y="1048701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Isosceles Triangle 15"/>
                <p:cNvSpPr/>
                <p:nvPr/>
              </p:nvSpPr>
              <p:spPr>
                <a:xfrm>
                  <a:off x="5136767" y="960119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92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Isosceles Triangle 14"/>
                <p:cNvSpPr/>
                <p:nvPr/>
              </p:nvSpPr>
              <p:spPr>
                <a:xfrm>
                  <a:off x="4765651" y="960119"/>
                  <a:ext cx="665957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  <a:gd name="connsiteX0" fmla="*/ 244858 w 665957"/>
                    <a:gd name="connsiteY0" fmla="*/ 1177290 h 1260409"/>
                    <a:gd name="connsiteX1" fmla="*/ 201382 w 665957"/>
                    <a:gd name="connsiteY1" fmla="*/ 0 h 1260409"/>
                    <a:gd name="connsiteX2" fmla="*/ 631737 w 665957"/>
                    <a:gd name="connsiteY2" fmla="*/ 399344 h 1260409"/>
                    <a:gd name="connsiteX3" fmla="*/ 594997 w 665957"/>
                    <a:gd name="connsiteY3" fmla="*/ 1174406 h 1260409"/>
                    <a:gd name="connsiteX4" fmla="*/ 244858 w 665957"/>
                    <a:gd name="connsiteY4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957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697340" y="595078"/>
                        <a:pt x="659477" y="1044748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00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95" name="Group 894"/>
            <p:cNvGrpSpPr/>
            <p:nvPr/>
          </p:nvGrpSpPr>
          <p:grpSpPr>
            <a:xfrm rot="19740810" flipH="1">
              <a:off x="6136625" y="3396977"/>
              <a:ext cx="2044570" cy="2550826"/>
              <a:chOff x="5080592" y="1373824"/>
              <a:chExt cx="1780467" cy="2221329"/>
            </a:xfrm>
          </p:grpSpPr>
          <p:grpSp>
            <p:nvGrpSpPr>
              <p:cNvPr id="896" name="Group 895"/>
              <p:cNvGrpSpPr/>
              <p:nvPr/>
            </p:nvGrpSpPr>
            <p:grpSpPr>
              <a:xfrm rot="19184478">
                <a:off x="5080592" y="2034068"/>
                <a:ext cx="846342" cy="1403178"/>
                <a:chOff x="6752541" y="1455526"/>
                <a:chExt cx="846342" cy="1403178"/>
              </a:xfrm>
            </p:grpSpPr>
            <p:sp>
              <p:nvSpPr>
                <p:cNvPr id="903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Isosceles Triangle 903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7" name="Group 896"/>
              <p:cNvGrpSpPr/>
              <p:nvPr/>
            </p:nvGrpSpPr>
            <p:grpSpPr>
              <a:xfrm rot="2558118">
                <a:off x="6014717" y="2065465"/>
                <a:ext cx="846342" cy="1403178"/>
                <a:chOff x="6752541" y="1455526"/>
                <a:chExt cx="846342" cy="1403178"/>
              </a:xfrm>
            </p:grpSpPr>
            <p:sp>
              <p:nvSpPr>
                <p:cNvPr id="901" name="16-Point Star 41"/>
                <p:cNvSpPr/>
                <p:nvPr/>
              </p:nvSpPr>
              <p:spPr>
                <a:xfrm>
                  <a:off x="6752541" y="1455526"/>
                  <a:ext cx="846342" cy="116111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Isosceles Triangle 901"/>
                <p:cNvSpPr/>
                <p:nvPr/>
              </p:nvSpPr>
              <p:spPr>
                <a:xfrm>
                  <a:off x="7145556" y="1867592"/>
                  <a:ext cx="58132" cy="991112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8" name="Group 897"/>
              <p:cNvGrpSpPr/>
              <p:nvPr/>
            </p:nvGrpSpPr>
            <p:grpSpPr>
              <a:xfrm>
                <a:off x="5634578" y="1373824"/>
                <a:ext cx="704732" cy="2221329"/>
                <a:chOff x="5634578" y="1373824"/>
                <a:chExt cx="704732" cy="2221329"/>
              </a:xfrm>
            </p:grpSpPr>
            <p:sp>
              <p:nvSpPr>
                <p:cNvPr id="899" name="16-Point Star 41"/>
                <p:cNvSpPr/>
                <p:nvPr/>
              </p:nvSpPr>
              <p:spPr>
                <a:xfrm>
                  <a:off x="5634578" y="1373824"/>
                  <a:ext cx="704732" cy="1066000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35071" y="259095"/>
                      </a:lnTo>
                      <a:lnTo>
                        <a:pt x="542078" y="416533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Isosceles Triangle 899"/>
                <p:cNvSpPr/>
                <p:nvPr/>
              </p:nvSpPr>
              <p:spPr>
                <a:xfrm>
                  <a:off x="5932450" y="1697715"/>
                  <a:ext cx="66943" cy="1897438"/>
                </a:xfrm>
                <a:prstGeom prst="triangle">
                  <a:avLst/>
                </a:prstGeom>
                <a:gradFill>
                  <a:gsLst>
                    <a:gs pos="29000">
                      <a:schemeClr val="accent6">
                        <a:shade val="30000"/>
                        <a:satMod val="115000"/>
                      </a:schemeClr>
                    </a:gs>
                    <a:gs pos="78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pic>
        <p:nvPicPr>
          <p:cNvPr id="950" name="Picture 94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7243" y="5287724"/>
            <a:ext cx="1603772" cy="1295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4711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/>
          <p:cNvGrpSpPr/>
          <p:nvPr/>
        </p:nvGrpSpPr>
        <p:grpSpPr>
          <a:xfrm>
            <a:off x="5623958" y="2345555"/>
            <a:ext cx="1967111" cy="4208175"/>
            <a:chOff x="-169023" y="1958361"/>
            <a:chExt cx="1967111" cy="4208175"/>
          </a:xfrm>
        </p:grpSpPr>
        <p:grpSp>
          <p:nvGrpSpPr>
            <p:cNvPr id="7" name="Group 6"/>
            <p:cNvGrpSpPr/>
            <p:nvPr/>
          </p:nvGrpSpPr>
          <p:grpSpPr>
            <a:xfrm>
              <a:off x="0" y="3107601"/>
              <a:ext cx="1783083" cy="3058935"/>
              <a:chOff x="4121753" y="1750419"/>
              <a:chExt cx="1783083" cy="3058935"/>
            </a:xfrm>
          </p:grpSpPr>
          <p:sp>
            <p:nvSpPr>
              <p:cNvPr id="8" name="Freeform 7"/>
              <p:cNvSpPr/>
              <p:nvPr/>
            </p:nvSpPr>
            <p:spPr>
              <a:xfrm rot="19798681" flipH="1">
                <a:off x="4130296" y="2087404"/>
                <a:ext cx="1774540" cy="2721950"/>
              </a:xfrm>
              <a:custGeom>
                <a:avLst/>
                <a:gdLst>
                  <a:gd name="connsiteX0" fmla="*/ 0 w 1774540"/>
                  <a:gd name="connsiteY0" fmla="*/ 220804 h 2721950"/>
                  <a:gd name="connsiteX1" fmla="*/ 398280 w 1774540"/>
                  <a:gd name="connsiteY1" fmla="*/ 0 h 2721950"/>
                  <a:gd name="connsiteX2" fmla="*/ 452568 w 1774540"/>
                  <a:gd name="connsiteY2" fmla="*/ 433809 h 2721950"/>
                  <a:gd name="connsiteX3" fmla="*/ 975603 w 1774540"/>
                  <a:gd name="connsiteY3" fmla="*/ 1319733 h 2721950"/>
                  <a:gd name="connsiteX4" fmla="*/ 992651 w 1774540"/>
                  <a:gd name="connsiteY4" fmla="*/ 1233110 h 2721950"/>
                  <a:gd name="connsiteX5" fmla="*/ 1026749 w 1774540"/>
                  <a:gd name="connsiteY5" fmla="*/ 1406365 h 2721950"/>
                  <a:gd name="connsiteX6" fmla="*/ 1274559 w 1774540"/>
                  <a:gd name="connsiteY6" fmla="*/ 1826110 h 2721950"/>
                  <a:gd name="connsiteX7" fmla="*/ 1291258 w 1774540"/>
                  <a:gd name="connsiteY7" fmla="*/ 1741264 h 2721950"/>
                  <a:gd name="connsiteX8" fmla="*/ 1324656 w 1774540"/>
                  <a:gd name="connsiteY8" fmla="*/ 1910965 h 2721950"/>
                  <a:gd name="connsiteX9" fmla="*/ 1520423 w 1774540"/>
                  <a:gd name="connsiteY9" fmla="*/ 2242558 h 2721950"/>
                  <a:gd name="connsiteX10" fmla="*/ 1537269 w 1774540"/>
                  <a:gd name="connsiteY10" fmla="*/ 2156965 h 2721950"/>
                  <a:gd name="connsiteX11" fmla="*/ 1570961 w 1774540"/>
                  <a:gd name="connsiteY11" fmla="*/ 2328159 h 2721950"/>
                  <a:gd name="connsiteX12" fmla="*/ 1774540 w 1774540"/>
                  <a:gd name="connsiteY12" fmla="*/ 2672984 h 2721950"/>
                  <a:gd name="connsiteX13" fmla="*/ 1689803 w 1774540"/>
                  <a:gd name="connsiteY13" fmla="*/ 2721950 h 2721950"/>
                  <a:gd name="connsiteX14" fmla="*/ 1333300 w 1774540"/>
                  <a:gd name="connsiteY14" fmla="*/ 2122184 h 2721950"/>
                  <a:gd name="connsiteX15" fmla="*/ 1192181 w 1774540"/>
                  <a:gd name="connsiteY15" fmla="*/ 2002087 h 2721950"/>
                  <a:gd name="connsiteX16" fmla="*/ 1278766 w 1774540"/>
                  <a:gd name="connsiteY16" fmla="*/ 2030439 h 2721950"/>
                  <a:gd name="connsiteX17" fmla="*/ 1085097 w 1774540"/>
                  <a:gd name="connsiteY17" fmla="*/ 1704617 h 2721950"/>
                  <a:gd name="connsiteX18" fmla="*/ 946170 w 1774540"/>
                  <a:gd name="connsiteY18" fmla="*/ 1586386 h 2721950"/>
                  <a:gd name="connsiteX19" fmla="*/ 1031410 w 1774540"/>
                  <a:gd name="connsiteY19" fmla="*/ 1614297 h 2721950"/>
                  <a:gd name="connsiteX20" fmla="*/ 779524 w 1774540"/>
                  <a:gd name="connsiteY20" fmla="*/ 1190536 h 2721950"/>
                  <a:gd name="connsiteX21" fmla="*/ 647563 w 1774540"/>
                  <a:gd name="connsiteY21" fmla="*/ 1078232 h 2721950"/>
                  <a:gd name="connsiteX22" fmla="*/ 728529 w 1774540"/>
                  <a:gd name="connsiteY22" fmla="*/ 1104744 h 2721950"/>
                  <a:gd name="connsiteX23" fmla="*/ 346505 w 1774540"/>
                  <a:gd name="connsiteY23" fmla="*/ 462043 h 2721950"/>
                  <a:gd name="connsiteX24" fmla="*/ 0 w 1774540"/>
                  <a:gd name="connsiteY24" fmla="*/ 220804 h 272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74540" h="2721950">
                    <a:moveTo>
                      <a:pt x="0" y="220804"/>
                    </a:moveTo>
                    <a:lnTo>
                      <a:pt x="398280" y="0"/>
                    </a:lnTo>
                    <a:cubicBezTo>
                      <a:pt x="520340" y="265214"/>
                      <a:pt x="420354" y="275556"/>
                      <a:pt x="452568" y="433809"/>
                    </a:cubicBezTo>
                    <a:lnTo>
                      <a:pt x="975603" y="1319733"/>
                    </a:lnTo>
                    <a:lnTo>
                      <a:pt x="992651" y="1233110"/>
                    </a:lnTo>
                    <a:lnTo>
                      <a:pt x="1026749" y="1406365"/>
                    </a:lnTo>
                    <a:lnTo>
                      <a:pt x="1274559" y="1826110"/>
                    </a:lnTo>
                    <a:lnTo>
                      <a:pt x="1291258" y="1741264"/>
                    </a:lnTo>
                    <a:lnTo>
                      <a:pt x="1324656" y="1910965"/>
                    </a:lnTo>
                    <a:lnTo>
                      <a:pt x="1520423" y="2242558"/>
                    </a:lnTo>
                    <a:lnTo>
                      <a:pt x="1537269" y="2156965"/>
                    </a:lnTo>
                    <a:lnTo>
                      <a:pt x="1570961" y="2328159"/>
                    </a:lnTo>
                    <a:lnTo>
                      <a:pt x="1774540" y="2672984"/>
                    </a:lnTo>
                    <a:lnTo>
                      <a:pt x="1689803" y="2721950"/>
                    </a:lnTo>
                    <a:lnTo>
                      <a:pt x="1333300" y="2122184"/>
                    </a:lnTo>
                    <a:lnTo>
                      <a:pt x="1192181" y="2002087"/>
                    </a:lnTo>
                    <a:lnTo>
                      <a:pt x="1278766" y="2030439"/>
                    </a:lnTo>
                    <a:lnTo>
                      <a:pt x="1085097" y="1704617"/>
                    </a:lnTo>
                    <a:lnTo>
                      <a:pt x="946170" y="1586386"/>
                    </a:lnTo>
                    <a:lnTo>
                      <a:pt x="1031410" y="1614297"/>
                    </a:lnTo>
                    <a:lnTo>
                      <a:pt x="779524" y="1190536"/>
                    </a:lnTo>
                    <a:lnTo>
                      <a:pt x="647563" y="1078232"/>
                    </a:lnTo>
                    <a:lnTo>
                      <a:pt x="728529" y="1104744"/>
                    </a:lnTo>
                    <a:lnTo>
                      <a:pt x="346505" y="462043"/>
                    </a:lnTo>
                    <a:cubicBezTo>
                      <a:pt x="132188" y="426271"/>
                      <a:pt x="109223" y="317306"/>
                      <a:pt x="0" y="220804"/>
                    </a:cubicBez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22"/>
              <p:cNvSpPr/>
              <p:nvPr/>
            </p:nvSpPr>
            <p:spPr>
              <a:xfrm rot="13981978">
                <a:off x="4567032" y="1716722"/>
                <a:ext cx="384526" cy="726611"/>
              </a:xfrm>
              <a:custGeom>
                <a:avLst/>
                <a:gdLst>
                  <a:gd name="connsiteX0" fmla="*/ 0 w 329675"/>
                  <a:gd name="connsiteY0" fmla="*/ 601722 h 601722"/>
                  <a:gd name="connsiteX1" fmla="*/ 164838 w 329675"/>
                  <a:gd name="connsiteY1" fmla="*/ 0 h 601722"/>
                  <a:gd name="connsiteX2" fmla="*/ 329675 w 329675"/>
                  <a:gd name="connsiteY2" fmla="*/ 601722 h 601722"/>
                  <a:gd name="connsiteX3" fmla="*/ 0 w 329675"/>
                  <a:gd name="connsiteY3" fmla="*/ 601722 h 601722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63295 w 316484"/>
                  <a:gd name="connsiteY0" fmla="*/ 726611 h 726611"/>
                  <a:gd name="connsiteX1" fmla="*/ 0 w 316484"/>
                  <a:gd name="connsiteY1" fmla="*/ 0 h 726611"/>
                  <a:gd name="connsiteX2" fmla="*/ 316484 w 316484"/>
                  <a:gd name="connsiteY2" fmla="*/ 720044 h 726611"/>
                  <a:gd name="connsiteX3" fmla="*/ 63295 w 316484"/>
                  <a:gd name="connsiteY3" fmla="*/ 726611 h 726611"/>
                  <a:gd name="connsiteX0" fmla="*/ 110320 w 363509"/>
                  <a:gd name="connsiteY0" fmla="*/ 726611 h 726611"/>
                  <a:gd name="connsiteX1" fmla="*/ 47025 w 363509"/>
                  <a:gd name="connsiteY1" fmla="*/ 0 h 726611"/>
                  <a:gd name="connsiteX2" fmla="*/ 363509 w 363509"/>
                  <a:gd name="connsiteY2" fmla="*/ 720044 h 726611"/>
                  <a:gd name="connsiteX3" fmla="*/ 110320 w 363509"/>
                  <a:gd name="connsiteY3" fmla="*/ 726611 h 726611"/>
                  <a:gd name="connsiteX0" fmla="*/ 131337 w 384526"/>
                  <a:gd name="connsiteY0" fmla="*/ 726611 h 726611"/>
                  <a:gd name="connsiteX1" fmla="*/ 68042 w 384526"/>
                  <a:gd name="connsiteY1" fmla="*/ 0 h 726611"/>
                  <a:gd name="connsiteX2" fmla="*/ 384526 w 384526"/>
                  <a:gd name="connsiteY2" fmla="*/ 720044 h 726611"/>
                  <a:gd name="connsiteX3" fmla="*/ 131337 w 384526"/>
                  <a:gd name="connsiteY3" fmla="*/ 726611 h 72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526" h="726611">
                    <a:moveTo>
                      <a:pt x="131337" y="726611"/>
                    </a:moveTo>
                    <a:cubicBezTo>
                      <a:pt x="-195861" y="519765"/>
                      <a:pt x="209033" y="311568"/>
                      <a:pt x="68042" y="0"/>
                    </a:cubicBezTo>
                    <a:cubicBezTo>
                      <a:pt x="454143" y="202468"/>
                      <a:pt x="279031" y="480029"/>
                      <a:pt x="384526" y="720044"/>
                    </a:cubicBezTo>
                    <a:lnTo>
                      <a:pt x="131337" y="726611"/>
                    </a:lnTo>
                    <a:close/>
                  </a:path>
                </a:pathLst>
              </a:custGeom>
              <a:gradFill flip="none" rotWithShape="1"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22"/>
              <p:cNvSpPr/>
              <p:nvPr/>
            </p:nvSpPr>
            <p:spPr>
              <a:xfrm rot="14077161">
                <a:off x="4323182" y="1548990"/>
                <a:ext cx="385931" cy="788790"/>
              </a:xfrm>
              <a:custGeom>
                <a:avLst/>
                <a:gdLst>
                  <a:gd name="connsiteX0" fmla="*/ 0 w 329675"/>
                  <a:gd name="connsiteY0" fmla="*/ 601722 h 601722"/>
                  <a:gd name="connsiteX1" fmla="*/ 164838 w 329675"/>
                  <a:gd name="connsiteY1" fmla="*/ 0 h 601722"/>
                  <a:gd name="connsiteX2" fmla="*/ 329675 w 329675"/>
                  <a:gd name="connsiteY2" fmla="*/ 601722 h 601722"/>
                  <a:gd name="connsiteX3" fmla="*/ 0 w 329675"/>
                  <a:gd name="connsiteY3" fmla="*/ 601722 h 601722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63295 w 316484"/>
                  <a:gd name="connsiteY0" fmla="*/ 726611 h 726611"/>
                  <a:gd name="connsiteX1" fmla="*/ 0 w 316484"/>
                  <a:gd name="connsiteY1" fmla="*/ 0 h 726611"/>
                  <a:gd name="connsiteX2" fmla="*/ 316484 w 316484"/>
                  <a:gd name="connsiteY2" fmla="*/ 720044 h 726611"/>
                  <a:gd name="connsiteX3" fmla="*/ 63295 w 316484"/>
                  <a:gd name="connsiteY3" fmla="*/ 726611 h 726611"/>
                  <a:gd name="connsiteX0" fmla="*/ 110320 w 363509"/>
                  <a:gd name="connsiteY0" fmla="*/ 726611 h 726611"/>
                  <a:gd name="connsiteX1" fmla="*/ 47025 w 363509"/>
                  <a:gd name="connsiteY1" fmla="*/ 0 h 726611"/>
                  <a:gd name="connsiteX2" fmla="*/ 363509 w 363509"/>
                  <a:gd name="connsiteY2" fmla="*/ 720044 h 726611"/>
                  <a:gd name="connsiteX3" fmla="*/ 110320 w 363509"/>
                  <a:gd name="connsiteY3" fmla="*/ 726611 h 726611"/>
                  <a:gd name="connsiteX0" fmla="*/ 85684 w 403555"/>
                  <a:gd name="connsiteY0" fmla="*/ 788790 h 788790"/>
                  <a:gd name="connsiteX1" fmla="*/ 225490 w 403555"/>
                  <a:gd name="connsiteY1" fmla="*/ 0 h 788790"/>
                  <a:gd name="connsiteX2" fmla="*/ 338873 w 403555"/>
                  <a:gd name="connsiteY2" fmla="*/ 782223 h 788790"/>
                  <a:gd name="connsiteX3" fmla="*/ 85684 w 403555"/>
                  <a:gd name="connsiteY3" fmla="*/ 788790 h 788790"/>
                  <a:gd name="connsiteX0" fmla="*/ 132742 w 450613"/>
                  <a:gd name="connsiteY0" fmla="*/ 788790 h 788790"/>
                  <a:gd name="connsiteX1" fmla="*/ 272548 w 450613"/>
                  <a:gd name="connsiteY1" fmla="*/ 0 h 788790"/>
                  <a:gd name="connsiteX2" fmla="*/ 385931 w 450613"/>
                  <a:gd name="connsiteY2" fmla="*/ 782223 h 788790"/>
                  <a:gd name="connsiteX3" fmla="*/ 132742 w 450613"/>
                  <a:gd name="connsiteY3" fmla="*/ 788790 h 788790"/>
                  <a:gd name="connsiteX0" fmla="*/ 132742 w 385931"/>
                  <a:gd name="connsiteY0" fmla="*/ 788790 h 788790"/>
                  <a:gd name="connsiteX1" fmla="*/ 272548 w 385931"/>
                  <a:gd name="connsiteY1" fmla="*/ 0 h 788790"/>
                  <a:gd name="connsiteX2" fmla="*/ 385931 w 385931"/>
                  <a:gd name="connsiteY2" fmla="*/ 782223 h 788790"/>
                  <a:gd name="connsiteX3" fmla="*/ 132742 w 385931"/>
                  <a:gd name="connsiteY3" fmla="*/ 788790 h 78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931" h="788790">
                    <a:moveTo>
                      <a:pt x="132742" y="788790"/>
                    </a:moveTo>
                    <a:cubicBezTo>
                      <a:pt x="-194456" y="581944"/>
                      <a:pt x="173996" y="499037"/>
                      <a:pt x="272548" y="0"/>
                    </a:cubicBezTo>
                    <a:cubicBezTo>
                      <a:pt x="509127" y="508104"/>
                      <a:pt x="280436" y="542208"/>
                      <a:pt x="385931" y="782223"/>
                    </a:cubicBezTo>
                    <a:lnTo>
                      <a:pt x="132742" y="788790"/>
                    </a:lnTo>
                    <a:close/>
                  </a:path>
                </a:pathLst>
              </a:custGeom>
              <a:gradFill flip="none" rotWithShape="1"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22"/>
              <p:cNvSpPr/>
              <p:nvPr/>
            </p:nvSpPr>
            <p:spPr>
              <a:xfrm rot="6800542" flipH="1">
                <a:off x="5160118" y="1709354"/>
                <a:ext cx="363509" cy="726611"/>
              </a:xfrm>
              <a:custGeom>
                <a:avLst/>
                <a:gdLst>
                  <a:gd name="connsiteX0" fmla="*/ 0 w 329675"/>
                  <a:gd name="connsiteY0" fmla="*/ 601722 h 601722"/>
                  <a:gd name="connsiteX1" fmla="*/ 164838 w 329675"/>
                  <a:gd name="connsiteY1" fmla="*/ 0 h 601722"/>
                  <a:gd name="connsiteX2" fmla="*/ 329675 w 329675"/>
                  <a:gd name="connsiteY2" fmla="*/ 601722 h 601722"/>
                  <a:gd name="connsiteX3" fmla="*/ 0 w 329675"/>
                  <a:gd name="connsiteY3" fmla="*/ 601722 h 601722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0 w 329675"/>
                  <a:gd name="connsiteY0" fmla="*/ 720044 h 720044"/>
                  <a:gd name="connsiteX1" fmla="*/ 13191 w 329675"/>
                  <a:gd name="connsiteY1" fmla="*/ 0 h 720044"/>
                  <a:gd name="connsiteX2" fmla="*/ 329675 w 329675"/>
                  <a:gd name="connsiteY2" fmla="*/ 720044 h 720044"/>
                  <a:gd name="connsiteX3" fmla="*/ 0 w 329675"/>
                  <a:gd name="connsiteY3" fmla="*/ 720044 h 720044"/>
                  <a:gd name="connsiteX0" fmla="*/ 63295 w 316484"/>
                  <a:gd name="connsiteY0" fmla="*/ 726611 h 726611"/>
                  <a:gd name="connsiteX1" fmla="*/ 0 w 316484"/>
                  <a:gd name="connsiteY1" fmla="*/ 0 h 726611"/>
                  <a:gd name="connsiteX2" fmla="*/ 316484 w 316484"/>
                  <a:gd name="connsiteY2" fmla="*/ 720044 h 726611"/>
                  <a:gd name="connsiteX3" fmla="*/ 63295 w 316484"/>
                  <a:gd name="connsiteY3" fmla="*/ 726611 h 726611"/>
                  <a:gd name="connsiteX0" fmla="*/ 110320 w 363509"/>
                  <a:gd name="connsiteY0" fmla="*/ 726611 h 726611"/>
                  <a:gd name="connsiteX1" fmla="*/ 47025 w 363509"/>
                  <a:gd name="connsiteY1" fmla="*/ 0 h 726611"/>
                  <a:gd name="connsiteX2" fmla="*/ 363509 w 363509"/>
                  <a:gd name="connsiteY2" fmla="*/ 720044 h 726611"/>
                  <a:gd name="connsiteX3" fmla="*/ 110320 w 363509"/>
                  <a:gd name="connsiteY3" fmla="*/ 726611 h 72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509" h="726611">
                    <a:moveTo>
                      <a:pt x="110320" y="726611"/>
                    </a:moveTo>
                    <a:cubicBezTo>
                      <a:pt x="-216878" y="519765"/>
                      <a:pt x="314476" y="304449"/>
                      <a:pt x="47025" y="0"/>
                    </a:cubicBezTo>
                    <a:cubicBezTo>
                      <a:pt x="433126" y="202468"/>
                      <a:pt x="258014" y="480029"/>
                      <a:pt x="363509" y="720044"/>
                    </a:cubicBezTo>
                    <a:lnTo>
                      <a:pt x="110320" y="726611"/>
                    </a:lnTo>
                    <a:close/>
                  </a:path>
                </a:pathLst>
              </a:custGeom>
              <a:gradFill flip="none" rotWithShape="1"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-169023" y="1958361"/>
              <a:ext cx="1967111" cy="1329056"/>
              <a:chOff x="3925784" y="664510"/>
              <a:chExt cx="1967111" cy="1329056"/>
            </a:xfrm>
          </p:grpSpPr>
          <p:sp>
            <p:nvSpPr>
              <p:cNvPr id="13" name="Rectangle 17"/>
              <p:cNvSpPr/>
              <p:nvPr/>
            </p:nvSpPr>
            <p:spPr>
              <a:xfrm rot="19723715">
                <a:off x="4902032" y="1513429"/>
                <a:ext cx="990863" cy="480137"/>
              </a:xfrm>
              <a:custGeom>
                <a:avLst/>
                <a:gdLst>
                  <a:gd name="connsiteX0" fmla="*/ 0 w 1565501"/>
                  <a:gd name="connsiteY0" fmla="*/ 0 h 445770"/>
                  <a:gd name="connsiteX1" fmla="*/ 1565501 w 1565501"/>
                  <a:gd name="connsiteY1" fmla="*/ 0 h 445770"/>
                  <a:gd name="connsiteX2" fmla="*/ 1565501 w 1565501"/>
                  <a:gd name="connsiteY2" fmla="*/ 445770 h 445770"/>
                  <a:gd name="connsiteX3" fmla="*/ 0 w 1565501"/>
                  <a:gd name="connsiteY3" fmla="*/ 445770 h 445770"/>
                  <a:gd name="connsiteX4" fmla="*/ 0 w 1565501"/>
                  <a:gd name="connsiteY4" fmla="*/ 0 h 445770"/>
                  <a:gd name="connsiteX0" fmla="*/ 244228 w 1565501"/>
                  <a:gd name="connsiteY0" fmla="*/ 0 h 502274"/>
                  <a:gd name="connsiteX1" fmla="*/ 1565501 w 1565501"/>
                  <a:gd name="connsiteY1" fmla="*/ 56504 h 502274"/>
                  <a:gd name="connsiteX2" fmla="*/ 1565501 w 1565501"/>
                  <a:gd name="connsiteY2" fmla="*/ 502274 h 502274"/>
                  <a:gd name="connsiteX3" fmla="*/ 0 w 1565501"/>
                  <a:gd name="connsiteY3" fmla="*/ 502274 h 502274"/>
                  <a:gd name="connsiteX4" fmla="*/ 244228 w 1565501"/>
                  <a:gd name="connsiteY4" fmla="*/ 0 h 502274"/>
                  <a:gd name="connsiteX0" fmla="*/ 46820 w 1368093"/>
                  <a:gd name="connsiteY0" fmla="*/ 0 h 502274"/>
                  <a:gd name="connsiteX1" fmla="*/ 1368093 w 1368093"/>
                  <a:gd name="connsiteY1" fmla="*/ 56504 h 502274"/>
                  <a:gd name="connsiteX2" fmla="*/ 1368093 w 1368093"/>
                  <a:gd name="connsiteY2" fmla="*/ 502274 h 502274"/>
                  <a:gd name="connsiteX3" fmla="*/ 0 w 1368093"/>
                  <a:gd name="connsiteY3" fmla="*/ 125481 h 502274"/>
                  <a:gd name="connsiteX4" fmla="*/ 46820 w 1368093"/>
                  <a:gd name="connsiteY4" fmla="*/ 0 h 502274"/>
                  <a:gd name="connsiteX0" fmla="*/ 46820 w 1368093"/>
                  <a:gd name="connsiteY0" fmla="*/ 0 h 502274"/>
                  <a:gd name="connsiteX1" fmla="*/ 1368093 w 1368093"/>
                  <a:gd name="connsiteY1" fmla="*/ 56504 h 502274"/>
                  <a:gd name="connsiteX2" fmla="*/ 1368093 w 1368093"/>
                  <a:gd name="connsiteY2" fmla="*/ 502274 h 502274"/>
                  <a:gd name="connsiteX3" fmla="*/ 0 w 1368093"/>
                  <a:gd name="connsiteY3" fmla="*/ 125481 h 502274"/>
                  <a:gd name="connsiteX4" fmla="*/ 46820 w 1368093"/>
                  <a:gd name="connsiteY4" fmla="*/ 0 h 502274"/>
                  <a:gd name="connsiteX0" fmla="*/ 46820 w 1368093"/>
                  <a:gd name="connsiteY0" fmla="*/ 0 h 526283"/>
                  <a:gd name="connsiteX1" fmla="*/ 1368093 w 1368093"/>
                  <a:gd name="connsiteY1" fmla="*/ 56504 h 526283"/>
                  <a:gd name="connsiteX2" fmla="*/ 1368093 w 1368093"/>
                  <a:gd name="connsiteY2" fmla="*/ 502274 h 526283"/>
                  <a:gd name="connsiteX3" fmla="*/ 561586 w 1368093"/>
                  <a:gd name="connsiteY3" fmla="*/ 430293 h 526283"/>
                  <a:gd name="connsiteX4" fmla="*/ 0 w 1368093"/>
                  <a:gd name="connsiteY4" fmla="*/ 125481 h 526283"/>
                  <a:gd name="connsiteX5" fmla="*/ 46820 w 1368093"/>
                  <a:gd name="connsiteY5" fmla="*/ 0 h 526283"/>
                  <a:gd name="connsiteX0" fmla="*/ 46820 w 1368093"/>
                  <a:gd name="connsiteY0" fmla="*/ 0 h 534354"/>
                  <a:gd name="connsiteX1" fmla="*/ 1368093 w 1368093"/>
                  <a:gd name="connsiteY1" fmla="*/ 56504 h 534354"/>
                  <a:gd name="connsiteX2" fmla="*/ 1368093 w 1368093"/>
                  <a:gd name="connsiteY2" fmla="*/ 502274 h 534354"/>
                  <a:gd name="connsiteX3" fmla="*/ 960881 w 1368093"/>
                  <a:gd name="connsiteY3" fmla="*/ 491438 h 534354"/>
                  <a:gd name="connsiteX4" fmla="*/ 561586 w 1368093"/>
                  <a:gd name="connsiteY4" fmla="*/ 430293 h 534354"/>
                  <a:gd name="connsiteX5" fmla="*/ 0 w 1368093"/>
                  <a:gd name="connsiteY5" fmla="*/ 125481 h 534354"/>
                  <a:gd name="connsiteX6" fmla="*/ 46820 w 1368093"/>
                  <a:gd name="connsiteY6" fmla="*/ 0 h 534354"/>
                  <a:gd name="connsiteX0" fmla="*/ 46820 w 1368093"/>
                  <a:gd name="connsiteY0" fmla="*/ 10814 h 545168"/>
                  <a:gd name="connsiteX1" fmla="*/ 1041725 w 1368093"/>
                  <a:gd name="connsiteY1" fmla="*/ 0 h 545168"/>
                  <a:gd name="connsiteX2" fmla="*/ 1368093 w 1368093"/>
                  <a:gd name="connsiteY2" fmla="*/ 513088 h 545168"/>
                  <a:gd name="connsiteX3" fmla="*/ 960881 w 1368093"/>
                  <a:gd name="connsiteY3" fmla="*/ 502252 h 545168"/>
                  <a:gd name="connsiteX4" fmla="*/ 561586 w 1368093"/>
                  <a:gd name="connsiteY4" fmla="*/ 441107 h 545168"/>
                  <a:gd name="connsiteX5" fmla="*/ 0 w 1368093"/>
                  <a:gd name="connsiteY5" fmla="*/ 136295 h 545168"/>
                  <a:gd name="connsiteX6" fmla="*/ 46820 w 1368093"/>
                  <a:gd name="connsiteY6" fmla="*/ 10814 h 545168"/>
                  <a:gd name="connsiteX0" fmla="*/ 46820 w 1368093"/>
                  <a:gd name="connsiteY0" fmla="*/ 27937 h 562291"/>
                  <a:gd name="connsiteX1" fmla="*/ 1041725 w 1368093"/>
                  <a:gd name="connsiteY1" fmla="*/ 17123 h 562291"/>
                  <a:gd name="connsiteX2" fmla="*/ 1368093 w 1368093"/>
                  <a:gd name="connsiteY2" fmla="*/ 530211 h 562291"/>
                  <a:gd name="connsiteX3" fmla="*/ 960881 w 1368093"/>
                  <a:gd name="connsiteY3" fmla="*/ 519375 h 562291"/>
                  <a:gd name="connsiteX4" fmla="*/ 561586 w 1368093"/>
                  <a:gd name="connsiteY4" fmla="*/ 458230 h 562291"/>
                  <a:gd name="connsiteX5" fmla="*/ 0 w 1368093"/>
                  <a:gd name="connsiteY5" fmla="*/ 153418 h 562291"/>
                  <a:gd name="connsiteX6" fmla="*/ 46820 w 1368093"/>
                  <a:gd name="connsiteY6" fmla="*/ 27937 h 562291"/>
                  <a:gd name="connsiteX0" fmla="*/ 46820 w 1291156"/>
                  <a:gd name="connsiteY0" fmla="*/ 36425 h 528771"/>
                  <a:gd name="connsiteX1" fmla="*/ 1041725 w 1291156"/>
                  <a:gd name="connsiteY1" fmla="*/ 25611 h 528771"/>
                  <a:gd name="connsiteX2" fmla="*/ 1282913 w 1291156"/>
                  <a:gd name="connsiteY2" fmla="*/ 357808 h 528771"/>
                  <a:gd name="connsiteX3" fmla="*/ 960881 w 1291156"/>
                  <a:gd name="connsiteY3" fmla="*/ 527863 h 528771"/>
                  <a:gd name="connsiteX4" fmla="*/ 561586 w 1291156"/>
                  <a:gd name="connsiteY4" fmla="*/ 466718 h 528771"/>
                  <a:gd name="connsiteX5" fmla="*/ 0 w 1291156"/>
                  <a:gd name="connsiteY5" fmla="*/ 161906 h 528771"/>
                  <a:gd name="connsiteX6" fmla="*/ 46820 w 1291156"/>
                  <a:gd name="connsiteY6" fmla="*/ 36425 h 528771"/>
                  <a:gd name="connsiteX0" fmla="*/ 46820 w 1291156"/>
                  <a:gd name="connsiteY0" fmla="*/ 36425 h 480137"/>
                  <a:gd name="connsiteX1" fmla="*/ 1041725 w 1291156"/>
                  <a:gd name="connsiteY1" fmla="*/ 25611 h 480137"/>
                  <a:gd name="connsiteX2" fmla="*/ 1282913 w 1291156"/>
                  <a:gd name="connsiteY2" fmla="*/ 357808 h 480137"/>
                  <a:gd name="connsiteX3" fmla="*/ 872471 w 1291156"/>
                  <a:gd name="connsiteY3" fmla="*/ 372325 h 480137"/>
                  <a:gd name="connsiteX4" fmla="*/ 561586 w 1291156"/>
                  <a:gd name="connsiteY4" fmla="*/ 466718 h 480137"/>
                  <a:gd name="connsiteX5" fmla="*/ 0 w 1291156"/>
                  <a:gd name="connsiteY5" fmla="*/ 161906 h 480137"/>
                  <a:gd name="connsiteX6" fmla="*/ 46820 w 1291156"/>
                  <a:gd name="connsiteY6" fmla="*/ 36425 h 480137"/>
                  <a:gd name="connsiteX0" fmla="*/ 46820 w 1291156"/>
                  <a:gd name="connsiteY0" fmla="*/ 36425 h 480137"/>
                  <a:gd name="connsiteX1" fmla="*/ 1041725 w 1291156"/>
                  <a:gd name="connsiteY1" fmla="*/ 25611 h 480137"/>
                  <a:gd name="connsiteX2" fmla="*/ 1282913 w 1291156"/>
                  <a:gd name="connsiteY2" fmla="*/ 357808 h 480137"/>
                  <a:gd name="connsiteX3" fmla="*/ 872471 w 1291156"/>
                  <a:gd name="connsiteY3" fmla="*/ 372325 h 480137"/>
                  <a:gd name="connsiteX4" fmla="*/ 561586 w 1291156"/>
                  <a:gd name="connsiteY4" fmla="*/ 466718 h 480137"/>
                  <a:gd name="connsiteX5" fmla="*/ 0 w 1291156"/>
                  <a:gd name="connsiteY5" fmla="*/ 161906 h 480137"/>
                  <a:gd name="connsiteX6" fmla="*/ 46820 w 1291156"/>
                  <a:gd name="connsiteY6" fmla="*/ 36425 h 480137"/>
                  <a:gd name="connsiteX0" fmla="*/ 50783 w 1295119"/>
                  <a:gd name="connsiteY0" fmla="*/ 36425 h 480137"/>
                  <a:gd name="connsiteX1" fmla="*/ 1045688 w 1295119"/>
                  <a:gd name="connsiteY1" fmla="*/ 25611 h 480137"/>
                  <a:gd name="connsiteX2" fmla="*/ 1286876 w 1295119"/>
                  <a:gd name="connsiteY2" fmla="*/ 357808 h 480137"/>
                  <a:gd name="connsiteX3" fmla="*/ 876434 w 1295119"/>
                  <a:gd name="connsiteY3" fmla="*/ 372325 h 480137"/>
                  <a:gd name="connsiteX4" fmla="*/ 565549 w 1295119"/>
                  <a:gd name="connsiteY4" fmla="*/ 466718 h 480137"/>
                  <a:gd name="connsiteX5" fmla="*/ 3963 w 1295119"/>
                  <a:gd name="connsiteY5" fmla="*/ 161906 h 480137"/>
                  <a:gd name="connsiteX6" fmla="*/ 50783 w 1295119"/>
                  <a:gd name="connsiteY6" fmla="*/ 36425 h 480137"/>
                  <a:gd name="connsiteX0" fmla="*/ 46820 w 1291156"/>
                  <a:gd name="connsiteY0" fmla="*/ 36425 h 480137"/>
                  <a:gd name="connsiteX1" fmla="*/ 1041725 w 1291156"/>
                  <a:gd name="connsiteY1" fmla="*/ 25611 h 480137"/>
                  <a:gd name="connsiteX2" fmla="*/ 1282913 w 1291156"/>
                  <a:gd name="connsiteY2" fmla="*/ 357808 h 480137"/>
                  <a:gd name="connsiteX3" fmla="*/ 872471 w 1291156"/>
                  <a:gd name="connsiteY3" fmla="*/ 372325 h 480137"/>
                  <a:gd name="connsiteX4" fmla="*/ 561586 w 1291156"/>
                  <a:gd name="connsiteY4" fmla="*/ 466718 h 480137"/>
                  <a:gd name="connsiteX5" fmla="*/ 0 w 1291156"/>
                  <a:gd name="connsiteY5" fmla="*/ 161906 h 480137"/>
                  <a:gd name="connsiteX6" fmla="*/ 46820 w 1291156"/>
                  <a:gd name="connsiteY6" fmla="*/ 36425 h 480137"/>
                  <a:gd name="connsiteX0" fmla="*/ 9331 w 1253667"/>
                  <a:gd name="connsiteY0" fmla="*/ 36425 h 480137"/>
                  <a:gd name="connsiteX1" fmla="*/ 1004236 w 1253667"/>
                  <a:gd name="connsiteY1" fmla="*/ 25611 h 480137"/>
                  <a:gd name="connsiteX2" fmla="*/ 1245424 w 1253667"/>
                  <a:gd name="connsiteY2" fmla="*/ 357808 h 480137"/>
                  <a:gd name="connsiteX3" fmla="*/ 834982 w 1253667"/>
                  <a:gd name="connsiteY3" fmla="*/ 372325 h 480137"/>
                  <a:gd name="connsiteX4" fmla="*/ 524097 w 1253667"/>
                  <a:gd name="connsiteY4" fmla="*/ 466718 h 480137"/>
                  <a:gd name="connsiteX5" fmla="*/ 9331 w 1253667"/>
                  <a:gd name="connsiteY5" fmla="*/ 36425 h 480137"/>
                  <a:gd name="connsiteX0" fmla="*/ 8386 w 1311085"/>
                  <a:gd name="connsiteY0" fmla="*/ 124349 h 480137"/>
                  <a:gd name="connsiteX1" fmla="*/ 1061654 w 1311085"/>
                  <a:gd name="connsiteY1" fmla="*/ 25611 h 480137"/>
                  <a:gd name="connsiteX2" fmla="*/ 1302842 w 1311085"/>
                  <a:gd name="connsiteY2" fmla="*/ 357808 h 480137"/>
                  <a:gd name="connsiteX3" fmla="*/ 892400 w 1311085"/>
                  <a:gd name="connsiteY3" fmla="*/ 372325 h 480137"/>
                  <a:gd name="connsiteX4" fmla="*/ 581515 w 1311085"/>
                  <a:gd name="connsiteY4" fmla="*/ 466718 h 480137"/>
                  <a:gd name="connsiteX5" fmla="*/ 8386 w 1311085"/>
                  <a:gd name="connsiteY5" fmla="*/ 124349 h 480137"/>
                  <a:gd name="connsiteX0" fmla="*/ 8386 w 1311085"/>
                  <a:gd name="connsiteY0" fmla="*/ 124349 h 480137"/>
                  <a:gd name="connsiteX1" fmla="*/ 96225 w 1311085"/>
                  <a:gd name="connsiteY1" fmla="*/ 134395 h 480137"/>
                  <a:gd name="connsiteX2" fmla="*/ 1061654 w 1311085"/>
                  <a:gd name="connsiteY2" fmla="*/ 25611 h 480137"/>
                  <a:gd name="connsiteX3" fmla="*/ 1302842 w 1311085"/>
                  <a:gd name="connsiteY3" fmla="*/ 357808 h 480137"/>
                  <a:gd name="connsiteX4" fmla="*/ 892400 w 1311085"/>
                  <a:gd name="connsiteY4" fmla="*/ 372325 h 480137"/>
                  <a:gd name="connsiteX5" fmla="*/ 581515 w 1311085"/>
                  <a:gd name="connsiteY5" fmla="*/ 466718 h 480137"/>
                  <a:gd name="connsiteX6" fmla="*/ 8386 w 1311085"/>
                  <a:gd name="connsiteY6" fmla="*/ 124349 h 480137"/>
                  <a:gd name="connsiteX0" fmla="*/ 145948 w 1214860"/>
                  <a:gd name="connsiteY0" fmla="*/ 80412 h 480137"/>
                  <a:gd name="connsiteX1" fmla="*/ 0 w 1214860"/>
                  <a:gd name="connsiteY1" fmla="*/ 134395 h 480137"/>
                  <a:gd name="connsiteX2" fmla="*/ 965429 w 1214860"/>
                  <a:gd name="connsiteY2" fmla="*/ 25611 h 480137"/>
                  <a:gd name="connsiteX3" fmla="*/ 1206617 w 1214860"/>
                  <a:gd name="connsiteY3" fmla="*/ 357808 h 480137"/>
                  <a:gd name="connsiteX4" fmla="*/ 796175 w 1214860"/>
                  <a:gd name="connsiteY4" fmla="*/ 372325 h 480137"/>
                  <a:gd name="connsiteX5" fmla="*/ 485290 w 1214860"/>
                  <a:gd name="connsiteY5" fmla="*/ 466718 h 480137"/>
                  <a:gd name="connsiteX6" fmla="*/ 145948 w 1214860"/>
                  <a:gd name="connsiteY6" fmla="*/ 80412 h 480137"/>
                  <a:gd name="connsiteX0" fmla="*/ 14055 w 1082967"/>
                  <a:gd name="connsiteY0" fmla="*/ 80412 h 480137"/>
                  <a:gd name="connsiteX1" fmla="*/ 833536 w 1082967"/>
                  <a:gd name="connsiteY1" fmla="*/ 25611 h 480137"/>
                  <a:gd name="connsiteX2" fmla="*/ 1074724 w 1082967"/>
                  <a:gd name="connsiteY2" fmla="*/ 357808 h 480137"/>
                  <a:gd name="connsiteX3" fmla="*/ 664282 w 1082967"/>
                  <a:gd name="connsiteY3" fmla="*/ 372325 h 480137"/>
                  <a:gd name="connsiteX4" fmla="*/ 353397 w 1082967"/>
                  <a:gd name="connsiteY4" fmla="*/ 466718 h 480137"/>
                  <a:gd name="connsiteX5" fmla="*/ 14055 w 1082967"/>
                  <a:gd name="connsiteY5" fmla="*/ 80412 h 48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2967" h="480137">
                    <a:moveTo>
                      <a:pt x="14055" y="80412"/>
                    </a:moveTo>
                    <a:lnTo>
                      <a:pt x="833536" y="25611"/>
                    </a:lnTo>
                    <a:cubicBezTo>
                      <a:pt x="1282170" y="-84724"/>
                      <a:pt x="965935" y="186779"/>
                      <a:pt x="1074724" y="357808"/>
                    </a:cubicBezTo>
                    <a:cubicBezTo>
                      <a:pt x="1006855" y="430297"/>
                      <a:pt x="817504" y="479469"/>
                      <a:pt x="664282" y="372325"/>
                    </a:cubicBezTo>
                    <a:cubicBezTo>
                      <a:pt x="529864" y="360328"/>
                      <a:pt x="513544" y="527711"/>
                      <a:pt x="353397" y="466718"/>
                    </a:cubicBezTo>
                    <a:cubicBezTo>
                      <a:pt x="215789" y="410735"/>
                      <a:pt x="-65968" y="153930"/>
                      <a:pt x="14055" y="80412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" name="Group 13"/>
              <p:cNvGrpSpPr/>
              <p:nvPr/>
            </p:nvGrpSpPr>
            <p:grpSpPr>
              <a:xfrm>
                <a:off x="3925784" y="664510"/>
                <a:ext cx="1899214" cy="1298385"/>
                <a:chOff x="3925784" y="664510"/>
                <a:chExt cx="1899214" cy="1298385"/>
              </a:xfrm>
            </p:grpSpPr>
            <p:sp>
              <p:nvSpPr>
                <p:cNvPr id="15" name="Oval 14"/>
                <p:cNvSpPr/>
                <p:nvPr/>
              </p:nvSpPr>
              <p:spPr>
                <a:xfrm flipH="1">
                  <a:off x="4567128" y="664510"/>
                  <a:ext cx="639873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Oval 15"/>
                <p:cNvSpPr/>
                <p:nvPr/>
              </p:nvSpPr>
              <p:spPr>
                <a:xfrm flipH="1">
                  <a:off x="4600993" y="737397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Oval 16"/>
                <p:cNvSpPr/>
                <p:nvPr/>
              </p:nvSpPr>
              <p:spPr>
                <a:xfrm flipH="1">
                  <a:off x="4747047" y="737397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Oval 17"/>
                <p:cNvSpPr/>
                <p:nvPr/>
              </p:nvSpPr>
              <p:spPr>
                <a:xfrm flipH="1">
                  <a:off x="4698403" y="816625"/>
                  <a:ext cx="392205" cy="22984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ectangle 17"/>
                <p:cNvSpPr/>
                <p:nvPr/>
              </p:nvSpPr>
              <p:spPr>
                <a:xfrm rot="2029257" flipH="1">
                  <a:off x="3925784" y="1475762"/>
                  <a:ext cx="1253667" cy="480137"/>
                </a:xfrm>
                <a:custGeom>
                  <a:avLst/>
                  <a:gdLst>
                    <a:gd name="connsiteX0" fmla="*/ 0 w 1565501"/>
                    <a:gd name="connsiteY0" fmla="*/ 0 h 445770"/>
                    <a:gd name="connsiteX1" fmla="*/ 1565501 w 1565501"/>
                    <a:gd name="connsiteY1" fmla="*/ 0 h 445770"/>
                    <a:gd name="connsiteX2" fmla="*/ 1565501 w 1565501"/>
                    <a:gd name="connsiteY2" fmla="*/ 445770 h 445770"/>
                    <a:gd name="connsiteX3" fmla="*/ 0 w 1565501"/>
                    <a:gd name="connsiteY3" fmla="*/ 445770 h 445770"/>
                    <a:gd name="connsiteX4" fmla="*/ 0 w 1565501"/>
                    <a:gd name="connsiteY4" fmla="*/ 0 h 445770"/>
                    <a:gd name="connsiteX0" fmla="*/ 244228 w 1565501"/>
                    <a:gd name="connsiteY0" fmla="*/ 0 h 502274"/>
                    <a:gd name="connsiteX1" fmla="*/ 1565501 w 1565501"/>
                    <a:gd name="connsiteY1" fmla="*/ 56504 h 502274"/>
                    <a:gd name="connsiteX2" fmla="*/ 1565501 w 1565501"/>
                    <a:gd name="connsiteY2" fmla="*/ 502274 h 502274"/>
                    <a:gd name="connsiteX3" fmla="*/ 0 w 1565501"/>
                    <a:gd name="connsiteY3" fmla="*/ 502274 h 502274"/>
                    <a:gd name="connsiteX4" fmla="*/ 244228 w 1565501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02274"/>
                    <a:gd name="connsiteX1" fmla="*/ 1368093 w 1368093"/>
                    <a:gd name="connsiteY1" fmla="*/ 56504 h 502274"/>
                    <a:gd name="connsiteX2" fmla="*/ 1368093 w 1368093"/>
                    <a:gd name="connsiteY2" fmla="*/ 502274 h 502274"/>
                    <a:gd name="connsiteX3" fmla="*/ 0 w 1368093"/>
                    <a:gd name="connsiteY3" fmla="*/ 125481 h 502274"/>
                    <a:gd name="connsiteX4" fmla="*/ 46820 w 1368093"/>
                    <a:gd name="connsiteY4" fmla="*/ 0 h 502274"/>
                    <a:gd name="connsiteX0" fmla="*/ 46820 w 1368093"/>
                    <a:gd name="connsiteY0" fmla="*/ 0 h 526283"/>
                    <a:gd name="connsiteX1" fmla="*/ 1368093 w 1368093"/>
                    <a:gd name="connsiteY1" fmla="*/ 56504 h 526283"/>
                    <a:gd name="connsiteX2" fmla="*/ 1368093 w 1368093"/>
                    <a:gd name="connsiteY2" fmla="*/ 502274 h 526283"/>
                    <a:gd name="connsiteX3" fmla="*/ 561586 w 1368093"/>
                    <a:gd name="connsiteY3" fmla="*/ 430293 h 526283"/>
                    <a:gd name="connsiteX4" fmla="*/ 0 w 1368093"/>
                    <a:gd name="connsiteY4" fmla="*/ 125481 h 526283"/>
                    <a:gd name="connsiteX5" fmla="*/ 46820 w 1368093"/>
                    <a:gd name="connsiteY5" fmla="*/ 0 h 526283"/>
                    <a:gd name="connsiteX0" fmla="*/ 46820 w 1368093"/>
                    <a:gd name="connsiteY0" fmla="*/ 0 h 534354"/>
                    <a:gd name="connsiteX1" fmla="*/ 1368093 w 1368093"/>
                    <a:gd name="connsiteY1" fmla="*/ 56504 h 534354"/>
                    <a:gd name="connsiteX2" fmla="*/ 1368093 w 1368093"/>
                    <a:gd name="connsiteY2" fmla="*/ 502274 h 534354"/>
                    <a:gd name="connsiteX3" fmla="*/ 960881 w 1368093"/>
                    <a:gd name="connsiteY3" fmla="*/ 491438 h 534354"/>
                    <a:gd name="connsiteX4" fmla="*/ 561586 w 1368093"/>
                    <a:gd name="connsiteY4" fmla="*/ 430293 h 534354"/>
                    <a:gd name="connsiteX5" fmla="*/ 0 w 1368093"/>
                    <a:gd name="connsiteY5" fmla="*/ 125481 h 534354"/>
                    <a:gd name="connsiteX6" fmla="*/ 46820 w 1368093"/>
                    <a:gd name="connsiteY6" fmla="*/ 0 h 534354"/>
                    <a:gd name="connsiteX0" fmla="*/ 46820 w 1368093"/>
                    <a:gd name="connsiteY0" fmla="*/ 10814 h 545168"/>
                    <a:gd name="connsiteX1" fmla="*/ 1041725 w 1368093"/>
                    <a:gd name="connsiteY1" fmla="*/ 0 h 545168"/>
                    <a:gd name="connsiteX2" fmla="*/ 1368093 w 1368093"/>
                    <a:gd name="connsiteY2" fmla="*/ 513088 h 545168"/>
                    <a:gd name="connsiteX3" fmla="*/ 960881 w 1368093"/>
                    <a:gd name="connsiteY3" fmla="*/ 502252 h 545168"/>
                    <a:gd name="connsiteX4" fmla="*/ 561586 w 1368093"/>
                    <a:gd name="connsiteY4" fmla="*/ 441107 h 545168"/>
                    <a:gd name="connsiteX5" fmla="*/ 0 w 1368093"/>
                    <a:gd name="connsiteY5" fmla="*/ 136295 h 545168"/>
                    <a:gd name="connsiteX6" fmla="*/ 46820 w 1368093"/>
                    <a:gd name="connsiteY6" fmla="*/ 10814 h 545168"/>
                    <a:gd name="connsiteX0" fmla="*/ 46820 w 1368093"/>
                    <a:gd name="connsiteY0" fmla="*/ 27937 h 562291"/>
                    <a:gd name="connsiteX1" fmla="*/ 1041725 w 1368093"/>
                    <a:gd name="connsiteY1" fmla="*/ 17123 h 562291"/>
                    <a:gd name="connsiteX2" fmla="*/ 1368093 w 1368093"/>
                    <a:gd name="connsiteY2" fmla="*/ 530211 h 562291"/>
                    <a:gd name="connsiteX3" fmla="*/ 960881 w 1368093"/>
                    <a:gd name="connsiteY3" fmla="*/ 519375 h 562291"/>
                    <a:gd name="connsiteX4" fmla="*/ 561586 w 1368093"/>
                    <a:gd name="connsiteY4" fmla="*/ 458230 h 562291"/>
                    <a:gd name="connsiteX5" fmla="*/ 0 w 1368093"/>
                    <a:gd name="connsiteY5" fmla="*/ 153418 h 562291"/>
                    <a:gd name="connsiteX6" fmla="*/ 46820 w 1368093"/>
                    <a:gd name="connsiteY6" fmla="*/ 27937 h 562291"/>
                    <a:gd name="connsiteX0" fmla="*/ 46820 w 1291156"/>
                    <a:gd name="connsiteY0" fmla="*/ 36425 h 528771"/>
                    <a:gd name="connsiteX1" fmla="*/ 1041725 w 1291156"/>
                    <a:gd name="connsiteY1" fmla="*/ 25611 h 528771"/>
                    <a:gd name="connsiteX2" fmla="*/ 1282913 w 1291156"/>
                    <a:gd name="connsiteY2" fmla="*/ 357808 h 528771"/>
                    <a:gd name="connsiteX3" fmla="*/ 960881 w 1291156"/>
                    <a:gd name="connsiteY3" fmla="*/ 527863 h 528771"/>
                    <a:gd name="connsiteX4" fmla="*/ 561586 w 1291156"/>
                    <a:gd name="connsiteY4" fmla="*/ 466718 h 528771"/>
                    <a:gd name="connsiteX5" fmla="*/ 0 w 1291156"/>
                    <a:gd name="connsiteY5" fmla="*/ 161906 h 528771"/>
                    <a:gd name="connsiteX6" fmla="*/ 46820 w 1291156"/>
                    <a:gd name="connsiteY6" fmla="*/ 36425 h 528771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46820 w 1291156"/>
                    <a:gd name="connsiteY0" fmla="*/ 36425 h 480137"/>
                    <a:gd name="connsiteX1" fmla="*/ 1041725 w 1291156"/>
                    <a:gd name="connsiteY1" fmla="*/ 25611 h 480137"/>
                    <a:gd name="connsiteX2" fmla="*/ 1282913 w 1291156"/>
                    <a:gd name="connsiteY2" fmla="*/ 357808 h 480137"/>
                    <a:gd name="connsiteX3" fmla="*/ 872471 w 1291156"/>
                    <a:gd name="connsiteY3" fmla="*/ 372325 h 480137"/>
                    <a:gd name="connsiteX4" fmla="*/ 561586 w 1291156"/>
                    <a:gd name="connsiteY4" fmla="*/ 466718 h 480137"/>
                    <a:gd name="connsiteX5" fmla="*/ 0 w 1291156"/>
                    <a:gd name="connsiteY5" fmla="*/ 161906 h 480137"/>
                    <a:gd name="connsiteX6" fmla="*/ 46820 w 1291156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50783 w 1295119"/>
                    <a:gd name="connsiteY0" fmla="*/ 36425 h 480137"/>
                    <a:gd name="connsiteX1" fmla="*/ 1045688 w 1295119"/>
                    <a:gd name="connsiteY1" fmla="*/ 25611 h 480137"/>
                    <a:gd name="connsiteX2" fmla="*/ 1286876 w 1295119"/>
                    <a:gd name="connsiteY2" fmla="*/ 357808 h 480137"/>
                    <a:gd name="connsiteX3" fmla="*/ 876434 w 1295119"/>
                    <a:gd name="connsiteY3" fmla="*/ 372325 h 480137"/>
                    <a:gd name="connsiteX4" fmla="*/ 565549 w 1295119"/>
                    <a:gd name="connsiteY4" fmla="*/ 466718 h 480137"/>
                    <a:gd name="connsiteX5" fmla="*/ 3963 w 1295119"/>
                    <a:gd name="connsiteY5" fmla="*/ 161906 h 480137"/>
                    <a:gd name="connsiteX6" fmla="*/ 50783 w 1295119"/>
                    <a:gd name="connsiteY6" fmla="*/ 36425 h 480137"/>
                    <a:gd name="connsiteX0" fmla="*/ 9331 w 1253667"/>
                    <a:gd name="connsiteY0" fmla="*/ 36425 h 480137"/>
                    <a:gd name="connsiteX1" fmla="*/ 1004236 w 1253667"/>
                    <a:gd name="connsiteY1" fmla="*/ 25611 h 480137"/>
                    <a:gd name="connsiteX2" fmla="*/ 1245424 w 1253667"/>
                    <a:gd name="connsiteY2" fmla="*/ 357808 h 480137"/>
                    <a:gd name="connsiteX3" fmla="*/ 834982 w 1253667"/>
                    <a:gd name="connsiteY3" fmla="*/ 372325 h 480137"/>
                    <a:gd name="connsiteX4" fmla="*/ 524097 w 1253667"/>
                    <a:gd name="connsiteY4" fmla="*/ 466718 h 480137"/>
                    <a:gd name="connsiteX5" fmla="*/ 9331 w 1253667"/>
                    <a:gd name="connsiteY5" fmla="*/ 36425 h 48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3667" h="480137">
                      <a:moveTo>
                        <a:pt x="9331" y="36425"/>
                      </a:moveTo>
                      <a:lnTo>
                        <a:pt x="1004236" y="25611"/>
                      </a:lnTo>
                      <a:cubicBezTo>
                        <a:pt x="1452870" y="-84724"/>
                        <a:pt x="1136635" y="186779"/>
                        <a:pt x="1245424" y="357808"/>
                      </a:cubicBezTo>
                      <a:cubicBezTo>
                        <a:pt x="1177555" y="430297"/>
                        <a:pt x="988204" y="479469"/>
                        <a:pt x="834982" y="372325"/>
                      </a:cubicBezTo>
                      <a:cubicBezTo>
                        <a:pt x="700564" y="360328"/>
                        <a:pt x="684244" y="527711"/>
                        <a:pt x="524097" y="466718"/>
                      </a:cubicBezTo>
                      <a:cubicBezTo>
                        <a:pt x="386489" y="410735"/>
                        <a:pt x="-70692" y="109943"/>
                        <a:pt x="9331" y="364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Isosceles Triangle 16"/>
                <p:cNvSpPr/>
                <p:nvPr/>
              </p:nvSpPr>
              <p:spPr>
                <a:xfrm flipH="1">
                  <a:off x="4845739" y="668227"/>
                  <a:ext cx="979259" cy="1211550"/>
                </a:xfrm>
                <a:custGeom>
                  <a:avLst/>
                  <a:gdLst>
                    <a:gd name="connsiteX0" fmla="*/ 0 w 731062"/>
                    <a:gd name="connsiteY0" fmla="*/ 1085850 h 1085850"/>
                    <a:gd name="connsiteX1" fmla="*/ 365531 w 731062"/>
                    <a:gd name="connsiteY1" fmla="*/ 0 h 1085850"/>
                    <a:gd name="connsiteX2" fmla="*/ 731062 w 731062"/>
                    <a:gd name="connsiteY2" fmla="*/ 1085850 h 1085850"/>
                    <a:gd name="connsiteX3" fmla="*/ 0 w 731062"/>
                    <a:gd name="connsiteY3" fmla="*/ 1085850 h 108585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0 w 731062"/>
                    <a:gd name="connsiteY0" fmla="*/ 1234440 h 1234440"/>
                    <a:gd name="connsiteX1" fmla="*/ 251231 w 731062"/>
                    <a:gd name="connsiteY1" fmla="*/ 0 h 1234440"/>
                    <a:gd name="connsiteX2" fmla="*/ 731062 w 731062"/>
                    <a:gd name="connsiteY2" fmla="*/ 1234440 h 1234440"/>
                    <a:gd name="connsiteX3" fmla="*/ 0 w 731062"/>
                    <a:gd name="connsiteY3" fmla="*/ 1234440 h 1234440"/>
                    <a:gd name="connsiteX0" fmla="*/ 52037 w 783099"/>
                    <a:gd name="connsiteY0" fmla="*/ 1250062 h 1250062"/>
                    <a:gd name="connsiteX1" fmla="*/ 86327 w 783099"/>
                    <a:gd name="connsiteY1" fmla="*/ 598552 h 1250062"/>
                    <a:gd name="connsiteX2" fmla="*/ 303268 w 783099"/>
                    <a:gd name="connsiteY2" fmla="*/ 15622 h 1250062"/>
                    <a:gd name="connsiteX3" fmla="*/ 783099 w 783099"/>
                    <a:gd name="connsiteY3" fmla="*/ 1250062 h 1250062"/>
                    <a:gd name="connsiteX4" fmla="*/ 52037 w 783099"/>
                    <a:gd name="connsiteY4" fmla="*/ 1250062 h 1250062"/>
                    <a:gd name="connsiteX0" fmla="*/ 192046 w 923108"/>
                    <a:gd name="connsiteY0" fmla="*/ 1250379 h 1250379"/>
                    <a:gd name="connsiteX1" fmla="*/ 9166 w 923108"/>
                    <a:gd name="connsiteY1" fmla="*/ 587439 h 1250379"/>
                    <a:gd name="connsiteX2" fmla="*/ 443277 w 923108"/>
                    <a:gd name="connsiteY2" fmla="*/ 15939 h 1250379"/>
                    <a:gd name="connsiteX3" fmla="*/ 923108 w 923108"/>
                    <a:gd name="connsiteY3" fmla="*/ 1250379 h 1250379"/>
                    <a:gd name="connsiteX4" fmla="*/ 192046 w 923108"/>
                    <a:gd name="connsiteY4" fmla="*/ 1250379 h 1250379"/>
                    <a:gd name="connsiteX0" fmla="*/ 192046 w 923108"/>
                    <a:gd name="connsiteY0" fmla="*/ 1249779 h 1249779"/>
                    <a:gd name="connsiteX1" fmla="*/ 9166 w 923108"/>
                    <a:gd name="connsiteY1" fmla="*/ 586839 h 1249779"/>
                    <a:gd name="connsiteX2" fmla="*/ 443277 w 923108"/>
                    <a:gd name="connsiteY2" fmla="*/ 15339 h 1249779"/>
                    <a:gd name="connsiteX3" fmla="*/ 923108 w 923108"/>
                    <a:gd name="connsiteY3" fmla="*/ 1249779 h 1249779"/>
                    <a:gd name="connsiteX4" fmla="*/ 192046 w 923108"/>
                    <a:gd name="connsiteY4" fmla="*/ 1249779 h 1249779"/>
                    <a:gd name="connsiteX0" fmla="*/ 517149 w 916741"/>
                    <a:gd name="connsiteY0" fmla="*/ 1181199 h 1249779"/>
                    <a:gd name="connsiteX1" fmla="*/ 2799 w 916741"/>
                    <a:gd name="connsiteY1" fmla="*/ 586839 h 1249779"/>
                    <a:gd name="connsiteX2" fmla="*/ 436910 w 916741"/>
                    <a:gd name="connsiteY2" fmla="*/ 15339 h 1249779"/>
                    <a:gd name="connsiteX3" fmla="*/ 916741 w 916741"/>
                    <a:gd name="connsiteY3" fmla="*/ 1249779 h 1249779"/>
                    <a:gd name="connsiteX4" fmla="*/ 517149 w 916741"/>
                    <a:gd name="connsiteY4" fmla="*/ 1181199 h 1249779"/>
                    <a:gd name="connsiteX0" fmla="*/ 517613 w 917205"/>
                    <a:gd name="connsiteY0" fmla="*/ 1181199 h 1249779"/>
                    <a:gd name="connsiteX1" fmla="*/ 3263 w 917205"/>
                    <a:gd name="connsiteY1" fmla="*/ 586839 h 1249779"/>
                    <a:gd name="connsiteX2" fmla="*/ 437374 w 917205"/>
                    <a:gd name="connsiteY2" fmla="*/ 15339 h 1249779"/>
                    <a:gd name="connsiteX3" fmla="*/ 917205 w 917205"/>
                    <a:gd name="connsiteY3" fmla="*/ 1249779 h 1249779"/>
                    <a:gd name="connsiteX4" fmla="*/ 517613 w 917205"/>
                    <a:gd name="connsiteY4" fmla="*/ 1181199 h 1249779"/>
                    <a:gd name="connsiteX0" fmla="*/ 517613 w 871485"/>
                    <a:gd name="connsiteY0" fmla="*/ 1181199 h 1215489"/>
                    <a:gd name="connsiteX1" fmla="*/ 3263 w 871485"/>
                    <a:gd name="connsiteY1" fmla="*/ 586839 h 1215489"/>
                    <a:gd name="connsiteX2" fmla="*/ 437374 w 871485"/>
                    <a:gd name="connsiteY2" fmla="*/ 15339 h 1215489"/>
                    <a:gd name="connsiteX3" fmla="*/ 871485 w 871485"/>
                    <a:gd name="connsiteY3" fmla="*/ 1215489 h 1215489"/>
                    <a:gd name="connsiteX4" fmla="*/ 517613 w 871485"/>
                    <a:gd name="connsiteY4" fmla="*/ 1181199 h 1215489"/>
                    <a:gd name="connsiteX0" fmla="*/ 517613 w 871485"/>
                    <a:gd name="connsiteY0" fmla="*/ 1147865 h 1182155"/>
                    <a:gd name="connsiteX1" fmla="*/ 3263 w 871485"/>
                    <a:gd name="connsiteY1" fmla="*/ 553505 h 1182155"/>
                    <a:gd name="connsiteX2" fmla="*/ 471664 w 871485"/>
                    <a:gd name="connsiteY2" fmla="*/ 16295 h 1182155"/>
                    <a:gd name="connsiteX3" fmla="*/ 871485 w 871485"/>
                    <a:gd name="connsiteY3" fmla="*/ 1182155 h 1182155"/>
                    <a:gd name="connsiteX4" fmla="*/ 517613 w 871485"/>
                    <a:gd name="connsiteY4" fmla="*/ 1147865 h 1182155"/>
                    <a:gd name="connsiteX0" fmla="*/ 517613 w 871485"/>
                    <a:gd name="connsiteY0" fmla="*/ 1201901 h 1236191"/>
                    <a:gd name="connsiteX1" fmla="*/ 3263 w 871485"/>
                    <a:gd name="connsiteY1" fmla="*/ 607541 h 1236191"/>
                    <a:gd name="connsiteX2" fmla="*/ 471664 w 871485"/>
                    <a:gd name="connsiteY2" fmla="*/ 70331 h 1236191"/>
                    <a:gd name="connsiteX3" fmla="*/ 871485 w 871485"/>
                    <a:gd name="connsiteY3" fmla="*/ 1236191 h 1236191"/>
                    <a:gd name="connsiteX4" fmla="*/ 517613 w 871485"/>
                    <a:gd name="connsiteY4" fmla="*/ 1201901 h 1236191"/>
                    <a:gd name="connsiteX0" fmla="*/ 619823 w 973695"/>
                    <a:gd name="connsiteY0" fmla="*/ 1201901 h 1236191"/>
                    <a:gd name="connsiteX1" fmla="*/ 2603 w 973695"/>
                    <a:gd name="connsiteY1" fmla="*/ 607541 h 1236191"/>
                    <a:gd name="connsiteX2" fmla="*/ 573874 w 973695"/>
                    <a:gd name="connsiteY2" fmla="*/ 70331 h 1236191"/>
                    <a:gd name="connsiteX3" fmla="*/ 973695 w 973695"/>
                    <a:gd name="connsiteY3" fmla="*/ 1236191 h 1236191"/>
                    <a:gd name="connsiteX4" fmla="*/ 619823 w 973695"/>
                    <a:gd name="connsiteY4" fmla="*/ 1201901 h 1236191"/>
                    <a:gd name="connsiteX0" fmla="*/ 617220 w 971092"/>
                    <a:gd name="connsiteY0" fmla="*/ 1201901 h 1236191"/>
                    <a:gd name="connsiteX1" fmla="*/ 0 w 971092"/>
                    <a:gd name="connsiteY1" fmla="*/ 607541 h 1236191"/>
                    <a:gd name="connsiteX2" fmla="*/ 571271 w 971092"/>
                    <a:gd name="connsiteY2" fmla="*/ 70331 h 1236191"/>
                    <a:gd name="connsiteX3" fmla="*/ 971092 w 971092"/>
                    <a:gd name="connsiteY3" fmla="*/ 1236191 h 1236191"/>
                    <a:gd name="connsiteX4" fmla="*/ 617220 w 971092"/>
                    <a:gd name="connsiteY4" fmla="*/ 1201901 h 1236191"/>
                    <a:gd name="connsiteX0" fmla="*/ 627840 w 981712"/>
                    <a:gd name="connsiteY0" fmla="*/ 1189882 h 1224172"/>
                    <a:gd name="connsiteX1" fmla="*/ 10620 w 981712"/>
                    <a:gd name="connsiteY1" fmla="*/ 595522 h 1224172"/>
                    <a:gd name="connsiteX2" fmla="*/ 262080 w 981712"/>
                    <a:gd name="connsiteY2" fmla="*/ 218333 h 1224172"/>
                    <a:gd name="connsiteX3" fmla="*/ 581891 w 981712"/>
                    <a:gd name="connsiteY3" fmla="*/ 58312 h 1224172"/>
                    <a:gd name="connsiteX4" fmla="*/ 981712 w 981712"/>
                    <a:gd name="connsiteY4" fmla="*/ 1224172 h 1224172"/>
                    <a:gd name="connsiteX5" fmla="*/ 627840 w 981712"/>
                    <a:gd name="connsiteY5" fmla="*/ 1189882 h 1224172"/>
                    <a:gd name="connsiteX0" fmla="*/ 625387 w 979259"/>
                    <a:gd name="connsiteY0" fmla="*/ 1177260 h 1211550"/>
                    <a:gd name="connsiteX1" fmla="*/ 8167 w 979259"/>
                    <a:gd name="connsiteY1" fmla="*/ 582900 h 1211550"/>
                    <a:gd name="connsiteX2" fmla="*/ 339637 w 979259"/>
                    <a:gd name="connsiteY2" fmla="*/ 308581 h 1211550"/>
                    <a:gd name="connsiteX3" fmla="*/ 579438 w 979259"/>
                    <a:gd name="connsiteY3" fmla="*/ 45690 h 1211550"/>
                    <a:gd name="connsiteX4" fmla="*/ 979259 w 979259"/>
                    <a:gd name="connsiteY4" fmla="*/ 1211550 h 1211550"/>
                    <a:gd name="connsiteX5" fmla="*/ 625387 w 979259"/>
                    <a:gd name="connsiteY5" fmla="*/ 1177260 h 121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9259" h="1211550">
                      <a:moveTo>
                        <a:pt x="625387" y="1177260"/>
                      </a:moveTo>
                      <a:cubicBezTo>
                        <a:pt x="440678" y="1171545"/>
                        <a:pt x="274905" y="628620"/>
                        <a:pt x="8167" y="582900"/>
                      </a:cubicBezTo>
                      <a:cubicBezTo>
                        <a:pt x="-52793" y="420975"/>
                        <a:pt x="244425" y="398116"/>
                        <a:pt x="339637" y="308581"/>
                      </a:cubicBezTo>
                      <a:cubicBezTo>
                        <a:pt x="434849" y="219046"/>
                        <a:pt x="459499" y="-121950"/>
                        <a:pt x="579438" y="45690"/>
                      </a:cubicBezTo>
                      <a:lnTo>
                        <a:pt x="979259" y="1211550"/>
                      </a:lnTo>
                      <a:lnTo>
                        <a:pt x="625387" y="117726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Isosceles Triangle 15"/>
                <p:cNvSpPr/>
                <p:nvPr/>
              </p:nvSpPr>
              <p:spPr>
                <a:xfrm flipH="1">
                  <a:off x="4263049" y="791068"/>
                  <a:ext cx="669586" cy="1000126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  <a:gd name="connsiteX0" fmla="*/ 0 w 548602"/>
                    <a:gd name="connsiteY0" fmla="*/ 1199489 h 1199489"/>
                    <a:gd name="connsiteX1" fmla="*/ 474345 w 548602"/>
                    <a:gd name="connsiteY1" fmla="*/ 22199 h 1199489"/>
                    <a:gd name="connsiteX2" fmla="*/ 527591 w 548602"/>
                    <a:gd name="connsiteY2" fmla="*/ 485115 h 1199489"/>
                    <a:gd name="connsiteX3" fmla="*/ 274320 w 548602"/>
                    <a:gd name="connsiteY3" fmla="*/ 1176629 h 1199489"/>
                    <a:gd name="connsiteX4" fmla="*/ 0 w 548602"/>
                    <a:gd name="connsiteY4" fmla="*/ 1199489 h 1199489"/>
                    <a:gd name="connsiteX0" fmla="*/ 0 w 669909"/>
                    <a:gd name="connsiteY0" fmla="*/ 1197593 h 1197593"/>
                    <a:gd name="connsiteX1" fmla="*/ 474345 w 669909"/>
                    <a:gd name="connsiteY1" fmla="*/ 20303 h 1197593"/>
                    <a:gd name="connsiteX2" fmla="*/ 664751 w 669909"/>
                    <a:gd name="connsiteY2" fmla="*/ 528939 h 1197593"/>
                    <a:gd name="connsiteX3" fmla="*/ 274320 w 669909"/>
                    <a:gd name="connsiteY3" fmla="*/ 1174733 h 1197593"/>
                    <a:gd name="connsiteX4" fmla="*/ 0 w 669909"/>
                    <a:gd name="connsiteY4" fmla="*/ 1197593 h 1197593"/>
                    <a:gd name="connsiteX0" fmla="*/ 0 w 669909"/>
                    <a:gd name="connsiteY0" fmla="*/ 1230655 h 1230655"/>
                    <a:gd name="connsiteX1" fmla="*/ 474345 w 669909"/>
                    <a:gd name="connsiteY1" fmla="*/ 19075 h 1230655"/>
                    <a:gd name="connsiteX2" fmla="*/ 664751 w 669909"/>
                    <a:gd name="connsiteY2" fmla="*/ 562001 h 1230655"/>
                    <a:gd name="connsiteX3" fmla="*/ 274320 w 669909"/>
                    <a:gd name="connsiteY3" fmla="*/ 1207795 h 1230655"/>
                    <a:gd name="connsiteX4" fmla="*/ 0 w 669909"/>
                    <a:gd name="connsiteY4" fmla="*/ 1230655 h 1230655"/>
                    <a:gd name="connsiteX0" fmla="*/ 0 w 669586"/>
                    <a:gd name="connsiteY0" fmla="*/ 1211580 h 1211580"/>
                    <a:gd name="connsiteX1" fmla="*/ 474345 w 669586"/>
                    <a:gd name="connsiteY1" fmla="*/ 0 h 1211580"/>
                    <a:gd name="connsiteX2" fmla="*/ 664751 w 669586"/>
                    <a:gd name="connsiteY2" fmla="*/ 542926 h 1211580"/>
                    <a:gd name="connsiteX3" fmla="*/ 274320 w 669586"/>
                    <a:gd name="connsiteY3" fmla="*/ 1188720 h 1211580"/>
                    <a:gd name="connsiteX4" fmla="*/ 0 w 669586"/>
                    <a:gd name="connsiteY4" fmla="*/ 1211580 h 1211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586" h="1211580">
                      <a:moveTo>
                        <a:pt x="0" y="1211580"/>
                      </a:moveTo>
                      <a:cubicBezTo>
                        <a:pt x="188595" y="819150"/>
                        <a:pt x="-11430" y="323850"/>
                        <a:pt x="474345" y="0"/>
                      </a:cubicBezTo>
                      <a:cubicBezTo>
                        <a:pt x="550847" y="246698"/>
                        <a:pt x="698088" y="350521"/>
                        <a:pt x="664751" y="542926"/>
                      </a:cubicBezTo>
                      <a:cubicBezTo>
                        <a:pt x="631414" y="735331"/>
                        <a:pt x="362252" y="1069658"/>
                        <a:pt x="274320" y="1188720"/>
                      </a:cubicBezTo>
                      <a:lnTo>
                        <a:pt x="0" y="12115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Isosceles Triangle 15"/>
                <p:cNvSpPr/>
                <p:nvPr/>
              </p:nvSpPr>
              <p:spPr>
                <a:xfrm flipH="1">
                  <a:off x="4462280" y="702486"/>
                  <a:ext cx="561184" cy="1177290"/>
                </a:xfrm>
                <a:custGeom>
                  <a:avLst/>
                  <a:gdLst>
                    <a:gd name="connsiteX0" fmla="*/ 0 w 742950"/>
                    <a:gd name="connsiteY0" fmla="*/ 1245870 h 1245870"/>
                    <a:gd name="connsiteX1" fmla="*/ 371475 w 742950"/>
                    <a:gd name="connsiteY1" fmla="*/ 0 h 1245870"/>
                    <a:gd name="connsiteX2" fmla="*/ 742950 w 742950"/>
                    <a:gd name="connsiteY2" fmla="*/ 1245870 h 1245870"/>
                    <a:gd name="connsiteX3" fmla="*/ 0 w 742950"/>
                    <a:gd name="connsiteY3" fmla="*/ 1245870 h 124587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742950"/>
                    <a:gd name="connsiteY0" fmla="*/ 1177290 h 1177290"/>
                    <a:gd name="connsiteX1" fmla="*/ 565785 w 742950"/>
                    <a:gd name="connsiteY1" fmla="*/ 0 h 1177290"/>
                    <a:gd name="connsiteX2" fmla="*/ 742950 w 742950"/>
                    <a:gd name="connsiteY2" fmla="*/ 1177290 h 1177290"/>
                    <a:gd name="connsiteX3" fmla="*/ 0 w 742950"/>
                    <a:gd name="connsiteY3" fmla="*/ 1177290 h 1177290"/>
                    <a:gd name="connsiteX0" fmla="*/ 0 w 565785"/>
                    <a:gd name="connsiteY0" fmla="*/ 1177290 h 1177290"/>
                    <a:gd name="connsiteX1" fmla="*/ 565785 w 565785"/>
                    <a:gd name="connsiteY1" fmla="*/ 0 h 1177290"/>
                    <a:gd name="connsiteX2" fmla="*/ 274320 w 565785"/>
                    <a:gd name="connsiteY2" fmla="*/ 1154430 h 1177290"/>
                    <a:gd name="connsiteX3" fmla="*/ 0 w 565785"/>
                    <a:gd name="connsiteY3" fmla="*/ 1177290 h 1177290"/>
                    <a:gd name="connsiteX0" fmla="*/ 0 w 596976"/>
                    <a:gd name="connsiteY0" fmla="*/ 1177290 h 1177290"/>
                    <a:gd name="connsiteX1" fmla="*/ 565785 w 596976"/>
                    <a:gd name="connsiteY1" fmla="*/ 0 h 1177290"/>
                    <a:gd name="connsiteX2" fmla="*/ 274320 w 596976"/>
                    <a:gd name="connsiteY2" fmla="*/ 1154430 h 1177290"/>
                    <a:gd name="connsiteX3" fmla="*/ 0 w 596976"/>
                    <a:gd name="connsiteY3" fmla="*/ 1177290 h 1177290"/>
                    <a:gd name="connsiteX0" fmla="*/ 0 w 561184"/>
                    <a:gd name="connsiteY0" fmla="*/ 1177290 h 1177290"/>
                    <a:gd name="connsiteX1" fmla="*/ 474345 w 561184"/>
                    <a:gd name="connsiteY1" fmla="*/ 0 h 1177290"/>
                    <a:gd name="connsiteX2" fmla="*/ 274320 w 561184"/>
                    <a:gd name="connsiteY2" fmla="*/ 1154430 h 1177290"/>
                    <a:gd name="connsiteX3" fmla="*/ 0 w 561184"/>
                    <a:gd name="connsiteY3" fmla="*/ 1177290 h 117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84" h="1177290">
                      <a:moveTo>
                        <a:pt x="0" y="1177290"/>
                      </a:moveTo>
                      <a:cubicBezTo>
                        <a:pt x="188595" y="784860"/>
                        <a:pt x="-11430" y="323850"/>
                        <a:pt x="474345" y="0"/>
                      </a:cubicBezTo>
                      <a:cubicBezTo>
                        <a:pt x="377190" y="384810"/>
                        <a:pt x="840105" y="895350"/>
                        <a:pt x="274320" y="1154430"/>
                      </a:cubicBezTo>
                      <a:lnTo>
                        <a:pt x="0" y="11772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Isosceles Triangle 14"/>
                <p:cNvSpPr/>
                <p:nvPr/>
              </p:nvSpPr>
              <p:spPr>
                <a:xfrm flipH="1">
                  <a:off x="4700026" y="702486"/>
                  <a:ext cx="694554" cy="1260409"/>
                </a:xfrm>
                <a:custGeom>
                  <a:avLst/>
                  <a:gdLst>
                    <a:gd name="connsiteX0" fmla="*/ 0 w 514350"/>
                    <a:gd name="connsiteY0" fmla="*/ 1062990 h 1062990"/>
                    <a:gd name="connsiteX1" fmla="*/ 257175 w 514350"/>
                    <a:gd name="connsiteY1" fmla="*/ 0 h 1062990"/>
                    <a:gd name="connsiteX2" fmla="*/ 514350 w 514350"/>
                    <a:gd name="connsiteY2" fmla="*/ 1062990 h 1062990"/>
                    <a:gd name="connsiteX3" fmla="*/ 0 w 514350"/>
                    <a:gd name="connsiteY3" fmla="*/ 1062990 h 1062990"/>
                    <a:gd name="connsiteX0" fmla="*/ 0 w 514350"/>
                    <a:gd name="connsiteY0" fmla="*/ 1291590 h 1291590"/>
                    <a:gd name="connsiteX1" fmla="*/ 51435 w 514350"/>
                    <a:gd name="connsiteY1" fmla="*/ 0 h 1291590"/>
                    <a:gd name="connsiteX2" fmla="*/ 514350 w 514350"/>
                    <a:gd name="connsiteY2" fmla="*/ 1291590 h 1291590"/>
                    <a:gd name="connsiteX3" fmla="*/ 0 w 514350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577639"/>
                    <a:gd name="connsiteY0" fmla="*/ 1291590 h 1291590"/>
                    <a:gd name="connsiteX1" fmla="*/ 114724 w 577639"/>
                    <a:gd name="connsiteY1" fmla="*/ 0 h 1291590"/>
                    <a:gd name="connsiteX2" fmla="*/ 577639 w 577639"/>
                    <a:gd name="connsiteY2" fmla="*/ 1291590 h 1291590"/>
                    <a:gd name="connsiteX3" fmla="*/ 63289 w 577639"/>
                    <a:gd name="connsiteY3" fmla="*/ 1291590 h 1291590"/>
                    <a:gd name="connsiteX0" fmla="*/ 63289 w 486199"/>
                    <a:gd name="connsiteY0" fmla="*/ 1291590 h 1291590"/>
                    <a:gd name="connsiteX1" fmla="*/ 114724 w 486199"/>
                    <a:gd name="connsiteY1" fmla="*/ 0 h 1291590"/>
                    <a:gd name="connsiteX2" fmla="*/ 486199 w 486199"/>
                    <a:gd name="connsiteY2" fmla="*/ 1177290 h 1291590"/>
                    <a:gd name="connsiteX3" fmla="*/ 63289 w 486199"/>
                    <a:gd name="connsiteY3" fmla="*/ 1291590 h 1291590"/>
                    <a:gd name="connsiteX0" fmla="*/ 63289 w 601789"/>
                    <a:gd name="connsiteY0" fmla="*/ 1291590 h 1291590"/>
                    <a:gd name="connsiteX1" fmla="*/ 114724 w 601789"/>
                    <a:gd name="connsiteY1" fmla="*/ 0 h 1291590"/>
                    <a:gd name="connsiteX2" fmla="*/ 486199 w 601789"/>
                    <a:gd name="connsiteY2" fmla="*/ 1177290 h 1291590"/>
                    <a:gd name="connsiteX3" fmla="*/ 63289 w 601789"/>
                    <a:gd name="connsiteY3" fmla="*/ 1291590 h 1291590"/>
                    <a:gd name="connsiteX0" fmla="*/ 168864 w 570204"/>
                    <a:gd name="connsiteY0" fmla="*/ 1177290 h 1177290"/>
                    <a:gd name="connsiteX1" fmla="*/ 83139 w 570204"/>
                    <a:gd name="connsiteY1" fmla="*/ 0 h 1177290"/>
                    <a:gd name="connsiteX2" fmla="*/ 454614 w 570204"/>
                    <a:gd name="connsiteY2" fmla="*/ 1177290 h 1177290"/>
                    <a:gd name="connsiteX3" fmla="*/ 168864 w 570204"/>
                    <a:gd name="connsiteY3" fmla="*/ 1177290 h 1177290"/>
                    <a:gd name="connsiteX0" fmla="*/ 238617 w 639957"/>
                    <a:gd name="connsiteY0" fmla="*/ 1177290 h 1177290"/>
                    <a:gd name="connsiteX1" fmla="*/ 152892 w 639957"/>
                    <a:gd name="connsiteY1" fmla="*/ 0 h 1177290"/>
                    <a:gd name="connsiteX2" fmla="*/ 524367 w 639957"/>
                    <a:gd name="connsiteY2" fmla="*/ 1177290 h 1177290"/>
                    <a:gd name="connsiteX3" fmla="*/ 238617 w 639957"/>
                    <a:gd name="connsiteY3" fmla="*/ 1177290 h 1177290"/>
                    <a:gd name="connsiteX0" fmla="*/ 266078 w 667418"/>
                    <a:gd name="connsiteY0" fmla="*/ 1177290 h 1177290"/>
                    <a:gd name="connsiteX1" fmla="*/ 180353 w 667418"/>
                    <a:gd name="connsiteY1" fmla="*/ 0 h 1177290"/>
                    <a:gd name="connsiteX2" fmla="*/ 551828 w 667418"/>
                    <a:gd name="connsiteY2" fmla="*/ 1177290 h 1177290"/>
                    <a:gd name="connsiteX3" fmla="*/ 266078 w 667418"/>
                    <a:gd name="connsiteY3" fmla="*/ 1177290 h 1177290"/>
                    <a:gd name="connsiteX0" fmla="*/ 266078 w 675169"/>
                    <a:gd name="connsiteY0" fmla="*/ 1177290 h 1177290"/>
                    <a:gd name="connsiteX1" fmla="*/ 180353 w 675169"/>
                    <a:gd name="connsiteY1" fmla="*/ 0 h 1177290"/>
                    <a:gd name="connsiteX2" fmla="*/ 563258 w 675169"/>
                    <a:gd name="connsiteY2" fmla="*/ 1177290 h 1177290"/>
                    <a:gd name="connsiteX3" fmla="*/ 266078 w 675169"/>
                    <a:gd name="connsiteY3" fmla="*/ 1177290 h 1177290"/>
                    <a:gd name="connsiteX0" fmla="*/ 266078 w 730594"/>
                    <a:gd name="connsiteY0" fmla="*/ 1177290 h 1177290"/>
                    <a:gd name="connsiteX1" fmla="*/ 180353 w 730594"/>
                    <a:gd name="connsiteY1" fmla="*/ 0 h 1177290"/>
                    <a:gd name="connsiteX2" fmla="*/ 563258 w 730594"/>
                    <a:gd name="connsiteY2" fmla="*/ 1177290 h 1177290"/>
                    <a:gd name="connsiteX3" fmla="*/ 266078 w 730594"/>
                    <a:gd name="connsiteY3" fmla="*/ 1177290 h 1177290"/>
                    <a:gd name="connsiteX0" fmla="*/ 266078 w 730594"/>
                    <a:gd name="connsiteY0" fmla="*/ 1177290 h 1240328"/>
                    <a:gd name="connsiteX1" fmla="*/ 180353 w 730594"/>
                    <a:gd name="connsiteY1" fmla="*/ 0 h 1240328"/>
                    <a:gd name="connsiteX2" fmla="*/ 563258 w 730594"/>
                    <a:gd name="connsiteY2" fmla="*/ 1177290 h 1240328"/>
                    <a:gd name="connsiteX3" fmla="*/ 266078 w 730594"/>
                    <a:gd name="connsiteY3" fmla="*/ 1177290 h 1240328"/>
                    <a:gd name="connsiteX0" fmla="*/ 266078 w 730594"/>
                    <a:gd name="connsiteY0" fmla="*/ 1177290 h 1261546"/>
                    <a:gd name="connsiteX1" fmla="*/ 180353 w 730594"/>
                    <a:gd name="connsiteY1" fmla="*/ 0 h 1261546"/>
                    <a:gd name="connsiteX2" fmla="*/ 563258 w 730594"/>
                    <a:gd name="connsiteY2" fmla="*/ 1177290 h 1261546"/>
                    <a:gd name="connsiteX3" fmla="*/ 266078 w 730594"/>
                    <a:gd name="connsiteY3" fmla="*/ 1177290 h 1261546"/>
                    <a:gd name="connsiteX0" fmla="*/ 266078 w 785394"/>
                    <a:gd name="connsiteY0" fmla="*/ 1177290 h 1251735"/>
                    <a:gd name="connsiteX1" fmla="*/ 180353 w 785394"/>
                    <a:gd name="connsiteY1" fmla="*/ 0 h 1251735"/>
                    <a:gd name="connsiteX2" fmla="*/ 638704 w 785394"/>
                    <a:gd name="connsiteY2" fmla="*/ 1150130 h 1251735"/>
                    <a:gd name="connsiteX3" fmla="*/ 266078 w 785394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806423"/>
                    <a:gd name="connsiteY0" fmla="*/ 1177290 h 1251735"/>
                    <a:gd name="connsiteX1" fmla="*/ 201382 w 806423"/>
                    <a:gd name="connsiteY1" fmla="*/ 0 h 1251735"/>
                    <a:gd name="connsiteX2" fmla="*/ 659733 w 806423"/>
                    <a:gd name="connsiteY2" fmla="*/ 1150130 h 1251735"/>
                    <a:gd name="connsiteX3" fmla="*/ 244858 w 806423"/>
                    <a:gd name="connsiteY3" fmla="*/ 1177290 h 1251735"/>
                    <a:gd name="connsiteX0" fmla="*/ 244858 w 752760"/>
                    <a:gd name="connsiteY0" fmla="*/ 1177290 h 1251735"/>
                    <a:gd name="connsiteX1" fmla="*/ 201382 w 752760"/>
                    <a:gd name="connsiteY1" fmla="*/ 0 h 1251735"/>
                    <a:gd name="connsiteX2" fmla="*/ 659733 w 752760"/>
                    <a:gd name="connsiteY2" fmla="*/ 1150130 h 1251735"/>
                    <a:gd name="connsiteX3" fmla="*/ 244858 w 752760"/>
                    <a:gd name="connsiteY3" fmla="*/ 1177290 h 1251735"/>
                    <a:gd name="connsiteX0" fmla="*/ 244858 w 782261"/>
                    <a:gd name="connsiteY0" fmla="*/ 1177290 h 1251735"/>
                    <a:gd name="connsiteX1" fmla="*/ 201382 w 782261"/>
                    <a:gd name="connsiteY1" fmla="*/ 0 h 1251735"/>
                    <a:gd name="connsiteX2" fmla="*/ 659733 w 782261"/>
                    <a:gd name="connsiteY2" fmla="*/ 1150130 h 1251735"/>
                    <a:gd name="connsiteX3" fmla="*/ 244858 w 782261"/>
                    <a:gd name="connsiteY3" fmla="*/ 1177290 h 1251735"/>
                    <a:gd name="connsiteX0" fmla="*/ 244858 w 664016"/>
                    <a:gd name="connsiteY0" fmla="*/ 1214990 h 1289435"/>
                    <a:gd name="connsiteX1" fmla="*/ 201382 w 664016"/>
                    <a:gd name="connsiteY1" fmla="*/ 37700 h 1289435"/>
                    <a:gd name="connsiteX2" fmla="*/ 445620 w 664016"/>
                    <a:gd name="connsiteY2" fmla="*/ 372308 h 1289435"/>
                    <a:gd name="connsiteX3" fmla="*/ 659733 w 664016"/>
                    <a:gd name="connsiteY3" fmla="*/ 1187830 h 1289435"/>
                    <a:gd name="connsiteX4" fmla="*/ 244858 w 664016"/>
                    <a:gd name="connsiteY4" fmla="*/ 1214990 h 1289435"/>
                    <a:gd name="connsiteX0" fmla="*/ 244858 w 687077"/>
                    <a:gd name="connsiteY0" fmla="*/ 1209827 h 1284272"/>
                    <a:gd name="connsiteX1" fmla="*/ 201382 w 687077"/>
                    <a:gd name="connsiteY1" fmla="*/ 32537 h 1284272"/>
                    <a:gd name="connsiteX2" fmla="*/ 631737 w 687077"/>
                    <a:gd name="connsiteY2" fmla="*/ 431881 h 1284272"/>
                    <a:gd name="connsiteX3" fmla="*/ 659733 w 687077"/>
                    <a:gd name="connsiteY3" fmla="*/ 1182667 h 1284272"/>
                    <a:gd name="connsiteX4" fmla="*/ 244858 w 687077"/>
                    <a:gd name="connsiteY4" fmla="*/ 1209827 h 1284272"/>
                    <a:gd name="connsiteX0" fmla="*/ 244858 w 687077"/>
                    <a:gd name="connsiteY0" fmla="*/ 1177290 h 1251735"/>
                    <a:gd name="connsiteX1" fmla="*/ 201382 w 687077"/>
                    <a:gd name="connsiteY1" fmla="*/ 0 h 1251735"/>
                    <a:gd name="connsiteX2" fmla="*/ 631737 w 687077"/>
                    <a:gd name="connsiteY2" fmla="*/ 399344 h 1251735"/>
                    <a:gd name="connsiteX3" fmla="*/ 659733 w 687077"/>
                    <a:gd name="connsiteY3" fmla="*/ 1150130 h 1251735"/>
                    <a:gd name="connsiteX4" fmla="*/ 244858 w 687077"/>
                    <a:gd name="connsiteY4" fmla="*/ 1177290 h 1251735"/>
                    <a:gd name="connsiteX0" fmla="*/ 244858 w 663821"/>
                    <a:gd name="connsiteY0" fmla="*/ 1177290 h 1260409"/>
                    <a:gd name="connsiteX1" fmla="*/ 201382 w 663821"/>
                    <a:gd name="connsiteY1" fmla="*/ 0 h 1260409"/>
                    <a:gd name="connsiteX2" fmla="*/ 631737 w 663821"/>
                    <a:gd name="connsiteY2" fmla="*/ 399344 h 1260409"/>
                    <a:gd name="connsiteX3" fmla="*/ 594997 w 663821"/>
                    <a:gd name="connsiteY3" fmla="*/ 1174406 h 1260409"/>
                    <a:gd name="connsiteX4" fmla="*/ 244858 w 663821"/>
                    <a:gd name="connsiteY4" fmla="*/ 1177290 h 1260409"/>
                    <a:gd name="connsiteX0" fmla="*/ 244858 w 703179"/>
                    <a:gd name="connsiteY0" fmla="*/ 1177290 h 1260409"/>
                    <a:gd name="connsiteX1" fmla="*/ 201382 w 703179"/>
                    <a:gd name="connsiteY1" fmla="*/ 0 h 1260409"/>
                    <a:gd name="connsiteX2" fmla="*/ 631737 w 703179"/>
                    <a:gd name="connsiteY2" fmla="*/ 399344 h 1260409"/>
                    <a:gd name="connsiteX3" fmla="*/ 594997 w 703179"/>
                    <a:gd name="connsiteY3" fmla="*/ 1174406 h 1260409"/>
                    <a:gd name="connsiteX4" fmla="*/ 244858 w 703179"/>
                    <a:gd name="connsiteY4" fmla="*/ 1177290 h 1260409"/>
                    <a:gd name="connsiteX0" fmla="*/ 244858 w 694554"/>
                    <a:gd name="connsiteY0" fmla="*/ 1177290 h 1260409"/>
                    <a:gd name="connsiteX1" fmla="*/ 201382 w 694554"/>
                    <a:gd name="connsiteY1" fmla="*/ 0 h 1260409"/>
                    <a:gd name="connsiteX2" fmla="*/ 631737 w 694554"/>
                    <a:gd name="connsiteY2" fmla="*/ 399344 h 1260409"/>
                    <a:gd name="connsiteX3" fmla="*/ 688381 w 694554"/>
                    <a:gd name="connsiteY3" fmla="*/ 731116 h 1260409"/>
                    <a:gd name="connsiteX4" fmla="*/ 594997 w 694554"/>
                    <a:gd name="connsiteY4" fmla="*/ 1174406 h 1260409"/>
                    <a:gd name="connsiteX5" fmla="*/ 244858 w 694554"/>
                    <a:gd name="connsiteY5" fmla="*/ 1177290 h 126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554" h="1260409">
                      <a:moveTo>
                        <a:pt x="244858" y="1177290"/>
                      </a:moveTo>
                      <a:cubicBezTo>
                        <a:pt x="-115187" y="998220"/>
                        <a:pt x="-32933" y="510540"/>
                        <a:pt x="201382" y="0"/>
                      </a:cubicBezTo>
                      <a:cubicBezTo>
                        <a:pt x="396683" y="377444"/>
                        <a:pt x="555345" y="207656"/>
                        <a:pt x="631737" y="399344"/>
                      </a:cubicBezTo>
                      <a:cubicBezTo>
                        <a:pt x="712903" y="521197"/>
                        <a:pt x="694504" y="601939"/>
                        <a:pt x="688381" y="731116"/>
                      </a:cubicBezTo>
                      <a:cubicBezTo>
                        <a:pt x="682258" y="860293"/>
                        <a:pt x="668918" y="1100044"/>
                        <a:pt x="594997" y="1174406"/>
                      </a:cubicBezTo>
                      <a:cubicBezTo>
                        <a:pt x="514044" y="1252869"/>
                        <a:pt x="383149" y="1319127"/>
                        <a:pt x="244858" y="117729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7" name="Rectangle 17"/>
          <p:cNvSpPr/>
          <p:nvPr/>
        </p:nvSpPr>
        <p:spPr>
          <a:xfrm rot="19723715">
            <a:off x="8772579" y="5176515"/>
            <a:ext cx="990863" cy="480137"/>
          </a:xfrm>
          <a:custGeom>
            <a:avLst/>
            <a:gdLst>
              <a:gd name="connsiteX0" fmla="*/ 0 w 1565501"/>
              <a:gd name="connsiteY0" fmla="*/ 0 h 445770"/>
              <a:gd name="connsiteX1" fmla="*/ 1565501 w 1565501"/>
              <a:gd name="connsiteY1" fmla="*/ 0 h 445770"/>
              <a:gd name="connsiteX2" fmla="*/ 1565501 w 1565501"/>
              <a:gd name="connsiteY2" fmla="*/ 445770 h 445770"/>
              <a:gd name="connsiteX3" fmla="*/ 0 w 1565501"/>
              <a:gd name="connsiteY3" fmla="*/ 445770 h 445770"/>
              <a:gd name="connsiteX4" fmla="*/ 0 w 1565501"/>
              <a:gd name="connsiteY4" fmla="*/ 0 h 445770"/>
              <a:gd name="connsiteX0" fmla="*/ 244228 w 1565501"/>
              <a:gd name="connsiteY0" fmla="*/ 0 h 502274"/>
              <a:gd name="connsiteX1" fmla="*/ 1565501 w 1565501"/>
              <a:gd name="connsiteY1" fmla="*/ 56504 h 502274"/>
              <a:gd name="connsiteX2" fmla="*/ 1565501 w 1565501"/>
              <a:gd name="connsiteY2" fmla="*/ 502274 h 502274"/>
              <a:gd name="connsiteX3" fmla="*/ 0 w 1565501"/>
              <a:gd name="connsiteY3" fmla="*/ 502274 h 502274"/>
              <a:gd name="connsiteX4" fmla="*/ 244228 w 1565501"/>
              <a:gd name="connsiteY4" fmla="*/ 0 h 502274"/>
              <a:gd name="connsiteX0" fmla="*/ 46820 w 1368093"/>
              <a:gd name="connsiteY0" fmla="*/ 0 h 502274"/>
              <a:gd name="connsiteX1" fmla="*/ 1368093 w 1368093"/>
              <a:gd name="connsiteY1" fmla="*/ 56504 h 502274"/>
              <a:gd name="connsiteX2" fmla="*/ 1368093 w 1368093"/>
              <a:gd name="connsiteY2" fmla="*/ 502274 h 502274"/>
              <a:gd name="connsiteX3" fmla="*/ 0 w 1368093"/>
              <a:gd name="connsiteY3" fmla="*/ 125481 h 502274"/>
              <a:gd name="connsiteX4" fmla="*/ 46820 w 1368093"/>
              <a:gd name="connsiteY4" fmla="*/ 0 h 502274"/>
              <a:gd name="connsiteX0" fmla="*/ 46820 w 1368093"/>
              <a:gd name="connsiteY0" fmla="*/ 0 h 502274"/>
              <a:gd name="connsiteX1" fmla="*/ 1368093 w 1368093"/>
              <a:gd name="connsiteY1" fmla="*/ 56504 h 502274"/>
              <a:gd name="connsiteX2" fmla="*/ 1368093 w 1368093"/>
              <a:gd name="connsiteY2" fmla="*/ 502274 h 502274"/>
              <a:gd name="connsiteX3" fmla="*/ 0 w 1368093"/>
              <a:gd name="connsiteY3" fmla="*/ 125481 h 502274"/>
              <a:gd name="connsiteX4" fmla="*/ 46820 w 1368093"/>
              <a:gd name="connsiteY4" fmla="*/ 0 h 502274"/>
              <a:gd name="connsiteX0" fmla="*/ 46820 w 1368093"/>
              <a:gd name="connsiteY0" fmla="*/ 0 h 526283"/>
              <a:gd name="connsiteX1" fmla="*/ 1368093 w 1368093"/>
              <a:gd name="connsiteY1" fmla="*/ 56504 h 526283"/>
              <a:gd name="connsiteX2" fmla="*/ 1368093 w 1368093"/>
              <a:gd name="connsiteY2" fmla="*/ 502274 h 526283"/>
              <a:gd name="connsiteX3" fmla="*/ 561586 w 1368093"/>
              <a:gd name="connsiteY3" fmla="*/ 430293 h 526283"/>
              <a:gd name="connsiteX4" fmla="*/ 0 w 1368093"/>
              <a:gd name="connsiteY4" fmla="*/ 125481 h 526283"/>
              <a:gd name="connsiteX5" fmla="*/ 46820 w 1368093"/>
              <a:gd name="connsiteY5" fmla="*/ 0 h 526283"/>
              <a:gd name="connsiteX0" fmla="*/ 46820 w 1368093"/>
              <a:gd name="connsiteY0" fmla="*/ 0 h 534354"/>
              <a:gd name="connsiteX1" fmla="*/ 1368093 w 1368093"/>
              <a:gd name="connsiteY1" fmla="*/ 56504 h 534354"/>
              <a:gd name="connsiteX2" fmla="*/ 1368093 w 1368093"/>
              <a:gd name="connsiteY2" fmla="*/ 502274 h 534354"/>
              <a:gd name="connsiteX3" fmla="*/ 960881 w 1368093"/>
              <a:gd name="connsiteY3" fmla="*/ 491438 h 534354"/>
              <a:gd name="connsiteX4" fmla="*/ 561586 w 1368093"/>
              <a:gd name="connsiteY4" fmla="*/ 430293 h 534354"/>
              <a:gd name="connsiteX5" fmla="*/ 0 w 1368093"/>
              <a:gd name="connsiteY5" fmla="*/ 125481 h 534354"/>
              <a:gd name="connsiteX6" fmla="*/ 46820 w 1368093"/>
              <a:gd name="connsiteY6" fmla="*/ 0 h 534354"/>
              <a:gd name="connsiteX0" fmla="*/ 46820 w 1368093"/>
              <a:gd name="connsiteY0" fmla="*/ 10814 h 545168"/>
              <a:gd name="connsiteX1" fmla="*/ 1041725 w 1368093"/>
              <a:gd name="connsiteY1" fmla="*/ 0 h 545168"/>
              <a:gd name="connsiteX2" fmla="*/ 1368093 w 1368093"/>
              <a:gd name="connsiteY2" fmla="*/ 513088 h 545168"/>
              <a:gd name="connsiteX3" fmla="*/ 960881 w 1368093"/>
              <a:gd name="connsiteY3" fmla="*/ 502252 h 545168"/>
              <a:gd name="connsiteX4" fmla="*/ 561586 w 1368093"/>
              <a:gd name="connsiteY4" fmla="*/ 441107 h 545168"/>
              <a:gd name="connsiteX5" fmla="*/ 0 w 1368093"/>
              <a:gd name="connsiteY5" fmla="*/ 136295 h 545168"/>
              <a:gd name="connsiteX6" fmla="*/ 46820 w 1368093"/>
              <a:gd name="connsiteY6" fmla="*/ 10814 h 545168"/>
              <a:gd name="connsiteX0" fmla="*/ 46820 w 1368093"/>
              <a:gd name="connsiteY0" fmla="*/ 27937 h 562291"/>
              <a:gd name="connsiteX1" fmla="*/ 1041725 w 1368093"/>
              <a:gd name="connsiteY1" fmla="*/ 17123 h 562291"/>
              <a:gd name="connsiteX2" fmla="*/ 1368093 w 1368093"/>
              <a:gd name="connsiteY2" fmla="*/ 530211 h 562291"/>
              <a:gd name="connsiteX3" fmla="*/ 960881 w 1368093"/>
              <a:gd name="connsiteY3" fmla="*/ 519375 h 562291"/>
              <a:gd name="connsiteX4" fmla="*/ 561586 w 1368093"/>
              <a:gd name="connsiteY4" fmla="*/ 458230 h 562291"/>
              <a:gd name="connsiteX5" fmla="*/ 0 w 1368093"/>
              <a:gd name="connsiteY5" fmla="*/ 153418 h 562291"/>
              <a:gd name="connsiteX6" fmla="*/ 46820 w 1368093"/>
              <a:gd name="connsiteY6" fmla="*/ 27937 h 562291"/>
              <a:gd name="connsiteX0" fmla="*/ 46820 w 1291156"/>
              <a:gd name="connsiteY0" fmla="*/ 36425 h 528771"/>
              <a:gd name="connsiteX1" fmla="*/ 1041725 w 1291156"/>
              <a:gd name="connsiteY1" fmla="*/ 25611 h 528771"/>
              <a:gd name="connsiteX2" fmla="*/ 1282913 w 1291156"/>
              <a:gd name="connsiteY2" fmla="*/ 357808 h 528771"/>
              <a:gd name="connsiteX3" fmla="*/ 960881 w 1291156"/>
              <a:gd name="connsiteY3" fmla="*/ 527863 h 528771"/>
              <a:gd name="connsiteX4" fmla="*/ 561586 w 1291156"/>
              <a:gd name="connsiteY4" fmla="*/ 466718 h 528771"/>
              <a:gd name="connsiteX5" fmla="*/ 0 w 1291156"/>
              <a:gd name="connsiteY5" fmla="*/ 161906 h 528771"/>
              <a:gd name="connsiteX6" fmla="*/ 46820 w 1291156"/>
              <a:gd name="connsiteY6" fmla="*/ 36425 h 528771"/>
              <a:gd name="connsiteX0" fmla="*/ 46820 w 1291156"/>
              <a:gd name="connsiteY0" fmla="*/ 36425 h 480137"/>
              <a:gd name="connsiteX1" fmla="*/ 1041725 w 1291156"/>
              <a:gd name="connsiteY1" fmla="*/ 25611 h 480137"/>
              <a:gd name="connsiteX2" fmla="*/ 1282913 w 1291156"/>
              <a:gd name="connsiteY2" fmla="*/ 357808 h 480137"/>
              <a:gd name="connsiteX3" fmla="*/ 872471 w 1291156"/>
              <a:gd name="connsiteY3" fmla="*/ 372325 h 480137"/>
              <a:gd name="connsiteX4" fmla="*/ 561586 w 1291156"/>
              <a:gd name="connsiteY4" fmla="*/ 466718 h 480137"/>
              <a:gd name="connsiteX5" fmla="*/ 0 w 1291156"/>
              <a:gd name="connsiteY5" fmla="*/ 161906 h 480137"/>
              <a:gd name="connsiteX6" fmla="*/ 46820 w 1291156"/>
              <a:gd name="connsiteY6" fmla="*/ 36425 h 480137"/>
              <a:gd name="connsiteX0" fmla="*/ 46820 w 1291156"/>
              <a:gd name="connsiteY0" fmla="*/ 36425 h 480137"/>
              <a:gd name="connsiteX1" fmla="*/ 1041725 w 1291156"/>
              <a:gd name="connsiteY1" fmla="*/ 25611 h 480137"/>
              <a:gd name="connsiteX2" fmla="*/ 1282913 w 1291156"/>
              <a:gd name="connsiteY2" fmla="*/ 357808 h 480137"/>
              <a:gd name="connsiteX3" fmla="*/ 872471 w 1291156"/>
              <a:gd name="connsiteY3" fmla="*/ 372325 h 480137"/>
              <a:gd name="connsiteX4" fmla="*/ 561586 w 1291156"/>
              <a:gd name="connsiteY4" fmla="*/ 466718 h 480137"/>
              <a:gd name="connsiteX5" fmla="*/ 0 w 1291156"/>
              <a:gd name="connsiteY5" fmla="*/ 161906 h 480137"/>
              <a:gd name="connsiteX6" fmla="*/ 46820 w 1291156"/>
              <a:gd name="connsiteY6" fmla="*/ 36425 h 480137"/>
              <a:gd name="connsiteX0" fmla="*/ 50783 w 1295119"/>
              <a:gd name="connsiteY0" fmla="*/ 36425 h 480137"/>
              <a:gd name="connsiteX1" fmla="*/ 1045688 w 1295119"/>
              <a:gd name="connsiteY1" fmla="*/ 25611 h 480137"/>
              <a:gd name="connsiteX2" fmla="*/ 1286876 w 1295119"/>
              <a:gd name="connsiteY2" fmla="*/ 357808 h 480137"/>
              <a:gd name="connsiteX3" fmla="*/ 876434 w 1295119"/>
              <a:gd name="connsiteY3" fmla="*/ 372325 h 480137"/>
              <a:gd name="connsiteX4" fmla="*/ 565549 w 1295119"/>
              <a:gd name="connsiteY4" fmla="*/ 466718 h 480137"/>
              <a:gd name="connsiteX5" fmla="*/ 3963 w 1295119"/>
              <a:gd name="connsiteY5" fmla="*/ 161906 h 480137"/>
              <a:gd name="connsiteX6" fmla="*/ 50783 w 1295119"/>
              <a:gd name="connsiteY6" fmla="*/ 36425 h 480137"/>
              <a:gd name="connsiteX0" fmla="*/ 46820 w 1291156"/>
              <a:gd name="connsiteY0" fmla="*/ 36425 h 480137"/>
              <a:gd name="connsiteX1" fmla="*/ 1041725 w 1291156"/>
              <a:gd name="connsiteY1" fmla="*/ 25611 h 480137"/>
              <a:gd name="connsiteX2" fmla="*/ 1282913 w 1291156"/>
              <a:gd name="connsiteY2" fmla="*/ 357808 h 480137"/>
              <a:gd name="connsiteX3" fmla="*/ 872471 w 1291156"/>
              <a:gd name="connsiteY3" fmla="*/ 372325 h 480137"/>
              <a:gd name="connsiteX4" fmla="*/ 561586 w 1291156"/>
              <a:gd name="connsiteY4" fmla="*/ 466718 h 480137"/>
              <a:gd name="connsiteX5" fmla="*/ 0 w 1291156"/>
              <a:gd name="connsiteY5" fmla="*/ 161906 h 480137"/>
              <a:gd name="connsiteX6" fmla="*/ 46820 w 1291156"/>
              <a:gd name="connsiteY6" fmla="*/ 36425 h 480137"/>
              <a:gd name="connsiteX0" fmla="*/ 9331 w 1253667"/>
              <a:gd name="connsiteY0" fmla="*/ 36425 h 480137"/>
              <a:gd name="connsiteX1" fmla="*/ 1004236 w 1253667"/>
              <a:gd name="connsiteY1" fmla="*/ 25611 h 480137"/>
              <a:gd name="connsiteX2" fmla="*/ 1245424 w 1253667"/>
              <a:gd name="connsiteY2" fmla="*/ 357808 h 480137"/>
              <a:gd name="connsiteX3" fmla="*/ 834982 w 1253667"/>
              <a:gd name="connsiteY3" fmla="*/ 372325 h 480137"/>
              <a:gd name="connsiteX4" fmla="*/ 524097 w 1253667"/>
              <a:gd name="connsiteY4" fmla="*/ 466718 h 480137"/>
              <a:gd name="connsiteX5" fmla="*/ 9331 w 1253667"/>
              <a:gd name="connsiteY5" fmla="*/ 36425 h 480137"/>
              <a:gd name="connsiteX0" fmla="*/ 8386 w 1311085"/>
              <a:gd name="connsiteY0" fmla="*/ 124349 h 480137"/>
              <a:gd name="connsiteX1" fmla="*/ 1061654 w 1311085"/>
              <a:gd name="connsiteY1" fmla="*/ 25611 h 480137"/>
              <a:gd name="connsiteX2" fmla="*/ 1302842 w 1311085"/>
              <a:gd name="connsiteY2" fmla="*/ 357808 h 480137"/>
              <a:gd name="connsiteX3" fmla="*/ 892400 w 1311085"/>
              <a:gd name="connsiteY3" fmla="*/ 372325 h 480137"/>
              <a:gd name="connsiteX4" fmla="*/ 581515 w 1311085"/>
              <a:gd name="connsiteY4" fmla="*/ 466718 h 480137"/>
              <a:gd name="connsiteX5" fmla="*/ 8386 w 1311085"/>
              <a:gd name="connsiteY5" fmla="*/ 124349 h 480137"/>
              <a:gd name="connsiteX0" fmla="*/ 8386 w 1311085"/>
              <a:gd name="connsiteY0" fmla="*/ 124349 h 480137"/>
              <a:gd name="connsiteX1" fmla="*/ 96225 w 1311085"/>
              <a:gd name="connsiteY1" fmla="*/ 134395 h 480137"/>
              <a:gd name="connsiteX2" fmla="*/ 1061654 w 1311085"/>
              <a:gd name="connsiteY2" fmla="*/ 25611 h 480137"/>
              <a:gd name="connsiteX3" fmla="*/ 1302842 w 1311085"/>
              <a:gd name="connsiteY3" fmla="*/ 357808 h 480137"/>
              <a:gd name="connsiteX4" fmla="*/ 892400 w 1311085"/>
              <a:gd name="connsiteY4" fmla="*/ 372325 h 480137"/>
              <a:gd name="connsiteX5" fmla="*/ 581515 w 1311085"/>
              <a:gd name="connsiteY5" fmla="*/ 466718 h 480137"/>
              <a:gd name="connsiteX6" fmla="*/ 8386 w 1311085"/>
              <a:gd name="connsiteY6" fmla="*/ 124349 h 480137"/>
              <a:gd name="connsiteX0" fmla="*/ 145948 w 1214860"/>
              <a:gd name="connsiteY0" fmla="*/ 80412 h 480137"/>
              <a:gd name="connsiteX1" fmla="*/ 0 w 1214860"/>
              <a:gd name="connsiteY1" fmla="*/ 134395 h 480137"/>
              <a:gd name="connsiteX2" fmla="*/ 965429 w 1214860"/>
              <a:gd name="connsiteY2" fmla="*/ 25611 h 480137"/>
              <a:gd name="connsiteX3" fmla="*/ 1206617 w 1214860"/>
              <a:gd name="connsiteY3" fmla="*/ 357808 h 480137"/>
              <a:gd name="connsiteX4" fmla="*/ 796175 w 1214860"/>
              <a:gd name="connsiteY4" fmla="*/ 372325 h 480137"/>
              <a:gd name="connsiteX5" fmla="*/ 485290 w 1214860"/>
              <a:gd name="connsiteY5" fmla="*/ 466718 h 480137"/>
              <a:gd name="connsiteX6" fmla="*/ 145948 w 1214860"/>
              <a:gd name="connsiteY6" fmla="*/ 80412 h 480137"/>
              <a:gd name="connsiteX0" fmla="*/ 14055 w 1082967"/>
              <a:gd name="connsiteY0" fmla="*/ 80412 h 480137"/>
              <a:gd name="connsiteX1" fmla="*/ 833536 w 1082967"/>
              <a:gd name="connsiteY1" fmla="*/ 25611 h 480137"/>
              <a:gd name="connsiteX2" fmla="*/ 1074724 w 1082967"/>
              <a:gd name="connsiteY2" fmla="*/ 357808 h 480137"/>
              <a:gd name="connsiteX3" fmla="*/ 664282 w 1082967"/>
              <a:gd name="connsiteY3" fmla="*/ 372325 h 480137"/>
              <a:gd name="connsiteX4" fmla="*/ 353397 w 1082967"/>
              <a:gd name="connsiteY4" fmla="*/ 466718 h 480137"/>
              <a:gd name="connsiteX5" fmla="*/ 14055 w 1082967"/>
              <a:gd name="connsiteY5" fmla="*/ 80412 h 48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2967" h="480137">
                <a:moveTo>
                  <a:pt x="14055" y="80412"/>
                </a:moveTo>
                <a:lnTo>
                  <a:pt x="833536" y="25611"/>
                </a:lnTo>
                <a:cubicBezTo>
                  <a:pt x="1282170" y="-84724"/>
                  <a:pt x="965935" y="186779"/>
                  <a:pt x="1074724" y="357808"/>
                </a:cubicBezTo>
                <a:cubicBezTo>
                  <a:pt x="1006855" y="430297"/>
                  <a:pt x="817504" y="479469"/>
                  <a:pt x="664282" y="372325"/>
                </a:cubicBezTo>
                <a:cubicBezTo>
                  <a:pt x="529864" y="360328"/>
                  <a:pt x="513544" y="527711"/>
                  <a:pt x="353397" y="466718"/>
                </a:cubicBezTo>
                <a:cubicBezTo>
                  <a:pt x="215789" y="410735"/>
                  <a:pt x="-65968" y="153930"/>
                  <a:pt x="14055" y="80412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 flipH="1">
            <a:off x="6401701" y="759980"/>
            <a:ext cx="639873" cy="229841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 flipH="1">
            <a:off x="5926864" y="1345429"/>
            <a:ext cx="392205" cy="229841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 flipH="1">
            <a:off x="7418687" y="1005761"/>
            <a:ext cx="392205" cy="229841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 flipH="1">
            <a:off x="6699472" y="1366358"/>
            <a:ext cx="392205" cy="229841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17"/>
          <p:cNvSpPr/>
          <p:nvPr/>
        </p:nvSpPr>
        <p:spPr>
          <a:xfrm rot="2029257" flipH="1">
            <a:off x="3766060" y="5082509"/>
            <a:ext cx="1253667" cy="480137"/>
          </a:xfrm>
          <a:custGeom>
            <a:avLst/>
            <a:gdLst>
              <a:gd name="connsiteX0" fmla="*/ 0 w 1565501"/>
              <a:gd name="connsiteY0" fmla="*/ 0 h 445770"/>
              <a:gd name="connsiteX1" fmla="*/ 1565501 w 1565501"/>
              <a:gd name="connsiteY1" fmla="*/ 0 h 445770"/>
              <a:gd name="connsiteX2" fmla="*/ 1565501 w 1565501"/>
              <a:gd name="connsiteY2" fmla="*/ 445770 h 445770"/>
              <a:gd name="connsiteX3" fmla="*/ 0 w 1565501"/>
              <a:gd name="connsiteY3" fmla="*/ 445770 h 445770"/>
              <a:gd name="connsiteX4" fmla="*/ 0 w 1565501"/>
              <a:gd name="connsiteY4" fmla="*/ 0 h 445770"/>
              <a:gd name="connsiteX0" fmla="*/ 244228 w 1565501"/>
              <a:gd name="connsiteY0" fmla="*/ 0 h 502274"/>
              <a:gd name="connsiteX1" fmla="*/ 1565501 w 1565501"/>
              <a:gd name="connsiteY1" fmla="*/ 56504 h 502274"/>
              <a:gd name="connsiteX2" fmla="*/ 1565501 w 1565501"/>
              <a:gd name="connsiteY2" fmla="*/ 502274 h 502274"/>
              <a:gd name="connsiteX3" fmla="*/ 0 w 1565501"/>
              <a:gd name="connsiteY3" fmla="*/ 502274 h 502274"/>
              <a:gd name="connsiteX4" fmla="*/ 244228 w 1565501"/>
              <a:gd name="connsiteY4" fmla="*/ 0 h 502274"/>
              <a:gd name="connsiteX0" fmla="*/ 46820 w 1368093"/>
              <a:gd name="connsiteY0" fmla="*/ 0 h 502274"/>
              <a:gd name="connsiteX1" fmla="*/ 1368093 w 1368093"/>
              <a:gd name="connsiteY1" fmla="*/ 56504 h 502274"/>
              <a:gd name="connsiteX2" fmla="*/ 1368093 w 1368093"/>
              <a:gd name="connsiteY2" fmla="*/ 502274 h 502274"/>
              <a:gd name="connsiteX3" fmla="*/ 0 w 1368093"/>
              <a:gd name="connsiteY3" fmla="*/ 125481 h 502274"/>
              <a:gd name="connsiteX4" fmla="*/ 46820 w 1368093"/>
              <a:gd name="connsiteY4" fmla="*/ 0 h 502274"/>
              <a:gd name="connsiteX0" fmla="*/ 46820 w 1368093"/>
              <a:gd name="connsiteY0" fmla="*/ 0 h 502274"/>
              <a:gd name="connsiteX1" fmla="*/ 1368093 w 1368093"/>
              <a:gd name="connsiteY1" fmla="*/ 56504 h 502274"/>
              <a:gd name="connsiteX2" fmla="*/ 1368093 w 1368093"/>
              <a:gd name="connsiteY2" fmla="*/ 502274 h 502274"/>
              <a:gd name="connsiteX3" fmla="*/ 0 w 1368093"/>
              <a:gd name="connsiteY3" fmla="*/ 125481 h 502274"/>
              <a:gd name="connsiteX4" fmla="*/ 46820 w 1368093"/>
              <a:gd name="connsiteY4" fmla="*/ 0 h 502274"/>
              <a:gd name="connsiteX0" fmla="*/ 46820 w 1368093"/>
              <a:gd name="connsiteY0" fmla="*/ 0 h 526283"/>
              <a:gd name="connsiteX1" fmla="*/ 1368093 w 1368093"/>
              <a:gd name="connsiteY1" fmla="*/ 56504 h 526283"/>
              <a:gd name="connsiteX2" fmla="*/ 1368093 w 1368093"/>
              <a:gd name="connsiteY2" fmla="*/ 502274 h 526283"/>
              <a:gd name="connsiteX3" fmla="*/ 561586 w 1368093"/>
              <a:gd name="connsiteY3" fmla="*/ 430293 h 526283"/>
              <a:gd name="connsiteX4" fmla="*/ 0 w 1368093"/>
              <a:gd name="connsiteY4" fmla="*/ 125481 h 526283"/>
              <a:gd name="connsiteX5" fmla="*/ 46820 w 1368093"/>
              <a:gd name="connsiteY5" fmla="*/ 0 h 526283"/>
              <a:gd name="connsiteX0" fmla="*/ 46820 w 1368093"/>
              <a:gd name="connsiteY0" fmla="*/ 0 h 534354"/>
              <a:gd name="connsiteX1" fmla="*/ 1368093 w 1368093"/>
              <a:gd name="connsiteY1" fmla="*/ 56504 h 534354"/>
              <a:gd name="connsiteX2" fmla="*/ 1368093 w 1368093"/>
              <a:gd name="connsiteY2" fmla="*/ 502274 h 534354"/>
              <a:gd name="connsiteX3" fmla="*/ 960881 w 1368093"/>
              <a:gd name="connsiteY3" fmla="*/ 491438 h 534354"/>
              <a:gd name="connsiteX4" fmla="*/ 561586 w 1368093"/>
              <a:gd name="connsiteY4" fmla="*/ 430293 h 534354"/>
              <a:gd name="connsiteX5" fmla="*/ 0 w 1368093"/>
              <a:gd name="connsiteY5" fmla="*/ 125481 h 534354"/>
              <a:gd name="connsiteX6" fmla="*/ 46820 w 1368093"/>
              <a:gd name="connsiteY6" fmla="*/ 0 h 534354"/>
              <a:gd name="connsiteX0" fmla="*/ 46820 w 1368093"/>
              <a:gd name="connsiteY0" fmla="*/ 10814 h 545168"/>
              <a:gd name="connsiteX1" fmla="*/ 1041725 w 1368093"/>
              <a:gd name="connsiteY1" fmla="*/ 0 h 545168"/>
              <a:gd name="connsiteX2" fmla="*/ 1368093 w 1368093"/>
              <a:gd name="connsiteY2" fmla="*/ 513088 h 545168"/>
              <a:gd name="connsiteX3" fmla="*/ 960881 w 1368093"/>
              <a:gd name="connsiteY3" fmla="*/ 502252 h 545168"/>
              <a:gd name="connsiteX4" fmla="*/ 561586 w 1368093"/>
              <a:gd name="connsiteY4" fmla="*/ 441107 h 545168"/>
              <a:gd name="connsiteX5" fmla="*/ 0 w 1368093"/>
              <a:gd name="connsiteY5" fmla="*/ 136295 h 545168"/>
              <a:gd name="connsiteX6" fmla="*/ 46820 w 1368093"/>
              <a:gd name="connsiteY6" fmla="*/ 10814 h 545168"/>
              <a:gd name="connsiteX0" fmla="*/ 46820 w 1368093"/>
              <a:gd name="connsiteY0" fmla="*/ 27937 h 562291"/>
              <a:gd name="connsiteX1" fmla="*/ 1041725 w 1368093"/>
              <a:gd name="connsiteY1" fmla="*/ 17123 h 562291"/>
              <a:gd name="connsiteX2" fmla="*/ 1368093 w 1368093"/>
              <a:gd name="connsiteY2" fmla="*/ 530211 h 562291"/>
              <a:gd name="connsiteX3" fmla="*/ 960881 w 1368093"/>
              <a:gd name="connsiteY3" fmla="*/ 519375 h 562291"/>
              <a:gd name="connsiteX4" fmla="*/ 561586 w 1368093"/>
              <a:gd name="connsiteY4" fmla="*/ 458230 h 562291"/>
              <a:gd name="connsiteX5" fmla="*/ 0 w 1368093"/>
              <a:gd name="connsiteY5" fmla="*/ 153418 h 562291"/>
              <a:gd name="connsiteX6" fmla="*/ 46820 w 1368093"/>
              <a:gd name="connsiteY6" fmla="*/ 27937 h 562291"/>
              <a:gd name="connsiteX0" fmla="*/ 46820 w 1291156"/>
              <a:gd name="connsiteY0" fmla="*/ 36425 h 528771"/>
              <a:gd name="connsiteX1" fmla="*/ 1041725 w 1291156"/>
              <a:gd name="connsiteY1" fmla="*/ 25611 h 528771"/>
              <a:gd name="connsiteX2" fmla="*/ 1282913 w 1291156"/>
              <a:gd name="connsiteY2" fmla="*/ 357808 h 528771"/>
              <a:gd name="connsiteX3" fmla="*/ 960881 w 1291156"/>
              <a:gd name="connsiteY3" fmla="*/ 527863 h 528771"/>
              <a:gd name="connsiteX4" fmla="*/ 561586 w 1291156"/>
              <a:gd name="connsiteY4" fmla="*/ 466718 h 528771"/>
              <a:gd name="connsiteX5" fmla="*/ 0 w 1291156"/>
              <a:gd name="connsiteY5" fmla="*/ 161906 h 528771"/>
              <a:gd name="connsiteX6" fmla="*/ 46820 w 1291156"/>
              <a:gd name="connsiteY6" fmla="*/ 36425 h 528771"/>
              <a:gd name="connsiteX0" fmla="*/ 46820 w 1291156"/>
              <a:gd name="connsiteY0" fmla="*/ 36425 h 480137"/>
              <a:gd name="connsiteX1" fmla="*/ 1041725 w 1291156"/>
              <a:gd name="connsiteY1" fmla="*/ 25611 h 480137"/>
              <a:gd name="connsiteX2" fmla="*/ 1282913 w 1291156"/>
              <a:gd name="connsiteY2" fmla="*/ 357808 h 480137"/>
              <a:gd name="connsiteX3" fmla="*/ 872471 w 1291156"/>
              <a:gd name="connsiteY3" fmla="*/ 372325 h 480137"/>
              <a:gd name="connsiteX4" fmla="*/ 561586 w 1291156"/>
              <a:gd name="connsiteY4" fmla="*/ 466718 h 480137"/>
              <a:gd name="connsiteX5" fmla="*/ 0 w 1291156"/>
              <a:gd name="connsiteY5" fmla="*/ 161906 h 480137"/>
              <a:gd name="connsiteX6" fmla="*/ 46820 w 1291156"/>
              <a:gd name="connsiteY6" fmla="*/ 36425 h 480137"/>
              <a:gd name="connsiteX0" fmla="*/ 46820 w 1291156"/>
              <a:gd name="connsiteY0" fmla="*/ 36425 h 480137"/>
              <a:gd name="connsiteX1" fmla="*/ 1041725 w 1291156"/>
              <a:gd name="connsiteY1" fmla="*/ 25611 h 480137"/>
              <a:gd name="connsiteX2" fmla="*/ 1282913 w 1291156"/>
              <a:gd name="connsiteY2" fmla="*/ 357808 h 480137"/>
              <a:gd name="connsiteX3" fmla="*/ 872471 w 1291156"/>
              <a:gd name="connsiteY3" fmla="*/ 372325 h 480137"/>
              <a:gd name="connsiteX4" fmla="*/ 561586 w 1291156"/>
              <a:gd name="connsiteY4" fmla="*/ 466718 h 480137"/>
              <a:gd name="connsiteX5" fmla="*/ 0 w 1291156"/>
              <a:gd name="connsiteY5" fmla="*/ 161906 h 480137"/>
              <a:gd name="connsiteX6" fmla="*/ 46820 w 1291156"/>
              <a:gd name="connsiteY6" fmla="*/ 36425 h 480137"/>
              <a:gd name="connsiteX0" fmla="*/ 50783 w 1295119"/>
              <a:gd name="connsiteY0" fmla="*/ 36425 h 480137"/>
              <a:gd name="connsiteX1" fmla="*/ 1045688 w 1295119"/>
              <a:gd name="connsiteY1" fmla="*/ 25611 h 480137"/>
              <a:gd name="connsiteX2" fmla="*/ 1286876 w 1295119"/>
              <a:gd name="connsiteY2" fmla="*/ 357808 h 480137"/>
              <a:gd name="connsiteX3" fmla="*/ 876434 w 1295119"/>
              <a:gd name="connsiteY3" fmla="*/ 372325 h 480137"/>
              <a:gd name="connsiteX4" fmla="*/ 565549 w 1295119"/>
              <a:gd name="connsiteY4" fmla="*/ 466718 h 480137"/>
              <a:gd name="connsiteX5" fmla="*/ 3963 w 1295119"/>
              <a:gd name="connsiteY5" fmla="*/ 161906 h 480137"/>
              <a:gd name="connsiteX6" fmla="*/ 50783 w 1295119"/>
              <a:gd name="connsiteY6" fmla="*/ 36425 h 480137"/>
              <a:gd name="connsiteX0" fmla="*/ 50783 w 1295119"/>
              <a:gd name="connsiteY0" fmla="*/ 36425 h 480137"/>
              <a:gd name="connsiteX1" fmla="*/ 1045688 w 1295119"/>
              <a:gd name="connsiteY1" fmla="*/ 25611 h 480137"/>
              <a:gd name="connsiteX2" fmla="*/ 1286876 w 1295119"/>
              <a:gd name="connsiteY2" fmla="*/ 357808 h 480137"/>
              <a:gd name="connsiteX3" fmla="*/ 876434 w 1295119"/>
              <a:gd name="connsiteY3" fmla="*/ 372325 h 480137"/>
              <a:gd name="connsiteX4" fmla="*/ 565549 w 1295119"/>
              <a:gd name="connsiteY4" fmla="*/ 466718 h 480137"/>
              <a:gd name="connsiteX5" fmla="*/ 3963 w 1295119"/>
              <a:gd name="connsiteY5" fmla="*/ 161906 h 480137"/>
              <a:gd name="connsiteX6" fmla="*/ 50783 w 1295119"/>
              <a:gd name="connsiteY6" fmla="*/ 36425 h 480137"/>
              <a:gd name="connsiteX0" fmla="*/ 9331 w 1253667"/>
              <a:gd name="connsiteY0" fmla="*/ 36425 h 480137"/>
              <a:gd name="connsiteX1" fmla="*/ 1004236 w 1253667"/>
              <a:gd name="connsiteY1" fmla="*/ 25611 h 480137"/>
              <a:gd name="connsiteX2" fmla="*/ 1245424 w 1253667"/>
              <a:gd name="connsiteY2" fmla="*/ 357808 h 480137"/>
              <a:gd name="connsiteX3" fmla="*/ 834982 w 1253667"/>
              <a:gd name="connsiteY3" fmla="*/ 372325 h 480137"/>
              <a:gd name="connsiteX4" fmla="*/ 524097 w 1253667"/>
              <a:gd name="connsiteY4" fmla="*/ 466718 h 480137"/>
              <a:gd name="connsiteX5" fmla="*/ 9331 w 1253667"/>
              <a:gd name="connsiteY5" fmla="*/ 36425 h 48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3667" h="480137">
                <a:moveTo>
                  <a:pt x="9331" y="36425"/>
                </a:moveTo>
                <a:lnTo>
                  <a:pt x="1004236" y="25611"/>
                </a:lnTo>
                <a:cubicBezTo>
                  <a:pt x="1452870" y="-84724"/>
                  <a:pt x="1136635" y="186779"/>
                  <a:pt x="1245424" y="357808"/>
                </a:cubicBezTo>
                <a:cubicBezTo>
                  <a:pt x="1177555" y="430297"/>
                  <a:pt x="988204" y="479469"/>
                  <a:pt x="834982" y="372325"/>
                </a:cubicBezTo>
                <a:cubicBezTo>
                  <a:pt x="700564" y="360328"/>
                  <a:pt x="684244" y="527711"/>
                  <a:pt x="524097" y="466718"/>
                </a:cubicBezTo>
                <a:cubicBezTo>
                  <a:pt x="386489" y="410735"/>
                  <a:pt x="-70692" y="109943"/>
                  <a:pt x="9331" y="3642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Isosceles Triangle 16"/>
          <p:cNvSpPr/>
          <p:nvPr/>
        </p:nvSpPr>
        <p:spPr>
          <a:xfrm flipH="1">
            <a:off x="9331972" y="1321812"/>
            <a:ext cx="979259" cy="1211550"/>
          </a:xfrm>
          <a:custGeom>
            <a:avLst/>
            <a:gdLst>
              <a:gd name="connsiteX0" fmla="*/ 0 w 731062"/>
              <a:gd name="connsiteY0" fmla="*/ 1085850 h 1085850"/>
              <a:gd name="connsiteX1" fmla="*/ 365531 w 731062"/>
              <a:gd name="connsiteY1" fmla="*/ 0 h 1085850"/>
              <a:gd name="connsiteX2" fmla="*/ 731062 w 731062"/>
              <a:gd name="connsiteY2" fmla="*/ 1085850 h 1085850"/>
              <a:gd name="connsiteX3" fmla="*/ 0 w 731062"/>
              <a:gd name="connsiteY3" fmla="*/ 1085850 h 1085850"/>
              <a:gd name="connsiteX0" fmla="*/ 0 w 731062"/>
              <a:gd name="connsiteY0" fmla="*/ 1234440 h 1234440"/>
              <a:gd name="connsiteX1" fmla="*/ 251231 w 731062"/>
              <a:gd name="connsiteY1" fmla="*/ 0 h 1234440"/>
              <a:gd name="connsiteX2" fmla="*/ 731062 w 731062"/>
              <a:gd name="connsiteY2" fmla="*/ 1234440 h 1234440"/>
              <a:gd name="connsiteX3" fmla="*/ 0 w 731062"/>
              <a:gd name="connsiteY3" fmla="*/ 1234440 h 1234440"/>
              <a:gd name="connsiteX0" fmla="*/ 0 w 731062"/>
              <a:gd name="connsiteY0" fmla="*/ 1234440 h 1234440"/>
              <a:gd name="connsiteX1" fmla="*/ 251231 w 731062"/>
              <a:gd name="connsiteY1" fmla="*/ 0 h 1234440"/>
              <a:gd name="connsiteX2" fmla="*/ 731062 w 731062"/>
              <a:gd name="connsiteY2" fmla="*/ 1234440 h 1234440"/>
              <a:gd name="connsiteX3" fmla="*/ 0 w 731062"/>
              <a:gd name="connsiteY3" fmla="*/ 1234440 h 1234440"/>
              <a:gd name="connsiteX0" fmla="*/ 52037 w 783099"/>
              <a:gd name="connsiteY0" fmla="*/ 1250062 h 1250062"/>
              <a:gd name="connsiteX1" fmla="*/ 86327 w 783099"/>
              <a:gd name="connsiteY1" fmla="*/ 598552 h 1250062"/>
              <a:gd name="connsiteX2" fmla="*/ 303268 w 783099"/>
              <a:gd name="connsiteY2" fmla="*/ 15622 h 1250062"/>
              <a:gd name="connsiteX3" fmla="*/ 783099 w 783099"/>
              <a:gd name="connsiteY3" fmla="*/ 1250062 h 1250062"/>
              <a:gd name="connsiteX4" fmla="*/ 52037 w 783099"/>
              <a:gd name="connsiteY4" fmla="*/ 1250062 h 1250062"/>
              <a:gd name="connsiteX0" fmla="*/ 192046 w 923108"/>
              <a:gd name="connsiteY0" fmla="*/ 1250379 h 1250379"/>
              <a:gd name="connsiteX1" fmla="*/ 9166 w 923108"/>
              <a:gd name="connsiteY1" fmla="*/ 587439 h 1250379"/>
              <a:gd name="connsiteX2" fmla="*/ 443277 w 923108"/>
              <a:gd name="connsiteY2" fmla="*/ 15939 h 1250379"/>
              <a:gd name="connsiteX3" fmla="*/ 923108 w 923108"/>
              <a:gd name="connsiteY3" fmla="*/ 1250379 h 1250379"/>
              <a:gd name="connsiteX4" fmla="*/ 192046 w 923108"/>
              <a:gd name="connsiteY4" fmla="*/ 1250379 h 1250379"/>
              <a:gd name="connsiteX0" fmla="*/ 192046 w 923108"/>
              <a:gd name="connsiteY0" fmla="*/ 1249779 h 1249779"/>
              <a:gd name="connsiteX1" fmla="*/ 9166 w 923108"/>
              <a:gd name="connsiteY1" fmla="*/ 586839 h 1249779"/>
              <a:gd name="connsiteX2" fmla="*/ 443277 w 923108"/>
              <a:gd name="connsiteY2" fmla="*/ 15339 h 1249779"/>
              <a:gd name="connsiteX3" fmla="*/ 923108 w 923108"/>
              <a:gd name="connsiteY3" fmla="*/ 1249779 h 1249779"/>
              <a:gd name="connsiteX4" fmla="*/ 192046 w 923108"/>
              <a:gd name="connsiteY4" fmla="*/ 1249779 h 1249779"/>
              <a:gd name="connsiteX0" fmla="*/ 517149 w 916741"/>
              <a:gd name="connsiteY0" fmla="*/ 1181199 h 1249779"/>
              <a:gd name="connsiteX1" fmla="*/ 2799 w 916741"/>
              <a:gd name="connsiteY1" fmla="*/ 586839 h 1249779"/>
              <a:gd name="connsiteX2" fmla="*/ 436910 w 916741"/>
              <a:gd name="connsiteY2" fmla="*/ 15339 h 1249779"/>
              <a:gd name="connsiteX3" fmla="*/ 916741 w 916741"/>
              <a:gd name="connsiteY3" fmla="*/ 1249779 h 1249779"/>
              <a:gd name="connsiteX4" fmla="*/ 517149 w 916741"/>
              <a:gd name="connsiteY4" fmla="*/ 1181199 h 1249779"/>
              <a:gd name="connsiteX0" fmla="*/ 517613 w 917205"/>
              <a:gd name="connsiteY0" fmla="*/ 1181199 h 1249779"/>
              <a:gd name="connsiteX1" fmla="*/ 3263 w 917205"/>
              <a:gd name="connsiteY1" fmla="*/ 586839 h 1249779"/>
              <a:gd name="connsiteX2" fmla="*/ 437374 w 917205"/>
              <a:gd name="connsiteY2" fmla="*/ 15339 h 1249779"/>
              <a:gd name="connsiteX3" fmla="*/ 917205 w 917205"/>
              <a:gd name="connsiteY3" fmla="*/ 1249779 h 1249779"/>
              <a:gd name="connsiteX4" fmla="*/ 517613 w 917205"/>
              <a:gd name="connsiteY4" fmla="*/ 1181199 h 1249779"/>
              <a:gd name="connsiteX0" fmla="*/ 517613 w 871485"/>
              <a:gd name="connsiteY0" fmla="*/ 1181199 h 1215489"/>
              <a:gd name="connsiteX1" fmla="*/ 3263 w 871485"/>
              <a:gd name="connsiteY1" fmla="*/ 586839 h 1215489"/>
              <a:gd name="connsiteX2" fmla="*/ 437374 w 871485"/>
              <a:gd name="connsiteY2" fmla="*/ 15339 h 1215489"/>
              <a:gd name="connsiteX3" fmla="*/ 871485 w 871485"/>
              <a:gd name="connsiteY3" fmla="*/ 1215489 h 1215489"/>
              <a:gd name="connsiteX4" fmla="*/ 517613 w 871485"/>
              <a:gd name="connsiteY4" fmla="*/ 1181199 h 1215489"/>
              <a:gd name="connsiteX0" fmla="*/ 517613 w 871485"/>
              <a:gd name="connsiteY0" fmla="*/ 1147865 h 1182155"/>
              <a:gd name="connsiteX1" fmla="*/ 3263 w 871485"/>
              <a:gd name="connsiteY1" fmla="*/ 553505 h 1182155"/>
              <a:gd name="connsiteX2" fmla="*/ 471664 w 871485"/>
              <a:gd name="connsiteY2" fmla="*/ 16295 h 1182155"/>
              <a:gd name="connsiteX3" fmla="*/ 871485 w 871485"/>
              <a:gd name="connsiteY3" fmla="*/ 1182155 h 1182155"/>
              <a:gd name="connsiteX4" fmla="*/ 517613 w 871485"/>
              <a:gd name="connsiteY4" fmla="*/ 1147865 h 1182155"/>
              <a:gd name="connsiteX0" fmla="*/ 517613 w 871485"/>
              <a:gd name="connsiteY0" fmla="*/ 1201901 h 1236191"/>
              <a:gd name="connsiteX1" fmla="*/ 3263 w 871485"/>
              <a:gd name="connsiteY1" fmla="*/ 607541 h 1236191"/>
              <a:gd name="connsiteX2" fmla="*/ 471664 w 871485"/>
              <a:gd name="connsiteY2" fmla="*/ 70331 h 1236191"/>
              <a:gd name="connsiteX3" fmla="*/ 871485 w 871485"/>
              <a:gd name="connsiteY3" fmla="*/ 1236191 h 1236191"/>
              <a:gd name="connsiteX4" fmla="*/ 517613 w 871485"/>
              <a:gd name="connsiteY4" fmla="*/ 1201901 h 1236191"/>
              <a:gd name="connsiteX0" fmla="*/ 619823 w 973695"/>
              <a:gd name="connsiteY0" fmla="*/ 1201901 h 1236191"/>
              <a:gd name="connsiteX1" fmla="*/ 2603 w 973695"/>
              <a:gd name="connsiteY1" fmla="*/ 607541 h 1236191"/>
              <a:gd name="connsiteX2" fmla="*/ 573874 w 973695"/>
              <a:gd name="connsiteY2" fmla="*/ 70331 h 1236191"/>
              <a:gd name="connsiteX3" fmla="*/ 973695 w 973695"/>
              <a:gd name="connsiteY3" fmla="*/ 1236191 h 1236191"/>
              <a:gd name="connsiteX4" fmla="*/ 619823 w 973695"/>
              <a:gd name="connsiteY4" fmla="*/ 1201901 h 1236191"/>
              <a:gd name="connsiteX0" fmla="*/ 617220 w 971092"/>
              <a:gd name="connsiteY0" fmla="*/ 1201901 h 1236191"/>
              <a:gd name="connsiteX1" fmla="*/ 0 w 971092"/>
              <a:gd name="connsiteY1" fmla="*/ 607541 h 1236191"/>
              <a:gd name="connsiteX2" fmla="*/ 571271 w 971092"/>
              <a:gd name="connsiteY2" fmla="*/ 70331 h 1236191"/>
              <a:gd name="connsiteX3" fmla="*/ 971092 w 971092"/>
              <a:gd name="connsiteY3" fmla="*/ 1236191 h 1236191"/>
              <a:gd name="connsiteX4" fmla="*/ 617220 w 971092"/>
              <a:gd name="connsiteY4" fmla="*/ 1201901 h 1236191"/>
              <a:gd name="connsiteX0" fmla="*/ 627840 w 981712"/>
              <a:gd name="connsiteY0" fmla="*/ 1189882 h 1224172"/>
              <a:gd name="connsiteX1" fmla="*/ 10620 w 981712"/>
              <a:gd name="connsiteY1" fmla="*/ 595522 h 1224172"/>
              <a:gd name="connsiteX2" fmla="*/ 262080 w 981712"/>
              <a:gd name="connsiteY2" fmla="*/ 218333 h 1224172"/>
              <a:gd name="connsiteX3" fmla="*/ 581891 w 981712"/>
              <a:gd name="connsiteY3" fmla="*/ 58312 h 1224172"/>
              <a:gd name="connsiteX4" fmla="*/ 981712 w 981712"/>
              <a:gd name="connsiteY4" fmla="*/ 1224172 h 1224172"/>
              <a:gd name="connsiteX5" fmla="*/ 627840 w 981712"/>
              <a:gd name="connsiteY5" fmla="*/ 1189882 h 1224172"/>
              <a:gd name="connsiteX0" fmla="*/ 625387 w 979259"/>
              <a:gd name="connsiteY0" fmla="*/ 1177260 h 1211550"/>
              <a:gd name="connsiteX1" fmla="*/ 8167 w 979259"/>
              <a:gd name="connsiteY1" fmla="*/ 582900 h 1211550"/>
              <a:gd name="connsiteX2" fmla="*/ 339637 w 979259"/>
              <a:gd name="connsiteY2" fmla="*/ 308581 h 1211550"/>
              <a:gd name="connsiteX3" fmla="*/ 579438 w 979259"/>
              <a:gd name="connsiteY3" fmla="*/ 45690 h 1211550"/>
              <a:gd name="connsiteX4" fmla="*/ 979259 w 979259"/>
              <a:gd name="connsiteY4" fmla="*/ 1211550 h 1211550"/>
              <a:gd name="connsiteX5" fmla="*/ 625387 w 979259"/>
              <a:gd name="connsiteY5" fmla="*/ 1177260 h 121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9259" h="1211550">
                <a:moveTo>
                  <a:pt x="625387" y="1177260"/>
                </a:moveTo>
                <a:cubicBezTo>
                  <a:pt x="440678" y="1171545"/>
                  <a:pt x="274905" y="628620"/>
                  <a:pt x="8167" y="582900"/>
                </a:cubicBezTo>
                <a:cubicBezTo>
                  <a:pt x="-52793" y="420975"/>
                  <a:pt x="244425" y="398116"/>
                  <a:pt x="339637" y="308581"/>
                </a:cubicBezTo>
                <a:cubicBezTo>
                  <a:pt x="434849" y="219046"/>
                  <a:pt x="459499" y="-121950"/>
                  <a:pt x="579438" y="45690"/>
                </a:cubicBezTo>
                <a:lnTo>
                  <a:pt x="979259" y="1211550"/>
                </a:lnTo>
                <a:lnTo>
                  <a:pt x="625387" y="1177260"/>
                </a:ln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Isosceles Triangle 15"/>
          <p:cNvSpPr/>
          <p:nvPr/>
        </p:nvSpPr>
        <p:spPr>
          <a:xfrm flipH="1">
            <a:off x="3934322" y="1497544"/>
            <a:ext cx="669586" cy="1000126"/>
          </a:xfrm>
          <a:custGeom>
            <a:avLst/>
            <a:gdLst>
              <a:gd name="connsiteX0" fmla="*/ 0 w 742950"/>
              <a:gd name="connsiteY0" fmla="*/ 1245870 h 1245870"/>
              <a:gd name="connsiteX1" fmla="*/ 371475 w 742950"/>
              <a:gd name="connsiteY1" fmla="*/ 0 h 1245870"/>
              <a:gd name="connsiteX2" fmla="*/ 742950 w 742950"/>
              <a:gd name="connsiteY2" fmla="*/ 1245870 h 1245870"/>
              <a:gd name="connsiteX3" fmla="*/ 0 w 742950"/>
              <a:gd name="connsiteY3" fmla="*/ 1245870 h 1245870"/>
              <a:gd name="connsiteX0" fmla="*/ 0 w 742950"/>
              <a:gd name="connsiteY0" fmla="*/ 1177290 h 1177290"/>
              <a:gd name="connsiteX1" fmla="*/ 565785 w 742950"/>
              <a:gd name="connsiteY1" fmla="*/ 0 h 1177290"/>
              <a:gd name="connsiteX2" fmla="*/ 742950 w 742950"/>
              <a:gd name="connsiteY2" fmla="*/ 1177290 h 1177290"/>
              <a:gd name="connsiteX3" fmla="*/ 0 w 742950"/>
              <a:gd name="connsiteY3" fmla="*/ 1177290 h 1177290"/>
              <a:gd name="connsiteX0" fmla="*/ 0 w 742950"/>
              <a:gd name="connsiteY0" fmla="*/ 1177290 h 1177290"/>
              <a:gd name="connsiteX1" fmla="*/ 565785 w 742950"/>
              <a:gd name="connsiteY1" fmla="*/ 0 h 1177290"/>
              <a:gd name="connsiteX2" fmla="*/ 742950 w 742950"/>
              <a:gd name="connsiteY2" fmla="*/ 1177290 h 1177290"/>
              <a:gd name="connsiteX3" fmla="*/ 0 w 742950"/>
              <a:gd name="connsiteY3" fmla="*/ 1177290 h 1177290"/>
              <a:gd name="connsiteX0" fmla="*/ 0 w 565785"/>
              <a:gd name="connsiteY0" fmla="*/ 1177290 h 1177290"/>
              <a:gd name="connsiteX1" fmla="*/ 565785 w 565785"/>
              <a:gd name="connsiteY1" fmla="*/ 0 h 1177290"/>
              <a:gd name="connsiteX2" fmla="*/ 274320 w 565785"/>
              <a:gd name="connsiteY2" fmla="*/ 1154430 h 1177290"/>
              <a:gd name="connsiteX3" fmla="*/ 0 w 565785"/>
              <a:gd name="connsiteY3" fmla="*/ 1177290 h 1177290"/>
              <a:gd name="connsiteX0" fmla="*/ 0 w 596976"/>
              <a:gd name="connsiteY0" fmla="*/ 1177290 h 1177290"/>
              <a:gd name="connsiteX1" fmla="*/ 565785 w 596976"/>
              <a:gd name="connsiteY1" fmla="*/ 0 h 1177290"/>
              <a:gd name="connsiteX2" fmla="*/ 274320 w 596976"/>
              <a:gd name="connsiteY2" fmla="*/ 1154430 h 1177290"/>
              <a:gd name="connsiteX3" fmla="*/ 0 w 596976"/>
              <a:gd name="connsiteY3" fmla="*/ 1177290 h 1177290"/>
              <a:gd name="connsiteX0" fmla="*/ 0 w 561184"/>
              <a:gd name="connsiteY0" fmla="*/ 1177290 h 1177290"/>
              <a:gd name="connsiteX1" fmla="*/ 474345 w 561184"/>
              <a:gd name="connsiteY1" fmla="*/ 0 h 1177290"/>
              <a:gd name="connsiteX2" fmla="*/ 274320 w 561184"/>
              <a:gd name="connsiteY2" fmla="*/ 1154430 h 1177290"/>
              <a:gd name="connsiteX3" fmla="*/ 0 w 561184"/>
              <a:gd name="connsiteY3" fmla="*/ 1177290 h 1177290"/>
              <a:gd name="connsiteX0" fmla="*/ 0 w 548602"/>
              <a:gd name="connsiteY0" fmla="*/ 1199489 h 1199489"/>
              <a:gd name="connsiteX1" fmla="*/ 474345 w 548602"/>
              <a:gd name="connsiteY1" fmla="*/ 22199 h 1199489"/>
              <a:gd name="connsiteX2" fmla="*/ 527591 w 548602"/>
              <a:gd name="connsiteY2" fmla="*/ 485115 h 1199489"/>
              <a:gd name="connsiteX3" fmla="*/ 274320 w 548602"/>
              <a:gd name="connsiteY3" fmla="*/ 1176629 h 1199489"/>
              <a:gd name="connsiteX4" fmla="*/ 0 w 548602"/>
              <a:gd name="connsiteY4" fmla="*/ 1199489 h 1199489"/>
              <a:gd name="connsiteX0" fmla="*/ 0 w 669909"/>
              <a:gd name="connsiteY0" fmla="*/ 1197593 h 1197593"/>
              <a:gd name="connsiteX1" fmla="*/ 474345 w 669909"/>
              <a:gd name="connsiteY1" fmla="*/ 20303 h 1197593"/>
              <a:gd name="connsiteX2" fmla="*/ 664751 w 669909"/>
              <a:gd name="connsiteY2" fmla="*/ 528939 h 1197593"/>
              <a:gd name="connsiteX3" fmla="*/ 274320 w 669909"/>
              <a:gd name="connsiteY3" fmla="*/ 1174733 h 1197593"/>
              <a:gd name="connsiteX4" fmla="*/ 0 w 669909"/>
              <a:gd name="connsiteY4" fmla="*/ 1197593 h 1197593"/>
              <a:gd name="connsiteX0" fmla="*/ 0 w 669909"/>
              <a:gd name="connsiteY0" fmla="*/ 1230655 h 1230655"/>
              <a:gd name="connsiteX1" fmla="*/ 474345 w 669909"/>
              <a:gd name="connsiteY1" fmla="*/ 19075 h 1230655"/>
              <a:gd name="connsiteX2" fmla="*/ 664751 w 669909"/>
              <a:gd name="connsiteY2" fmla="*/ 562001 h 1230655"/>
              <a:gd name="connsiteX3" fmla="*/ 274320 w 669909"/>
              <a:gd name="connsiteY3" fmla="*/ 1207795 h 1230655"/>
              <a:gd name="connsiteX4" fmla="*/ 0 w 669909"/>
              <a:gd name="connsiteY4" fmla="*/ 1230655 h 1230655"/>
              <a:gd name="connsiteX0" fmla="*/ 0 w 669586"/>
              <a:gd name="connsiteY0" fmla="*/ 1211580 h 1211580"/>
              <a:gd name="connsiteX1" fmla="*/ 474345 w 669586"/>
              <a:gd name="connsiteY1" fmla="*/ 0 h 1211580"/>
              <a:gd name="connsiteX2" fmla="*/ 664751 w 669586"/>
              <a:gd name="connsiteY2" fmla="*/ 542926 h 1211580"/>
              <a:gd name="connsiteX3" fmla="*/ 274320 w 669586"/>
              <a:gd name="connsiteY3" fmla="*/ 1188720 h 1211580"/>
              <a:gd name="connsiteX4" fmla="*/ 0 w 669586"/>
              <a:gd name="connsiteY4" fmla="*/ 1211580 h 121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586" h="1211580">
                <a:moveTo>
                  <a:pt x="0" y="1211580"/>
                </a:moveTo>
                <a:cubicBezTo>
                  <a:pt x="188595" y="819150"/>
                  <a:pt x="-11430" y="323850"/>
                  <a:pt x="474345" y="0"/>
                </a:cubicBezTo>
                <a:cubicBezTo>
                  <a:pt x="550847" y="246698"/>
                  <a:pt x="698088" y="350521"/>
                  <a:pt x="664751" y="542926"/>
                </a:cubicBezTo>
                <a:cubicBezTo>
                  <a:pt x="631414" y="735331"/>
                  <a:pt x="362252" y="1069658"/>
                  <a:pt x="274320" y="1188720"/>
                </a:cubicBezTo>
                <a:lnTo>
                  <a:pt x="0" y="1211580"/>
                </a:ln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Isosceles Triangle 15"/>
          <p:cNvSpPr/>
          <p:nvPr/>
        </p:nvSpPr>
        <p:spPr>
          <a:xfrm flipH="1">
            <a:off x="4075752" y="2917561"/>
            <a:ext cx="561184" cy="1177290"/>
          </a:xfrm>
          <a:custGeom>
            <a:avLst/>
            <a:gdLst>
              <a:gd name="connsiteX0" fmla="*/ 0 w 742950"/>
              <a:gd name="connsiteY0" fmla="*/ 1245870 h 1245870"/>
              <a:gd name="connsiteX1" fmla="*/ 371475 w 742950"/>
              <a:gd name="connsiteY1" fmla="*/ 0 h 1245870"/>
              <a:gd name="connsiteX2" fmla="*/ 742950 w 742950"/>
              <a:gd name="connsiteY2" fmla="*/ 1245870 h 1245870"/>
              <a:gd name="connsiteX3" fmla="*/ 0 w 742950"/>
              <a:gd name="connsiteY3" fmla="*/ 1245870 h 1245870"/>
              <a:gd name="connsiteX0" fmla="*/ 0 w 742950"/>
              <a:gd name="connsiteY0" fmla="*/ 1177290 h 1177290"/>
              <a:gd name="connsiteX1" fmla="*/ 565785 w 742950"/>
              <a:gd name="connsiteY1" fmla="*/ 0 h 1177290"/>
              <a:gd name="connsiteX2" fmla="*/ 742950 w 742950"/>
              <a:gd name="connsiteY2" fmla="*/ 1177290 h 1177290"/>
              <a:gd name="connsiteX3" fmla="*/ 0 w 742950"/>
              <a:gd name="connsiteY3" fmla="*/ 1177290 h 1177290"/>
              <a:gd name="connsiteX0" fmla="*/ 0 w 742950"/>
              <a:gd name="connsiteY0" fmla="*/ 1177290 h 1177290"/>
              <a:gd name="connsiteX1" fmla="*/ 565785 w 742950"/>
              <a:gd name="connsiteY1" fmla="*/ 0 h 1177290"/>
              <a:gd name="connsiteX2" fmla="*/ 742950 w 742950"/>
              <a:gd name="connsiteY2" fmla="*/ 1177290 h 1177290"/>
              <a:gd name="connsiteX3" fmla="*/ 0 w 742950"/>
              <a:gd name="connsiteY3" fmla="*/ 1177290 h 1177290"/>
              <a:gd name="connsiteX0" fmla="*/ 0 w 565785"/>
              <a:gd name="connsiteY0" fmla="*/ 1177290 h 1177290"/>
              <a:gd name="connsiteX1" fmla="*/ 565785 w 565785"/>
              <a:gd name="connsiteY1" fmla="*/ 0 h 1177290"/>
              <a:gd name="connsiteX2" fmla="*/ 274320 w 565785"/>
              <a:gd name="connsiteY2" fmla="*/ 1154430 h 1177290"/>
              <a:gd name="connsiteX3" fmla="*/ 0 w 565785"/>
              <a:gd name="connsiteY3" fmla="*/ 1177290 h 1177290"/>
              <a:gd name="connsiteX0" fmla="*/ 0 w 596976"/>
              <a:gd name="connsiteY0" fmla="*/ 1177290 h 1177290"/>
              <a:gd name="connsiteX1" fmla="*/ 565785 w 596976"/>
              <a:gd name="connsiteY1" fmla="*/ 0 h 1177290"/>
              <a:gd name="connsiteX2" fmla="*/ 274320 w 596976"/>
              <a:gd name="connsiteY2" fmla="*/ 1154430 h 1177290"/>
              <a:gd name="connsiteX3" fmla="*/ 0 w 596976"/>
              <a:gd name="connsiteY3" fmla="*/ 1177290 h 1177290"/>
              <a:gd name="connsiteX0" fmla="*/ 0 w 561184"/>
              <a:gd name="connsiteY0" fmla="*/ 1177290 h 1177290"/>
              <a:gd name="connsiteX1" fmla="*/ 474345 w 561184"/>
              <a:gd name="connsiteY1" fmla="*/ 0 h 1177290"/>
              <a:gd name="connsiteX2" fmla="*/ 274320 w 561184"/>
              <a:gd name="connsiteY2" fmla="*/ 1154430 h 1177290"/>
              <a:gd name="connsiteX3" fmla="*/ 0 w 561184"/>
              <a:gd name="connsiteY3" fmla="*/ 1177290 h 1177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84" h="1177290">
                <a:moveTo>
                  <a:pt x="0" y="1177290"/>
                </a:moveTo>
                <a:cubicBezTo>
                  <a:pt x="188595" y="784860"/>
                  <a:pt x="-11430" y="323850"/>
                  <a:pt x="474345" y="0"/>
                </a:cubicBezTo>
                <a:cubicBezTo>
                  <a:pt x="377190" y="384810"/>
                  <a:pt x="840105" y="895350"/>
                  <a:pt x="274320" y="1154430"/>
                </a:cubicBezTo>
                <a:lnTo>
                  <a:pt x="0" y="1177290"/>
                </a:ln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Isosceles Triangle 14"/>
          <p:cNvSpPr/>
          <p:nvPr/>
        </p:nvSpPr>
        <p:spPr>
          <a:xfrm flipH="1">
            <a:off x="8984695" y="2956706"/>
            <a:ext cx="694554" cy="1260409"/>
          </a:xfrm>
          <a:custGeom>
            <a:avLst/>
            <a:gdLst>
              <a:gd name="connsiteX0" fmla="*/ 0 w 514350"/>
              <a:gd name="connsiteY0" fmla="*/ 1062990 h 1062990"/>
              <a:gd name="connsiteX1" fmla="*/ 257175 w 514350"/>
              <a:gd name="connsiteY1" fmla="*/ 0 h 1062990"/>
              <a:gd name="connsiteX2" fmla="*/ 514350 w 514350"/>
              <a:gd name="connsiteY2" fmla="*/ 1062990 h 1062990"/>
              <a:gd name="connsiteX3" fmla="*/ 0 w 514350"/>
              <a:gd name="connsiteY3" fmla="*/ 1062990 h 1062990"/>
              <a:gd name="connsiteX0" fmla="*/ 0 w 514350"/>
              <a:gd name="connsiteY0" fmla="*/ 1291590 h 1291590"/>
              <a:gd name="connsiteX1" fmla="*/ 51435 w 514350"/>
              <a:gd name="connsiteY1" fmla="*/ 0 h 1291590"/>
              <a:gd name="connsiteX2" fmla="*/ 514350 w 514350"/>
              <a:gd name="connsiteY2" fmla="*/ 1291590 h 1291590"/>
              <a:gd name="connsiteX3" fmla="*/ 0 w 514350"/>
              <a:gd name="connsiteY3" fmla="*/ 1291590 h 1291590"/>
              <a:gd name="connsiteX0" fmla="*/ 63289 w 577639"/>
              <a:gd name="connsiteY0" fmla="*/ 1291590 h 1291590"/>
              <a:gd name="connsiteX1" fmla="*/ 114724 w 577639"/>
              <a:gd name="connsiteY1" fmla="*/ 0 h 1291590"/>
              <a:gd name="connsiteX2" fmla="*/ 577639 w 577639"/>
              <a:gd name="connsiteY2" fmla="*/ 1291590 h 1291590"/>
              <a:gd name="connsiteX3" fmla="*/ 63289 w 577639"/>
              <a:gd name="connsiteY3" fmla="*/ 1291590 h 1291590"/>
              <a:gd name="connsiteX0" fmla="*/ 63289 w 577639"/>
              <a:gd name="connsiteY0" fmla="*/ 1291590 h 1291590"/>
              <a:gd name="connsiteX1" fmla="*/ 114724 w 577639"/>
              <a:gd name="connsiteY1" fmla="*/ 0 h 1291590"/>
              <a:gd name="connsiteX2" fmla="*/ 577639 w 577639"/>
              <a:gd name="connsiteY2" fmla="*/ 1291590 h 1291590"/>
              <a:gd name="connsiteX3" fmla="*/ 63289 w 577639"/>
              <a:gd name="connsiteY3" fmla="*/ 1291590 h 1291590"/>
              <a:gd name="connsiteX0" fmla="*/ 63289 w 486199"/>
              <a:gd name="connsiteY0" fmla="*/ 1291590 h 1291590"/>
              <a:gd name="connsiteX1" fmla="*/ 114724 w 486199"/>
              <a:gd name="connsiteY1" fmla="*/ 0 h 1291590"/>
              <a:gd name="connsiteX2" fmla="*/ 486199 w 486199"/>
              <a:gd name="connsiteY2" fmla="*/ 1177290 h 1291590"/>
              <a:gd name="connsiteX3" fmla="*/ 63289 w 486199"/>
              <a:gd name="connsiteY3" fmla="*/ 1291590 h 1291590"/>
              <a:gd name="connsiteX0" fmla="*/ 63289 w 601789"/>
              <a:gd name="connsiteY0" fmla="*/ 1291590 h 1291590"/>
              <a:gd name="connsiteX1" fmla="*/ 114724 w 601789"/>
              <a:gd name="connsiteY1" fmla="*/ 0 h 1291590"/>
              <a:gd name="connsiteX2" fmla="*/ 486199 w 601789"/>
              <a:gd name="connsiteY2" fmla="*/ 1177290 h 1291590"/>
              <a:gd name="connsiteX3" fmla="*/ 63289 w 601789"/>
              <a:gd name="connsiteY3" fmla="*/ 1291590 h 1291590"/>
              <a:gd name="connsiteX0" fmla="*/ 168864 w 570204"/>
              <a:gd name="connsiteY0" fmla="*/ 1177290 h 1177290"/>
              <a:gd name="connsiteX1" fmla="*/ 83139 w 570204"/>
              <a:gd name="connsiteY1" fmla="*/ 0 h 1177290"/>
              <a:gd name="connsiteX2" fmla="*/ 454614 w 570204"/>
              <a:gd name="connsiteY2" fmla="*/ 1177290 h 1177290"/>
              <a:gd name="connsiteX3" fmla="*/ 168864 w 570204"/>
              <a:gd name="connsiteY3" fmla="*/ 1177290 h 1177290"/>
              <a:gd name="connsiteX0" fmla="*/ 238617 w 639957"/>
              <a:gd name="connsiteY0" fmla="*/ 1177290 h 1177290"/>
              <a:gd name="connsiteX1" fmla="*/ 152892 w 639957"/>
              <a:gd name="connsiteY1" fmla="*/ 0 h 1177290"/>
              <a:gd name="connsiteX2" fmla="*/ 524367 w 639957"/>
              <a:gd name="connsiteY2" fmla="*/ 1177290 h 1177290"/>
              <a:gd name="connsiteX3" fmla="*/ 238617 w 639957"/>
              <a:gd name="connsiteY3" fmla="*/ 1177290 h 1177290"/>
              <a:gd name="connsiteX0" fmla="*/ 266078 w 667418"/>
              <a:gd name="connsiteY0" fmla="*/ 1177290 h 1177290"/>
              <a:gd name="connsiteX1" fmla="*/ 180353 w 667418"/>
              <a:gd name="connsiteY1" fmla="*/ 0 h 1177290"/>
              <a:gd name="connsiteX2" fmla="*/ 551828 w 667418"/>
              <a:gd name="connsiteY2" fmla="*/ 1177290 h 1177290"/>
              <a:gd name="connsiteX3" fmla="*/ 266078 w 667418"/>
              <a:gd name="connsiteY3" fmla="*/ 1177290 h 1177290"/>
              <a:gd name="connsiteX0" fmla="*/ 266078 w 675169"/>
              <a:gd name="connsiteY0" fmla="*/ 1177290 h 1177290"/>
              <a:gd name="connsiteX1" fmla="*/ 180353 w 675169"/>
              <a:gd name="connsiteY1" fmla="*/ 0 h 1177290"/>
              <a:gd name="connsiteX2" fmla="*/ 563258 w 675169"/>
              <a:gd name="connsiteY2" fmla="*/ 1177290 h 1177290"/>
              <a:gd name="connsiteX3" fmla="*/ 266078 w 675169"/>
              <a:gd name="connsiteY3" fmla="*/ 1177290 h 1177290"/>
              <a:gd name="connsiteX0" fmla="*/ 266078 w 730594"/>
              <a:gd name="connsiteY0" fmla="*/ 1177290 h 1177290"/>
              <a:gd name="connsiteX1" fmla="*/ 180353 w 730594"/>
              <a:gd name="connsiteY1" fmla="*/ 0 h 1177290"/>
              <a:gd name="connsiteX2" fmla="*/ 563258 w 730594"/>
              <a:gd name="connsiteY2" fmla="*/ 1177290 h 1177290"/>
              <a:gd name="connsiteX3" fmla="*/ 266078 w 730594"/>
              <a:gd name="connsiteY3" fmla="*/ 1177290 h 1177290"/>
              <a:gd name="connsiteX0" fmla="*/ 266078 w 730594"/>
              <a:gd name="connsiteY0" fmla="*/ 1177290 h 1240328"/>
              <a:gd name="connsiteX1" fmla="*/ 180353 w 730594"/>
              <a:gd name="connsiteY1" fmla="*/ 0 h 1240328"/>
              <a:gd name="connsiteX2" fmla="*/ 563258 w 730594"/>
              <a:gd name="connsiteY2" fmla="*/ 1177290 h 1240328"/>
              <a:gd name="connsiteX3" fmla="*/ 266078 w 730594"/>
              <a:gd name="connsiteY3" fmla="*/ 1177290 h 1240328"/>
              <a:gd name="connsiteX0" fmla="*/ 266078 w 730594"/>
              <a:gd name="connsiteY0" fmla="*/ 1177290 h 1261546"/>
              <a:gd name="connsiteX1" fmla="*/ 180353 w 730594"/>
              <a:gd name="connsiteY1" fmla="*/ 0 h 1261546"/>
              <a:gd name="connsiteX2" fmla="*/ 563258 w 730594"/>
              <a:gd name="connsiteY2" fmla="*/ 1177290 h 1261546"/>
              <a:gd name="connsiteX3" fmla="*/ 266078 w 730594"/>
              <a:gd name="connsiteY3" fmla="*/ 1177290 h 1261546"/>
              <a:gd name="connsiteX0" fmla="*/ 266078 w 785394"/>
              <a:gd name="connsiteY0" fmla="*/ 1177290 h 1251735"/>
              <a:gd name="connsiteX1" fmla="*/ 180353 w 785394"/>
              <a:gd name="connsiteY1" fmla="*/ 0 h 1251735"/>
              <a:gd name="connsiteX2" fmla="*/ 638704 w 785394"/>
              <a:gd name="connsiteY2" fmla="*/ 1150130 h 1251735"/>
              <a:gd name="connsiteX3" fmla="*/ 266078 w 785394"/>
              <a:gd name="connsiteY3" fmla="*/ 1177290 h 1251735"/>
              <a:gd name="connsiteX0" fmla="*/ 244858 w 806423"/>
              <a:gd name="connsiteY0" fmla="*/ 1177290 h 1251735"/>
              <a:gd name="connsiteX1" fmla="*/ 201382 w 806423"/>
              <a:gd name="connsiteY1" fmla="*/ 0 h 1251735"/>
              <a:gd name="connsiteX2" fmla="*/ 659733 w 806423"/>
              <a:gd name="connsiteY2" fmla="*/ 1150130 h 1251735"/>
              <a:gd name="connsiteX3" fmla="*/ 244858 w 806423"/>
              <a:gd name="connsiteY3" fmla="*/ 1177290 h 1251735"/>
              <a:gd name="connsiteX0" fmla="*/ 244858 w 806423"/>
              <a:gd name="connsiteY0" fmla="*/ 1177290 h 1251735"/>
              <a:gd name="connsiteX1" fmla="*/ 201382 w 806423"/>
              <a:gd name="connsiteY1" fmla="*/ 0 h 1251735"/>
              <a:gd name="connsiteX2" fmla="*/ 659733 w 806423"/>
              <a:gd name="connsiteY2" fmla="*/ 1150130 h 1251735"/>
              <a:gd name="connsiteX3" fmla="*/ 244858 w 806423"/>
              <a:gd name="connsiteY3" fmla="*/ 1177290 h 1251735"/>
              <a:gd name="connsiteX0" fmla="*/ 244858 w 752760"/>
              <a:gd name="connsiteY0" fmla="*/ 1177290 h 1251735"/>
              <a:gd name="connsiteX1" fmla="*/ 201382 w 752760"/>
              <a:gd name="connsiteY1" fmla="*/ 0 h 1251735"/>
              <a:gd name="connsiteX2" fmla="*/ 659733 w 752760"/>
              <a:gd name="connsiteY2" fmla="*/ 1150130 h 1251735"/>
              <a:gd name="connsiteX3" fmla="*/ 244858 w 752760"/>
              <a:gd name="connsiteY3" fmla="*/ 1177290 h 1251735"/>
              <a:gd name="connsiteX0" fmla="*/ 244858 w 782261"/>
              <a:gd name="connsiteY0" fmla="*/ 1177290 h 1251735"/>
              <a:gd name="connsiteX1" fmla="*/ 201382 w 782261"/>
              <a:gd name="connsiteY1" fmla="*/ 0 h 1251735"/>
              <a:gd name="connsiteX2" fmla="*/ 659733 w 782261"/>
              <a:gd name="connsiteY2" fmla="*/ 1150130 h 1251735"/>
              <a:gd name="connsiteX3" fmla="*/ 244858 w 782261"/>
              <a:gd name="connsiteY3" fmla="*/ 1177290 h 1251735"/>
              <a:gd name="connsiteX0" fmla="*/ 244858 w 664016"/>
              <a:gd name="connsiteY0" fmla="*/ 1214990 h 1289435"/>
              <a:gd name="connsiteX1" fmla="*/ 201382 w 664016"/>
              <a:gd name="connsiteY1" fmla="*/ 37700 h 1289435"/>
              <a:gd name="connsiteX2" fmla="*/ 445620 w 664016"/>
              <a:gd name="connsiteY2" fmla="*/ 372308 h 1289435"/>
              <a:gd name="connsiteX3" fmla="*/ 659733 w 664016"/>
              <a:gd name="connsiteY3" fmla="*/ 1187830 h 1289435"/>
              <a:gd name="connsiteX4" fmla="*/ 244858 w 664016"/>
              <a:gd name="connsiteY4" fmla="*/ 1214990 h 1289435"/>
              <a:gd name="connsiteX0" fmla="*/ 244858 w 687077"/>
              <a:gd name="connsiteY0" fmla="*/ 1209827 h 1284272"/>
              <a:gd name="connsiteX1" fmla="*/ 201382 w 687077"/>
              <a:gd name="connsiteY1" fmla="*/ 32537 h 1284272"/>
              <a:gd name="connsiteX2" fmla="*/ 631737 w 687077"/>
              <a:gd name="connsiteY2" fmla="*/ 431881 h 1284272"/>
              <a:gd name="connsiteX3" fmla="*/ 659733 w 687077"/>
              <a:gd name="connsiteY3" fmla="*/ 1182667 h 1284272"/>
              <a:gd name="connsiteX4" fmla="*/ 244858 w 687077"/>
              <a:gd name="connsiteY4" fmla="*/ 1209827 h 1284272"/>
              <a:gd name="connsiteX0" fmla="*/ 244858 w 687077"/>
              <a:gd name="connsiteY0" fmla="*/ 1177290 h 1251735"/>
              <a:gd name="connsiteX1" fmla="*/ 201382 w 687077"/>
              <a:gd name="connsiteY1" fmla="*/ 0 h 1251735"/>
              <a:gd name="connsiteX2" fmla="*/ 631737 w 687077"/>
              <a:gd name="connsiteY2" fmla="*/ 399344 h 1251735"/>
              <a:gd name="connsiteX3" fmla="*/ 659733 w 687077"/>
              <a:gd name="connsiteY3" fmla="*/ 1150130 h 1251735"/>
              <a:gd name="connsiteX4" fmla="*/ 244858 w 687077"/>
              <a:gd name="connsiteY4" fmla="*/ 1177290 h 1251735"/>
              <a:gd name="connsiteX0" fmla="*/ 244858 w 663821"/>
              <a:gd name="connsiteY0" fmla="*/ 1177290 h 1260409"/>
              <a:gd name="connsiteX1" fmla="*/ 201382 w 663821"/>
              <a:gd name="connsiteY1" fmla="*/ 0 h 1260409"/>
              <a:gd name="connsiteX2" fmla="*/ 631737 w 663821"/>
              <a:gd name="connsiteY2" fmla="*/ 399344 h 1260409"/>
              <a:gd name="connsiteX3" fmla="*/ 594997 w 663821"/>
              <a:gd name="connsiteY3" fmla="*/ 1174406 h 1260409"/>
              <a:gd name="connsiteX4" fmla="*/ 244858 w 663821"/>
              <a:gd name="connsiteY4" fmla="*/ 1177290 h 1260409"/>
              <a:gd name="connsiteX0" fmla="*/ 244858 w 703179"/>
              <a:gd name="connsiteY0" fmla="*/ 1177290 h 1260409"/>
              <a:gd name="connsiteX1" fmla="*/ 201382 w 703179"/>
              <a:gd name="connsiteY1" fmla="*/ 0 h 1260409"/>
              <a:gd name="connsiteX2" fmla="*/ 631737 w 703179"/>
              <a:gd name="connsiteY2" fmla="*/ 399344 h 1260409"/>
              <a:gd name="connsiteX3" fmla="*/ 594997 w 703179"/>
              <a:gd name="connsiteY3" fmla="*/ 1174406 h 1260409"/>
              <a:gd name="connsiteX4" fmla="*/ 244858 w 703179"/>
              <a:gd name="connsiteY4" fmla="*/ 1177290 h 1260409"/>
              <a:gd name="connsiteX0" fmla="*/ 244858 w 694554"/>
              <a:gd name="connsiteY0" fmla="*/ 1177290 h 1260409"/>
              <a:gd name="connsiteX1" fmla="*/ 201382 w 694554"/>
              <a:gd name="connsiteY1" fmla="*/ 0 h 1260409"/>
              <a:gd name="connsiteX2" fmla="*/ 631737 w 694554"/>
              <a:gd name="connsiteY2" fmla="*/ 399344 h 1260409"/>
              <a:gd name="connsiteX3" fmla="*/ 688381 w 694554"/>
              <a:gd name="connsiteY3" fmla="*/ 731116 h 1260409"/>
              <a:gd name="connsiteX4" fmla="*/ 594997 w 694554"/>
              <a:gd name="connsiteY4" fmla="*/ 1174406 h 1260409"/>
              <a:gd name="connsiteX5" fmla="*/ 244858 w 694554"/>
              <a:gd name="connsiteY5" fmla="*/ 1177290 h 12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4554" h="1260409">
                <a:moveTo>
                  <a:pt x="244858" y="1177290"/>
                </a:moveTo>
                <a:cubicBezTo>
                  <a:pt x="-115187" y="998220"/>
                  <a:pt x="-32933" y="510540"/>
                  <a:pt x="201382" y="0"/>
                </a:cubicBezTo>
                <a:cubicBezTo>
                  <a:pt x="396683" y="377444"/>
                  <a:pt x="555345" y="207656"/>
                  <a:pt x="631737" y="399344"/>
                </a:cubicBezTo>
                <a:cubicBezTo>
                  <a:pt x="712903" y="521197"/>
                  <a:pt x="694504" y="601939"/>
                  <a:pt x="688381" y="731116"/>
                </a:cubicBezTo>
                <a:cubicBezTo>
                  <a:pt x="682258" y="860293"/>
                  <a:pt x="668918" y="1100044"/>
                  <a:pt x="594997" y="1174406"/>
                </a:cubicBezTo>
                <a:cubicBezTo>
                  <a:pt x="514044" y="1252869"/>
                  <a:pt x="383149" y="1319127"/>
                  <a:pt x="244858" y="1177290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9746" y="2533362"/>
            <a:ext cx="1535422" cy="1766953"/>
          </a:xfrm>
          <a:prstGeom prst="rect">
            <a:avLst/>
          </a:prstGeom>
        </p:spPr>
      </p:pic>
      <p:sp>
        <p:nvSpPr>
          <p:cNvPr id="51" name="Isosceles Triangle 50"/>
          <p:cNvSpPr/>
          <p:nvPr/>
        </p:nvSpPr>
        <p:spPr>
          <a:xfrm>
            <a:off x="271848" y="2896141"/>
            <a:ext cx="778476" cy="1152195"/>
          </a:xfrm>
          <a:prstGeom prst="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1754660" y="4307206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EDIT POINT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1340983" y="4650982"/>
            <a:ext cx="21339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2400" dirty="0" smtClean="0"/>
              <a:t>ปรับรูปร่างตามตัวอย่าง</a:t>
            </a:r>
            <a:endParaRPr lang="en-US" sz="2400" dirty="0"/>
          </a:p>
        </p:txBody>
      </p:sp>
      <p:sp>
        <p:nvSpPr>
          <p:cNvPr id="54" name="Right Arrow 53"/>
          <p:cNvSpPr/>
          <p:nvPr/>
        </p:nvSpPr>
        <p:spPr>
          <a:xfrm>
            <a:off x="1248032" y="3452313"/>
            <a:ext cx="358346" cy="364722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Arrow Connector 55"/>
          <p:cNvCxnSpPr/>
          <p:nvPr/>
        </p:nvCxnSpPr>
        <p:spPr>
          <a:xfrm flipV="1">
            <a:off x="2773334" y="2418443"/>
            <a:ext cx="1160988" cy="12937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/>
          <p:nvPr/>
        </p:nvCxnSpPr>
        <p:spPr>
          <a:xfrm flipV="1">
            <a:off x="2759676" y="3701460"/>
            <a:ext cx="1228870" cy="2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2759676" y="3722848"/>
            <a:ext cx="1055105" cy="11589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>
            <a:stCxn id="19" idx="3"/>
          </p:cNvCxnSpPr>
          <p:nvPr/>
        </p:nvCxnSpPr>
        <p:spPr>
          <a:xfrm flipH="1">
            <a:off x="4757351" y="3390896"/>
            <a:ext cx="1246901" cy="18018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 flipH="1" flipV="1">
            <a:off x="4546166" y="3244063"/>
            <a:ext cx="1683691" cy="227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 flipH="1" flipV="1">
            <a:off x="4397781" y="2047847"/>
            <a:ext cx="1563442" cy="699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 flipV="1">
            <a:off x="7428110" y="1835377"/>
            <a:ext cx="1839900" cy="97308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Arrow Connector 73"/>
          <p:cNvCxnSpPr/>
          <p:nvPr/>
        </p:nvCxnSpPr>
        <p:spPr>
          <a:xfrm>
            <a:off x="6959384" y="3200765"/>
            <a:ext cx="2010502" cy="3447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/>
          <p:cNvCxnSpPr/>
          <p:nvPr/>
        </p:nvCxnSpPr>
        <p:spPr>
          <a:xfrm flipV="1">
            <a:off x="6506914" y="1014705"/>
            <a:ext cx="4712" cy="13201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Arrow Connector 76"/>
          <p:cNvCxnSpPr/>
          <p:nvPr/>
        </p:nvCxnSpPr>
        <p:spPr>
          <a:xfrm>
            <a:off x="6905175" y="3656644"/>
            <a:ext cx="2079261" cy="156830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73409" y="1113498"/>
            <a:ext cx="3256020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th-TH" sz="3200" dirty="0" smtClean="0"/>
              <a:t>ขั้นตอนการวาดกลีบกุหลาบ</a:t>
            </a:r>
            <a:endParaRPr lang="en-US" sz="3200" dirty="0"/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7243" y="5287724"/>
            <a:ext cx="1603772" cy="1295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76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36434" y="1957439"/>
            <a:ext cx="2381454" cy="4085459"/>
            <a:chOff x="4121753" y="1750419"/>
            <a:chExt cx="1783083" cy="3058935"/>
          </a:xfrm>
        </p:grpSpPr>
        <p:sp>
          <p:nvSpPr>
            <p:cNvPr id="5" name="Freeform 4"/>
            <p:cNvSpPr/>
            <p:nvPr/>
          </p:nvSpPr>
          <p:spPr>
            <a:xfrm rot="19798681" flipH="1">
              <a:off x="4130296" y="2087404"/>
              <a:ext cx="1774540" cy="2721950"/>
            </a:xfrm>
            <a:custGeom>
              <a:avLst/>
              <a:gdLst>
                <a:gd name="connsiteX0" fmla="*/ 0 w 1774540"/>
                <a:gd name="connsiteY0" fmla="*/ 220804 h 2721950"/>
                <a:gd name="connsiteX1" fmla="*/ 398280 w 1774540"/>
                <a:gd name="connsiteY1" fmla="*/ 0 h 2721950"/>
                <a:gd name="connsiteX2" fmla="*/ 452568 w 1774540"/>
                <a:gd name="connsiteY2" fmla="*/ 433809 h 2721950"/>
                <a:gd name="connsiteX3" fmla="*/ 975603 w 1774540"/>
                <a:gd name="connsiteY3" fmla="*/ 1319733 h 2721950"/>
                <a:gd name="connsiteX4" fmla="*/ 992651 w 1774540"/>
                <a:gd name="connsiteY4" fmla="*/ 1233110 h 2721950"/>
                <a:gd name="connsiteX5" fmla="*/ 1026749 w 1774540"/>
                <a:gd name="connsiteY5" fmla="*/ 1406365 h 2721950"/>
                <a:gd name="connsiteX6" fmla="*/ 1274559 w 1774540"/>
                <a:gd name="connsiteY6" fmla="*/ 1826110 h 2721950"/>
                <a:gd name="connsiteX7" fmla="*/ 1291258 w 1774540"/>
                <a:gd name="connsiteY7" fmla="*/ 1741264 h 2721950"/>
                <a:gd name="connsiteX8" fmla="*/ 1324656 w 1774540"/>
                <a:gd name="connsiteY8" fmla="*/ 1910965 h 2721950"/>
                <a:gd name="connsiteX9" fmla="*/ 1520423 w 1774540"/>
                <a:gd name="connsiteY9" fmla="*/ 2242558 h 2721950"/>
                <a:gd name="connsiteX10" fmla="*/ 1537269 w 1774540"/>
                <a:gd name="connsiteY10" fmla="*/ 2156965 h 2721950"/>
                <a:gd name="connsiteX11" fmla="*/ 1570961 w 1774540"/>
                <a:gd name="connsiteY11" fmla="*/ 2328159 h 2721950"/>
                <a:gd name="connsiteX12" fmla="*/ 1774540 w 1774540"/>
                <a:gd name="connsiteY12" fmla="*/ 2672984 h 2721950"/>
                <a:gd name="connsiteX13" fmla="*/ 1689803 w 1774540"/>
                <a:gd name="connsiteY13" fmla="*/ 2721950 h 2721950"/>
                <a:gd name="connsiteX14" fmla="*/ 1333300 w 1774540"/>
                <a:gd name="connsiteY14" fmla="*/ 2122184 h 2721950"/>
                <a:gd name="connsiteX15" fmla="*/ 1192181 w 1774540"/>
                <a:gd name="connsiteY15" fmla="*/ 2002087 h 2721950"/>
                <a:gd name="connsiteX16" fmla="*/ 1278766 w 1774540"/>
                <a:gd name="connsiteY16" fmla="*/ 2030439 h 2721950"/>
                <a:gd name="connsiteX17" fmla="*/ 1085097 w 1774540"/>
                <a:gd name="connsiteY17" fmla="*/ 1704617 h 2721950"/>
                <a:gd name="connsiteX18" fmla="*/ 946170 w 1774540"/>
                <a:gd name="connsiteY18" fmla="*/ 1586386 h 2721950"/>
                <a:gd name="connsiteX19" fmla="*/ 1031410 w 1774540"/>
                <a:gd name="connsiteY19" fmla="*/ 1614297 h 2721950"/>
                <a:gd name="connsiteX20" fmla="*/ 779524 w 1774540"/>
                <a:gd name="connsiteY20" fmla="*/ 1190536 h 2721950"/>
                <a:gd name="connsiteX21" fmla="*/ 647563 w 1774540"/>
                <a:gd name="connsiteY21" fmla="*/ 1078232 h 2721950"/>
                <a:gd name="connsiteX22" fmla="*/ 728529 w 1774540"/>
                <a:gd name="connsiteY22" fmla="*/ 1104744 h 2721950"/>
                <a:gd name="connsiteX23" fmla="*/ 346505 w 1774540"/>
                <a:gd name="connsiteY23" fmla="*/ 462043 h 2721950"/>
                <a:gd name="connsiteX24" fmla="*/ 0 w 1774540"/>
                <a:gd name="connsiteY24" fmla="*/ 220804 h 272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74540" h="2721950">
                  <a:moveTo>
                    <a:pt x="0" y="220804"/>
                  </a:moveTo>
                  <a:lnTo>
                    <a:pt x="398280" y="0"/>
                  </a:lnTo>
                  <a:cubicBezTo>
                    <a:pt x="520340" y="265214"/>
                    <a:pt x="420354" y="275556"/>
                    <a:pt x="452568" y="433809"/>
                  </a:cubicBezTo>
                  <a:lnTo>
                    <a:pt x="975603" y="1319733"/>
                  </a:lnTo>
                  <a:lnTo>
                    <a:pt x="992651" y="1233110"/>
                  </a:lnTo>
                  <a:lnTo>
                    <a:pt x="1026749" y="1406365"/>
                  </a:lnTo>
                  <a:lnTo>
                    <a:pt x="1274559" y="1826110"/>
                  </a:lnTo>
                  <a:lnTo>
                    <a:pt x="1291258" y="1741264"/>
                  </a:lnTo>
                  <a:lnTo>
                    <a:pt x="1324656" y="1910965"/>
                  </a:lnTo>
                  <a:lnTo>
                    <a:pt x="1520423" y="2242558"/>
                  </a:lnTo>
                  <a:lnTo>
                    <a:pt x="1537269" y="2156965"/>
                  </a:lnTo>
                  <a:lnTo>
                    <a:pt x="1570961" y="2328159"/>
                  </a:lnTo>
                  <a:lnTo>
                    <a:pt x="1774540" y="2672984"/>
                  </a:lnTo>
                  <a:lnTo>
                    <a:pt x="1689803" y="2721950"/>
                  </a:lnTo>
                  <a:lnTo>
                    <a:pt x="1333300" y="2122184"/>
                  </a:lnTo>
                  <a:lnTo>
                    <a:pt x="1192181" y="2002087"/>
                  </a:lnTo>
                  <a:lnTo>
                    <a:pt x="1278766" y="2030439"/>
                  </a:lnTo>
                  <a:lnTo>
                    <a:pt x="1085097" y="1704617"/>
                  </a:lnTo>
                  <a:lnTo>
                    <a:pt x="946170" y="1586386"/>
                  </a:lnTo>
                  <a:lnTo>
                    <a:pt x="1031410" y="1614297"/>
                  </a:lnTo>
                  <a:lnTo>
                    <a:pt x="779524" y="1190536"/>
                  </a:lnTo>
                  <a:lnTo>
                    <a:pt x="647563" y="1078232"/>
                  </a:lnTo>
                  <a:lnTo>
                    <a:pt x="728529" y="1104744"/>
                  </a:lnTo>
                  <a:lnTo>
                    <a:pt x="346505" y="462043"/>
                  </a:lnTo>
                  <a:cubicBezTo>
                    <a:pt x="132188" y="426271"/>
                    <a:pt x="109223" y="317306"/>
                    <a:pt x="0" y="220804"/>
                  </a:cubicBezTo>
                  <a:close/>
                </a:path>
              </a:pathLst>
            </a:custGeom>
            <a:gradFill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</a:gra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22"/>
            <p:cNvSpPr/>
            <p:nvPr/>
          </p:nvSpPr>
          <p:spPr>
            <a:xfrm rot="13981978">
              <a:off x="4567032" y="1716722"/>
              <a:ext cx="384526" cy="726611"/>
            </a:xfrm>
            <a:custGeom>
              <a:avLst/>
              <a:gdLst>
                <a:gd name="connsiteX0" fmla="*/ 0 w 329675"/>
                <a:gd name="connsiteY0" fmla="*/ 601722 h 601722"/>
                <a:gd name="connsiteX1" fmla="*/ 164838 w 329675"/>
                <a:gd name="connsiteY1" fmla="*/ 0 h 601722"/>
                <a:gd name="connsiteX2" fmla="*/ 329675 w 329675"/>
                <a:gd name="connsiteY2" fmla="*/ 601722 h 601722"/>
                <a:gd name="connsiteX3" fmla="*/ 0 w 329675"/>
                <a:gd name="connsiteY3" fmla="*/ 601722 h 601722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63295 w 316484"/>
                <a:gd name="connsiteY0" fmla="*/ 726611 h 726611"/>
                <a:gd name="connsiteX1" fmla="*/ 0 w 316484"/>
                <a:gd name="connsiteY1" fmla="*/ 0 h 726611"/>
                <a:gd name="connsiteX2" fmla="*/ 316484 w 316484"/>
                <a:gd name="connsiteY2" fmla="*/ 720044 h 726611"/>
                <a:gd name="connsiteX3" fmla="*/ 63295 w 316484"/>
                <a:gd name="connsiteY3" fmla="*/ 726611 h 726611"/>
                <a:gd name="connsiteX0" fmla="*/ 110320 w 363509"/>
                <a:gd name="connsiteY0" fmla="*/ 726611 h 726611"/>
                <a:gd name="connsiteX1" fmla="*/ 47025 w 363509"/>
                <a:gd name="connsiteY1" fmla="*/ 0 h 726611"/>
                <a:gd name="connsiteX2" fmla="*/ 363509 w 363509"/>
                <a:gd name="connsiteY2" fmla="*/ 720044 h 726611"/>
                <a:gd name="connsiteX3" fmla="*/ 110320 w 363509"/>
                <a:gd name="connsiteY3" fmla="*/ 726611 h 726611"/>
                <a:gd name="connsiteX0" fmla="*/ 131337 w 384526"/>
                <a:gd name="connsiteY0" fmla="*/ 726611 h 726611"/>
                <a:gd name="connsiteX1" fmla="*/ 68042 w 384526"/>
                <a:gd name="connsiteY1" fmla="*/ 0 h 726611"/>
                <a:gd name="connsiteX2" fmla="*/ 384526 w 384526"/>
                <a:gd name="connsiteY2" fmla="*/ 720044 h 726611"/>
                <a:gd name="connsiteX3" fmla="*/ 131337 w 384526"/>
                <a:gd name="connsiteY3" fmla="*/ 726611 h 72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526" h="726611">
                  <a:moveTo>
                    <a:pt x="131337" y="726611"/>
                  </a:moveTo>
                  <a:cubicBezTo>
                    <a:pt x="-195861" y="519765"/>
                    <a:pt x="209033" y="311568"/>
                    <a:pt x="68042" y="0"/>
                  </a:cubicBezTo>
                  <a:cubicBezTo>
                    <a:pt x="454143" y="202468"/>
                    <a:pt x="279031" y="480029"/>
                    <a:pt x="384526" y="720044"/>
                  </a:cubicBezTo>
                  <a:lnTo>
                    <a:pt x="131337" y="726611"/>
                  </a:lnTo>
                  <a:close/>
                </a:path>
              </a:pathLst>
            </a:custGeom>
            <a:gradFill flip="none" rotWithShape="1"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22"/>
            <p:cNvSpPr/>
            <p:nvPr/>
          </p:nvSpPr>
          <p:spPr>
            <a:xfrm rot="14077161">
              <a:off x="4323182" y="1548990"/>
              <a:ext cx="385931" cy="788790"/>
            </a:xfrm>
            <a:custGeom>
              <a:avLst/>
              <a:gdLst>
                <a:gd name="connsiteX0" fmla="*/ 0 w 329675"/>
                <a:gd name="connsiteY0" fmla="*/ 601722 h 601722"/>
                <a:gd name="connsiteX1" fmla="*/ 164838 w 329675"/>
                <a:gd name="connsiteY1" fmla="*/ 0 h 601722"/>
                <a:gd name="connsiteX2" fmla="*/ 329675 w 329675"/>
                <a:gd name="connsiteY2" fmla="*/ 601722 h 601722"/>
                <a:gd name="connsiteX3" fmla="*/ 0 w 329675"/>
                <a:gd name="connsiteY3" fmla="*/ 601722 h 601722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63295 w 316484"/>
                <a:gd name="connsiteY0" fmla="*/ 726611 h 726611"/>
                <a:gd name="connsiteX1" fmla="*/ 0 w 316484"/>
                <a:gd name="connsiteY1" fmla="*/ 0 h 726611"/>
                <a:gd name="connsiteX2" fmla="*/ 316484 w 316484"/>
                <a:gd name="connsiteY2" fmla="*/ 720044 h 726611"/>
                <a:gd name="connsiteX3" fmla="*/ 63295 w 316484"/>
                <a:gd name="connsiteY3" fmla="*/ 726611 h 726611"/>
                <a:gd name="connsiteX0" fmla="*/ 110320 w 363509"/>
                <a:gd name="connsiteY0" fmla="*/ 726611 h 726611"/>
                <a:gd name="connsiteX1" fmla="*/ 47025 w 363509"/>
                <a:gd name="connsiteY1" fmla="*/ 0 h 726611"/>
                <a:gd name="connsiteX2" fmla="*/ 363509 w 363509"/>
                <a:gd name="connsiteY2" fmla="*/ 720044 h 726611"/>
                <a:gd name="connsiteX3" fmla="*/ 110320 w 363509"/>
                <a:gd name="connsiteY3" fmla="*/ 726611 h 726611"/>
                <a:gd name="connsiteX0" fmla="*/ 85684 w 403555"/>
                <a:gd name="connsiteY0" fmla="*/ 788790 h 788790"/>
                <a:gd name="connsiteX1" fmla="*/ 225490 w 403555"/>
                <a:gd name="connsiteY1" fmla="*/ 0 h 788790"/>
                <a:gd name="connsiteX2" fmla="*/ 338873 w 403555"/>
                <a:gd name="connsiteY2" fmla="*/ 782223 h 788790"/>
                <a:gd name="connsiteX3" fmla="*/ 85684 w 403555"/>
                <a:gd name="connsiteY3" fmla="*/ 788790 h 788790"/>
                <a:gd name="connsiteX0" fmla="*/ 132742 w 450613"/>
                <a:gd name="connsiteY0" fmla="*/ 788790 h 788790"/>
                <a:gd name="connsiteX1" fmla="*/ 272548 w 450613"/>
                <a:gd name="connsiteY1" fmla="*/ 0 h 788790"/>
                <a:gd name="connsiteX2" fmla="*/ 385931 w 450613"/>
                <a:gd name="connsiteY2" fmla="*/ 782223 h 788790"/>
                <a:gd name="connsiteX3" fmla="*/ 132742 w 450613"/>
                <a:gd name="connsiteY3" fmla="*/ 788790 h 788790"/>
                <a:gd name="connsiteX0" fmla="*/ 132742 w 385931"/>
                <a:gd name="connsiteY0" fmla="*/ 788790 h 788790"/>
                <a:gd name="connsiteX1" fmla="*/ 272548 w 385931"/>
                <a:gd name="connsiteY1" fmla="*/ 0 h 788790"/>
                <a:gd name="connsiteX2" fmla="*/ 385931 w 385931"/>
                <a:gd name="connsiteY2" fmla="*/ 782223 h 788790"/>
                <a:gd name="connsiteX3" fmla="*/ 132742 w 385931"/>
                <a:gd name="connsiteY3" fmla="*/ 788790 h 78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931" h="788790">
                  <a:moveTo>
                    <a:pt x="132742" y="788790"/>
                  </a:moveTo>
                  <a:cubicBezTo>
                    <a:pt x="-194456" y="581944"/>
                    <a:pt x="173996" y="499037"/>
                    <a:pt x="272548" y="0"/>
                  </a:cubicBezTo>
                  <a:cubicBezTo>
                    <a:pt x="509127" y="508104"/>
                    <a:pt x="280436" y="542208"/>
                    <a:pt x="385931" y="782223"/>
                  </a:cubicBezTo>
                  <a:lnTo>
                    <a:pt x="132742" y="788790"/>
                  </a:lnTo>
                  <a:close/>
                </a:path>
              </a:pathLst>
            </a:custGeom>
            <a:gradFill flip="none" rotWithShape="1"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Isosceles Triangle 22"/>
            <p:cNvSpPr/>
            <p:nvPr/>
          </p:nvSpPr>
          <p:spPr>
            <a:xfrm rot="6800542" flipH="1">
              <a:off x="5160118" y="1709354"/>
              <a:ext cx="363509" cy="726611"/>
            </a:xfrm>
            <a:custGeom>
              <a:avLst/>
              <a:gdLst>
                <a:gd name="connsiteX0" fmla="*/ 0 w 329675"/>
                <a:gd name="connsiteY0" fmla="*/ 601722 h 601722"/>
                <a:gd name="connsiteX1" fmla="*/ 164838 w 329675"/>
                <a:gd name="connsiteY1" fmla="*/ 0 h 601722"/>
                <a:gd name="connsiteX2" fmla="*/ 329675 w 329675"/>
                <a:gd name="connsiteY2" fmla="*/ 601722 h 601722"/>
                <a:gd name="connsiteX3" fmla="*/ 0 w 329675"/>
                <a:gd name="connsiteY3" fmla="*/ 601722 h 601722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63295 w 316484"/>
                <a:gd name="connsiteY0" fmla="*/ 726611 h 726611"/>
                <a:gd name="connsiteX1" fmla="*/ 0 w 316484"/>
                <a:gd name="connsiteY1" fmla="*/ 0 h 726611"/>
                <a:gd name="connsiteX2" fmla="*/ 316484 w 316484"/>
                <a:gd name="connsiteY2" fmla="*/ 720044 h 726611"/>
                <a:gd name="connsiteX3" fmla="*/ 63295 w 316484"/>
                <a:gd name="connsiteY3" fmla="*/ 726611 h 726611"/>
                <a:gd name="connsiteX0" fmla="*/ 110320 w 363509"/>
                <a:gd name="connsiteY0" fmla="*/ 726611 h 726611"/>
                <a:gd name="connsiteX1" fmla="*/ 47025 w 363509"/>
                <a:gd name="connsiteY1" fmla="*/ 0 h 726611"/>
                <a:gd name="connsiteX2" fmla="*/ 363509 w 363509"/>
                <a:gd name="connsiteY2" fmla="*/ 720044 h 726611"/>
                <a:gd name="connsiteX3" fmla="*/ 110320 w 363509"/>
                <a:gd name="connsiteY3" fmla="*/ 726611 h 72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509" h="726611">
                  <a:moveTo>
                    <a:pt x="110320" y="726611"/>
                  </a:moveTo>
                  <a:cubicBezTo>
                    <a:pt x="-216878" y="519765"/>
                    <a:pt x="314476" y="304449"/>
                    <a:pt x="47025" y="0"/>
                  </a:cubicBezTo>
                  <a:cubicBezTo>
                    <a:pt x="433126" y="202468"/>
                    <a:pt x="258014" y="480029"/>
                    <a:pt x="363509" y="720044"/>
                  </a:cubicBezTo>
                  <a:lnTo>
                    <a:pt x="110320" y="726611"/>
                  </a:lnTo>
                  <a:close/>
                </a:path>
              </a:pathLst>
            </a:custGeom>
            <a:gradFill flip="none" rotWithShape="1"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894828" y="546911"/>
            <a:ext cx="5825011" cy="1412077"/>
            <a:chOff x="4686300" y="594523"/>
            <a:chExt cx="5825011" cy="1412077"/>
          </a:xfrm>
        </p:grpSpPr>
        <p:sp>
          <p:nvSpPr>
            <p:cNvPr id="9" name="Isosceles Triangle 22"/>
            <p:cNvSpPr/>
            <p:nvPr/>
          </p:nvSpPr>
          <p:spPr>
            <a:xfrm>
              <a:off x="9956927" y="819150"/>
              <a:ext cx="554384" cy="1060450"/>
            </a:xfrm>
            <a:custGeom>
              <a:avLst/>
              <a:gdLst>
                <a:gd name="connsiteX0" fmla="*/ 0 w 329675"/>
                <a:gd name="connsiteY0" fmla="*/ 601722 h 601722"/>
                <a:gd name="connsiteX1" fmla="*/ 164838 w 329675"/>
                <a:gd name="connsiteY1" fmla="*/ 0 h 601722"/>
                <a:gd name="connsiteX2" fmla="*/ 329675 w 329675"/>
                <a:gd name="connsiteY2" fmla="*/ 601722 h 601722"/>
                <a:gd name="connsiteX3" fmla="*/ 0 w 329675"/>
                <a:gd name="connsiteY3" fmla="*/ 601722 h 601722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0 w 329675"/>
                <a:gd name="connsiteY0" fmla="*/ 720044 h 720044"/>
                <a:gd name="connsiteX1" fmla="*/ 13191 w 329675"/>
                <a:gd name="connsiteY1" fmla="*/ 0 h 720044"/>
                <a:gd name="connsiteX2" fmla="*/ 329675 w 329675"/>
                <a:gd name="connsiteY2" fmla="*/ 720044 h 720044"/>
                <a:gd name="connsiteX3" fmla="*/ 0 w 329675"/>
                <a:gd name="connsiteY3" fmla="*/ 720044 h 720044"/>
                <a:gd name="connsiteX0" fmla="*/ 63295 w 316484"/>
                <a:gd name="connsiteY0" fmla="*/ 726611 h 726611"/>
                <a:gd name="connsiteX1" fmla="*/ 0 w 316484"/>
                <a:gd name="connsiteY1" fmla="*/ 0 h 726611"/>
                <a:gd name="connsiteX2" fmla="*/ 316484 w 316484"/>
                <a:gd name="connsiteY2" fmla="*/ 720044 h 726611"/>
                <a:gd name="connsiteX3" fmla="*/ 63295 w 316484"/>
                <a:gd name="connsiteY3" fmla="*/ 726611 h 726611"/>
                <a:gd name="connsiteX0" fmla="*/ 110320 w 363509"/>
                <a:gd name="connsiteY0" fmla="*/ 726611 h 726611"/>
                <a:gd name="connsiteX1" fmla="*/ 47025 w 363509"/>
                <a:gd name="connsiteY1" fmla="*/ 0 h 726611"/>
                <a:gd name="connsiteX2" fmla="*/ 363509 w 363509"/>
                <a:gd name="connsiteY2" fmla="*/ 720044 h 726611"/>
                <a:gd name="connsiteX3" fmla="*/ 110320 w 363509"/>
                <a:gd name="connsiteY3" fmla="*/ 726611 h 726611"/>
                <a:gd name="connsiteX0" fmla="*/ 85684 w 403555"/>
                <a:gd name="connsiteY0" fmla="*/ 788790 h 788790"/>
                <a:gd name="connsiteX1" fmla="*/ 225490 w 403555"/>
                <a:gd name="connsiteY1" fmla="*/ 0 h 788790"/>
                <a:gd name="connsiteX2" fmla="*/ 338873 w 403555"/>
                <a:gd name="connsiteY2" fmla="*/ 782223 h 788790"/>
                <a:gd name="connsiteX3" fmla="*/ 85684 w 403555"/>
                <a:gd name="connsiteY3" fmla="*/ 788790 h 788790"/>
                <a:gd name="connsiteX0" fmla="*/ 132742 w 450613"/>
                <a:gd name="connsiteY0" fmla="*/ 788790 h 788790"/>
                <a:gd name="connsiteX1" fmla="*/ 272548 w 450613"/>
                <a:gd name="connsiteY1" fmla="*/ 0 h 788790"/>
                <a:gd name="connsiteX2" fmla="*/ 385931 w 450613"/>
                <a:gd name="connsiteY2" fmla="*/ 782223 h 788790"/>
                <a:gd name="connsiteX3" fmla="*/ 132742 w 450613"/>
                <a:gd name="connsiteY3" fmla="*/ 788790 h 788790"/>
                <a:gd name="connsiteX0" fmla="*/ 132742 w 385931"/>
                <a:gd name="connsiteY0" fmla="*/ 788790 h 788790"/>
                <a:gd name="connsiteX1" fmla="*/ 272548 w 385931"/>
                <a:gd name="connsiteY1" fmla="*/ 0 h 788790"/>
                <a:gd name="connsiteX2" fmla="*/ 385931 w 385931"/>
                <a:gd name="connsiteY2" fmla="*/ 782223 h 788790"/>
                <a:gd name="connsiteX3" fmla="*/ 132742 w 385931"/>
                <a:gd name="connsiteY3" fmla="*/ 788790 h 78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931" h="788790">
                  <a:moveTo>
                    <a:pt x="132742" y="788790"/>
                  </a:moveTo>
                  <a:cubicBezTo>
                    <a:pt x="-194456" y="581944"/>
                    <a:pt x="173996" y="499037"/>
                    <a:pt x="272548" y="0"/>
                  </a:cubicBezTo>
                  <a:cubicBezTo>
                    <a:pt x="509127" y="508104"/>
                    <a:pt x="280436" y="542208"/>
                    <a:pt x="385931" y="782223"/>
                  </a:cubicBezTo>
                  <a:lnTo>
                    <a:pt x="132742" y="788790"/>
                  </a:lnTo>
                  <a:close/>
                </a:path>
              </a:pathLst>
            </a:custGeom>
            <a:gradFill flip="none" rotWithShape="1"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4686300" y="825500"/>
              <a:ext cx="723900" cy="1016000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flipH="1">
              <a:off x="8337267" y="876016"/>
              <a:ext cx="609249" cy="1000873"/>
            </a:xfrm>
            <a:custGeom>
              <a:avLst/>
              <a:gdLst>
                <a:gd name="connsiteX0" fmla="*/ 0 w 723900"/>
                <a:gd name="connsiteY0" fmla="*/ 1016000 h 1016000"/>
                <a:gd name="connsiteX1" fmla="*/ 361950 w 723900"/>
                <a:gd name="connsiteY1" fmla="*/ 0 h 1016000"/>
                <a:gd name="connsiteX2" fmla="*/ 723900 w 723900"/>
                <a:gd name="connsiteY2" fmla="*/ 1016000 h 1016000"/>
                <a:gd name="connsiteX3" fmla="*/ 0 w 723900"/>
                <a:gd name="connsiteY3" fmla="*/ 1016000 h 1016000"/>
                <a:gd name="connsiteX0" fmla="*/ 0 w 457200"/>
                <a:gd name="connsiteY0" fmla="*/ 1028700 h 1028700"/>
                <a:gd name="connsiteX1" fmla="*/ 95250 w 457200"/>
                <a:gd name="connsiteY1" fmla="*/ 0 h 1028700"/>
                <a:gd name="connsiteX2" fmla="*/ 457200 w 457200"/>
                <a:gd name="connsiteY2" fmla="*/ 1016000 h 1028700"/>
                <a:gd name="connsiteX3" fmla="*/ 0 w 457200"/>
                <a:gd name="connsiteY3" fmla="*/ 1028700 h 1028700"/>
                <a:gd name="connsiteX0" fmla="*/ 158750 w 615950"/>
                <a:gd name="connsiteY0" fmla="*/ 990600 h 990600"/>
                <a:gd name="connsiteX1" fmla="*/ 0 w 615950"/>
                <a:gd name="connsiteY1" fmla="*/ 0 h 990600"/>
                <a:gd name="connsiteX2" fmla="*/ 615950 w 615950"/>
                <a:gd name="connsiteY2" fmla="*/ 977900 h 990600"/>
                <a:gd name="connsiteX3" fmla="*/ 158750 w 615950"/>
                <a:gd name="connsiteY3" fmla="*/ 990600 h 990600"/>
                <a:gd name="connsiteX0" fmla="*/ 0 w 457200"/>
                <a:gd name="connsiteY0" fmla="*/ 1003300 h 1003300"/>
                <a:gd name="connsiteX1" fmla="*/ 298450 w 457200"/>
                <a:gd name="connsiteY1" fmla="*/ 0 h 1003300"/>
                <a:gd name="connsiteX2" fmla="*/ 457200 w 457200"/>
                <a:gd name="connsiteY2" fmla="*/ 990600 h 1003300"/>
                <a:gd name="connsiteX3" fmla="*/ 0 w 457200"/>
                <a:gd name="connsiteY3" fmla="*/ 1003300 h 1003300"/>
                <a:gd name="connsiteX0" fmla="*/ 177546 w 634746"/>
                <a:gd name="connsiteY0" fmla="*/ 1003300 h 1003300"/>
                <a:gd name="connsiteX1" fmla="*/ 475996 w 634746"/>
                <a:gd name="connsiteY1" fmla="*/ 0 h 1003300"/>
                <a:gd name="connsiteX2" fmla="*/ 634746 w 634746"/>
                <a:gd name="connsiteY2" fmla="*/ 990600 h 1003300"/>
                <a:gd name="connsiteX3" fmla="*/ 177546 w 634746"/>
                <a:gd name="connsiteY3" fmla="*/ 1003300 h 1003300"/>
                <a:gd name="connsiteX0" fmla="*/ 177546 w 634746"/>
                <a:gd name="connsiteY0" fmla="*/ 1003300 h 1003300"/>
                <a:gd name="connsiteX1" fmla="*/ 475996 w 634746"/>
                <a:gd name="connsiteY1" fmla="*/ 0 h 1003300"/>
                <a:gd name="connsiteX2" fmla="*/ 634746 w 634746"/>
                <a:gd name="connsiteY2" fmla="*/ 990600 h 1003300"/>
                <a:gd name="connsiteX3" fmla="*/ 177546 w 634746"/>
                <a:gd name="connsiteY3" fmla="*/ 1003300 h 1003300"/>
                <a:gd name="connsiteX0" fmla="*/ 249664 w 706864"/>
                <a:gd name="connsiteY0" fmla="*/ 977900 h 977900"/>
                <a:gd name="connsiteX1" fmla="*/ 441035 w 706864"/>
                <a:gd name="connsiteY1" fmla="*/ 0 h 977900"/>
                <a:gd name="connsiteX2" fmla="*/ 706864 w 706864"/>
                <a:gd name="connsiteY2" fmla="*/ 965200 h 977900"/>
                <a:gd name="connsiteX3" fmla="*/ 249664 w 706864"/>
                <a:gd name="connsiteY3" fmla="*/ 977900 h 977900"/>
                <a:gd name="connsiteX0" fmla="*/ 249664 w 706864"/>
                <a:gd name="connsiteY0" fmla="*/ 977900 h 977900"/>
                <a:gd name="connsiteX1" fmla="*/ 441035 w 706864"/>
                <a:gd name="connsiteY1" fmla="*/ 0 h 977900"/>
                <a:gd name="connsiteX2" fmla="*/ 706864 w 706864"/>
                <a:gd name="connsiteY2" fmla="*/ 965200 h 977900"/>
                <a:gd name="connsiteX3" fmla="*/ 249664 w 706864"/>
                <a:gd name="connsiteY3" fmla="*/ 977900 h 977900"/>
                <a:gd name="connsiteX0" fmla="*/ 0 w 457200"/>
                <a:gd name="connsiteY0" fmla="*/ 977900 h 977900"/>
                <a:gd name="connsiteX1" fmla="*/ 191371 w 457200"/>
                <a:gd name="connsiteY1" fmla="*/ 0 h 977900"/>
                <a:gd name="connsiteX2" fmla="*/ 457200 w 457200"/>
                <a:gd name="connsiteY2" fmla="*/ 965200 h 977900"/>
                <a:gd name="connsiteX3" fmla="*/ 0 w 457200"/>
                <a:gd name="connsiteY3" fmla="*/ 977900 h 977900"/>
                <a:gd name="connsiteX0" fmla="*/ 0 w 457200"/>
                <a:gd name="connsiteY0" fmla="*/ 990600 h 990600"/>
                <a:gd name="connsiteX1" fmla="*/ 60497 w 457200"/>
                <a:gd name="connsiteY1" fmla="*/ 0 h 990600"/>
                <a:gd name="connsiteX2" fmla="*/ 457200 w 457200"/>
                <a:gd name="connsiteY2" fmla="*/ 977900 h 990600"/>
                <a:gd name="connsiteX3" fmla="*/ 0 w 457200"/>
                <a:gd name="connsiteY3" fmla="*/ 990600 h 990600"/>
                <a:gd name="connsiteX0" fmla="*/ 53468 w 510668"/>
                <a:gd name="connsiteY0" fmla="*/ 990600 h 990600"/>
                <a:gd name="connsiteX1" fmla="*/ 113965 w 510668"/>
                <a:gd name="connsiteY1" fmla="*/ 0 h 990600"/>
                <a:gd name="connsiteX2" fmla="*/ 510668 w 510668"/>
                <a:gd name="connsiteY2" fmla="*/ 977900 h 990600"/>
                <a:gd name="connsiteX3" fmla="*/ 53468 w 510668"/>
                <a:gd name="connsiteY3" fmla="*/ 990600 h 990600"/>
                <a:gd name="connsiteX0" fmla="*/ 53468 w 510668"/>
                <a:gd name="connsiteY0" fmla="*/ 990600 h 990600"/>
                <a:gd name="connsiteX1" fmla="*/ 113965 w 510668"/>
                <a:gd name="connsiteY1" fmla="*/ 0 h 990600"/>
                <a:gd name="connsiteX2" fmla="*/ 510668 w 510668"/>
                <a:gd name="connsiteY2" fmla="*/ 977900 h 990600"/>
                <a:gd name="connsiteX3" fmla="*/ 53468 w 510668"/>
                <a:gd name="connsiteY3" fmla="*/ 990600 h 990600"/>
                <a:gd name="connsiteX0" fmla="*/ 53468 w 448967"/>
                <a:gd name="connsiteY0" fmla="*/ 990600 h 990600"/>
                <a:gd name="connsiteX1" fmla="*/ 113965 w 448967"/>
                <a:gd name="connsiteY1" fmla="*/ 0 h 990600"/>
                <a:gd name="connsiteX2" fmla="*/ 403589 w 448967"/>
                <a:gd name="connsiteY2" fmla="*/ 977900 h 990600"/>
                <a:gd name="connsiteX3" fmla="*/ 53468 w 448967"/>
                <a:gd name="connsiteY3" fmla="*/ 990600 h 990600"/>
                <a:gd name="connsiteX0" fmla="*/ 53468 w 558544"/>
                <a:gd name="connsiteY0" fmla="*/ 990600 h 990600"/>
                <a:gd name="connsiteX1" fmla="*/ 113965 w 558544"/>
                <a:gd name="connsiteY1" fmla="*/ 0 h 990600"/>
                <a:gd name="connsiteX2" fmla="*/ 403589 w 558544"/>
                <a:gd name="connsiteY2" fmla="*/ 977900 h 990600"/>
                <a:gd name="connsiteX3" fmla="*/ 53468 w 558544"/>
                <a:gd name="connsiteY3" fmla="*/ 990600 h 990600"/>
                <a:gd name="connsiteX0" fmla="*/ 53468 w 469910"/>
                <a:gd name="connsiteY0" fmla="*/ 990600 h 990600"/>
                <a:gd name="connsiteX1" fmla="*/ 113965 w 469910"/>
                <a:gd name="connsiteY1" fmla="*/ 0 h 990600"/>
                <a:gd name="connsiteX2" fmla="*/ 403589 w 469910"/>
                <a:gd name="connsiteY2" fmla="*/ 977900 h 990600"/>
                <a:gd name="connsiteX3" fmla="*/ 53468 w 469910"/>
                <a:gd name="connsiteY3" fmla="*/ 990600 h 990600"/>
                <a:gd name="connsiteX0" fmla="*/ 53468 w 543543"/>
                <a:gd name="connsiteY0" fmla="*/ 990600 h 990600"/>
                <a:gd name="connsiteX1" fmla="*/ 113965 w 543543"/>
                <a:gd name="connsiteY1" fmla="*/ 0 h 990600"/>
                <a:gd name="connsiteX2" fmla="*/ 403589 w 543543"/>
                <a:gd name="connsiteY2" fmla="*/ 977900 h 990600"/>
                <a:gd name="connsiteX3" fmla="*/ 53468 w 543543"/>
                <a:gd name="connsiteY3" fmla="*/ 990600 h 990600"/>
                <a:gd name="connsiteX0" fmla="*/ 27211 w 523212"/>
                <a:gd name="connsiteY0" fmla="*/ 990600 h 990600"/>
                <a:gd name="connsiteX1" fmla="*/ 123401 w 523212"/>
                <a:gd name="connsiteY1" fmla="*/ 0 h 990600"/>
                <a:gd name="connsiteX2" fmla="*/ 377332 w 523212"/>
                <a:gd name="connsiteY2" fmla="*/ 977900 h 990600"/>
                <a:gd name="connsiteX3" fmla="*/ 27211 w 523212"/>
                <a:gd name="connsiteY3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212" h="990600">
                  <a:moveTo>
                    <a:pt x="27211" y="990600"/>
                  </a:moveTo>
                  <a:cubicBezTo>
                    <a:pt x="126694" y="656167"/>
                    <a:pt x="-147213" y="588433"/>
                    <a:pt x="123401" y="0"/>
                  </a:cubicBezTo>
                  <a:cubicBezTo>
                    <a:pt x="242752" y="546100"/>
                    <a:pt x="776524" y="546100"/>
                    <a:pt x="377332" y="977900"/>
                  </a:cubicBezTo>
                  <a:lnTo>
                    <a:pt x="27211" y="990600"/>
                  </a:ln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ight Arrow 12"/>
            <p:cNvSpPr/>
            <p:nvPr/>
          </p:nvSpPr>
          <p:spPr>
            <a:xfrm>
              <a:off x="5689600" y="1130300"/>
              <a:ext cx="444500" cy="5207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ight Arrow 13"/>
            <p:cNvSpPr/>
            <p:nvPr/>
          </p:nvSpPr>
          <p:spPr>
            <a:xfrm>
              <a:off x="7531201" y="1130300"/>
              <a:ext cx="444500" cy="5207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253545" y="594523"/>
              <a:ext cx="1107511" cy="1412077"/>
            </a:xfrm>
            <a:prstGeom prst="rect">
              <a:avLst/>
            </a:prstGeom>
          </p:spPr>
        </p:pic>
        <p:sp>
          <p:nvSpPr>
            <p:cNvPr id="17" name="Equal 16"/>
            <p:cNvSpPr/>
            <p:nvPr/>
          </p:nvSpPr>
          <p:spPr>
            <a:xfrm>
              <a:off x="9308082" y="1146458"/>
              <a:ext cx="520841" cy="459990"/>
            </a:xfrm>
            <a:prstGeom prst="mathEqual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756568" y="2696844"/>
            <a:ext cx="8187701" cy="3821201"/>
            <a:chOff x="3694043" y="2711656"/>
            <a:chExt cx="8187701" cy="3821201"/>
          </a:xfrm>
        </p:grpSpPr>
        <p:grpSp>
          <p:nvGrpSpPr>
            <p:cNvPr id="44" name="Group 43"/>
            <p:cNvGrpSpPr/>
            <p:nvPr/>
          </p:nvGrpSpPr>
          <p:grpSpPr>
            <a:xfrm>
              <a:off x="3694043" y="2748842"/>
              <a:ext cx="641350" cy="3407976"/>
              <a:chOff x="2787146" y="2490028"/>
              <a:chExt cx="641350" cy="3407976"/>
            </a:xfrm>
          </p:grpSpPr>
          <p:sp>
            <p:nvSpPr>
              <p:cNvPr id="18" name="Isosceles Triangle 17"/>
              <p:cNvSpPr/>
              <p:nvPr/>
            </p:nvSpPr>
            <p:spPr>
              <a:xfrm rot="10800000">
                <a:off x="2787146" y="2490028"/>
                <a:ext cx="641350" cy="794585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3045211" y="3400187"/>
                <a:ext cx="139700" cy="24978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Isosceles Triangle 19"/>
              <p:cNvSpPr/>
              <p:nvPr/>
            </p:nvSpPr>
            <p:spPr>
              <a:xfrm rot="19415689">
                <a:off x="2985650" y="3860813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Isosceles Triangle 20"/>
              <p:cNvSpPr/>
              <p:nvPr/>
            </p:nvSpPr>
            <p:spPr>
              <a:xfrm rot="19415689">
                <a:off x="2985650" y="4321149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Isosceles Triangle 21"/>
              <p:cNvSpPr/>
              <p:nvPr/>
            </p:nvSpPr>
            <p:spPr>
              <a:xfrm rot="19415689">
                <a:off x="2985650" y="4751538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Isosceles Triangle 22"/>
              <p:cNvSpPr/>
              <p:nvPr/>
            </p:nvSpPr>
            <p:spPr>
              <a:xfrm rot="2125810">
                <a:off x="3171151" y="3966851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Isosceles Triangle 23"/>
              <p:cNvSpPr/>
              <p:nvPr/>
            </p:nvSpPr>
            <p:spPr>
              <a:xfrm rot="2125810">
                <a:off x="3171152" y="4426020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Isosceles Triangle 24"/>
              <p:cNvSpPr/>
              <p:nvPr/>
            </p:nvSpPr>
            <p:spPr>
              <a:xfrm rot="2125810">
                <a:off x="3148816" y="4894526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Isosceles Triangle 25"/>
              <p:cNvSpPr/>
              <p:nvPr/>
            </p:nvSpPr>
            <p:spPr>
              <a:xfrm rot="19415689">
                <a:off x="2983833" y="5175460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Isosceles Triangle 26"/>
              <p:cNvSpPr/>
              <p:nvPr/>
            </p:nvSpPr>
            <p:spPr>
              <a:xfrm rot="2125810">
                <a:off x="3165173" y="5280473"/>
                <a:ext cx="72189" cy="21656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Freeform 39"/>
            <p:cNvSpPr/>
            <p:nvPr/>
          </p:nvSpPr>
          <p:spPr>
            <a:xfrm rot="2125810">
              <a:off x="5229335" y="2958520"/>
              <a:ext cx="2137974" cy="2892603"/>
            </a:xfrm>
            <a:custGeom>
              <a:avLst/>
              <a:gdLst>
                <a:gd name="connsiteX0" fmla="*/ 0 w 2116339"/>
                <a:gd name="connsiteY0" fmla="*/ 371797 h 2748468"/>
                <a:gd name="connsiteX1" fmla="*/ 522586 w 2116339"/>
                <a:gd name="connsiteY1" fmla="*/ 0 h 2748468"/>
                <a:gd name="connsiteX2" fmla="*/ 676586 w 2116339"/>
                <a:gd name="connsiteY2" fmla="*/ 643809 h 2748468"/>
                <a:gd name="connsiteX3" fmla="*/ 1057978 w 2116339"/>
                <a:gd name="connsiteY3" fmla="*/ 1179883 h 2748468"/>
                <a:gd name="connsiteX4" fmla="*/ 1077803 w 2116339"/>
                <a:gd name="connsiteY4" fmla="*/ 1060935 h 2748468"/>
                <a:gd name="connsiteX5" fmla="*/ 1109756 w 2116339"/>
                <a:gd name="connsiteY5" fmla="*/ 1252660 h 2748468"/>
                <a:gd name="connsiteX6" fmla="*/ 1324164 w 2116339"/>
                <a:gd name="connsiteY6" fmla="*/ 1554025 h 2748468"/>
                <a:gd name="connsiteX7" fmla="*/ 1343989 w 2116339"/>
                <a:gd name="connsiteY7" fmla="*/ 1435076 h 2748468"/>
                <a:gd name="connsiteX8" fmla="*/ 1375942 w 2116339"/>
                <a:gd name="connsiteY8" fmla="*/ 1626803 h 2748468"/>
                <a:gd name="connsiteX9" fmla="*/ 1582764 w 2116339"/>
                <a:gd name="connsiteY9" fmla="*/ 1917506 h 2748468"/>
                <a:gd name="connsiteX10" fmla="*/ 1597386 w 2116339"/>
                <a:gd name="connsiteY10" fmla="*/ 1829774 h 2748468"/>
                <a:gd name="connsiteX11" fmla="*/ 1620954 w 2116339"/>
                <a:gd name="connsiteY11" fmla="*/ 1971184 h 2748468"/>
                <a:gd name="connsiteX12" fmla="*/ 1816020 w 2116339"/>
                <a:gd name="connsiteY12" fmla="*/ 2245362 h 2748468"/>
                <a:gd name="connsiteX13" fmla="*/ 1834452 w 2116339"/>
                <a:gd name="connsiteY13" fmla="*/ 2134770 h 2748468"/>
                <a:gd name="connsiteX14" fmla="*/ 1864161 w 2116339"/>
                <a:gd name="connsiteY14" fmla="*/ 2313028 h 2748468"/>
                <a:gd name="connsiteX15" fmla="*/ 2116339 w 2116339"/>
                <a:gd name="connsiteY15" fmla="*/ 2667482 h 2748468"/>
                <a:gd name="connsiteX16" fmla="*/ 2002509 w 2116339"/>
                <a:gd name="connsiteY16" fmla="*/ 2748468 h 2748468"/>
                <a:gd name="connsiteX17" fmla="*/ 1698029 w 2116339"/>
                <a:gd name="connsiteY17" fmla="*/ 2320501 h 2748468"/>
                <a:gd name="connsiteX18" fmla="*/ 1522927 w 2116339"/>
                <a:gd name="connsiteY18" fmla="*/ 2228854 h 2748468"/>
                <a:gd name="connsiteX19" fmla="*/ 1646257 w 2116339"/>
                <a:gd name="connsiteY19" fmla="*/ 2247732 h 2748468"/>
                <a:gd name="connsiteX20" fmla="*/ 1450205 w 2116339"/>
                <a:gd name="connsiteY20" fmla="*/ 1972167 h 2748468"/>
                <a:gd name="connsiteX21" fmla="*/ 1278655 w 2116339"/>
                <a:gd name="connsiteY21" fmla="*/ 1882380 h 2748468"/>
                <a:gd name="connsiteX22" fmla="*/ 1399483 w 2116339"/>
                <a:gd name="connsiteY22" fmla="*/ 1900874 h 2748468"/>
                <a:gd name="connsiteX23" fmla="*/ 1200704 w 2116339"/>
                <a:gd name="connsiteY23" fmla="*/ 1621476 h 2748468"/>
                <a:gd name="connsiteX24" fmla="*/ 1029154 w 2116339"/>
                <a:gd name="connsiteY24" fmla="*/ 1531689 h 2748468"/>
                <a:gd name="connsiteX25" fmla="*/ 1149983 w 2116339"/>
                <a:gd name="connsiteY25" fmla="*/ 1550184 h 2748468"/>
                <a:gd name="connsiteX26" fmla="*/ 933842 w 2116339"/>
                <a:gd name="connsiteY26" fmla="*/ 1246384 h 2748468"/>
                <a:gd name="connsiteX27" fmla="*/ 762293 w 2116339"/>
                <a:gd name="connsiteY27" fmla="*/ 1156597 h 2748468"/>
                <a:gd name="connsiteX28" fmla="*/ 883121 w 2116339"/>
                <a:gd name="connsiteY28" fmla="*/ 1175091 h 2748468"/>
                <a:gd name="connsiteX29" fmla="*/ 571615 w 2116339"/>
                <a:gd name="connsiteY29" fmla="*/ 737248 h 27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6339" h="2748468">
                  <a:moveTo>
                    <a:pt x="0" y="371797"/>
                  </a:moveTo>
                  <a:lnTo>
                    <a:pt x="522586" y="0"/>
                  </a:lnTo>
                  <a:lnTo>
                    <a:pt x="676586" y="643809"/>
                  </a:lnTo>
                  <a:lnTo>
                    <a:pt x="1057978" y="1179883"/>
                  </a:lnTo>
                  <a:lnTo>
                    <a:pt x="1077803" y="1060935"/>
                  </a:lnTo>
                  <a:lnTo>
                    <a:pt x="1109756" y="1252660"/>
                  </a:lnTo>
                  <a:lnTo>
                    <a:pt x="1324164" y="1554025"/>
                  </a:lnTo>
                  <a:lnTo>
                    <a:pt x="1343989" y="1435076"/>
                  </a:lnTo>
                  <a:lnTo>
                    <a:pt x="1375942" y="1626803"/>
                  </a:lnTo>
                  <a:lnTo>
                    <a:pt x="1582764" y="1917506"/>
                  </a:lnTo>
                  <a:lnTo>
                    <a:pt x="1597386" y="1829774"/>
                  </a:lnTo>
                  <a:lnTo>
                    <a:pt x="1620954" y="1971184"/>
                  </a:lnTo>
                  <a:lnTo>
                    <a:pt x="1816020" y="2245362"/>
                  </a:lnTo>
                  <a:lnTo>
                    <a:pt x="1834452" y="2134770"/>
                  </a:lnTo>
                  <a:lnTo>
                    <a:pt x="1864161" y="2313028"/>
                  </a:lnTo>
                  <a:lnTo>
                    <a:pt x="2116339" y="2667482"/>
                  </a:lnTo>
                  <a:lnTo>
                    <a:pt x="2002509" y="2748468"/>
                  </a:lnTo>
                  <a:lnTo>
                    <a:pt x="1698029" y="2320501"/>
                  </a:lnTo>
                  <a:lnTo>
                    <a:pt x="1522927" y="2228854"/>
                  </a:lnTo>
                  <a:lnTo>
                    <a:pt x="1646257" y="2247732"/>
                  </a:lnTo>
                  <a:lnTo>
                    <a:pt x="1450205" y="1972167"/>
                  </a:lnTo>
                  <a:lnTo>
                    <a:pt x="1278655" y="1882380"/>
                  </a:lnTo>
                  <a:lnTo>
                    <a:pt x="1399483" y="1900874"/>
                  </a:lnTo>
                  <a:lnTo>
                    <a:pt x="1200704" y="1621476"/>
                  </a:lnTo>
                  <a:lnTo>
                    <a:pt x="1029154" y="1531689"/>
                  </a:lnTo>
                  <a:lnTo>
                    <a:pt x="1149983" y="1550184"/>
                  </a:lnTo>
                  <a:lnTo>
                    <a:pt x="933842" y="1246384"/>
                  </a:lnTo>
                  <a:lnTo>
                    <a:pt x="762293" y="1156597"/>
                  </a:lnTo>
                  <a:lnTo>
                    <a:pt x="883121" y="1175091"/>
                  </a:lnTo>
                  <a:lnTo>
                    <a:pt x="571615" y="737248"/>
                  </a:ln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91947" y="2830450"/>
              <a:ext cx="915743" cy="3244760"/>
            </a:xfrm>
            <a:prstGeom prst="rect">
              <a:avLst/>
            </a:prstGeom>
          </p:spPr>
        </p:pic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63866" y="6073018"/>
              <a:ext cx="1104762" cy="447619"/>
            </a:xfrm>
            <a:prstGeom prst="rect">
              <a:avLst/>
            </a:prstGeom>
          </p:spPr>
        </p:pic>
        <p:sp>
          <p:nvSpPr>
            <p:cNvPr id="41" name="Freeform 40"/>
            <p:cNvSpPr/>
            <p:nvPr/>
          </p:nvSpPr>
          <p:spPr>
            <a:xfrm rot="2125810">
              <a:off x="8335690" y="3010848"/>
              <a:ext cx="2116339" cy="2748468"/>
            </a:xfrm>
            <a:custGeom>
              <a:avLst/>
              <a:gdLst>
                <a:gd name="connsiteX0" fmla="*/ 0 w 2116339"/>
                <a:gd name="connsiteY0" fmla="*/ 371797 h 2748468"/>
                <a:gd name="connsiteX1" fmla="*/ 522586 w 2116339"/>
                <a:gd name="connsiteY1" fmla="*/ 0 h 2748468"/>
                <a:gd name="connsiteX2" fmla="*/ 676586 w 2116339"/>
                <a:gd name="connsiteY2" fmla="*/ 643809 h 2748468"/>
                <a:gd name="connsiteX3" fmla="*/ 1057978 w 2116339"/>
                <a:gd name="connsiteY3" fmla="*/ 1179883 h 2748468"/>
                <a:gd name="connsiteX4" fmla="*/ 1077803 w 2116339"/>
                <a:gd name="connsiteY4" fmla="*/ 1060935 h 2748468"/>
                <a:gd name="connsiteX5" fmla="*/ 1109756 w 2116339"/>
                <a:gd name="connsiteY5" fmla="*/ 1252660 h 2748468"/>
                <a:gd name="connsiteX6" fmla="*/ 1324164 w 2116339"/>
                <a:gd name="connsiteY6" fmla="*/ 1554025 h 2748468"/>
                <a:gd name="connsiteX7" fmla="*/ 1343989 w 2116339"/>
                <a:gd name="connsiteY7" fmla="*/ 1435076 h 2748468"/>
                <a:gd name="connsiteX8" fmla="*/ 1375942 w 2116339"/>
                <a:gd name="connsiteY8" fmla="*/ 1626803 h 2748468"/>
                <a:gd name="connsiteX9" fmla="*/ 1582764 w 2116339"/>
                <a:gd name="connsiteY9" fmla="*/ 1917506 h 2748468"/>
                <a:gd name="connsiteX10" fmla="*/ 1597386 w 2116339"/>
                <a:gd name="connsiteY10" fmla="*/ 1829774 h 2748468"/>
                <a:gd name="connsiteX11" fmla="*/ 1620954 w 2116339"/>
                <a:gd name="connsiteY11" fmla="*/ 1971184 h 2748468"/>
                <a:gd name="connsiteX12" fmla="*/ 1816020 w 2116339"/>
                <a:gd name="connsiteY12" fmla="*/ 2245362 h 2748468"/>
                <a:gd name="connsiteX13" fmla="*/ 1834452 w 2116339"/>
                <a:gd name="connsiteY13" fmla="*/ 2134770 h 2748468"/>
                <a:gd name="connsiteX14" fmla="*/ 1864161 w 2116339"/>
                <a:gd name="connsiteY14" fmla="*/ 2313028 h 2748468"/>
                <a:gd name="connsiteX15" fmla="*/ 2116339 w 2116339"/>
                <a:gd name="connsiteY15" fmla="*/ 2667482 h 2748468"/>
                <a:gd name="connsiteX16" fmla="*/ 2002509 w 2116339"/>
                <a:gd name="connsiteY16" fmla="*/ 2748468 h 2748468"/>
                <a:gd name="connsiteX17" fmla="*/ 1698029 w 2116339"/>
                <a:gd name="connsiteY17" fmla="*/ 2320501 h 2748468"/>
                <a:gd name="connsiteX18" fmla="*/ 1522927 w 2116339"/>
                <a:gd name="connsiteY18" fmla="*/ 2228854 h 2748468"/>
                <a:gd name="connsiteX19" fmla="*/ 1646257 w 2116339"/>
                <a:gd name="connsiteY19" fmla="*/ 2247732 h 2748468"/>
                <a:gd name="connsiteX20" fmla="*/ 1450205 w 2116339"/>
                <a:gd name="connsiteY20" fmla="*/ 1972167 h 2748468"/>
                <a:gd name="connsiteX21" fmla="*/ 1278655 w 2116339"/>
                <a:gd name="connsiteY21" fmla="*/ 1882380 h 2748468"/>
                <a:gd name="connsiteX22" fmla="*/ 1399483 w 2116339"/>
                <a:gd name="connsiteY22" fmla="*/ 1900874 h 2748468"/>
                <a:gd name="connsiteX23" fmla="*/ 1200704 w 2116339"/>
                <a:gd name="connsiteY23" fmla="*/ 1621476 h 2748468"/>
                <a:gd name="connsiteX24" fmla="*/ 1029154 w 2116339"/>
                <a:gd name="connsiteY24" fmla="*/ 1531689 h 2748468"/>
                <a:gd name="connsiteX25" fmla="*/ 1149983 w 2116339"/>
                <a:gd name="connsiteY25" fmla="*/ 1550184 h 2748468"/>
                <a:gd name="connsiteX26" fmla="*/ 933842 w 2116339"/>
                <a:gd name="connsiteY26" fmla="*/ 1246384 h 2748468"/>
                <a:gd name="connsiteX27" fmla="*/ 762293 w 2116339"/>
                <a:gd name="connsiteY27" fmla="*/ 1156597 h 2748468"/>
                <a:gd name="connsiteX28" fmla="*/ 883121 w 2116339"/>
                <a:gd name="connsiteY28" fmla="*/ 1175091 h 2748468"/>
                <a:gd name="connsiteX29" fmla="*/ 571615 w 2116339"/>
                <a:gd name="connsiteY29" fmla="*/ 737248 h 2748468"/>
                <a:gd name="connsiteX0" fmla="*/ 0 w 2116339"/>
                <a:gd name="connsiteY0" fmla="*/ 371797 h 2748468"/>
                <a:gd name="connsiteX1" fmla="*/ 522586 w 2116339"/>
                <a:gd name="connsiteY1" fmla="*/ 0 h 2748468"/>
                <a:gd name="connsiteX2" fmla="*/ 676586 w 2116339"/>
                <a:gd name="connsiteY2" fmla="*/ 643809 h 2748468"/>
                <a:gd name="connsiteX3" fmla="*/ 1057978 w 2116339"/>
                <a:gd name="connsiteY3" fmla="*/ 1179883 h 2748468"/>
                <a:gd name="connsiteX4" fmla="*/ 1077803 w 2116339"/>
                <a:gd name="connsiteY4" fmla="*/ 1060935 h 2748468"/>
                <a:gd name="connsiteX5" fmla="*/ 1109756 w 2116339"/>
                <a:gd name="connsiteY5" fmla="*/ 1252660 h 2748468"/>
                <a:gd name="connsiteX6" fmla="*/ 1324164 w 2116339"/>
                <a:gd name="connsiteY6" fmla="*/ 1554025 h 2748468"/>
                <a:gd name="connsiteX7" fmla="*/ 1343989 w 2116339"/>
                <a:gd name="connsiteY7" fmla="*/ 1435076 h 2748468"/>
                <a:gd name="connsiteX8" fmla="*/ 1375942 w 2116339"/>
                <a:gd name="connsiteY8" fmla="*/ 1626803 h 2748468"/>
                <a:gd name="connsiteX9" fmla="*/ 1582764 w 2116339"/>
                <a:gd name="connsiteY9" fmla="*/ 1917506 h 2748468"/>
                <a:gd name="connsiteX10" fmla="*/ 1597386 w 2116339"/>
                <a:gd name="connsiteY10" fmla="*/ 1829774 h 2748468"/>
                <a:gd name="connsiteX11" fmla="*/ 1620954 w 2116339"/>
                <a:gd name="connsiteY11" fmla="*/ 1971184 h 2748468"/>
                <a:gd name="connsiteX12" fmla="*/ 1816020 w 2116339"/>
                <a:gd name="connsiteY12" fmla="*/ 2245362 h 2748468"/>
                <a:gd name="connsiteX13" fmla="*/ 1834452 w 2116339"/>
                <a:gd name="connsiteY13" fmla="*/ 2134770 h 2748468"/>
                <a:gd name="connsiteX14" fmla="*/ 1864161 w 2116339"/>
                <a:gd name="connsiteY14" fmla="*/ 2313028 h 2748468"/>
                <a:gd name="connsiteX15" fmla="*/ 2116339 w 2116339"/>
                <a:gd name="connsiteY15" fmla="*/ 2667482 h 2748468"/>
                <a:gd name="connsiteX16" fmla="*/ 2002509 w 2116339"/>
                <a:gd name="connsiteY16" fmla="*/ 2748468 h 2748468"/>
                <a:gd name="connsiteX17" fmla="*/ 1698029 w 2116339"/>
                <a:gd name="connsiteY17" fmla="*/ 2320501 h 2748468"/>
                <a:gd name="connsiteX18" fmla="*/ 1522927 w 2116339"/>
                <a:gd name="connsiteY18" fmla="*/ 2228854 h 2748468"/>
                <a:gd name="connsiteX19" fmla="*/ 1646257 w 2116339"/>
                <a:gd name="connsiteY19" fmla="*/ 2247732 h 2748468"/>
                <a:gd name="connsiteX20" fmla="*/ 1450205 w 2116339"/>
                <a:gd name="connsiteY20" fmla="*/ 1972167 h 2748468"/>
                <a:gd name="connsiteX21" fmla="*/ 1278655 w 2116339"/>
                <a:gd name="connsiteY21" fmla="*/ 1882380 h 2748468"/>
                <a:gd name="connsiteX22" fmla="*/ 1399483 w 2116339"/>
                <a:gd name="connsiteY22" fmla="*/ 1900874 h 2748468"/>
                <a:gd name="connsiteX23" fmla="*/ 1200704 w 2116339"/>
                <a:gd name="connsiteY23" fmla="*/ 1621476 h 2748468"/>
                <a:gd name="connsiteX24" fmla="*/ 1029154 w 2116339"/>
                <a:gd name="connsiteY24" fmla="*/ 1531689 h 2748468"/>
                <a:gd name="connsiteX25" fmla="*/ 1149983 w 2116339"/>
                <a:gd name="connsiteY25" fmla="*/ 1550184 h 2748468"/>
                <a:gd name="connsiteX26" fmla="*/ 933842 w 2116339"/>
                <a:gd name="connsiteY26" fmla="*/ 1246384 h 2748468"/>
                <a:gd name="connsiteX27" fmla="*/ 762293 w 2116339"/>
                <a:gd name="connsiteY27" fmla="*/ 1156597 h 2748468"/>
                <a:gd name="connsiteX28" fmla="*/ 883121 w 2116339"/>
                <a:gd name="connsiteY28" fmla="*/ 1175091 h 2748468"/>
                <a:gd name="connsiteX29" fmla="*/ 571615 w 2116339"/>
                <a:gd name="connsiteY29" fmla="*/ 737248 h 2748468"/>
                <a:gd name="connsiteX30" fmla="*/ 0 w 2116339"/>
                <a:gd name="connsiteY30" fmla="*/ 371797 h 2748468"/>
                <a:gd name="connsiteX0" fmla="*/ 0 w 2116339"/>
                <a:gd name="connsiteY0" fmla="*/ 371797 h 2748468"/>
                <a:gd name="connsiteX1" fmla="*/ 522586 w 2116339"/>
                <a:gd name="connsiteY1" fmla="*/ 0 h 2748468"/>
                <a:gd name="connsiteX2" fmla="*/ 676586 w 2116339"/>
                <a:gd name="connsiteY2" fmla="*/ 643809 h 2748468"/>
                <a:gd name="connsiteX3" fmla="*/ 1057978 w 2116339"/>
                <a:gd name="connsiteY3" fmla="*/ 1179883 h 2748468"/>
                <a:gd name="connsiteX4" fmla="*/ 1077803 w 2116339"/>
                <a:gd name="connsiteY4" fmla="*/ 1060935 h 2748468"/>
                <a:gd name="connsiteX5" fmla="*/ 1109756 w 2116339"/>
                <a:gd name="connsiteY5" fmla="*/ 1252660 h 2748468"/>
                <a:gd name="connsiteX6" fmla="*/ 1324164 w 2116339"/>
                <a:gd name="connsiteY6" fmla="*/ 1554025 h 2748468"/>
                <a:gd name="connsiteX7" fmla="*/ 1343989 w 2116339"/>
                <a:gd name="connsiteY7" fmla="*/ 1435076 h 2748468"/>
                <a:gd name="connsiteX8" fmla="*/ 1375942 w 2116339"/>
                <a:gd name="connsiteY8" fmla="*/ 1626803 h 2748468"/>
                <a:gd name="connsiteX9" fmla="*/ 1582764 w 2116339"/>
                <a:gd name="connsiteY9" fmla="*/ 1917506 h 2748468"/>
                <a:gd name="connsiteX10" fmla="*/ 1597386 w 2116339"/>
                <a:gd name="connsiteY10" fmla="*/ 1829774 h 2748468"/>
                <a:gd name="connsiteX11" fmla="*/ 1620954 w 2116339"/>
                <a:gd name="connsiteY11" fmla="*/ 1971184 h 2748468"/>
                <a:gd name="connsiteX12" fmla="*/ 1816020 w 2116339"/>
                <a:gd name="connsiteY12" fmla="*/ 2245362 h 2748468"/>
                <a:gd name="connsiteX13" fmla="*/ 1834452 w 2116339"/>
                <a:gd name="connsiteY13" fmla="*/ 2134770 h 2748468"/>
                <a:gd name="connsiteX14" fmla="*/ 1864161 w 2116339"/>
                <a:gd name="connsiteY14" fmla="*/ 2313028 h 2748468"/>
                <a:gd name="connsiteX15" fmla="*/ 2116339 w 2116339"/>
                <a:gd name="connsiteY15" fmla="*/ 2667482 h 2748468"/>
                <a:gd name="connsiteX16" fmla="*/ 2002509 w 2116339"/>
                <a:gd name="connsiteY16" fmla="*/ 2748468 h 2748468"/>
                <a:gd name="connsiteX17" fmla="*/ 1698029 w 2116339"/>
                <a:gd name="connsiteY17" fmla="*/ 2320501 h 2748468"/>
                <a:gd name="connsiteX18" fmla="*/ 1522927 w 2116339"/>
                <a:gd name="connsiteY18" fmla="*/ 2228854 h 2748468"/>
                <a:gd name="connsiteX19" fmla="*/ 1646257 w 2116339"/>
                <a:gd name="connsiteY19" fmla="*/ 2247732 h 2748468"/>
                <a:gd name="connsiteX20" fmla="*/ 1450205 w 2116339"/>
                <a:gd name="connsiteY20" fmla="*/ 1972167 h 2748468"/>
                <a:gd name="connsiteX21" fmla="*/ 1278655 w 2116339"/>
                <a:gd name="connsiteY21" fmla="*/ 1882380 h 2748468"/>
                <a:gd name="connsiteX22" fmla="*/ 1399483 w 2116339"/>
                <a:gd name="connsiteY22" fmla="*/ 1900874 h 2748468"/>
                <a:gd name="connsiteX23" fmla="*/ 1200704 w 2116339"/>
                <a:gd name="connsiteY23" fmla="*/ 1621476 h 2748468"/>
                <a:gd name="connsiteX24" fmla="*/ 1029154 w 2116339"/>
                <a:gd name="connsiteY24" fmla="*/ 1531689 h 2748468"/>
                <a:gd name="connsiteX25" fmla="*/ 1149983 w 2116339"/>
                <a:gd name="connsiteY25" fmla="*/ 1550184 h 2748468"/>
                <a:gd name="connsiteX26" fmla="*/ 933842 w 2116339"/>
                <a:gd name="connsiteY26" fmla="*/ 1246384 h 2748468"/>
                <a:gd name="connsiteX27" fmla="*/ 762293 w 2116339"/>
                <a:gd name="connsiteY27" fmla="*/ 1156597 h 2748468"/>
                <a:gd name="connsiteX28" fmla="*/ 883121 w 2116339"/>
                <a:gd name="connsiteY28" fmla="*/ 1175091 h 2748468"/>
                <a:gd name="connsiteX29" fmla="*/ 571615 w 2116339"/>
                <a:gd name="connsiteY29" fmla="*/ 737248 h 2748468"/>
                <a:gd name="connsiteX30" fmla="*/ 0 w 2116339"/>
                <a:gd name="connsiteY30" fmla="*/ 371797 h 27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6339" h="2748468">
                  <a:moveTo>
                    <a:pt x="0" y="371797"/>
                  </a:moveTo>
                  <a:lnTo>
                    <a:pt x="522586" y="0"/>
                  </a:lnTo>
                  <a:cubicBezTo>
                    <a:pt x="763270" y="352858"/>
                    <a:pt x="625253" y="429206"/>
                    <a:pt x="676586" y="643809"/>
                  </a:cubicBezTo>
                  <a:lnTo>
                    <a:pt x="1057978" y="1179883"/>
                  </a:lnTo>
                  <a:lnTo>
                    <a:pt x="1077803" y="1060935"/>
                  </a:lnTo>
                  <a:lnTo>
                    <a:pt x="1109756" y="1252660"/>
                  </a:lnTo>
                  <a:lnTo>
                    <a:pt x="1324164" y="1554025"/>
                  </a:lnTo>
                  <a:lnTo>
                    <a:pt x="1343989" y="1435076"/>
                  </a:lnTo>
                  <a:lnTo>
                    <a:pt x="1375942" y="1626803"/>
                  </a:lnTo>
                  <a:lnTo>
                    <a:pt x="1582764" y="1917506"/>
                  </a:lnTo>
                  <a:lnTo>
                    <a:pt x="1597386" y="1829774"/>
                  </a:lnTo>
                  <a:lnTo>
                    <a:pt x="1620954" y="1971184"/>
                  </a:lnTo>
                  <a:lnTo>
                    <a:pt x="1816020" y="2245362"/>
                  </a:lnTo>
                  <a:lnTo>
                    <a:pt x="1834452" y="2134770"/>
                  </a:lnTo>
                  <a:lnTo>
                    <a:pt x="1864161" y="2313028"/>
                  </a:lnTo>
                  <a:lnTo>
                    <a:pt x="2116339" y="2667482"/>
                  </a:lnTo>
                  <a:lnTo>
                    <a:pt x="2002509" y="2748468"/>
                  </a:lnTo>
                  <a:lnTo>
                    <a:pt x="1698029" y="2320501"/>
                  </a:lnTo>
                  <a:lnTo>
                    <a:pt x="1522927" y="2228854"/>
                  </a:lnTo>
                  <a:lnTo>
                    <a:pt x="1646257" y="2247732"/>
                  </a:lnTo>
                  <a:lnTo>
                    <a:pt x="1450205" y="1972167"/>
                  </a:lnTo>
                  <a:lnTo>
                    <a:pt x="1278655" y="1882380"/>
                  </a:lnTo>
                  <a:lnTo>
                    <a:pt x="1399483" y="1900874"/>
                  </a:lnTo>
                  <a:lnTo>
                    <a:pt x="1200704" y="1621476"/>
                  </a:lnTo>
                  <a:lnTo>
                    <a:pt x="1029154" y="1531689"/>
                  </a:lnTo>
                  <a:lnTo>
                    <a:pt x="1149983" y="1550184"/>
                  </a:lnTo>
                  <a:lnTo>
                    <a:pt x="933842" y="1246384"/>
                  </a:lnTo>
                  <a:lnTo>
                    <a:pt x="762293" y="1156597"/>
                  </a:lnTo>
                  <a:lnTo>
                    <a:pt x="883121" y="1175091"/>
                  </a:lnTo>
                  <a:lnTo>
                    <a:pt x="571615" y="737248"/>
                  </a:lnTo>
                  <a:cubicBezTo>
                    <a:pt x="381077" y="615431"/>
                    <a:pt x="164390" y="648700"/>
                    <a:pt x="0" y="371797"/>
                  </a:cubicBezTo>
                  <a:close/>
                </a:path>
              </a:pathLst>
            </a:custGeom>
            <a:gradFill>
              <a:gsLst>
                <a:gs pos="5000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  <a:gs pos="0">
                  <a:schemeClr val="accent6"/>
                </a:gs>
              </a:gsLst>
              <a:lin ang="5400000" scaled="1"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04268" y="2711656"/>
              <a:ext cx="1532999" cy="3500348"/>
            </a:xfrm>
            <a:prstGeom prst="rect">
              <a:avLst/>
            </a:prstGeom>
          </p:spPr>
        </p:pic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719839" y="4184293"/>
              <a:ext cx="2161905" cy="2095238"/>
            </a:xfrm>
            <a:prstGeom prst="rect">
              <a:avLst/>
            </a:prstGeom>
          </p:spPr>
        </p:pic>
        <p:sp>
          <p:nvSpPr>
            <p:cNvPr id="45" name="Right Arrow 44"/>
            <p:cNvSpPr/>
            <p:nvPr/>
          </p:nvSpPr>
          <p:spPr>
            <a:xfrm>
              <a:off x="4325007" y="4381576"/>
              <a:ext cx="444500" cy="5207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ight Arrow 45"/>
            <p:cNvSpPr/>
            <p:nvPr/>
          </p:nvSpPr>
          <p:spPr>
            <a:xfrm>
              <a:off x="5464047" y="4404821"/>
              <a:ext cx="444500" cy="5207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ight Arrow 46"/>
            <p:cNvSpPr/>
            <p:nvPr/>
          </p:nvSpPr>
          <p:spPr>
            <a:xfrm>
              <a:off x="6668200" y="4423611"/>
              <a:ext cx="444500" cy="5207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Equal 48"/>
            <p:cNvSpPr/>
            <p:nvPr/>
          </p:nvSpPr>
          <p:spPr>
            <a:xfrm>
              <a:off x="8257539" y="4475971"/>
              <a:ext cx="520841" cy="459990"/>
            </a:xfrm>
            <a:prstGeom prst="mathEqual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046911" y="6163525"/>
              <a:ext cx="12892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EDIT-POINT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53633" y="587975"/>
            <a:ext cx="1856598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th-TH" sz="3200" dirty="0" smtClean="0"/>
              <a:t>ขั้นตอนกุหลาบ</a:t>
            </a:r>
            <a:endParaRPr lang="en-US" sz="3200" dirty="0"/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0497" y="64493"/>
            <a:ext cx="1603772" cy="1295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6979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ounded Rectangle 54"/>
          <p:cNvSpPr/>
          <p:nvPr/>
        </p:nvSpPr>
        <p:spPr>
          <a:xfrm>
            <a:off x="291023" y="2317148"/>
            <a:ext cx="2896677" cy="2978752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 flipH="1">
            <a:off x="703465" y="2406040"/>
            <a:ext cx="2224152" cy="2774875"/>
            <a:chOff x="5080592" y="1373824"/>
            <a:chExt cx="1780467" cy="2221329"/>
          </a:xfrm>
        </p:grpSpPr>
        <p:grpSp>
          <p:nvGrpSpPr>
            <p:cNvPr id="5" name="Group 4"/>
            <p:cNvGrpSpPr/>
            <p:nvPr/>
          </p:nvGrpSpPr>
          <p:grpSpPr>
            <a:xfrm rot="19184478">
              <a:off x="5080592" y="2034068"/>
              <a:ext cx="846342" cy="1403178"/>
              <a:chOff x="6752541" y="1455526"/>
              <a:chExt cx="846342" cy="1403178"/>
            </a:xfrm>
          </p:grpSpPr>
          <p:sp>
            <p:nvSpPr>
              <p:cNvPr id="12" name="16-Point Star 41"/>
              <p:cNvSpPr/>
              <p:nvPr/>
            </p:nvSpPr>
            <p:spPr>
              <a:xfrm>
                <a:off x="6752541" y="1455526"/>
                <a:ext cx="846342" cy="1161110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Isosceles Triangle 12"/>
              <p:cNvSpPr/>
              <p:nvPr/>
            </p:nvSpPr>
            <p:spPr>
              <a:xfrm>
                <a:off x="7145556" y="1867592"/>
                <a:ext cx="58132" cy="991112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2558118">
              <a:off x="6014717" y="2065465"/>
              <a:ext cx="846342" cy="1403178"/>
              <a:chOff x="6752541" y="1455526"/>
              <a:chExt cx="846342" cy="1403178"/>
            </a:xfrm>
          </p:grpSpPr>
          <p:sp>
            <p:nvSpPr>
              <p:cNvPr id="10" name="16-Point Star 41"/>
              <p:cNvSpPr/>
              <p:nvPr/>
            </p:nvSpPr>
            <p:spPr>
              <a:xfrm>
                <a:off x="6752541" y="1455526"/>
                <a:ext cx="846342" cy="1161110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/>
              <p:cNvSpPr/>
              <p:nvPr/>
            </p:nvSpPr>
            <p:spPr>
              <a:xfrm>
                <a:off x="7145556" y="1867592"/>
                <a:ext cx="58132" cy="991112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5634578" y="1373824"/>
              <a:ext cx="704732" cy="2221329"/>
              <a:chOff x="5634578" y="1373824"/>
              <a:chExt cx="704732" cy="2221329"/>
            </a:xfrm>
          </p:grpSpPr>
          <p:sp>
            <p:nvSpPr>
              <p:cNvPr id="8" name="16-Point Star 41"/>
              <p:cNvSpPr/>
              <p:nvPr/>
            </p:nvSpPr>
            <p:spPr>
              <a:xfrm>
                <a:off x="5634578" y="1373824"/>
                <a:ext cx="704732" cy="1066000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/>
              <p:cNvSpPr/>
              <p:nvPr/>
            </p:nvSpPr>
            <p:spPr>
              <a:xfrm>
                <a:off x="5932450" y="1697715"/>
                <a:ext cx="66943" cy="1897438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4723817" y="2738103"/>
            <a:ext cx="2907519" cy="1392968"/>
            <a:chOff x="4563457" y="2972021"/>
            <a:chExt cx="3617885" cy="1733299"/>
          </a:xfrm>
        </p:grpSpPr>
        <p:sp>
          <p:nvSpPr>
            <p:cNvPr id="26" name="Isosceles Triangle 25"/>
            <p:cNvSpPr/>
            <p:nvPr/>
          </p:nvSpPr>
          <p:spPr>
            <a:xfrm>
              <a:off x="4563457" y="2972496"/>
              <a:ext cx="714153" cy="167405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flipH="1">
              <a:off x="8032628" y="2972021"/>
              <a:ext cx="148714" cy="1733299"/>
            </a:xfrm>
            <a:prstGeom prst="triangle">
              <a:avLst/>
            </a:prstGeom>
            <a:gradFill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Down Arrow 29"/>
            <p:cNvSpPr/>
            <p:nvPr/>
          </p:nvSpPr>
          <p:spPr>
            <a:xfrm rot="16200000">
              <a:off x="5500847" y="3590642"/>
              <a:ext cx="457200" cy="437767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>
              <a:off x="6450233" y="2972021"/>
              <a:ext cx="153768" cy="1720579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Equal 33"/>
            <p:cNvSpPr/>
            <p:nvPr/>
          </p:nvSpPr>
          <p:spPr>
            <a:xfrm>
              <a:off x="6917384" y="3522863"/>
              <a:ext cx="648093" cy="572375"/>
            </a:xfrm>
            <a:prstGeom prst="mathEqual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956132" y="218851"/>
            <a:ext cx="7570137" cy="2098297"/>
            <a:chOff x="3115382" y="121892"/>
            <a:chExt cx="8673516" cy="2404133"/>
          </a:xfrm>
        </p:grpSpPr>
        <p:grpSp>
          <p:nvGrpSpPr>
            <p:cNvPr id="33" name="Group 32"/>
            <p:cNvGrpSpPr/>
            <p:nvPr/>
          </p:nvGrpSpPr>
          <p:grpSpPr>
            <a:xfrm>
              <a:off x="3115382" y="121892"/>
              <a:ext cx="7199931" cy="2404133"/>
              <a:chOff x="3798269" y="111878"/>
              <a:chExt cx="8040441" cy="2684788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3798269" y="111878"/>
                <a:ext cx="8040441" cy="2684788"/>
                <a:chOff x="3798269" y="111878"/>
                <a:chExt cx="8040441" cy="2684788"/>
              </a:xfrm>
            </p:grpSpPr>
            <p:pic>
              <p:nvPicPr>
                <p:cNvPr id="16" name="Picture 15"/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5661063" y="116639"/>
                  <a:ext cx="2352381" cy="2314286"/>
                </a:xfrm>
                <a:prstGeom prst="rect">
                  <a:avLst/>
                </a:prstGeom>
              </p:spPr>
            </p:pic>
            <p:pic>
              <p:nvPicPr>
                <p:cNvPr id="18" name="Picture 17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8032628" y="111878"/>
                  <a:ext cx="1780952" cy="2323809"/>
                </a:xfrm>
                <a:prstGeom prst="rect">
                  <a:avLst/>
                </a:prstGeom>
              </p:spPr>
            </p:pic>
            <p:sp>
              <p:nvSpPr>
                <p:cNvPr id="19" name="16-Point Star 41"/>
                <p:cNvSpPr/>
                <p:nvPr/>
              </p:nvSpPr>
              <p:spPr>
                <a:xfrm flipH="1">
                  <a:off x="10461673" y="348163"/>
                  <a:ext cx="1377037" cy="1889178"/>
                </a:xfrm>
                <a:custGeom>
                  <a:avLst/>
                  <a:gdLst>
                    <a:gd name="connsiteX0" fmla="*/ 0 w 1616913"/>
                    <a:gd name="connsiteY0" fmla="*/ 780334 h 1560668"/>
                    <a:gd name="connsiteX1" fmla="*/ 213762 w 1616913"/>
                    <a:gd name="connsiteY1" fmla="*/ 666157 h 1560668"/>
                    <a:gd name="connsiteX2" fmla="*/ 61540 w 1616913"/>
                    <a:gd name="connsiteY2" fmla="*/ 481716 h 1560668"/>
                    <a:gd name="connsiteX3" fmla="*/ 304301 w 1616913"/>
                    <a:gd name="connsiteY3" fmla="*/ 455186 h 1560668"/>
                    <a:gd name="connsiteX4" fmla="*/ 236789 w 1616913"/>
                    <a:gd name="connsiteY4" fmla="*/ 228552 h 1560668"/>
                    <a:gd name="connsiteX5" fmla="*/ 471591 w 1616913"/>
                    <a:gd name="connsiteY5" fmla="*/ 293716 h 1560668"/>
                    <a:gd name="connsiteX6" fmla="*/ 499076 w 1616913"/>
                    <a:gd name="connsiteY6" fmla="*/ 59399 h 1560668"/>
                    <a:gd name="connsiteX7" fmla="*/ 690165 w 1616913"/>
                    <a:gd name="connsiteY7" fmla="*/ 206326 h 1560668"/>
                    <a:gd name="connsiteX8" fmla="*/ 808457 w 1616913"/>
                    <a:gd name="connsiteY8" fmla="*/ 0 h 1560668"/>
                    <a:gd name="connsiteX9" fmla="*/ 926748 w 1616913"/>
                    <a:gd name="connsiteY9" fmla="*/ 206326 h 1560668"/>
                    <a:gd name="connsiteX10" fmla="*/ 1117837 w 1616913"/>
                    <a:gd name="connsiteY10" fmla="*/ 59399 h 1560668"/>
                    <a:gd name="connsiteX11" fmla="*/ 1145322 w 1616913"/>
                    <a:gd name="connsiteY11" fmla="*/ 293716 h 1560668"/>
                    <a:gd name="connsiteX12" fmla="*/ 1380124 w 1616913"/>
                    <a:gd name="connsiteY12" fmla="*/ 228552 h 1560668"/>
                    <a:gd name="connsiteX13" fmla="*/ 1312612 w 1616913"/>
                    <a:gd name="connsiteY13" fmla="*/ 455186 h 1560668"/>
                    <a:gd name="connsiteX14" fmla="*/ 1555373 w 1616913"/>
                    <a:gd name="connsiteY14" fmla="*/ 481716 h 1560668"/>
                    <a:gd name="connsiteX15" fmla="*/ 1403151 w 1616913"/>
                    <a:gd name="connsiteY15" fmla="*/ 666157 h 1560668"/>
                    <a:gd name="connsiteX16" fmla="*/ 1616913 w 1616913"/>
                    <a:gd name="connsiteY16" fmla="*/ 780334 h 1560668"/>
                    <a:gd name="connsiteX17" fmla="*/ 1403151 w 1616913"/>
                    <a:gd name="connsiteY17" fmla="*/ 894511 h 1560668"/>
                    <a:gd name="connsiteX18" fmla="*/ 1555373 w 1616913"/>
                    <a:gd name="connsiteY18" fmla="*/ 1078952 h 1560668"/>
                    <a:gd name="connsiteX19" fmla="*/ 1312612 w 1616913"/>
                    <a:gd name="connsiteY19" fmla="*/ 1105482 h 1560668"/>
                    <a:gd name="connsiteX20" fmla="*/ 1380124 w 1616913"/>
                    <a:gd name="connsiteY20" fmla="*/ 1332116 h 1560668"/>
                    <a:gd name="connsiteX21" fmla="*/ 1145322 w 1616913"/>
                    <a:gd name="connsiteY21" fmla="*/ 1266952 h 1560668"/>
                    <a:gd name="connsiteX22" fmla="*/ 1117837 w 1616913"/>
                    <a:gd name="connsiteY22" fmla="*/ 1501269 h 1560668"/>
                    <a:gd name="connsiteX23" fmla="*/ 926748 w 1616913"/>
                    <a:gd name="connsiteY23" fmla="*/ 1354342 h 1560668"/>
                    <a:gd name="connsiteX24" fmla="*/ 808457 w 1616913"/>
                    <a:gd name="connsiteY24" fmla="*/ 1560668 h 1560668"/>
                    <a:gd name="connsiteX25" fmla="*/ 690165 w 1616913"/>
                    <a:gd name="connsiteY25" fmla="*/ 1354342 h 1560668"/>
                    <a:gd name="connsiteX26" fmla="*/ 499076 w 1616913"/>
                    <a:gd name="connsiteY26" fmla="*/ 1501269 h 1560668"/>
                    <a:gd name="connsiteX27" fmla="*/ 471591 w 1616913"/>
                    <a:gd name="connsiteY27" fmla="*/ 1266952 h 1560668"/>
                    <a:gd name="connsiteX28" fmla="*/ 236789 w 1616913"/>
                    <a:gd name="connsiteY28" fmla="*/ 1332116 h 1560668"/>
                    <a:gd name="connsiteX29" fmla="*/ 304301 w 1616913"/>
                    <a:gd name="connsiteY29" fmla="*/ 1105482 h 1560668"/>
                    <a:gd name="connsiteX30" fmla="*/ 61540 w 1616913"/>
                    <a:gd name="connsiteY30" fmla="*/ 1078952 h 1560668"/>
                    <a:gd name="connsiteX31" fmla="*/ 213762 w 1616913"/>
                    <a:gd name="connsiteY31" fmla="*/ 894511 h 1560668"/>
                    <a:gd name="connsiteX32" fmla="*/ 0 w 1616913"/>
                    <a:gd name="connsiteY32" fmla="*/ 780334 h 1560668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500615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90165 w 1616913"/>
                    <a:gd name="connsiteY7" fmla="*/ 500615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499076 w 1616913"/>
                    <a:gd name="connsiteY6" fmla="*/ 353688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117837 w 1616913"/>
                    <a:gd name="connsiteY10" fmla="*/ 353688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380124 w 1616913"/>
                    <a:gd name="connsiteY12" fmla="*/ 522841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145322 w 1616913"/>
                    <a:gd name="connsiteY11" fmla="*/ 588005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236789 w 1616913"/>
                    <a:gd name="connsiteY4" fmla="*/ 522841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61540 w 1616913"/>
                    <a:gd name="connsiteY2" fmla="*/ 776005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555373 w 1616913"/>
                    <a:gd name="connsiteY14" fmla="*/ 776005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312612 w 1616913"/>
                    <a:gd name="connsiteY13" fmla="*/ 74947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439759 w 1616913"/>
                    <a:gd name="connsiteY14" fmla="*/ 628861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0 w 1616913"/>
                    <a:gd name="connsiteY0" fmla="*/ 1074623 h 1854957"/>
                    <a:gd name="connsiteX1" fmla="*/ 213762 w 1616913"/>
                    <a:gd name="connsiteY1" fmla="*/ 960446 h 1854957"/>
                    <a:gd name="connsiteX2" fmla="*/ 208685 w 1616913"/>
                    <a:gd name="connsiteY2" fmla="*/ 618350 h 1854957"/>
                    <a:gd name="connsiteX3" fmla="*/ 304301 w 1616913"/>
                    <a:gd name="connsiteY3" fmla="*/ 749475 h 1854957"/>
                    <a:gd name="connsiteX4" fmla="*/ 383934 w 1616913"/>
                    <a:gd name="connsiteY4" fmla="*/ 417738 h 1854957"/>
                    <a:gd name="connsiteX5" fmla="*/ 471591 w 1616913"/>
                    <a:gd name="connsiteY5" fmla="*/ 588005 h 1854957"/>
                    <a:gd name="connsiteX6" fmla="*/ 572648 w 1616913"/>
                    <a:gd name="connsiteY6" fmla="*/ 259095 h 1854957"/>
                    <a:gd name="connsiteX7" fmla="*/ 679655 w 1616913"/>
                    <a:gd name="connsiteY7" fmla="*/ 416533 h 1854957"/>
                    <a:gd name="connsiteX8" fmla="*/ 797946 w 1616913"/>
                    <a:gd name="connsiteY8" fmla="*/ 0 h 1854957"/>
                    <a:gd name="connsiteX9" fmla="*/ 926748 w 1616913"/>
                    <a:gd name="connsiteY9" fmla="*/ 353470 h 1854957"/>
                    <a:gd name="connsiteX10" fmla="*/ 1033754 w 1616913"/>
                    <a:gd name="connsiteY10" fmla="*/ 259095 h 1854957"/>
                    <a:gd name="connsiteX11" fmla="*/ 1071750 w 1616913"/>
                    <a:gd name="connsiteY11" fmla="*/ 524942 h 1854957"/>
                    <a:gd name="connsiteX12" fmla="*/ 1222469 w 1616913"/>
                    <a:gd name="connsiteY12" fmla="*/ 428248 h 1854957"/>
                    <a:gd name="connsiteX13" fmla="*/ 1228530 w 1616913"/>
                    <a:gd name="connsiteY13" fmla="*/ 738965 h 1854957"/>
                    <a:gd name="connsiteX14" fmla="*/ 1387207 w 1616913"/>
                    <a:gd name="connsiteY14" fmla="*/ 586820 h 1854957"/>
                    <a:gd name="connsiteX15" fmla="*/ 1403151 w 1616913"/>
                    <a:gd name="connsiteY15" fmla="*/ 960446 h 1854957"/>
                    <a:gd name="connsiteX16" fmla="*/ 1616913 w 1616913"/>
                    <a:gd name="connsiteY16" fmla="*/ 1074623 h 1854957"/>
                    <a:gd name="connsiteX17" fmla="*/ 1403151 w 1616913"/>
                    <a:gd name="connsiteY17" fmla="*/ 1188800 h 1854957"/>
                    <a:gd name="connsiteX18" fmla="*/ 1555373 w 1616913"/>
                    <a:gd name="connsiteY18" fmla="*/ 1373241 h 1854957"/>
                    <a:gd name="connsiteX19" fmla="*/ 1312612 w 1616913"/>
                    <a:gd name="connsiteY19" fmla="*/ 1399771 h 1854957"/>
                    <a:gd name="connsiteX20" fmla="*/ 1380124 w 1616913"/>
                    <a:gd name="connsiteY20" fmla="*/ 1626405 h 1854957"/>
                    <a:gd name="connsiteX21" fmla="*/ 1145322 w 1616913"/>
                    <a:gd name="connsiteY21" fmla="*/ 1561241 h 1854957"/>
                    <a:gd name="connsiteX22" fmla="*/ 1117837 w 1616913"/>
                    <a:gd name="connsiteY22" fmla="*/ 1795558 h 1854957"/>
                    <a:gd name="connsiteX23" fmla="*/ 926748 w 1616913"/>
                    <a:gd name="connsiteY23" fmla="*/ 1648631 h 1854957"/>
                    <a:gd name="connsiteX24" fmla="*/ 808457 w 1616913"/>
                    <a:gd name="connsiteY24" fmla="*/ 1854957 h 1854957"/>
                    <a:gd name="connsiteX25" fmla="*/ 690165 w 1616913"/>
                    <a:gd name="connsiteY25" fmla="*/ 1648631 h 1854957"/>
                    <a:gd name="connsiteX26" fmla="*/ 499076 w 1616913"/>
                    <a:gd name="connsiteY26" fmla="*/ 1795558 h 1854957"/>
                    <a:gd name="connsiteX27" fmla="*/ 471591 w 1616913"/>
                    <a:gd name="connsiteY27" fmla="*/ 1561241 h 1854957"/>
                    <a:gd name="connsiteX28" fmla="*/ 236789 w 1616913"/>
                    <a:gd name="connsiteY28" fmla="*/ 1626405 h 1854957"/>
                    <a:gd name="connsiteX29" fmla="*/ 304301 w 1616913"/>
                    <a:gd name="connsiteY29" fmla="*/ 1399771 h 1854957"/>
                    <a:gd name="connsiteX30" fmla="*/ 61540 w 1616913"/>
                    <a:gd name="connsiteY30" fmla="*/ 1373241 h 1854957"/>
                    <a:gd name="connsiteX31" fmla="*/ 213762 w 1616913"/>
                    <a:gd name="connsiteY31" fmla="*/ 1188800 h 1854957"/>
                    <a:gd name="connsiteX32" fmla="*/ 0 w 1616913"/>
                    <a:gd name="connsiteY32" fmla="*/ 1074623 h 1854957"/>
                    <a:gd name="connsiteX0" fmla="*/ 33053 w 1555373"/>
                    <a:gd name="connsiteY0" fmla="*/ 864417 h 1854957"/>
                    <a:gd name="connsiteX1" fmla="*/ 152222 w 1555373"/>
                    <a:gd name="connsiteY1" fmla="*/ 960446 h 1854957"/>
                    <a:gd name="connsiteX2" fmla="*/ 147145 w 1555373"/>
                    <a:gd name="connsiteY2" fmla="*/ 618350 h 1854957"/>
                    <a:gd name="connsiteX3" fmla="*/ 242761 w 1555373"/>
                    <a:gd name="connsiteY3" fmla="*/ 749475 h 1854957"/>
                    <a:gd name="connsiteX4" fmla="*/ 322394 w 1555373"/>
                    <a:gd name="connsiteY4" fmla="*/ 417738 h 1854957"/>
                    <a:gd name="connsiteX5" fmla="*/ 410051 w 1555373"/>
                    <a:gd name="connsiteY5" fmla="*/ 588005 h 1854957"/>
                    <a:gd name="connsiteX6" fmla="*/ 511108 w 1555373"/>
                    <a:gd name="connsiteY6" fmla="*/ 259095 h 1854957"/>
                    <a:gd name="connsiteX7" fmla="*/ 618115 w 1555373"/>
                    <a:gd name="connsiteY7" fmla="*/ 416533 h 1854957"/>
                    <a:gd name="connsiteX8" fmla="*/ 736406 w 1555373"/>
                    <a:gd name="connsiteY8" fmla="*/ 0 h 1854957"/>
                    <a:gd name="connsiteX9" fmla="*/ 865208 w 1555373"/>
                    <a:gd name="connsiteY9" fmla="*/ 353470 h 1854957"/>
                    <a:gd name="connsiteX10" fmla="*/ 972214 w 1555373"/>
                    <a:gd name="connsiteY10" fmla="*/ 259095 h 1854957"/>
                    <a:gd name="connsiteX11" fmla="*/ 1010210 w 1555373"/>
                    <a:gd name="connsiteY11" fmla="*/ 524942 h 1854957"/>
                    <a:gd name="connsiteX12" fmla="*/ 1160929 w 1555373"/>
                    <a:gd name="connsiteY12" fmla="*/ 428248 h 1854957"/>
                    <a:gd name="connsiteX13" fmla="*/ 1166990 w 1555373"/>
                    <a:gd name="connsiteY13" fmla="*/ 738965 h 1854957"/>
                    <a:gd name="connsiteX14" fmla="*/ 1325667 w 1555373"/>
                    <a:gd name="connsiteY14" fmla="*/ 586820 h 1854957"/>
                    <a:gd name="connsiteX15" fmla="*/ 1341611 w 1555373"/>
                    <a:gd name="connsiteY15" fmla="*/ 960446 h 1854957"/>
                    <a:gd name="connsiteX16" fmla="*/ 1555373 w 1555373"/>
                    <a:gd name="connsiteY16" fmla="*/ 1074623 h 1854957"/>
                    <a:gd name="connsiteX17" fmla="*/ 1341611 w 1555373"/>
                    <a:gd name="connsiteY17" fmla="*/ 1188800 h 1854957"/>
                    <a:gd name="connsiteX18" fmla="*/ 1493833 w 1555373"/>
                    <a:gd name="connsiteY18" fmla="*/ 1373241 h 1854957"/>
                    <a:gd name="connsiteX19" fmla="*/ 1251072 w 1555373"/>
                    <a:gd name="connsiteY19" fmla="*/ 1399771 h 1854957"/>
                    <a:gd name="connsiteX20" fmla="*/ 1318584 w 1555373"/>
                    <a:gd name="connsiteY20" fmla="*/ 1626405 h 1854957"/>
                    <a:gd name="connsiteX21" fmla="*/ 1083782 w 1555373"/>
                    <a:gd name="connsiteY21" fmla="*/ 1561241 h 1854957"/>
                    <a:gd name="connsiteX22" fmla="*/ 1056297 w 1555373"/>
                    <a:gd name="connsiteY22" fmla="*/ 1795558 h 1854957"/>
                    <a:gd name="connsiteX23" fmla="*/ 865208 w 1555373"/>
                    <a:gd name="connsiteY23" fmla="*/ 1648631 h 1854957"/>
                    <a:gd name="connsiteX24" fmla="*/ 746917 w 1555373"/>
                    <a:gd name="connsiteY24" fmla="*/ 1854957 h 1854957"/>
                    <a:gd name="connsiteX25" fmla="*/ 628625 w 1555373"/>
                    <a:gd name="connsiteY25" fmla="*/ 1648631 h 1854957"/>
                    <a:gd name="connsiteX26" fmla="*/ 437536 w 1555373"/>
                    <a:gd name="connsiteY26" fmla="*/ 1795558 h 1854957"/>
                    <a:gd name="connsiteX27" fmla="*/ 410051 w 1555373"/>
                    <a:gd name="connsiteY27" fmla="*/ 1561241 h 1854957"/>
                    <a:gd name="connsiteX28" fmla="*/ 175249 w 1555373"/>
                    <a:gd name="connsiteY28" fmla="*/ 1626405 h 1854957"/>
                    <a:gd name="connsiteX29" fmla="*/ 242761 w 1555373"/>
                    <a:gd name="connsiteY29" fmla="*/ 1399771 h 1854957"/>
                    <a:gd name="connsiteX30" fmla="*/ 0 w 1555373"/>
                    <a:gd name="connsiteY30" fmla="*/ 1373241 h 1854957"/>
                    <a:gd name="connsiteX31" fmla="*/ 152222 w 1555373"/>
                    <a:gd name="connsiteY31" fmla="*/ 1188800 h 1854957"/>
                    <a:gd name="connsiteX32" fmla="*/ 33053 w 155537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196269 w 1576393"/>
                    <a:gd name="connsiteY28" fmla="*/ 1626405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76393"/>
                    <a:gd name="connsiteY0" fmla="*/ 864417 h 1854957"/>
                    <a:gd name="connsiteX1" fmla="*/ 173242 w 1576393"/>
                    <a:gd name="connsiteY1" fmla="*/ 960446 h 1854957"/>
                    <a:gd name="connsiteX2" fmla="*/ 168165 w 1576393"/>
                    <a:gd name="connsiteY2" fmla="*/ 618350 h 1854957"/>
                    <a:gd name="connsiteX3" fmla="*/ 263781 w 1576393"/>
                    <a:gd name="connsiteY3" fmla="*/ 749475 h 1854957"/>
                    <a:gd name="connsiteX4" fmla="*/ 343414 w 1576393"/>
                    <a:gd name="connsiteY4" fmla="*/ 417738 h 1854957"/>
                    <a:gd name="connsiteX5" fmla="*/ 431071 w 1576393"/>
                    <a:gd name="connsiteY5" fmla="*/ 588005 h 1854957"/>
                    <a:gd name="connsiteX6" fmla="*/ 532128 w 1576393"/>
                    <a:gd name="connsiteY6" fmla="*/ 259095 h 1854957"/>
                    <a:gd name="connsiteX7" fmla="*/ 639135 w 1576393"/>
                    <a:gd name="connsiteY7" fmla="*/ 416533 h 1854957"/>
                    <a:gd name="connsiteX8" fmla="*/ 757426 w 1576393"/>
                    <a:gd name="connsiteY8" fmla="*/ 0 h 1854957"/>
                    <a:gd name="connsiteX9" fmla="*/ 886228 w 1576393"/>
                    <a:gd name="connsiteY9" fmla="*/ 353470 h 1854957"/>
                    <a:gd name="connsiteX10" fmla="*/ 993234 w 1576393"/>
                    <a:gd name="connsiteY10" fmla="*/ 259095 h 1854957"/>
                    <a:gd name="connsiteX11" fmla="*/ 1031230 w 1576393"/>
                    <a:gd name="connsiteY11" fmla="*/ 524942 h 1854957"/>
                    <a:gd name="connsiteX12" fmla="*/ 1181949 w 1576393"/>
                    <a:gd name="connsiteY12" fmla="*/ 428248 h 1854957"/>
                    <a:gd name="connsiteX13" fmla="*/ 1188010 w 1576393"/>
                    <a:gd name="connsiteY13" fmla="*/ 738965 h 1854957"/>
                    <a:gd name="connsiteX14" fmla="*/ 1346687 w 1576393"/>
                    <a:gd name="connsiteY14" fmla="*/ 586820 h 1854957"/>
                    <a:gd name="connsiteX15" fmla="*/ 1362631 w 1576393"/>
                    <a:gd name="connsiteY15" fmla="*/ 960446 h 1854957"/>
                    <a:gd name="connsiteX16" fmla="*/ 1576393 w 1576393"/>
                    <a:gd name="connsiteY16" fmla="*/ 1074623 h 1854957"/>
                    <a:gd name="connsiteX17" fmla="*/ 1362631 w 1576393"/>
                    <a:gd name="connsiteY17" fmla="*/ 1188800 h 1854957"/>
                    <a:gd name="connsiteX18" fmla="*/ 1514853 w 1576393"/>
                    <a:gd name="connsiteY18" fmla="*/ 1373241 h 1854957"/>
                    <a:gd name="connsiteX19" fmla="*/ 1272092 w 1576393"/>
                    <a:gd name="connsiteY19" fmla="*/ 1399771 h 1854957"/>
                    <a:gd name="connsiteX20" fmla="*/ 1339604 w 1576393"/>
                    <a:gd name="connsiteY20" fmla="*/ 1626405 h 1854957"/>
                    <a:gd name="connsiteX21" fmla="*/ 1104802 w 1576393"/>
                    <a:gd name="connsiteY21" fmla="*/ 1561241 h 1854957"/>
                    <a:gd name="connsiteX22" fmla="*/ 1077317 w 1576393"/>
                    <a:gd name="connsiteY22" fmla="*/ 1795558 h 1854957"/>
                    <a:gd name="connsiteX23" fmla="*/ 886228 w 1576393"/>
                    <a:gd name="connsiteY23" fmla="*/ 1648631 h 1854957"/>
                    <a:gd name="connsiteX24" fmla="*/ 767937 w 1576393"/>
                    <a:gd name="connsiteY24" fmla="*/ 1854957 h 1854957"/>
                    <a:gd name="connsiteX25" fmla="*/ 649645 w 1576393"/>
                    <a:gd name="connsiteY25" fmla="*/ 1648631 h 1854957"/>
                    <a:gd name="connsiteX26" fmla="*/ 458556 w 1576393"/>
                    <a:gd name="connsiteY26" fmla="*/ 1795558 h 1854957"/>
                    <a:gd name="connsiteX27" fmla="*/ 431071 w 1576393"/>
                    <a:gd name="connsiteY27" fmla="*/ 1561241 h 1854957"/>
                    <a:gd name="connsiteX28" fmla="*/ 80655 w 1576393"/>
                    <a:gd name="connsiteY28" fmla="*/ 1416198 h 1854957"/>
                    <a:gd name="connsiteX29" fmla="*/ 263781 w 1576393"/>
                    <a:gd name="connsiteY29" fmla="*/ 1399771 h 1854957"/>
                    <a:gd name="connsiteX30" fmla="*/ 0 w 1576393"/>
                    <a:gd name="connsiteY30" fmla="*/ 1110483 h 1854957"/>
                    <a:gd name="connsiteX31" fmla="*/ 173242 w 1576393"/>
                    <a:gd name="connsiteY31" fmla="*/ 1188800 h 1854957"/>
                    <a:gd name="connsiteX32" fmla="*/ 54073 w 157639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373241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14853"/>
                    <a:gd name="connsiteY0" fmla="*/ 864417 h 1854957"/>
                    <a:gd name="connsiteX1" fmla="*/ 173242 w 1514853"/>
                    <a:gd name="connsiteY1" fmla="*/ 960446 h 1854957"/>
                    <a:gd name="connsiteX2" fmla="*/ 168165 w 1514853"/>
                    <a:gd name="connsiteY2" fmla="*/ 618350 h 1854957"/>
                    <a:gd name="connsiteX3" fmla="*/ 263781 w 1514853"/>
                    <a:gd name="connsiteY3" fmla="*/ 749475 h 1854957"/>
                    <a:gd name="connsiteX4" fmla="*/ 343414 w 1514853"/>
                    <a:gd name="connsiteY4" fmla="*/ 417738 h 1854957"/>
                    <a:gd name="connsiteX5" fmla="*/ 431071 w 1514853"/>
                    <a:gd name="connsiteY5" fmla="*/ 588005 h 1854957"/>
                    <a:gd name="connsiteX6" fmla="*/ 532128 w 1514853"/>
                    <a:gd name="connsiteY6" fmla="*/ 259095 h 1854957"/>
                    <a:gd name="connsiteX7" fmla="*/ 639135 w 1514853"/>
                    <a:gd name="connsiteY7" fmla="*/ 416533 h 1854957"/>
                    <a:gd name="connsiteX8" fmla="*/ 757426 w 1514853"/>
                    <a:gd name="connsiteY8" fmla="*/ 0 h 1854957"/>
                    <a:gd name="connsiteX9" fmla="*/ 886228 w 1514853"/>
                    <a:gd name="connsiteY9" fmla="*/ 353470 h 1854957"/>
                    <a:gd name="connsiteX10" fmla="*/ 993234 w 1514853"/>
                    <a:gd name="connsiteY10" fmla="*/ 259095 h 1854957"/>
                    <a:gd name="connsiteX11" fmla="*/ 1031230 w 1514853"/>
                    <a:gd name="connsiteY11" fmla="*/ 524942 h 1854957"/>
                    <a:gd name="connsiteX12" fmla="*/ 1181949 w 1514853"/>
                    <a:gd name="connsiteY12" fmla="*/ 428248 h 1854957"/>
                    <a:gd name="connsiteX13" fmla="*/ 1188010 w 1514853"/>
                    <a:gd name="connsiteY13" fmla="*/ 738965 h 1854957"/>
                    <a:gd name="connsiteX14" fmla="*/ 1346687 w 1514853"/>
                    <a:gd name="connsiteY14" fmla="*/ 586820 h 1854957"/>
                    <a:gd name="connsiteX15" fmla="*/ 1362631 w 1514853"/>
                    <a:gd name="connsiteY15" fmla="*/ 960446 h 1854957"/>
                    <a:gd name="connsiteX16" fmla="*/ 1513331 w 1514853"/>
                    <a:gd name="connsiteY16" fmla="*/ 874927 h 1854957"/>
                    <a:gd name="connsiteX17" fmla="*/ 1362631 w 1514853"/>
                    <a:gd name="connsiteY17" fmla="*/ 1188800 h 1854957"/>
                    <a:gd name="connsiteX18" fmla="*/ 1514853 w 1514853"/>
                    <a:gd name="connsiteY18" fmla="*/ 1163034 h 1854957"/>
                    <a:gd name="connsiteX19" fmla="*/ 1272092 w 1514853"/>
                    <a:gd name="connsiteY19" fmla="*/ 1399771 h 1854957"/>
                    <a:gd name="connsiteX20" fmla="*/ 1339604 w 1514853"/>
                    <a:gd name="connsiteY20" fmla="*/ 1626405 h 1854957"/>
                    <a:gd name="connsiteX21" fmla="*/ 1104802 w 1514853"/>
                    <a:gd name="connsiteY21" fmla="*/ 1561241 h 1854957"/>
                    <a:gd name="connsiteX22" fmla="*/ 1077317 w 1514853"/>
                    <a:gd name="connsiteY22" fmla="*/ 1795558 h 1854957"/>
                    <a:gd name="connsiteX23" fmla="*/ 886228 w 1514853"/>
                    <a:gd name="connsiteY23" fmla="*/ 1648631 h 1854957"/>
                    <a:gd name="connsiteX24" fmla="*/ 767937 w 1514853"/>
                    <a:gd name="connsiteY24" fmla="*/ 1854957 h 1854957"/>
                    <a:gd name="connsiteX25" fmla="*/ 649645 w 1514853"/>
                    <a:gd name="connsiteY25" fmla="*/ 1648631 h 1854957"/>
                    <a:gd name="connsiteX26" fmla="*/ 458556 w 1514853"/>
                    <a:gd name="connsiteY26" fmla="*/ 1795558 h 1854957"/>
                    <a:gd name="connsiteX27" fmla="*/ 431071 w 1514853"/>
                    <a:gd name="connsiteY27" fmla="*/ 1561241 h 1854957"/>
                    <a:gd name="connsiteX28" fmla="*/ 80655 w 1514853"/>
                    <a:gd name="connsiteY28" fmla="*/ 1416198 h 1854957"/>
                    <a:gd name="connsiteX29" fmla="*/ 263781 w 1514853"/>
                    <a:gd name="connsiteY29" fmla="*/ 1399771 h 1854957"/>
                    <a:gd name="connsiteX30" fmla="*/ 0 w 1514853"/>
                    <a:gd name="connsiteY30" fmla="*/ 1110483 h 1854957"/>
                    <a:gd name="connsiteX31" fmla="*/ 173242 w 1514853"/>
                    <a:gd name="connsiteY31" fmla="*/ 1188800 h 1854957"/>
                    <a:gd name="connsiteX32" fmla="*/ 54073 w 1514853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458556 w 1549811"/>
                    <a:gd name="connsiteY26" fmla="*/ 1795558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54957"/>
                    <a:gd name="connsiteX1" fmla="*/ 173242 w 1549811"/>
                    <a:gd name="connsiteY1" fmla="*/ 960446 h 1854957"/>
                    <a:gd name="connsiteX2" fmla="*/ 168165 w 1549811"/>
                    <a:gd name="connsiteY2" fmla="*/ 618350 h 1854957"/>
                    <a:gd name="connsiteX3" fmla="*/ 263781 w 1549811"/>
                    <a:gd name="connsiteY3" fmla="*/ 749475 h 1854957"/>
                    <a:gd name="connsiteX4" fmla="*/ 343414 w 1549811"/>
                    <a:gd name="connsiteY4" fmla="*/ 417738 h 1854957"/>
                    <a:gd name="connsiteX5" fmla="*/ 431071 w 1549811"/>
                    <a:gd name="connsiteY5" fmla="*/ 588005 h 1854957"/>
                    <a:gd name="connsiteX6" fmla="*/ 532128 w 1549811"/>
                    <a:gd name="connsiteY6" fmla="*/ 259095 h 1854957"/>
                    <a:gd name="connsiteX7" fmla="*/ 639135 w 1549811"/>
                    <a:gd name="connsiteY7" fmla="*/ 416533 h 1854957"/>
                    <a:gd name="connsiteX8" fmla="*/ 757426 w 1549811"/>
                    <a:gd name="connsiteY8" fmla="*/ 0 h 1854957"/>
                    <a:gd name="connsiteX9" fmla="*/ 886228 w 1549811"/>
                    <a:gd name="connsiteY9" fmla="*/ 353470 h 1854957"/>
                    <a:gd name="connsiteX10" fmla="*/ 993234 w 1549811"/>
                    <a:gd name="connsiteY10" fmla="*/ 259095 h 1854957"/>
                    <a:gd name="connsiteX11" fmla="*/ 1031230 w 1549811"/>
                    <a:gd name="connsiteY11" fmla="*/ 524942 h 1854957"/>
                    <a:gd name="connsiteX12" fmla="*/ 1181949 w 1549811"/>
                    <a:gd name="connsiteY12" fmla="*/ 428248 h 1854957"/>
                    <a:gd name="connsiteX13" fmla="*/ 1188010 w 1549811"/>
                    <a:gd name="connsiteY13" fmla="*/ 738965 h 1854957"/>
                    <a:gd name="connsiteX14" fmla="*/ 1346687 w 1549811"/>
                    <a:gd name="connsiteY14" fmla="*/ 586820 h 1854957"/>
                    <a:gd name="connsiteX15" fmla="*/ 1362631 w 1549811"/>
                    <a:gd name="connsiteY15" fmla="*/ 960446 h 1854957"/>
                    <a:gd name="connsiteX16" fmla="*/ 1513331 w 1549811"/>
                    <a:gd name="connsiteY16" fmla="*/ 874927 h 1854957"/>
                    <a:gd name="connsiteX17" fmla="*/ 1362631 w 1549811"/>
                    <a:gd name="connsiteY17" fmla="*/ 1188800 h 1854957"/>
                    <a:gd name="connsiteX18" fmla="*/ 1514853 w 1549811"/>
                    <a:gd name="connsiteY18" fmla="*/ 1163034 h 1854957"/>
                    <a:gd name="connsiteX19" fmla="*/ 1272092 w 1549811"/>
                    <a:gd name="connsiteY19" fmla="*/ 1399771 h 1854957"/>
                    <a:gd name="connsiteX20" fmla="*/ 1549811 w 1549811"/>
                    <a:gd name="connsiteY20" fmla="*/ 1395177 h 1854957"/>
                    <a:gd name="connsiteX21" fmla="*/ 1104802 w 1549811"/>
                    <a:gd name="connsiteY21" fmla="*/ 1561241 h 1854957"/>
                    <a:gd name="connsiteX22" fmla="*/ 1077317 w 1549811"/>
                    <a:gd name="connsiteY22" fmla="*/ 1795558 h 1854957"/>
                    <a:gd name="connsiteX23" fmla="*/ 886228 w 1549811"/>
                    <a:gd name="connsiteY23" fmla="*/ 1648631 h 1854957"/>
                    <a:gd name="connsiteX24" fmla="*/ 767937 w 1549811"/>
                    <a:gd name="connsiteY24" fmla="*/ 1854957 h 1854957"/>
                    <a:gd name="connsiteX25" fmla="*/ 649645 w 1549811"/>
                    <a:gd name="connsiteY25" fmla="*/ 1648631 h 1854957"/>
                    <a:gd name="connsiteX26" fmla="*/ 174777 w 1549811"/>
                    <a:gd name="connsiteY26" fmla="*/ 1627393 h 1854957"/>
                    <a:gd name="connsiteX27" fmla="*/ 431071 w 1549811"/>
                    <a:gd name="connsiteY27" fmla="*/ 1561241 h 1854957"/>
                    <a:gd name="connsiteX28" fmla="*/ 80655 w 1549811"/>
                    <a:gd name="connsiteY28" fmla="*/ 1416198 h 1854957"/>
                    <a:gd name="connsiteX29" fmla="*/ 263781 w 1549811"/>
                    <a:gd name="connsiteY29" fmla="*/ 1399771 h 1854957"/>
                    <a:gd name="connsiteX30" fmla="*/ 0 w 1549811"/>
                    <a:gd name="connsiteY30" fmla="*/ 1110483 h 1854957"/>
                    <a:gd name="connsiteX31" fmla="*/ 173242 w 1549811"/>
                    <a:gd name="connsiteY31" fmla="*/ 1188800 h 1854957"/>
                    <a:gd name="connsiteX32" fmla="*/ 54073 w 1549811"/>
                    <a:gd name="connsiteY32" fmla="*/ 864417 h 1854957"/>
                    <a:gd name="connsiteX0" fmla="*/ 54073 w 1549811"/>
                    <a:gd name="connsiteY0" fmla="*/ 864417 h 1823426"/>
                    <a:gd name="connsiteX1" fmla="*/ 173242 w 1549811"/>
                    <a:gd name="connsiteY1" fmla="*/ 960446 h 1823426"/>
                    <a:gd name="connsiteX2" fmla="*/ 168165 w 1549811"/>
                    <a:gd name="connsiteY2" fmla="*/ 618350 h 1823426"/>
                    <a:gd name="connsiteX3" fmla="*/ 263781 w 1549811"/>
                    <a:gd name="connsiteY3" fmla="*/ 749475 h 1823426"/>
                    <a:gd name="connsiteX4" fmla="*/ 343414 w 1549811"/>
                    <a:gd name="connsiteY4" fmla="*/ 417738 h 1823426"/>
                    <a:gd name="connsiteX5" fmla="*/ 431071 w 1549811"/>
                    <a:gd name="connsiteY5" fmla="*/ 588005 h 1823426"/>
                    <a:gd name="connsiteX6" fmla="*/ 532128 w 1549811"/>
                    <a:gd name="connsiteY6" fmla="*/ 259095 h 1823426"/>
                    <a:gd name="connsiteX7" fmla="*/ 639135 w 1549811"/>
                    <a:gd name="connsiteY7" fmla="*/ 416533 h 1823426"/>
                    <a:gd name="connsiteX8" fmla="*/ 757426 w 1549811"/>
                    <a:gd name="connsiteY8" fmla="*/ 0 h 1823426"/>
                    <a:gd name="connsiteX9" fmla="*/ 886228 w 1549811"/>
                    <a:gd name="connsiteY9" fmla="*/ 353470 h 1823426"/>
                    <a:gd name="connsiteX10" fmla="*/ 993234 w 1549811"/>
                    <a:gd name="connsiteY10" fmla="*/ 259095 h 1823426"/>
                    <a:gd name="connsiteX11" fmla="*/ 1031230 w 1549811"/>
                    <a:gd name="connsiteY11" fmla="*/ 524942 h 1823426"/>
                    <a:gd name="connsiteX12" fmla="*/ 1181949 w 1549811"/>
                    <a:gd name="connsiteY12" fmla="*/ 428248 h 1823426"/>
                    <a:gd name="connsiteX13" fmla="*/ 1188010 w 1549811"/>
                    <a:gd name="connsiteY13" fmla="*/ 738965 h 1823426"/>
                    <a:gd name="connsiteX14" fmla="*/ 1346687 w 1549811"/>
                    <a:gd name="connsiteY14" fmla="*/ 586820 h 1823426"/>
                    <a:gd name="connsiteX15" fmla="*/ 1362631 w 1549811"/>
                    <a:gd name="connsiteY15" fmla="*/ 960446 h 1823426"/>
                    <a:gd name="connsiteX16" fmla="*/ 1513331 w 1549811"/>
                    <a:gd name="connsiteY16" fmla="*/ 874927 h 1823426"/>
                    <a:gd name="connsiteX17" fmla="*/ 1362631 w 1549811"/>
                    <a:gd name="connsiteY17" fmla="*/ 1188800 h 1823426"/>
                    <a:gd name="connsiteX18" fmla="*/ 1514853 w 1549811"/>
                    <a:gd name="connsiteY18" fmla="*/ 1163034 h 1823426"/>
                    <a:gd name="connsiteX19" fmla="*/ 1272092 w 1549811"/>
                    <a:gd name="connsiteY19" fmla="*/ 1399771 h 1823426"/>
                    <a:gd name="connsiteX20" fmla="*/ 1549811 w 1549811"/>
                    <a:gd name="connsiteY20" fmla="*/ 1395177 h 1823426"/>
                    <a:gd name="connsiteX21" fmla="*/ 1104802 w 1549811"/>
                    <a:gd name="connsiteY21" fmla="*/ 1561241 h 1823426"/>
                    <a:gd name="connsiteX22" fmla="*/ 1077317 w 1549811"/>
                    <a:gd name="connsiteY22" fmla="*/ 1795558 h 1823426"/>
                    <a:gd name="connsiteX23" fmla="*/ 886228 w 1549811"/>
                    <a:gd name="connsiteY23" fmla="*/ 1648631 h 1823426"/>
                    <a:gd name="connsiteX24" fmla="*/ 315993 w 1549811"/>
                    <a:gd name="connsiteY24" fmla="*/ 1823426 h 1823426"/>
                    <a:gd name="connsiteX25" fmla="*/ 649645 w 1549811"/>
                    <a:gd name="connsiteY25" fmla="*/ 1648631 h 1823426"/>
                    <a:gd name="connsiteX26" fmla="*/ 174777 w 1549811"/>
                    <a:gd name="connsiteY26" fmla="*/ 1627393 h 1823426"/>
                    <a:gd name="connsiteX27" fmla="*/ 431071 w 1549811"/>
                    <a:gd name="connsiteY27" fmla="*/ 1561241 h 1823426"/>
                    <a:gd name="connsiteX28" fmla="*/ 80655 w 1549811"/>
                    <a:gd name="connsiteY28" fmla="*/ 1416198 h 1823426"/>
                    <a:gd name="connsiteX29" fmla="*/ 263781 w 1549811"/>
                    <a:gd name="connsiteY29" fmla="*/ 1399771 h 1823426"/>
                    <a:gd name="connsiteX30" fmla="*/ 0 w 1549811"/>
                    <a:gd name="connsiteY30" fmla="*/ 1110483 h 1823426"/>
                    <a:gd name="connsiteX31" fmla="*/ 173242 w 1549811"/>
                    <a:gd name="connsiteY31" fmla="*/ 1188800 h 1823426"/>
                    <a:gd name="connsiteX32" fmla="*/ 54073 w 1549811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46687 w 1581813"/>
                    <a:gd name="connsiteY14" fmla="*/ 586820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513331 w 1581813"/>
                    <a:gd name="connsiteY16" fmla="*/ 874927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54073 w 1581813"/>
                    <a:gd name="connsiteY0" fmla="*/ 864417 h 1823426"/>
                    <a:gd name="connsiteX1" fmla="*/ 173242 w 1581813"/>
                    <a:gd name="connsiteY1" fmla="*/ 960446 h 1823426"/>
                    <a:gd name="connsiteX2" fmla="*/ 168165 w 1581813"/>
                    <a:gd name="connsiteY2" fmla="*/ 618350 h 1823426"/>
                    <a:gd name="connsiteX3" fmla="*/ 263781 w 1581813"/>
                    <a:gd name="connsiteY3" fmla="*/ 749475 h 1823426"/>
                    <a:gd name="connsiteX4" fmla="*/ 343414 w 1581813"/>
                    <a:gd name="connsiteY4" fmla="*/ 417738 h 1823426"/>
                    <a:gd name="connsiteX5" fmla="*/ 431071 w 1581813"/>
                    <a:gd name="connsiteY5" fmla="*/ 588005 h 1823426"/>
                    <a:gd name="connsiteX6" fmla="*/ 532128 w 1581813"/>
                    <a:gd name="connsiteY6" fmla="*/ 259095 h 1823426"/>
                    <a:gd name="connsiteX7" fmla="*/ 639135 w 1581813"/>
                    <a:gd name="connsiteY7" fmla="*/ 416533 h 1823426"/>
                    <a:gd name="connsiteX8" fmla="*/ 757426 w 1581813"/>
                    <a:gd name="connsiteY8" fmla="*/ 0 h 1823426"/>
                    <a:gd name="connsiteX9" fmla="*/ 886228 w 1581813"/>
                    <a:gd name="connsiteY9" fmla="*/ 353470 h 1823426"/>
                    <a:gd name="connsiteX10" fmla="*/ 993234 w 1581813"/>
                    <a:gd name="connsiteY10" fmla="*/ 259095 h 1823426"/>
                    <a:gd name="connsiteX11" fmla="*/ 1031230 w 1581813"/>
                    <a:gd name="connsiteY11" fmla="*/ 524942 h 1823426"/>
                    <a:gd name="connsiteX12" fmla="*/ 1181949 w 1581813"/>
                    <a:gd name="connsiteY12" fmla="*/ 428248 h 1823426"/>
                    <a:gd name="connsiteX13" fmla="*/ 1188010 w 1581813"/>
                    <a:gd name="connsiteY13" fmla="*/ 738965 h 1823426"/>
                    <a:gd name="connsiteX14" fmla="*/ 1315156 w 1581813"/>
                    <a:gd name="connsiteY14" fmla="*/ 664052 h 1823426"/>
                    <a:gd name="connsiteX15" fmla="*/ 1362631 w 1581813"/>
                    <a:gd name="connsiteY15" fmla="*/ 960446 h 1823426"/>
                    <a:gd name="connsiteX16" fmla="*/ 1471290 w 1581813"/>
                    <a:gd name="connsiteY16" fmla="*/ 934996 h 1823426"/>
                    <a:gd name="connsiteX17" fmla="*/ 1362631 w 1581813"/>
                    <a:gd name="connsiteY17" fmla="*/ 1188800 h 1823426"/>
                    <a:gd name="connsiteX18" fmla="*/ 1514853 w 1581813"/>
                    <a:gd name="connsiteY18" fmla="*/ 1163034 h 1823426"/>
                    <a:gd name="connsiteX19" fmla="*/ 1272092 w 1581813"/>
                    <a:gd name="connsiteY19" fmla="*/ 1399771 h 1823426"/>
                    <a:gd name="connsiteX20" fmla="*/ 1549811 w 1581813"/>
                    <a:gd name="connsiteY20" fmla="*/ 1395177 h 1823426"/>
                    <a:gd name="connsiteX21" fmla="*/ 1104802 w 1581813"/>
                    <a:gd name="connsiteY21" fmla="*/ 1561241 h 1823426"/>
                    <a:gd name="connsiteX22" fmla="*/ 1581813 w 1581813"/>
                    <a:gd name="connsiteY22" fmla="*/ 1595861 h 1823426"/>
                    <a:gd name="connsiteX23" fmla="*/ 886228 w 1581813"/>
                    <a:gd name="connsiteY23" fmla="*/ 1648631 h 1823426"/>
                    <a:gd name="connsiteX24" fmla="*/ 315993 w 1581813"/>
                    <a:gd name="connsiteY24" fmla="*/ 1823426 h 1823426"/>
                    <a:gd name="connsiteX25" fmla="*/ 649645 w 1581813"/>
                    <a:gd name="connsiteY25" fmla="*/ 1648631 h 1823426"/>
                    <a:gd name="connsiteX26" fmla="*/ 174777 w 1581813"/>
                    <a:gd name="connsiteY26" fmla="*/ 1627393 h 1823426"/>
                    <a:gd name="connsiteX27" fmla="*/ 431071 w 1581813"/>
                    <a:gd name="connsiteY27" fmla="*/ 1561241 h 1823426"/>
                    <a:gd name="connsiteX28" fmla="*/ 80655 w 1581813"/>
                    <a:gd name="connsiteY28" fmla="*/ 1416198 h 1823426"/>
                    <a:gd name="connsiteX29" fmla="*/ 263781 w 1581813"/>
                    <a:gd name="connsiteY29" fmla="*/ 1399771 h 1823426"/>
                    <a:gd name="connsiteX30" fmla="*/ 0 w 1581813"/>
                    <a:gd name="connsiteY30" fmla="*/ 1110483 h 1823426"/>
                    <a:gd name="connsiteX31" fmla="*/ 173242 w 1581813"/>
                    <a:gd name="connsiteY31" fmla="*/ 1188800 h 1823426"/>
                    <a:gd name="connsiteX32" fmla="*/ 54073 w 1581813"/>
                    <a:gd name="connsiteY32" fmla="*/ 864417 h 1823426"/>
                    <a:gd name="connsiteX0" fmla="*/ 22542 w 1550282"/>
                    <a:gd name="connsiteY0" fmla="*/ 864417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22542 w 1550282"/>
                    <a:gd name="connsiteY32" fmla="*/ 864417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36634 w 1550282"/>
                    <a:gd name="connsiteY2" fmla="*/ 618350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83625 w 1550282"/>
                    <a:gd name="connsiteY14" fmla="*/ 664052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56479 w 1550282"/>
                    <a:gd name="connsiteY13" fmla="*/ 738965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52094 w 1550282"/>
                    <a:gd name="connsiteY14" fmla="*/ 638308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331100 w 1550282"/>
                    <a:gd name="connsiteY15" fmla="*/ 960446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439759 w 1550282"/>
                    <a:gd name="connsiteY16" fmla="*/ 934996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31100 w 1550282"/>
                    <a:gd name="connsiteY17" fmla="*/ 1188800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483322 w 1550282"/>
                    <a:gd name="connsiteY18" fmla="*/ 1163034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40561 w 1550282"/>
                    <a:gd name="connsiteY19" fmla="*/ 1399771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518280 w 1550282"/>
                    <a:gd name="connsiteY20" fmla="*/ 1395177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281566 w 1550282"/>
                    <a:gd name="connsiteY19" fmla="*/ 1038203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073271 w 1550282"/>
                    <a:gd name="connsiteY21" fmla="*/ 1561241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550282"/>
                    <a:gd name="connsiteY0" fmla="*/ 958811 h 1823426"/>
                    <a:gd name="connsiteX1" fmla="*/ 141711 w 1550282"/>
                    <a:gd name="connsiteY1" fmla="*/ 960446 h 1823426"/>
                    <a:gd name="connsiteX2" fmla="*/ 168165 w 1550282"/>
                    <a:gd name="connsiteY2" fmla="*/ 712744 h 1823426"/>
                    <a:gd name="connsiteX3" fmla="*/ 232250 w 1550282"/>
                    <a:gd name="connsiteY3" fmla="*/ 749475 h 1823426"/>
                    <a:gd name="connsiteX4" fmla="*/ 311883 w 1550282"/>
                    <a:gd name="connsiteY4" fmla="*/ 417738 h 1823426"/>
                    <a:gd name="connsiteX5" fmla="*/ 399540 w 1550282"/>
                    <a:gd name="connsiteY5" fmla="*/ 588005 h 1823426"/>
                    <a:gd name="connsiteX6" fmla="*/ 500597 w 1550282"/>
                    <a:gd name="connsiteY6" fmla="*/ 259095 h 1823426"/>
                    <a:gd name="connsiteX7" fmla="*/ 607604 w 1550282"/>
                    <a:gd name="connsiteY7" fmla="*/ 416533 h 1823426"/>
                    <a:gd name="connsiteX8" fmla="*/ 725895 w 1550282"/>
                    <a:gd name="connsiteY8" fmla="*/ 0 h 1823426"/>
                    <a:gd name="connsiteX9" fmla="*/ 854697 w 1550282"/>
                    <a:gd name="connsiteY9" fmla="*/ 353470 h 1823426"/>
                    <a:gd name="connsiteX10" fmla="*/ 961703 w 1550282"/>
                    <a:gd name="connsiteY10" fmla="*/ 259095 h 1823426"/>
                    <a:gd name="connsiteX11" fmla="*/ 999699 w 1550282"/>
                    <a:gd name="connsiteY11" fmla="*/ 524942 h 1823426"/>
                    <a:gd name="connsiteX12" fmla="*/ 1150418 w 1550282"/>
                    <a:gd name="connsiteY12" fmla="*/ 428248 h 1823426"/>
                    <a:gd name="connsiteX13" fmla="*/ 1145969 w 1550282"/>
                    <a:gd name="connsiteY13" fmla="*/ 627409 h 1823426"/>
                    <a:gd name="connsiteX14" fmla="*/ 1215190 w 1550282"/>
                    <a:gd name="connsiteY14" fmla="*/ 564655 h 1823426"/>
                    <a:gd name="connsiteX15" fmla="*/ 1232690 w 1550282"/>
                    <a:gd name="connsiteY15" fmla="*/ 776314 h 1823426"/>
                    <a:gd name="connsiteX16" fmla="*/ 1292142 w 1550282"/>
                    <a:gd name="connsiteY16" fmla="*/ 680560 h 1823426"/>
                    <a:gd name="connsiteX17" fmla="*/ 1314698 w 1550282"/>
                    <a:gd name="connsiteY17" fmla="*/ 867407 h 1823426"/>
                    <a:gd name="connsiteX18" fmla="*/ 1389011 w 1550282"/>
                    <a:gd name="connsiteY18" fmla="*/ 865075 h 1823426"/>
                    <a:gd name="connsiteX19" fmla="*/ 1330772 w 1550282"/>
                    <a:gd name="connsiteY19" fmla="*/ 1008072 h 1823426"/>
                    <a:gd name="connsiteX20" fmla="*/ 1419870 w 1550282"/>
                    <a:gd name="connsiteY20" fmla="*/ 986739 h 1823426"/>
                    <a:gd name="connsiteX21" fmla="*/ 1306997 w 1550282"/>
                    <a:gd name="connsiteY21" fmla="*/ 1176238 h 1823426"/>
                    <a:gd name="connsiteX22" fmla="*/ 1550282 w 1550282"/>
                    <a:gd name="connsiteY22" fmla="*/ 1595861 h 1823426"/>
                    <a:gd name="connsiteX23" fmla="*/ 854697 w 1550282"/>
                    <a:gd name="connsiteY23" fmla="*/ 1648631 h 1823426"/>
                    <a:gd name="connsiteX24" fmla="*/ 284462 w 1550282"/>
                    <a:gd name="connsiteY24" fmla="*/ 1823426 h 1823426"/>
                    <a:gd name="connsiteX25" fmla="*/ 618114 w 1550282"/>
                    <a:gd name="connsiteY25" fmla="*/ 1648631 h 1823426"/>
                    <a:gd name="connsiteX26" fmla="*/ 143246 w 1550282"/>
                    <a:gd name="connsiteY26" fmla="*/ 1627393 h 1823426"/>
                    <a:gd name="connsiteX27" fmla="*/ 399540 w 1550282"/>
                    <a:gd name="connsiteY27" fmla="*/ 1561241 h 1823426"/>
                    <a:gd name="connsiteX28" fmla="*/ 49124 w 1550282"/>
                    <a:gd name="connsiteY28" fmla="*/ 1416198 h 1823426"/>
                    <a:gd name="connsiteX29" fmla="*/ 232250 w 1550282"/>
                    <a:gd name="connsiteY29" fmla="*/ 1399771 h 1823426"/>
                    <a:gd name="connsiteX30" fmla="*/ 0 w 1550282"/>
                    <a:gd name="connsiteY30" fmla="*/ 1170553 h 1823426"/>
                    <a:gd name="connsiteX31" fmla="*/ 141711 w 1550282"/>
                    <a:gd name="connsiteY31" fmla="*/ 1188800 h 1823426"/>
                    <a:gd name="connsiteX32" fmla="*/ 75094 w 1550282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854697 w 1419870"/>
                    <a:gd name="connsiteY23" fmla="*/ 1648631 h 1823426"/>
                    <a:gd name="connsiteX24" fmla="*/ 284462 w 1419870"/>
                    <a:gd name="connsiteY24" fmla="*/ 1823426 h 1823426"/>
                    <a:gd name="connsiteX25" fmla="*/ 618114 w 1419870"/>
                    <a:gd name="connsiteY25" fmla="*/ 1648631 h 1823426"/>
                    <a:gd name="connsiteX26" fmla="*/ 143246 w 1419870"/>
                    <a:gd name="connsiteY26" fmla="*/ 1627393 h 1823426"/>
                    <a:gd name="connsiteX27" fmla="*/ 399540 w 1419870"/>
                    <a:gd name="connsiteY27" fmla="*/ 1561241 h 1823426"/>
                    <a:gd name="connsiteX28" fmla="*/ 49124 w 1419870"/>
                    <a:gd name="connsiteY28" fmla="*/ 1416198 h 1823426"/>
                    <a:gd name="connsiteX29" fmla="*/ 232250 w 1419870"/>
                    <a:gd name="connsiteY29" fmla="*/ 1399771 h 1823426"/>
                    <a:gd name="connsiteX30" fmla="*/ 0 w 1419870"/>
                    <a:gd name="connsiteY30" fmla="*/ 1170553 h 1823426"/>
                    <a:gd name="connsiteX31" fmla="*/ 141711 w 1419870"/>
                    <a:gd name="connsiteY31" fmla="*/ 1188800 h 1823426"/>
                    <a:gd name="connsiteX32" fmla="*/ 75094 w 1419870"/>
                    <a:gd name="connsiteY32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167216 w 1419870"/>
                    <a:gd name="connsiteY23" fmla="*/ 1385447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854697 w 1419870"/>
                    <a:gd name="connsiteY24" fmla="*/ 1648631 h 1823426"/>
                    <a:gd name="connsiteX25" fmla="*/ 284462 w 1419870"/>
                    <a:gd name="connsiteY25" fmla="*/ 1823426 h 1823426"/>
                    <a:gd name="connsiteX26" fmla="*/ 618114 w 1419870"/>
                    <a:gd name="connsiteY26" fmla="*/ 1648631 h 1823426"/>
                    <a:gd name="connsiteX27" fmla="*/ 143246 w 1419870"/>
                    <a:gd name="connsiteY27" fmla="*/ 1627393 h 1823426"/>
                    <a:gd name="connsiteX28" fmla="*/ 399540 w 1419870"/>
                    <a:gd name="connsiteY28" fmla="*/ 1561241 h 1823426"/>
                    <a:gd name="connsiteX29" fmla="*/ 49124 w 1419870"/>
                    <a:gd name="connsiteY29" fmla="*/ 1416198 h 1823426"/>
                    <a:gd name="connsiteX30" fmla="*/ 232250 w 1419870"/>
                    <a:gd name="connsiteY30" fmla="*/ 1399771 h 1823426"/>
                    <a:gd name="connsiteX31" fmla="*/ 0 w 1419870"/>
                    <a:gd name="connsiteY31" fmla="*/ 1170553 h 1823426"/>
                    <a:gd name="connsiteX32" fmla="*/ 141711 w 1419870"/>
                    <a:gd name="connsiteY32" fmla="*/ 1188800 h 1823426"/>
                    <a:gd name="connsiteX33" fmla="*/ 75094 w 1419870"/>
                    <a:gd name="connsiteY33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396841 w 1419870"/>
                    <a:gd name="connsiteY23" fmla="*/ 1315142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154914 w 1419870"/>
                    <a:gd name="connsiteY24" fmla="*/ 1462449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9870"/>
                    <a:gd name="connsiteY0" fmla="*/ 958811 h 1823426"/>
                    <a:gd name="connsiteX1" fmla="*/ 141711 w 1419870"/>
                    <a:gd name="connsiteY1" fmla="*/ 960446 h 1823426"/>
                    <a:gd name="connsiteX2" fmla="*/ 168165 w 1419870"/>
                    <a:gd name="connsiteY2" fmla="*/ 712744 h 1823426"/>
                    <a:gd name="connsiteX3" fmla="*/ 232250 w 1419870"/>
                    <a:gd name="connsiteY3" fmla="*/ 749475 h 1823426"/>
                    <a:gd name="connsiteX4" fmla="*/ 311883 w 1419870"/>
                    <a:gd name="connsiteY4" fmla="*/ 417738 h 1823426"/>
                    <a:gd name="connsiteX5" fmla="*/ 399540 w 1419870"/>
                    <a:gd name="connsiteY5" fmla="*/ 588005 h 1823426"/>
                    <a:gd name="connsiteX6" fmla="*/ 500597 w 1419870"/>
                    <a:gd name="connsiteY6" fmla="*/ 259095 h 1823426"/>
                    <a:gd name="connsiteX7" fmla="*/ 607604 w 1419870"/>
                    <a:gd name="connsiteY7" fmla="*/ 416533 h 1823426"/>
                    <a:gd name="connsiteX8" fmla="*/ 725895 w 1419870"/>
                    <a:gd name="connsiteY8" fmla="*/ 0 h 1823426"/>
                    <a:gd name="connsiteX9" fmla="*/ 854697 w 1419870"/>
                    <a:gd name="connsiteY9" fmla="*/ 353470 h 1823426"/>
                    <a:gd name="connsiteX10" fmla="*/ 961703 w 1419870"/>
                    <a:gd name="connsiteY10" fmla="*/ 259095 h 1823426"/>
                    <a:gd name="connsiteX11" fmla="*/ 999699 w 1419870"/>
                    <a:gd name="connsiteY11" fmla="*/ 524942 h 1823426"/>
                    <a:gd name="connsiteX12" fmla="*/ 1150418 w 1419870"/>
                    <a:gd name="connsiteY12" fmla="*/ 428248 h 1823426"/>
                    <a:gd name="connsiteX13" fmla="*/ 1145969 w 1419870"/>
                    <a:gd name="connsiteY13" fmla="*/ 627409 h 1823426"/>
                    <a:gd name="connsiteX14" fmla="*/ 1215190 w 1419870"/>
                    <a:gd name="connsiteY14" fmla="*/ 564655 h 1823426"/>
                    <a:gd name="connsiteX15" fmla="*/ 1232690 w 1419870"/>
                    <a:gd name="connsiteY15" fmla="*/ 776314 h 1823426"/>
                    <a:gd name="connsiteX16" fmla="*/ 1292142 w 1419870"/>
                    <a:gd name="connsiteY16" fmla="*/ 680560 h 1823426"/>
                    <a:gd name="connsiteX17" fmla="*/ 1314698 w 1419870"/>
                    <a:gd name="connsiteY17" fmla="*/ 867407 h 1823426"/>
                    <a:gd name="connsiteX18" fmla="*/ 1389011 w 1419870"/>
                    <a:gd name="connsiteY18" fmla="*/ 865075 h 1823426"/>
                    <a:gd name="connsiteX19" fmla="*/ 1330772 w 1419870"/>
                    <a:gd name="connsiteY19" fmla="*/ 1008072 h 1823426"/>
                    <a:gd name="connsiteX20" fmla="*/ 1419870 w 1419870"/>
                    <a:gd name="connsiteY20" fmla="*/ 986739 h 1823426"/>
                    <a:gd name="connsiteX21" fmla="*/ 1306997 w 1419870"/>
                    <a:gd name="connsiteY21" fmla="*/ 1176238 h 1823426"/>
                    <a:gd name="connsiteX22" fmla="*/ 1414967 w 1419870"/>
                    <a:gd name="connsiteY22" fmla="*/ 1180728 h 1823426"/>
                    <a:gd name="connsiteX23" fmla="*/ 1261526 w 1419870"/>
                    <a:gd name="connsiteY23" fmla="*/ 1254881 h 1823426"/>
                    <a:gd name="connsiteX24" fmla="*/ 1396841 w 1419870"/>
                    <a:gd name="connsiteY24" fmla="*/ 1278317 h 1823426"/>
                    <a:gd name="connsiteX25" fmla="*/ 854697 w 1419870"/>
                    <a:gd name="connsiteY25" fmla="*/ 1648631 h 1823426"/>
                    <a:gd name="connsiteX26" fmla="*/ 284462 w 1419870"/>
                    <a:gd name="connsiteY26" fmla="*/ 1823426 h 1823426"/>
                    <a:gd name="connsiteX27" fmla="*/ 618114 w 1419870"/>
                    <a:gd name="connsiteY27" fmla="*/ 1648631 h 1823426"/>
                    <a:gd name="connsiteX28" fmla="*/ 143246 w 1419870"/>
                    <a:gd name="connsiteY28" fmla="*/ 1627393 h 1823426"/>
                    <a:gd name="connsiteX29" fmla="*/ 399540 w 1419870"/>
                    <a:gd name="connsiteY29" fmla="*/ 1561241 h 1823426"/>
                    <a:gd name="connsiteX30" fmla="*/ 49124 w 1419870"/>
                    <a:gd name="connsiteY30" fmla="*/ 1416198 h 1823426"/>
                    <a:gd name="connsiteX31" fmla="*/ 232250 w 1419870"/>
                    <a:gd name="connsiteY31" fmla="*/ 1399771 h 1823426"/>
                    <a:gd name="connsiteX32" fmla="*/ 0 w 1419870"/>
                    <a:gd name="connsiteY32" fmla="*/ 1170553 h 1823426"/>
                    <a:gd name="connsiteX33" fmla="*/ 141711 w 1419870"/>
                    <a:gd name="connsiteY33" fmla="*/ 1188800 h 1823426"/>
                    <a:gd name="connsiteX34" fmla="*/ 75094 w 1419870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411669 w 1414967"/>
                    <a:gd name="connsiteY20" fmla="*/ 1033609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14967"/>
                    <a:gd name="connsiteY0" fmla="*/ 958811 h 1823426"/>
                    <a:gd name="connsiteX1" fmla="*/ 141711 w 1414967"/>
                    <a:gd name="connsiteY1" fmla="*/ 960446 h 1823426"/>
                    <a:gd name="connsiteX2" fmla="*/ 168165 w 1414967"/>
                    <a:gd name="connsiteY2" fmla="*/ 712744 h 1823426"/>
                    <a:gd name="connsiteX3" fmla="*/ 232250 w 1414967"/>
                    <a:gd name="connsiteY3" fmla="*/ 749475 h 1823426"/>
                    <a:gd name="connsiteX4" fmla="*/ 311883 w 1414967"/>
                    <a:gd name="connsiteY4" fmla="*/ 417738 h 1823426"/>
                    <a:gd name="connsiteX5" fmla="*/ 399540 w 1414967"/>
                    <a:gd name="connsiteY5" fmla="*/ 588005 h 1823426"/>
                    <a:gd name="connsiteX6" fmla="*/ 500597 w 1414967"/>
                    <a:gd name="connsiteY6" fmla="*/ 259095 h 1823426"/>
                    <a:gd name="connsiteX7" fmla="*/ 607604 w 1414967"/>
                    <a:gd name="connsiteY7" fmla="*/ 416533 h 1823426"/>
                    <a:gd name="connsiteX8" fmla="*/ 725895 w 1414967"/>
                    <a:gd name="connsiteY8" fmla="*/ 0 h 1823426"/>
                    <a:gd name="connsiteX9" fmla="*/ 854697 w 1414967"/>
                    <a:gd name="connsiteY9" fmla="*/ 353470 h 1823426"/>
                    <a:gd name="connsiteX10" fmla="*/ 961703 w 1414967"/>
                    <a:gd name="connsiteY10" fmla="*/ 259095 h 1823426"/>
                    <a:gd name="connsiteX11" fmla="*/ 999699 w 1414967"/>
                    <a:gd name="connsiteY11" fmla="*/ 524942 h 1823426"/>
                    <a:gd name="connsiteX12" fmla="*/ 1150418 w 1414967"/>
                    <a:gd name="connsiteY12" fmla="*/ 428248 h 1823426"/>
                    <a:gd name="connsiteX13" fmla="*/ 1145969 w 1414967"/>
                    <a:gd name="connsiteY13" fmla="*/ 627409 h 1823426"/>
                    <a:gd name="connsiteX14" fmla="*/ 1215190 w 1414967"/>
                    <a:gd name="connsiteY14" fmla="*/ 564655 h 1823426"/>
                    <a:gd name="connsiteX15" fmla="*/ 1232690 w 1414967"/>
                    <a:gd name="connsiteY15" fmla="*/ 776314 h 1823426"/>
                    <a:gd name="connsiteX16" fmla="*/ 1292142 w 1414967"/>
                    <a:gd name="connsiteY16" fmla="*/ 680560 h 1823426"/>
                    <a:gd name="connsiteX17" fmla="*/ 1314698 w 1414967"/>
                    <a:gd name="connsiteY17" fmla="*/ 867407 h 1823426"/>
                    <a:gd name="connsiteX18" fmla="*/ 1389011 w 1414967"/>
                    <a:gd name="connsiteY18" fmla="*/ 865075 h 1823426"/>
                    <a:gd name="connsiteX19" fmla="*/ 1330772 w 1414967"/>
                    <a:gd name="connsiteY19" fmla="*/ 1008072 h 1823426"/>
                    <a:gd name="connsiteX20" fmla="*/ 1399367 w 1414967"/>
                    <a:gd name="connsiteY20" fmla="*/ 976695 h 1823426"/>
                    <a:gd name="connsiteX21" fmla="*/ 1306997 w 1414967"/>
                    <a:gd name="connsiteY21" fmla="*/ 1176238 h 1823426"/>
                    <a:gd name="connsiteX22" fmla="*/ 1414967 w 1414967"/>
                    <a:gd name="connsiteY22" fmla="*/ 1180728 h 1823426"/>
                    <a:gd name="connsiteX23" fmla="*/ 1261526 w 1414967"/>
                    <a:gd name="connsiteY23" fmla="*/ 1254881 h 1823426"/>
                    <a:gd name="connsiteX24" fmla="*/ 1396841 w 1414967"/>
                    <a:gd name="connsiteY24" fmla="*/ 1278317 h 1823426"/>
                    <a:gd name="connsiteX25" fmla="*/ 854697 w 1414967"/>
                    <a:gd name="connsiteY25" fmla="*/ 1648631 h 1823426"/>
                    <a:gd name="connsiteX26" fmla="*/ 284462 w 1414967"/>
                    <a:gd name="connsiteY26" fmla="*/ 1823426 h 1823426"/>
                    <a:gd name="connsiteX27" fmla="*/ 618114 w 1414967"/>
                    <a:gd name="connsiteY27" fmla="*/ 1648631 h 1823426"/>
                    <a:gd name="connsiteX28" fmla="*/ 143246 w 1414967"/>
                    <a:gd name="connsiteY28" fmla="*/ 1627393 h 1823426"/>
                    <a:gd name="connsiteX29" fmla="*/ 399540 w 1414967"/>
                    <a:gd name="connsiteY29" fmla="*/ 1561241 h 1823426"/>
                    <a:gd name="connsiteX30" fmla="*/ 49124 w 1414967"/>
                    <a:gd name="connsiteY30" fmla="*/ 1416198 h 1823426"/>
                    <a:gd name="connsiteX31" fmla="*/ 232250 w 1414967"/>
                    <a:gd name="connsiteY31" fmla="*/ 1399771 h 1823426"/>
                    <a:gd name="connsiteX32" fmla="*/ 0 w 1414967"/>
                    <a:gd name="connsiteY32" fmla="*/ 1170553 h 1823426"/>
                    <a:gd name="connsiteX33" fmla="*/ 141711 w 1414967"/>
                    <a:gd name="connsiteY33" fmla="*/ 1188800 h 1823426"/>
                    <a:gd name="connsiteX34" fmla="*/ 75094 w 1414967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06997 w 1423168"/>
                    <a:gd name="connsiteY21" fmla="*/ 1176238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96841 w 1423168"/>
                    <a:gd name="connsiteY24" fmla="*/ 1278317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314698 w 1423168"/>
                    <a:gd name="connsiteY17" fmla="*/ 867407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89011 w 1423168"/>
                    <a:gd name="connsiteY18" fmla="*/ 865075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907581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150418 w 1423168"/>
                    <a:gd name="connsiteY12" fmla="*/ 428248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232250 w 1423168"/>
                    <a:gd name="connsiteY3" fmla="*/ 749475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399540 w 1423168"/>
                    <a:gd name="connsiteY5" fmla="*/ 588005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168165 w 1423168"/>
                    <a:gd name="connsiteY2" fmla="*/ 712744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141711 w 1423168"/>
                    <a:gd name="connsiteY1" fmla="*/ 960446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75094 w 1423168"/>
                    <a:gd name="connsiteY0" fmla="*/ 958811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75094 w 1423168"/>
                    <a:gd name="connsiteY34" fmla="*/ 958811 h 1823426"/>
                    <a:gd name="connsiteX0" fmla="*/ 165304 w 1423168"/>
                    <a:gd name="connsiteY0" fmla="*/ 751244 h 1823426"/>
                    <a:gd name="connsiteX1" fmla="*/ 301629 w 1423168"/>
                    <a:gd name="connsiteY1" fmla="*/ 849967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5304 w 1423168"/>
                    <a:gd name="connsiteY0" fmla="*/ 751244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5304 w 1423168"/>
                    <a:gd name="connsiteY34" fmla="*/ 751244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161204 w 1423168"/>
                    <a:gd name="connsiteY34" fmla="*/ 717765 h 1823426"/>
                    <a:gd name="connsiteX0" fmla="*/ 161204 w 1423168"/>
                    <a:gd name="connsiteY0" fmla="*/ 717765 h 1823426"/>
                    <a:gd name="connsiteX1" fmla="*/ 256525 w 1423168"/>
                    <a:gd name="connsiteY1" fmla="*/ 762923 h 1823426"/>
                    <a:gd name="connsiteX2" fmla="*/ 233772 w 1423168"/>
                    <a:gd name="connsiteY2" fmla="*/ 578829 h 1823426"/>
                    <a:gd name="connsiteX3" fmla="*/ 314259 w 1423168"/>
                    <a:gd name="connsiteY3" fmla="*/ 615561 h 1823426"/>
                    <a:gd name="connsiteX4" fmla="*/ 311883 w 1423168"/>
                    <a:gd name="connsiteY4" fmla="*/ 417738 h 1823426"/>
                    <a:gd name="connsiteX5" fmla="*/ 432344 w 1423168"/>
                    <a:gd name="connsiteY5" fmla="*/ 487570 h 1823426"/>
                    <a:gd name="connsiteX6" fmla="*/ 500597 w 1423168"/>
                    <a:gd name="connsiteY6" fmla="*/ 259095 h 1823426"/>
                    <a:gd name="connsiteX7" fmla="*/ 607604 w 1423168"/>
                    <a:gd name="connsiteY7" fmla="*/ 416533 h 1823426"/>
                    <a:gd name="connsiteX8" fmla="*/ 725895 w 1423168"/>
                    <a:gd name="connsiteY8" fmla="*/ 0 h 1823426"/>
                    <a:gd name="connsiteX9" fmla="*/ 854697 w 1423168"/>
                    <a:gd name="connsiteY9" fmla="*/ 353470 h 1823426"/>
                    <a:gd name="connsiteX10" fmla="*/ 961703 w 1423168"/>
                    <a:gd name="connsiteY10" fmla="*/ 259095 h 1823426"/>
                    <a:gd name="connsiteX11" fmla="*/ 999699 w 1423168"/>
                    <a:gd name="connsiteY11" fmla="*/ 524942 h 1823426"/>
                    <a:gd name="connsiteX12" fmla="*/ 1080711 w 1423168"/>
                    <a:gd name="connsiteY12" fmla="*/ 404813 h 1823426"/>
                    <a:gd name="connsiteX13" fmla="*/ 1145969 w 1423168"/>
                    <a:gd name="connsiteY13" fmla="*/ 627409 h 1823426"/>
                    <a:gd name="connsiteX14" fmla="*/ 1215190 w 1423168"/>
                    <a:gd name="connsiteY14" fmla="*/ 564655 h 1823426"/>
                    <a:gd name="connsiteX15" fmla="*/ 1232690 w 1423168"/>
                    <a:gd name="connsiteY15" fmla="*/ 776314 h 1823426"/>
                    <a:gd name="connsiteX16" fmla="*/ 1292142 w 1423168"/>
                    <a:gd name="connsiteY16" fmla="*/ 680560 h 1823426"/>
                    <a:gd name="connsiteX17" fmla="*/ 1273693 w 1423168"/>
                    <a:gd name="connsiteY17" fmla="*/ 880798 h 1823426"/>
                    <a:gd name="connsiteX18" fmla="*/ 1348006 w 1423168"/>
                    <a:gd name="connsiteY18" fmla="*/ 841640 h 1823426"/>
                    <a:gd name="connsiteX19" fmla="*/ 1330772 w 1423168"/>
                    <a:gd name="connsiteY19" fmla="*/ 1008072 h 1823426"/>
                    <a:gd name="connsiteX20" fmla="*/ 1399367 w 1423168"/>
                    <a:gd name="connsiteY20" fmla="*/ 976695 h 1823426"/>
                    <a:gd name="connsiteX21" fmla="*/ 1311097 w 1423168"/>
                    <a:gd name="connsiteY21" fmla="*/ 1119325 h 1823426"/>
                    <a:gd name="connsiteX22" fmla="*/ 1423168 w 1423168"/>
                    <a:gd name="connsiteY22" fmla="*/ 1103727 h 1823426"/>
                    <a:gd name="connsiteX23" fmla="*/ 1261526 w 1423168"/>
                    <a:gd name="connsiteY23" fmla="*/ 1254881 h 1823426"/>
                    <a:gd name="connsiteX24" fmla="*/ 1380439 w 1423168"/>
                    <a:gd name="connsiteY24" fmla="*/ 1228099 h 1823426"/>
                    <a:gd name="connsiteX25" fmla="*/ 854697 w 1423168"/>
                    <a:gd name="connsiteY25" fmla="*/ 1648631 h 1823426"/>
                    <a:gd name="connsiteX26" fmla="*/ 284462 w 1423168"/>
                    <a:gd name="connsiteY26" fmla="*/ 1823426 h 1823426"/>
                    <a:gd name="connsiteX27" fmla="*/ 618114 w 1423168"/>
                    <a:gd name="connsiteY27" fmla="*/ 1648631 h 1823426"/>
                    <a:gd name="connsiteX28" fmla="*/ 143246 w 1423168"/>
                    <a:gd name="connsiteY28" fmla="*/ 1627393 h 1823426"/>
                    <a:gd name="connsiteX29" fmla="*/ 399540 w 1423168"/>
                    <a:gd name="connsiteY29" fmla="*/ 1561241 h 1823426"/>
                    <a:gd name="connsiteX30" fmla="*/ 49124 w 1423168"/>
                    <a:gd name="connsiteY30" fmla="*/ 1416198 h 1823426"/>
                    <a:gd name="connsiteX31" fmla="*/ 232250 w 1423168"/>
                    <a:gd name="connsiteY31" fmla="*/ 1399771 h 1823426"/>
                    <a:gd name="connsiteX32" fmla="*/ 0 w 1423168"/>
                    <a:gd name="connsiteY32" fmla="*/ 1170553 h 1823426"/>
                    <a:gd name="connsiteX33" fmla="*/ 141711 w 1423168"/>
                    <a:gd name="connsiteY33" fmla="*/ 1188800 h 1823426"/>
                    <a:gd name="connsiteX34" fmla="*/ 224112 w 1423168"/>
                    <a:gd name="connsiteY34" fmla="*/ 886617 h 1823426"/>
                    <a:gd name="connsiteX35" fmla="*/ 161204 w 1423168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138084 w 1374044"/>
                    <a:gd name="connsiteY34" fmla="*/ 1010488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92587 w 1374044"/>
                    <a:gd name="connsiteY33" fmla="*/ 1188800 h 1823426"/>
                    <a:gd name="connsiteX34" fmla="*/ 68377 w 1374044"/>
                    <a:gd name="connsiteY34" fmla="*/ 88326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68377 w 1374044"/>
                    <a:gd name="connsiteY33" fmla="*/ 88326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81 w 1374044"/>
                    <a:gd name="connsiteY32" fmla="*/ 919464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43596 w 1374044"/>
                    <a:gd name="connsiteY32" fmla="*/ 1043335 h 1823426"/>
                    <a:gd name="connsiteX33" fmla="*/ 56075 w 1374044"/>
                    <a:gd name="connsiteY33" fmla="*/ 836399 h 1823426"/>
                    <a:gd name="connsiteX34" fmla="*/ 174988 w 1374044"/>
                    <a:gd name="connsiteY34" fmla="*/ 886617 h 1823426"/>
                    <a:gd name="connsiteX35" fmla="*/ 112080 w 1374044"/>
                    <a:gd name="connsiteY35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54486 w 1374044"/>
                    <a:gd name="connsiteY32" fmla="*/ 1201316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9040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83126 w 1374044"/>
                    <a:gd name="connsiteY31" fmla="*/ 1399771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2080 w 1374044"/>
                    <a:gd name="connsiteY0" fmla="*/ 717765 h 1823426"/>
                    <a:gd name="connsiteX1" fmla="*/ 207401 w 1374044"/>
                    <a:gd name="connsiteY1" fmla="*/ 762923 h 1823426"/>
                    <a:gd name="connsiteX2" fmla="*/ 184648 w 1374044"/>
                    <a:gd name="connsiteY2" fmla="*/ 578829 h 1823426"/>
                    <a:gd name="connsiteX3" fmla="*/ 265135 w 1374044"/>
                    <a:gd name="connsiteY3" fmla="*/ 615561 h 1823426"/>
                    <a:gd name="connsiteX4" fmla="*/ 262759 w 1374044"/>
                    <a:gd name="connsiteY4" fmla="*/ 417738 h 1823426"/>
                    <a:gd name="connsiteX5" fmla="*/ 383220 w 1374044"/>
                    <a:gd name="connsiteY5" fmla="*/ 487570 h 1823426"/>
                    <a:gd name="connsiteX6" fmla="*/ 451473 w 1374044"/>
                    <a:gd name="connsiteY6" fmla="*/ 259095 h 1823426"/>
                    <a:gd name="connsiteX7" fmla="*/ 558480 w 1374044"/>
                    <a:gd name="connsiteY7" fmla="*/ 416533 h 1823426"/>
                    <a:gd name="connsiteX8" fmla="*/ 676771 w 1374044"/>
                    <a:gd name="connsiteY8" fmla="*/ 0 h 1823426"/>
                    <a:gd name="connsiteX9" fmla="*/ 805573 w 1374044"/>
                    <a:gd name="connsiteY9" fmla="*/ 353470 h 1823426"/>
                    <a:gd name="connsiteX10" fmla="*/ 912579 w 1374044"/>
                    <a:gd name="connsiteY10" fmla="*/ 259095 h 1823426"/>
                    <a:gd name="connsiteX11" fmla="*/ 950575 w 1374044"/>
                    <a:gd name="connsiteY11" fmla="*/ 524942 h 1823426"/>
                    <a:gd name="connsiteX12" fmla="*/ 1031587 w 1374044"/>
                    <a:gd name="connsiteY12" fmla="*/ 404813 h 1823426"/>
                    <a:gd name="connsiteX13" fmla="*/ 1096845 w 1374044"/>
                    <a:gd name="connsiteY13" fmla="*/ 627409 h 1823426"/>
                    <a:gd name="connsiteX14" fmla="*/ 1166066 w 1374044"/>
                    <a:gd name="connsiteY14" fmla="*/ 564655 h 1823426"/>
                    <a:gd name="connsiteX15" fmla="*/ 1183566 w 1374044"/>
                    <a:gd name="connsiteY15" fmla="*/ 776314 h 1823426"/>
                    <a:gd name="connsiteX16" fmla="*/ 1243018 w 1374044"/>
                    <a:gd name="connsiteY16" fmla="*/ 680560 h 1823426"/>
                    <a:gd name="connsiteX17" fmla="*/ 1224569 w 1374044"/>
                    <a:gd name="connsiteY17" fmla="*/ 880798 h 1823426"/>
                    <a:gd name="connsiteX18" fmla="*/ 1298882 w 1374044"/>
                    <a:gd name="connsiteY18" fmla="*/ 841640 h 1823426"/>
                    <a:gd name="connsiteX19" fmla="*/ 1281648 w 1374044"/>
                    <a:gd name="connsiteY19" fmla="*/ 1008072 h 1823426"/>
                    <a:gd name="connsiteX20" fmla="*/ 1350243 w 1374044"/>
                    <a:gd name="connsiteY20" fmla="*/ 976695 h 1823426"/>
                    <a:gd name="connsiteX21" fmla="*/ 1261973 w 1374044"/>
                    <a:gd name="connsiteY21" fmla="*/ 1119325 h 1823426"/>
                    <a:gd name="connsiteX22" fmla="*/ 1374044 w 1374044"/>
                    <a:gd name="connsiteY22" fmla="*/ 1103727 h 1823426"/>
                    <a:gd name="connsiteX23" fmla="*/ 1212402 w 1374044"/>
                    <a:gd name="connsiteY23" fmla="*/ 1254881 h 1823426"/>
                    <a:gd name="connsiteX24" fmla="*/ 1331315 w 1374044"/>
                    <a:gd name="connsiteY24" fmla="*/ 1228099 h 1823426"/>
                    <a:gd name="connsiteX25" fmla="*/ 805573 w 1374044"/>
                    <a:gd name="connsiteY25" fmla="*/ 1648631 h 1823426"/>
                    <a:gd name="connsiteX26" fmla="*/ 235338 w 1374044"/>
                    <a:gd name="connsiteY26" fmla="*/ 1823426 h 1823426"/>
                    <a:gd name="connsiteX27" fmla="*/ 568990 w 1374044"/>
                    <a:gd name="connsiteY27" fmla="*/ 1648631 h 1823426"/>
                    <a:gd name="connsiteX28" fmla="*/ 94122 w 1374044"/>
                    <a:gd name="connsiteY28" fmla="*/ 1627393 h 1823426"/>
                    <a:gd name="connsiteX29" fmla="*/ 350416 w 1374044"/>
                    <a:gd name="connsiteY29" fmla="*/ 1561241 h 1823426"/>
                    <a:gd name="connsiteX30" fmla="*/ 0 w 1374044"/>
                    <a:gd name="connsiteY30" fmla="*/ 1416198 h 1823426"/>
                    <a:gd name="connsiteX31" fmla="*/ 166725 w 1374044"/>
                    <a:gd name="connsiteY31" fmla="*/ 1168769 h 1823426"/>
                    <a:gd name="connsiteX32" fmla="*/ 19172 w 1374044"/>
                    <a:gd name="connsiteY32" fmla="*/ 960271 h 1823426"/>
                    <a:gd name="connsiteX33" fmla="*/ 143596 w 1374044"/>
                    <a:gd name="connsiteY33" fmla="*/ 1043335 h 1823426"/>
                    <a:gd name="connsiteX34" fmla="*/ 56075 w 1374044"/>
                    <a:gd name="connsiteY34" fmla="*/ 836399 h 1823426"/>
                    <a:gd name="connsiteX35" fmla="*/ 174988 w 1374044"/>
                    <a:gd name="connsiteY35" fmla="*/ 886617 h 1823426"/>
                    <a:gd name="connsiteX36" fmla="*/ 112080 w 13740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70825 w 1378144"/>
                    <a:gd name="connsiteY31" fmla="*/ 116876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354516 w 1378144"/>
                    <a:gd name="connsiteY29" fmla="*/ 1561241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98222 w 1378144"/>
                    <a:gd name="connsiteY28" fmla="*/ 1627393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485730 w 1378144"/>
                    <a:gd name="connsiteY29" fmla="*/ 1357022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53117 w 1378144"/>
                    <a:gd name="connsiteY28" fmla="*/ 1228999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116180 w 1378144"/>
                    <a:gd name="connsiteY0" fmla="*/ 717765 h 1823426"/>
                    <a:gd name="connsiteX1" fmla="*/ 211501 w 1378144"/>
                    <a:gd name="connsiteY1" fmla="*/ 762923 h 1823426"/>
                    <a:gd name="connsiteX2" fmla="*/ 188748 w 1378144"/>
                    <a:gd name="connsiteY2" fmla="*/ 578829 h 1823426"/>
                    <a:gd name="connsiteX3" fmla="*/ 269235 w 1378144"/>
                    <a:gd name="connsiteY3" fmla="*/ 615561 h 1823426"/>
                    <a:gd name="connsiteX4" fmla="*/ 266859 w 1378144"/>
                    <a:gd name="connsiteY4" fmla="*/ 417738 h 1823426"/>
                    <a:gd name="connsiteX5" fmla="*/ 387320 w 1378144"/>
                    <a:gd name="connsiteY5" fmla="*/ 487570 h 1823426"/>
                    <a:gd name="connsiteX6" fmla="*/ 455573 w 1378144"/>
                    <a:gd name="connsiteY6" fmla="*/ 259095 h 1823426"/>
                    <a:gd name="connsiteX7" fmla="*/ 562580 w 1378144"/>
                    <a:gd name="connsiteY7" fmla="*/ 416533 h 1823426"/>
                    <a:gd name="connsiteX8" fmla="*/ 680871 w 1378144"/>
                    <a:gd name="connsiteY8" fmla="*/ 0 h 1823426"/>
                    <a:gd name="connsiteX9" fmla="*/ 809673 w 1378144"/>
                    <a:gd name="connsiteY9" fmla="*/ 353470 h 1823426"/>
                    <a:gd name="connsiteX10" fmla="*/ 916679 w 1378144"/>
                    <a:gd name="connsiteY10" fmla="*/ 259095 h 1823426"/>
                    <a:gd name="connsiteX11" fmla="*/ 954675 w 1378144"/>
                    <a:gd name="connsiteY11" fmla="*/ 524942 h 1823426"/>
                    <a:gd name="connsiteX12" fmla="*/ 1035687 w 1378144"/>
                    <a:gd name="connsiteY12" fmla="*/ 404813 h 1823426"/>
                    <a:gd name="connsiteX13" fmla="*/ 1100945 w 1378144"/>
                    <a:gd name="connsiteY13" fmla="*/ 627409 h 1823426"/>
                    <a:gd name="connsiteX14" fmla="*/ 1170166 w 1378144"/>
                    <a:gd name="connsiteY14" fmla="*/ 564655 h 1823426"/>
                    <a:gd name="connsiteX15" fmla="*/ 1187666 w 1378144"/>
                    <a:gd name="connsiteY15" fmla="*/ 776314 h 1823426"/>
                    <a:gd name="connsiteX16" fmla="*/ 1247118 w 1378144"/>
                    <a:gd name="connsiteY16" fmla="*/ 680560 h 1823426"/>
                    <a:gd name="connsiteX17" fmla="*/ 1228669 w 1378144"/>
                    <a:gd name="connsiteY17" fmla="*/ 880798 h 1823426"/>
                    <a:gd name="connsiteX18" fmla="*/ 1302982 w 1378144"/>
                    <a:gd name="connsiteY18" fmla="*/ 841640 h 1823426"/>
                    <a:gd name="connsiteX19" fmla="*/ 1285748 w 1378144"/>
                    <a:gd name="connsiteY19" fmla="*/ 1008072 h 1823426"/>
                    <a:gd name="connsiteX20" fmla="*/ 1354343 w 1378144"/>
                    <a:gd name="connsiteY20" fmla="*/ 976695 h 1823426"/>
                    <a:gd name="connsiteX21" fmla="*/ 1266073 w 1378144"/>
                    <a:gd name="connsiteY21" fmla="*/ 1119325 h 1823426"/>
                    <a:gd name="connsiteX22" fmla="*/ 1378144 w 1378144"/>
                    <a:gd name="connsiteY22" fmla="*/ 1103727 h 1823426"/>
                    <a:gd name="connsiteX23" fmla="*/ 1216502 w 1378144"/>
                    <a:gd name="connsiteY23" fmla="*/ 1254881 h 1823426"/>
                    <a:gd name="connsiteX24" fmla="*/ 1335415 w 1378144"/>
                    <a:gd name="connsiteY24" fmla="*/ 1228099 h 1823426"/>
                    <a:gd name="connsiteX25" fmla="*/ 809673 w 1378144"/>
                    <a:gd name="connsiteY25" fmla="*/ 1648631 h 1823426"/>
                    <a:gd name="connsiteX26" fmla="*/ 239438 w 1378144"/>
                    <a:gd name="connsiteY26" fmla="*/ 1823426 h 1823426"/>
                    <a:gd name="connsiteX27" fmla="*/ 573090 w 1378144"/>
                    <a:gd name="connsiteY27" fmla="*/ 1648631 h 1823426"/>
                    <a:gd name="connsiteX28" fmla="*/ 16213 w 1378144"/>
                    <a:gd name="connsiteY28" fmla="*/ 1192172 h 1823426"/>
                    <a:gd name="connsiteX29" fmla="*/ 174096 w 1378144"/>
                    <a:gd name="connsiteY29" fmla="*/ 1209717 h 1823426"/>
                    <a:gd name="connsiteX30" fmla="*/ 0 w 1378144"/>
                    <a:gd name="connsiteY30" fmla="*/ 1084761 h 1823426"/>
                    <a:gd name="connsiteX31" fmla="*/ 125720 w 1378144"/>
                    <a:gd name="connsiteY31" fmla="*/ 1121899 h 1823426"/>
                    <a:gd name="connsiteX32" fmla="*/ 23272 w 1378144"/>
                    <a:gd name="connsiteY32" fmla="*/ 960271 h 1823426"/>
                    <a:gd name="connsiteX33" fmla="*/ 147696 w 1378144"/>
                    <a:gd name="connsiteY33" fmla="*/ 1043335 h 1823426"/>
                    <a:gd name="connsiteX34" fmla="*/ 60175 w 1378144"/>
                    <a:gd name="connsiteY34" fmla="*/ 836399 h 1823426"/>
                    <a:gd name="connsiteX35" fmla="*/ 179088 w 1378144"/>
                    <a:gd name="connsiteY35" fmla="*/ 886617 h 1823426"/>
                    <a:gd name="connsiteX36" fmla="*/ 116180 w 1378144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7059 w 1361931"/>
                    <a:gd name="connsiteY32" fmla="*/ 960271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43962 w 1361931"/>
                    <a:gd name="connsiteY34" fmla="*/ 836399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56263 w 1361931"/>
                    <a:gd name="connsiteY34" fmla="*/ 886616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31483 w 1361931"/>
                    <a:gd name="connsiteY33" fmla="*/ 1043335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1159 w 1361931"/>
                    <a:gd name="connsiteY32" fmla="*/ 1000445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62987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57883 w 1361931"/>
                    <a:gd name="connsiteY29" fmla="*/ 1209717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9967 w 1361931"/>
                    <a:gd name="connsiteY0" fmla="*/ 717765 h 1823426"/>
                    <a:gd name="connsiteX1" fmla="*/ 195288 w 1361931"/>
                    <a:gd name="connsiteY1" fmla="*/ 762923 h 1823426"/>
                    <a:gd name="connsiteX2" fmla="*/ 172535 w 1361931"/>
                    <a:gd name="connsiteY2" fmla="*/ 578829 h 1823426"/>
                    <a:gd name="connsiteX3" fmla="*/ 253022 w 1361931"/>
                    <a:gd name="connsiteY3" fmla="*/ 615561 h 1823426"/>
                    <a:gd name="connsiteX4" fmla="*/ 250646 w 1361931"/>
                    <a:gd name="connsiteY4" fmla="*/ 417738 h 1823426"/>
                    <a:gd name="connsiteX5" fmla="*/ 371107 w 1361931"/>
                    <a:gd name="connsiteY5" fmla="*/ 487570 h 1823426"/>
                    <a:gd name="connsiteX6" fmla="*/ 439360 w 1361931"/>
                    <a:gd name="connsiteY6" fmla="*/ 259095 h 1823426"/>
                    <a:gd name="connsiteX7" fmla="*/ 546367 w 1361931"/>
                    <a:gd name="connsiteY7" fmla="*/ 416533 h 1823426"/>
                    <a:gd name="connsiteX8" fmla="*/ 664658 w 1361931"/>
                    <a:gd name="connsiteY8" fmla="*/ 0 h 1823426"/>
                    <a:gd name="connsiteX9" fmla="*/ 793460 w 1361931"/>
                    <a:gd name="connsiteY9" fmla="*/ 353470 h 1823426"/>
                    <a:gd name="connsiteX10" fmla="*/ 900466 w 1361931"/>
                    <a:gd name="connsiteY10" fmla="*/ 259095 h 1823426"/>
                    <a:gd name="connsiteX11" fmla="*/ 938462 w 1361931"/>
                    <a:gd name="connsiteY11" fmla="*/ 524942 h 1823426"/>
                    <a:gd name="connsiteX12" fmla="*/ 1019474 w 1361931"/>
                    <a:gd name="connsiteY12" fmla="*/ 404813 h 1823426"/>
                    <a:gd name="connsiteX13" fmla="*/ 1084732 w 1361931"/>
                    <a:gd name="connsiteY13" fmla="*/ 627409 h 1823426"/>
                    <a:gd name="connsiteX14" fmla="*/ 1153953 w 1361931"/>
                    <a:gd name="connsiteY14" fmla="*/ 564655 h 1823426"/>
                    <a:gd name="connsiteX15" fmla="*/ 1171453 w 1361931"/>
                    <a:gd name="connsiteY15" fmla="*/ 776314 h 1823426"/>
                    <a:gd name="connsiteX16" fmla="*/ 1230905 w 1361931"/>
                    <a:gd name="connsiteY16" fmla="*/ 680560 h 1823426"/>
                    <a:gd name="connsiteX17" fmla="*/ 1212456 w 1361931"/>
                    <a:gd name="connsiteY17" fmla="*/ 880798 h 1823426"/>
                    <a:gd name="connsiteX18" fmla="*/ 1286769 w 1361931"/>
                    <a:gd name="connsiteY18" fmla="*/ 841640 h 1823426"/>
                    <a:gd name="connsiteX19" fmla="*/ 1269535 w 1361931"/>
                    <a:gd name="connsiteY19" fmla="*/ 1008072 h 1823426"/>
                    <a:gd name="connsiteX20" fmla="*/ 1338130 w 1361931"/>
                    <a:gd name="connsiteY20" fmla="*/ 976695 h 1823426"/>
                    <a:gd name="connsiteX21" fmla="*/ 1249860 w 1361931"/>
                    <a:gd name="connsiteY21" fmla="*/ 1119325 h 1823426"/>
                    <a:gd name="connsiteX22" fmla="*/ 1361931 w 1361931"/>
                    <a:gd name="connsiteY22" fmla="*/ 1103727 h 1823426"/>
                    <a:gd name="connsiteX23" fmla="*/ 1200289 w 1361931"/>
                    <a:gd name="connsiteY23" fmla="*/ 1254881 h 1823426"/>
                    <a:gd name="connsiteX24" fmla="*/ 1319202 w 1361931"/>
                    <a:gd name="connsiteY24" fmla="*/ 1228099 h 1823426"/>
                    <a:gd name="connsiteX25" fmla="*/ 793460 w 1361931"/>
                    <a:gd name="connsiteY25" fmla="*/ 1648631 h 1823426"/>
                    <a:gd name="connsiteX26" fmla="*/ 223225 w 1361931"/>
                    <a:gd name="connsiteY26" fmla="*/ 1823426 h 1823426"/>
                    <a:gd name="connsiteX27" fmla="*/ 556877 w 1361931"/>
                    <a:gd name="connsiteY27" fmla="*/ 1648631 h 1823426"/>
                    <a:gd name="connsiteX28" fmla="*/ 0 w 1361931"/>
                    <a:gd name="connsiteY28" fmla="*/ 1192172 h 1823426"/>
                    <a:gd name="connsiteX29" fmla="*/ 182486 w 1361931"/>
                    <a:gd name="connsiteY29" fmla="*/ 1259935 h 1823426"/>
                    <a:gd name="connsiteX30" fmla="*/ 4289 w 1361931"/>
                    <a:gd name="connsiteY30" fmla="*/ 1124936 h 1823426"/>
                    <a:gd name="connsiteX31" fmla="*/ 109507 w 1361931"/>
                    <a:gd name="connsiteY31" fmla="*/ 1121899 h 1823426"/>
                    <a:gd name="connsiteX32" fmla="*/ 15260 w 1361931"/>
                    <a:gd name="connsiteY32" fmla="*/ 956922 h 1823426"/>
                    <a:gd name="connsiteX33" fmla="*/ 147885 w 1361931"/>
                    <a:gd name="connsiteY33" fmla="*/ 993118 h 1823426"/>
                    <a:gd name="connsiteX34" fmla="*/ 60364 w 1361931"/>
                    <a:gd name="connsiteY34" fmla="*/ 843094 h 1823426"/>
                    <a:gd name="connsiteX35" fmla="*/ 162875 w 1361931"/>
                    <a:gd name="connsiteY35" fmla="*/ 886617 h 1823426"/>
                    <a:gd name="connsiteX36" fmla="*/ 99967 w 1361931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827364"/>
                    <a:gd name="connsiteX1" fmla="*/ 190999 w 1357642"/>
                    <a:gd name="connsiteY1" fmla="*/ 762923 h 1827364"/>
                    <a:gd name="connsiteX2" fmla="*/ 168246 w 1357642"/>
                    <a:gd name="connsiteY2" fmla="*/ 578829 h 1827364"/>
                    <a:gd name="connsiteX3" fmla="*/ 248733 w 1357642"/>
                    <a:gd name="connsiteY3" fmla="*/ 615561 h 1827364"/>
                    <a:gd name="connsiteX4" fmla="*/ 246357 w 1357642"/>
                    <a:gd name="connsiteY4" fmla="*/ 417738 h 1827364"/>
                    <a:gd name="connsiteX5" fmla="*/ 366818 w 1357642"/>
                    <a:gd name="connsiteY5" fmla="*/ 487570 h 1827364"/>
                    <a:gd name="connsiteX6" fmla="*/ 435071 w 1357642"/>
                    <a:gd name="connsiteY6" fmla="*/ 259095 h 1827364"/>
                    <a:gd name="connsiteX7" fmla="*/ 542078 w 1357642"/>
                    <a:gd name="connsiteY7" fmla="*/ 416533 h 1827364"/>
                    <a:gd name="connsiteX8" fmla="*/ 660369 w 1357642"/>
                    <a:gd name="connsiteY8" fmla="*/ 0 h 1827364"/>
                    <a:gd name="connsiteX9" fmla="*/ 789171 w 1357642"/>
                    <a:gd name="connsiteY9" fmla="*/ 353470 h 1827364"/>
                    <a:gd name="connsiteX10" fmla="*/ 896177 w 1357642"/>
                    <a:gd name="connsiteY10" fmla="*/ 259095 h 1827364"/>
                    <a:gd name="connsiteX11" fmla="*/ 934173 w 1357642"/>
                    <a:gd name="connsiteY11" fmla="*/ 524942 h 1827364"/>
                    <a:gd name="connsiteX12" fmla="*/ 1015185 w 1357642"/>
                    <a:gd name="connsiteY12" fmla="*/ 404813 h 1827364"/>
                    <a:gd name="connsiteX13" fmla="*/ 1080443 w 1357642"/>
                    <a:gd name="connsiteY13" fmla="*/ 627409 h 1827364"/>
                    <a:gd name="connsiteX14" fmla="*/ 1149664 w 1357642"/>
                    <a:gd name="connsiteY14" fmla="*/ 564655 h 1827364"/>
                    <a:gd name="connsiteX15" fmla="*/ 1167164 w 1357642"/>
                    <a:gd name="connsiteY15" fmla="*/ 776314 h 1827364"/>
                    <a:gd name="connsiteX16" fmla="*/ 1226616 w 1357642"/>
                    <a:gd name="connsiteY16" fmla="*/ 680560 h 1827364"/>
                    <a:gd name="connsiteX17" fmla="*/ 1208167 w 1357642"/>
                    <a:gd name="connsiteY17" fmla="*/ 880798 h 1827364"/>
                    <a:gd name="connsiteX18" fmla="*/ 1282480 w 1357642"/>
                    <a:gd name="connsiteY18" fmla="*/ 841640 h 1827364"/>
                    <a:gd name="connsiteX19" fmla="*/ 1265246 w 1357642"/>
                    <a:gd name="connsiteY19" fmla="*/ 1008072 h 1827364"/>
                    <a:gd name="connsiteX20" fmla="*/ 1333841 w 1357642"/>
                    <a:gd name="connsiteY20" fmla="*/ 976695 h 1827364"/>
                    <a:gd name="connsiteX21" fmla="*/ 1245571 w 1357642"/>
                    <a:gd name="connsiteY21" fmla="*/ 1119325 h 1827364"/>
                    <a:gd name="connsiteX22" fmla="*/ 1357642 w 1357642"/>
                    <a:gd name="connsiteY22" fmla="*/ 1103727 h 1827364"/>
                    <a:gd name="connsiteX23" fmla="*/ 1196000 w 1357642"/>
                    <a:gd name="connsiteY23" fmla="*/ 1254881 h 1827364"/>
                    <a:gd name="connsiteX24" fmla="*/ 1314913 w 1357642"/>
                    <a:gd name="connsiteY24" fmla="*/ 1228099 h 1827364"/>
                    <a:gd name="connsiteX25" fmla="*/ 789171 w 1357642"/>
                    <a:gd name="connsiteY25" fmla="*/ 1648631 h 1827364"/>
                    <a:gd name="connsiteX26" fmla="*/ 218936 w 1357642"/>
                    <a:gd name="connsiteY26" fmla="*/ 1823426 h 1827364"/>
                    <a:gd name="connsiteX27" fmla="*/ 224193 w 1357642"/>
                    <a:gd name="connsiteY27" fmla="*/ 1827364 h 1827364"/>
                    <a:gd name="connsiteX28" fmla="*/ 552588 w 1357642"/>
                    <a:gd name="connsiteY28" fmla="*/ 1648631 h 1827364"/>
                    <a:gd name="connsiteX29" fmla="*/ 28515 w 1357642"/>
                    <a:gd name="connsiteY29" fmla="*/ 1275869 h 1827364"/>
                    <a:gd name="connsiteX30" fmla="*/ 178197 w 1357642"/>
                    <a:gd name="connsiteY30" fmla="*/ 1259935 h 1827364"/>
                    <a:gd name="connsiteX31" fmla="*/ 0 w 1357642"/>
                    <a:gd name="connsiteY31" fmla="*/ 1124936 h 1827364"/>
                    <a:gd name="connsiteX32" fmla="*/ 105218 w 1357642"/>
                    <a:gd name="connsiteY32" fmla="*/ 1121899 h 1827364"/>
                    <a:gd name="connsiteX33" fmla="*/ 10971 w 1357642"/>
                    <a:gd name="connsiteY33" fmla="*/ 956922 h 1827364"/>
                    <a:gd name="connsiteX34" fmla="*/ 143596 w 1357642"/>
                    <a:gd name="connsiteY34" fmla="*/ 993118 h 1827364"/>
                    <a:gd name="connsiteX35" fmla="*/ 56075 w 1357642"/>
                    <a:gd name="connsiteY35" fmla="*/ 843094 h 1827364"/>
                    <a:gd name="connsiteX36" fmla="*/ 158586 w 1357642"/>
                    <a:gd name="connsiteY36" fmla="*/ 886617 h 1827364"/>
                    <a:gd name="connsiteX37" fmla="*/ 95678 w 1357642"/>
                    <a:gd name="connsiteY37" fmla="*/ 717765 h 1827364"/>
                    <a:gd name="connsiteX0" fmla="*/ 95678 w 1357642"/>
                    <a:gd name="connsiteY0" fmla="*/ 717765 h 1823426"/>
                    <a:gd name="connsiteX1" fmla="*/ 190999 w 1357642"/>
                    <a:gd name="connsiteY1" fmla="*/ 762923 h 1823426"/>
                    <a:gd name="connsiteX2" fmla="*/ 168246 w 1357642"/>
                    <a:gd name="connsiteY2" fmla="*/ 578829 h 1823426"/>
                    <a:gd name="connsiteX3" fmla="*/ 248733 w 1357642"/>
                    <a:gd name="connsiteY3" fmla="*/ 615561 h 1823426"/>
                    <a:gd name="connsiteX4" fmla="*/ 246357 w 1357642"/>
                    <a:gd name="connsiteY4" fmla="*/ 417738 h 1823426"/>
                    <a:gd name="connsiteX5" fmla="*/ 366818 w 1357642"/>
                    <a:gd name="connsiteY5" fmla="*/ 487570 h 1823426"/>
                    <a:gd name="connsiteX6" fmla="*/ 435071 w 1357642"/>
                    <a:gd name="connsiteY6" fmla="*/ 259095 h 1823426"/>
                    <a:gd name="connsiteX7" fmla="*/ 542078 w 1357642"/>
                    <a:gd name="connsiteY7" fmla="*/ 416533 h 1823426"/>
                    <a:gd name="connsiteX8" fmla="*/ 660369 w 1357642"/>
                    <a:gd name="connsiteY8" fmla="*/ 0 h 1823426"/>
                    <a:gd name="connsiteX9" fmla="*/ 789171 w 1357642"/>
                    <a:gd name="connsiteY9" fmla="*/ 353470 h 1823426"/>
                    <a:gd name="connsiteX10" fmla="*/ 896177 w 1357642"/>
                    <a:gd name="connsiteY10" fmla="*/ 259095 h 1823426"/>
                    <a:gd name="connsiteX11" fmla="*/ 934173 w 1357642"/>
                    <a:gd name="connsiteY11" fmla="*/ 524942 h 1823426"/>
                    <a:gd name="connsiteX12" fmla="*/ 1015185 w 1357642"/>
                    <a:gd name="connsiteY12" fmla="*/ 404813 h 1823426"/>
                    <a:gd name="connsiteX13" fmla="*/ 1080443 w 1357642"/>
                    <a:gd name="connsiteY13" fmla="*/ 627409 h 1823426"/>
                    <a:gd name="connsiteX14" fmla="*/ 1149664 w 1357642"/>
                    <a:gd name="connsiteY14" fmla="*/ 564655 h 1823426"/>
                    <a:gd name="connsiteX15" fmla="*/ 1167164 w 1357642"/>
                    <a:gd name="connsiteY15" fmla="*/ 776314 h 1823426"/>
                    <a:gd name="connsiteX16" fmla="*/ 1226616 w 1357642"/>
                    <a:gd name="connsiteY16" fmla="*/ 680560 h 1823426"/>
                    <a:gd name="connsiteX17" fmla="*/ 1208167 w 1357642"/>
                    <a:gd name="connsiteY17" fmla="*/ 880798 h 1823426"/>
                    <a:gd name="connsiteX18" fmla="*/ 1282480 w 1357642"/>
                    <a:gd name="connsiteY18" fmla="*/ 841640 h 1823426"/>
                    <a:gd name="connsiteX19" fmla="*/ 1265246 w 1357642"/>
                    <a:gd name="connsiteY19" fmla="*/ 1008072 h 1823426"/>
                    <a:gd name="connsiteX20" fmla="*/ 1333841 w 1357642"/>
                    <a:gd name="connsiteY20" fmla="*/ 976695 h 1823426"/>
                    <a:gd name="connsiteX21" fmla="*/ 1245571 w 1357642"/>
                    <a:gd name="connsiteY21" fmla="*/ 1119325 h 1823426"/>
                    <a:gd name="connsiteX22" fmla="*/ 1357642 w 1357642"/>
                    <a:gd name="connsiteY22" fmla="*/ 1103727 h 1823426"/>
                    <a:gd name="connsiteX23" fmla="*/ 1196000 w 1357642"/>
                    <a:gd name="connsiteY23" fmla="*/ 1254881 h 1823426"/>
                    <a:gd name="connsiteX24" fmla="*/ 1314913 w 1357642"/>
                    <a:gd name="connsiteY24" fmla="*/ 1228099 h 1823426"/>
                    <a:gd name="connsiteX25" fmla="*/ 789171 w 1357642"/>
                    <a:gd name="connsiteY25" fmla="*/ 1648631 h 1823426"/>
                    <a:gd name="connsiteX26" fmla="*/ 218936 w 1357642"/>
                    <a:gd name="connsiteY26" fmla="*/ 1823426 h 1823426"/>
                    <a:gd name="connsiteX27" fmla="*/ 552588 w 1357642"/>
                    <a:gd name="connsiteY27" fmla="*/ 1648631 h 1823426"/>
                    <a:gd name="connsiteX28" fmla="*/ 28515 w 1357642"/>
                    <a:gd name="connsiteY28" fmla="*/ 1275869 h 1823426"/>
                    <a:gd name="connsiteX29" fmla="*/ 178197 w 1357642"/>
                    <a:gd name="connsiteY29" fmla="*/ 1259935 h 1823426"/>
                    <a:gd name="connsiteX30" fmla="*/ 0 w 1357642"/>
                    <a:gd name="connsiteY30" fmla="*/ 1124936 h 1823426"/>
                    <a:gd name="connsiteX31" fmla="*/ 105218 w 1357642"/>
                    <a:gd name="connsiteY31" fmla="*/ 1121899 h 1823426"/>
                    <a:gd name="connsiteX32" fmla="*/ 10971 w 1357642"/>
                    <a:gd name="connsiteY32" fmla="*/ 956922 h 1823426"/>
                    <a:gd name="connsiteX33" fmla="*/ 143596 w 1357642"/>
                    <a:gd name="connsiteY33" fmla="*/ 993118 h 1823426"/>
                    <a:gd name="connsiteX34" fmla="*/ 56075 w 1357642"/>
                    <a:gd name="connsiteY34" fmla="*/ 843094 h 1823426"/>
                    <a:gd name="connsiteX35" fmla="*/ 158586 w 1357642"/>
                    <a:gd name="connsiteY35" fmla="*/ 886617 h 1823426"/>
                    <a:gd name="connsiteX36" fmla="*/ 95678 w 1357642"/>
                    <a:gd name="connsiteY36" fmla="*/ 717765 h 1823426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789171 w 1357642"/>
                    <a:gd name="connsiteY25" fmla="*/ 1648631 h 1648631"/>
                    <a:gd name="connsiteX26" fmla="*/ 552588 w 1357642"/>
                    <a:gd name="connsiteY26" fmla="*/ 1648631 h 1648631"/>
                    <a:gd name="connsiteX27" fmla="*/ 28515 w 1357642"/>
                    <a:gd name="connsiteY27" fmla="*/ 1275869 h 1648631"/>
                    <a:gd name="connsiteX28" fmla="*/ 178197 w 1357642"/>
                    <a:gd name="connsiteY28" fmla="*/ 1259935 h 1648631"/>
                    <a:gd name="connsiteX29" fmla="*/ 0 w 1357642"/>
                    <a:gd name="connsiteY29" fmla="*/ 1124936 h 1648631"/>
                    <a:gd name="connsiteX30" fmla="*/ 105218 w 1357642"/>
                    <a:gd name="connsiteY30" fmla="*/ 1121899 h 1648631"/>
                    <a:gd name="connsiteX31" fmla="*/ 10971 w 1357642"/>
                    <a:gd name="connsiteY31" fmla="*/ 956922 h 1648631"/>
                    <a:gd name="connsiteX32" fmla="*/ 143596 w 1357642"/>
                    <a:gd name="connsiteY32" fmla="*/ 993118 h 1648631"/>
                    <a:gd name="connsiteX33" fmla="*/ 56075 w 1357642"/>
                    <a:gd name="connsiteY33" fmla="*/ 843094 h 1648631"/>
                    <a:gd name="connsiteX34" fmla="*/ 158586 w 1357642"/>
                    <a:gd name="connsiteY34" fmla="*/ 886617 h 1648631"/>
                    <a:gd name="connsiteX35" fmla="*/ 95678 w 1357642"/>
                    <a:gd name="connsiteY35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789171 w 1357642"/>
                    <a:gd name="connsiteY26" fmla="*/ 1648631 h 1648631"/>
                    <a:gd name="connsiteX27" fmla="*/ 552588 w 1357642"/>
                    <a:gd name="connsiteY27" fmla="*/ 1648631 h 1648631"/>
                    <a:gd name="connsiteX28" fmla="*/ 28515 w 1357642"/>
                    <a:gd name="connsiteY28" fmla="*/ 1275869 h 1648631"/>
                    <a:gd name="connsiteX29" fmla="*/ 178197 w 1357642"/>
                    <a:gd name="connsiteY29" fmla="*/ 1259935 h 1648631"/>
                    <a:gd name="connsiteX30" fmla="*/ 0 w 1357642"/>
                    <a:gd name="connsiteY30" fmla="*/ 1124936 h 1648631"/>
                    <a:gd name="connsiteX31" fmla="*/ 105218 w 1357642"/>
                    <a:gd name="connsiteY31" fmla="*/ 1121899 h 1648631"/>
                    <a:gd name="connsiteX32" fmla="*/ 10971 w 1357642"/>
                    <a:gd name="connsiteY32" fmla="*/ 956922 h 1648631"/>
                    <a:gd name="connsiteX33" fmla="*/ 143596 w 1357642"/>
                    <a:gd name="connsiteY33" fmla="*/ 993118 h 1648631"/>
                    <a:gd name="connsiteX34" fmla="*/ 56075 w 1357642"/>
                    <a:gd name="connsiteY34" fmla="*/ 843094 h 1648631"/>
                    <a:gd name="connsiteX35" fmla="*/ 158586 w 1357642"/>
                    <a:gd name="connsiteY35" fmla="*/ 886617 h 1648631"/>
                    <a:gd name="connsiteX36" fmla="*/ 95678 w 1357642"/>
                    <a:gd name="connsiteY36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28515 w 1357642"/>
                    <a:gd name="connsiteY29" fmla="*/ 1275869 h 1648631"/>
                    <a:gd name="connsiteX30" fmla="*/ 178197 w 1357642"/>
                    <a:gd name="connsiteY30" fmla="*/ 1259935 h 1648631"/>
                    <a:gd name="connsiteX31" fmla="*/ 0 w 1357642"/>
                    <a:gd name="connsiteY31" fmla="*/ 1124936 h 1648631"/>
                    <a:gd name="connsiteX32" fmla="*/ 105218 w 1357642"/>
                    <a:gd name="connsiteY32" fmla="*/ 1121899 h 1648631"/>
                    <a:gd name="connsiteX33" fmla="*/ 10971 w 1357642"/>
                    <a:gd name="connsiteY33" fmla="*/ 956922 h 1648631"/>
                    <a:gd name="connsiteX34" fmla="*/ 143596 w 1357642"/>
                    <a:gd name="connsiteY34" fmla="*/ 993118 h 1648631"/>
                    <a:gd name="connsiteX35" fmla="*/ 56075 w 1357642"/>
                    <a:gd name="connsiteY35" fmla="*/ 843094 h 1648631"/>
                    <a:gd name="connsiteX36" fmla="*/ 158586 w 1357642"/>
                    <a:gd name="connsiteY36" fmla="*/ 886617 h 1648631"/>
                    <a:gd name="connsiteX37" fmla="*/ 95678 w 1357642"/>
                    <a:gd name="connsiteY37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418926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003278 w 1357642"/>
                    <a:gd name="connsiteY26" fmla="*/ 1522710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4913 w 1357642"/>
                    <a:gd name="connsiteY24" fmla="*/ 1228099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30392 w 1357642"/>
                    <a:gd name="connsiteY25" fmla="*/ 1365360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49305 w 1357642"/>
                    <a:gd name="connsiteY26" fmla="*/ 1392144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319013 w 1357642"/>
                    <a:gd name="connsiteY24" fmla="*/ 1248187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28515 w 1357642"/>
                    <a:gd name="connsiteY30" fmla="*/ 1275869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87289 w 1357642"/>
                    <a:gd name="connsiteY29" fmla="*/ 1432317 h 1648631"/>
                    <a:gd name="connsiteX30" fmla="*/ 57218 w 1357642"/>
                    <a:gd name="connsiteY30" fmla="*/ 1242391 h 1648631"/>
                    <a:gd name="connsiteX31" fmla="*/ 178197 w 1357642"/>
                    <a:gd name="connsiteY31" fmla="*/ 1259935 h 1648631"/>
                    <a:gd name="connsiteX32" fmla="*/ 0 w 1357642"/>
                    <a:gd name="connsiteY32" fmla="*/ 1124936 h 1648631"/>
                    <a:gd name="connsiteX33" fmla="*/ 105218 w 1357642"/>
                    <a:gd name="connsiteY33" fmla="*/ 1121899 h 1648631"/>
                    <a:gd name="connsiteX34" fmla="*/ 10971 w 1357642"/>
                    <a:gd name="connsiteY34" fmla="*/ 956922 h 1648631"/>
                    <a:gd name="connsiteX35" fmla="*/ 143596 w 1357642"/>
                    <a:gd name="connsiteY35" fmla="*/ 993118 h 1648631"/>
                    <a:gd name="connsiteX36" fmla="*/ 56075 w 1357642"/>
                    <a:gd name="connsiteY36" fmla="*/ 843094 h 1648631"/>
                    <a:gd name="connsiteX37" fmla="*/ 158586 w 1357642"/>
                    <a:gd name="connsiteY37" fmla="*/ 886617 h 1648631"/>
                    <a:gd name="connsiteX38" fmla="*/ 95678 w 1357642"/>
                    <a:gd name="connsiteY38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187289 w 1357642"/>
                    <a:gd name="connsiteY30" fmla="*/ 143231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334905 w 1357642"/>
                    <a:gd name="connsiteY29" fmla="*/ 1532753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48631"/>
                    <a:gd name="connsiteX1" fmla="*/ 190999 w 1357642"/>
                    <a:gd name="connsiteY1" fmla="*/ 762923 h 1648631"/>
                    <a:gd name="connsiteX2" fmla="*/ 168246 w 1357642"/>
                    <a:gd name="connsiteY2" fmla="*/ 578829 h 1648631"/>
                    <a:gd name="connsiteX3" fmla="*/ 248733 w 1357642"/>
                    <a:gd name="connsiteY3" fmla="*/ 615561 h 1648631"/>
                    <a:gd name="connsiteX4" fmla="*/ 246357 w 1357642"/>
                    <a:gd name="connsiteY4" fmla="*/ 417738 h 1648631"/>
                    <a:gd name="connsiteX5" fmla="*/ 366818 w 1357642"/>
                    <a:gd name="connsiteY5" fmla="*/ 487570 h 1648631"/>
                    <a:gd name="connsiteX6" fmla="*/ 435071 w 1357642"/>
                    <a:gd name="connsiteY6" fmla="*/ 259095 h 1648631"/>
                    <a:gd name="connsiteX7" fmla="*/ 542078 w 1357642"/>
                    <a:gd name="connsiteY7" fmla="*/ 416533 h 1648631"/>
                    <a:gd name="connsiteX8" fmla="*/ 660369 w 1357642"/>
                    <a:gd name="connsiteY8" fmla="*/ 0 h 1648631"/>
                    <a:gd name="connsiteX9" fmla="*/ 789171 w 1357642"/>
                    <a:gd name="connsiteY9" fmla="*/ 353470 h 1648631"/>
                    <a:gd name="connsiteX10" fmla="*/ 896177 w 1357642"/>
                    <a:gd name="connsiteY10" fmla="*/ 259095 h 1648631"/>
                    <a:gd name="connsiteX11" fmla="*/ 934173 w 1357642"/>
                    <a:gd name="connsiteY11" fmla="*/ 524942 h 1648631"/>
                    <a:gd name="connsiteX12" fmla="*/ 1015185 w 1357642"/>
                    <a:gd name="connsiteY12" fmla="*/ 404813 h 1648631"/>
                    <a:gd name="connsiteX13" fmla="*/ 1080443 w 1357642"/>
                    <a:gd name="connsiteY13" fmla="*/ 627409 h 1648631"/>
                    <a:gd name="connsiteX14" fmla="*/ 1149664 w 1357642"/>
                    <a:gd name="connsiteY14" fmla="*/ 564655 h 1648631"/>
                    <a:gd name="connsiteX15" fmla="*/ 1167164 w 1357642"/>
                    <a:gd name="connsiteY15" fmla="*/ 776314 h 1648631"/>
                    <a:gd name="connsiteX16" fmla="*/ 1226616 w 1357642"/>
                    <a:gd name="connsiteY16" fmla="*/ 680560 h 1648631"/>
                    <a:gd name="connsiteX17" fmla="*/ 1208167 w 1357642"/>
                    <a:gd name="connsiteY17" fmla="*/ 880798 h 1648631"/>
                    <a:gd name="connsiteX18" fmla="*/ 1282480 w 1357642"/>
                    <a:gd name="connsiteY18" fmla="*/ 841640 h 1648631"/>
                    <a:gd name="connsiteX19" fmla="*/ 1265246 w 1357642"/>
                    <a:gd name="connsiteY19" fmla="*/ 1008072 h 1648631"/>
                    <a:gd name="connsiteX20" fmla="*/ 1333841 w 1357642"/>
                    <a:gd name="connsiteY20" fmla="*/ 976695 h 1648631"/>
                    <a:gd name="connsiteX21" fmla="*/ 1245571 w 1357642"/>
                    <a:gd name="connsiteY21" fmla="*/ 1119325 h 1648631"/>
                    <a:gd name="connsiteX22" fmla="*/ 1357642 w 1357642"/>
                    <a:gd name="connsiteY22" fmla="*/ 1103727 h 1648631"/>
                    <a:gd name="connsiteX23" fmla="*/ 1196000 w 1357642"/>
                    <a:gd name="connsiteY23" fmla="*/ 1254881 h 1648631"/>
                    <a:gd name="connsiteX24" fmla="*/ 1294411 w 1357642"/>
                    <a:gd name="connsiteY24" fmla="*/ 1228100 h 1648631"/>
                    <a:gd name="connsiteX25" fmla="*/ 1191899 w 1357642"/>
                    <a:gd name="connsiteY25" fmla="*/ 1355317 h 1648631"/>
                    <a:gd name="connsiteX26" fmla="*/ 1261607 w 1357642"/>
                    <a:gd name="connsiteY26" fmla="*/ 1382101 h 1648631"/>
                    <a:gd name="connsiteX27" fmla="*/ 789171 w 1357642"/>
                    <a:gd name="connsiteY27" fmla="*/ 1648631 h 1648631"/>
                    <a:gd name="connsiteX28" fmla="*/ 552588 w 1357642"/>
                    <a:gd name="connsiteY28" fmla="*/ 1648631 h 1648631"/>
                    <a:gd name="connsiteX29" fmla="*/ 154485 w 1357642"/>
                    <a:gd name="connsiteY29" fmla="*/ 1405535 h 1648631"/>
                    <a:gd name="connsiteX30" fmla="*/ 215992 w 1357642"/>
                    <a:gd name="connsiteY30" fmla="*/ 1385447 h 1648631"/>
                    <a:gd name="connsiteX31" fmla="*/ 57218 w 1357642"/>
                    <a:gd name="connsiteY31" fmla="*/ 1242391 h 1648631"/>
                    <a:gd name="connsiteX32" fmla="*/ 178197 w 1357642"/>
                    <a:gd name="connsiteY32" fmla="*/ 1259935 h 1648631"/>
                    <a:gd name="connsiteX33" fmla="*/ 0 w 1357642"/>
                    <a:gd name="connsiteY33" fmla="*/ 1124936 h 1648631"/>
                    <a:gd name="connsiteX34" fmla="*/ 105218 w 1357642"/>
                    <a:gd name="connsiteY34" fmla="*/ 1121899 h 1648631"/>
                    <a:gd name="connsiteX35" fmla="*/ 10971 w 1357642"/>
                    <a:gd name="connsiteY35" fmla="*/ 956922 h 1648631"/>
                    <a:gd name="connsiteX36" fmla="*/ 143596 w 1357642"/>
                    <a:gd name="connsiteY36" fmla="*/ 993118 h 1648631"/>
                    <a:gd name="connsiteX37" fmla="*/ 56075 w 1357642"/>
                    <a:gd name="connsiteY37" fmla="*/ 843094 h 1648631"/>
                    <a:gd name="connsiteX38" fmla="*/ 158586 w 1357642"/>
                    <a:gd name="connsiteY38" fmla="*/ 886617 h 1648631"/>
                    <a:gd name="connsiteX39" fmla="*/ 95678 w 1357642"/>
                    <a:gd name="connsiteY39" fmla="*/ 717765 h 1648631"/>
                    <a:gd name="connsiteX0" fmla="*/ 95678 w 1357642"/>
                    <a:gd name="connsiteY0" fmla="*/ 717765 h 1662663"/>
                    <a:gd name="connsiteX1" fmla="*/ 190999 w 1357642"/>
                    <a:gd name="connsiteY1" fmla="*/ 762923 h 1662663"/>
                    <a:gd name="connsiteX2" fmla="*/ 168246 w 1357642"/>
                    <a:gd name="connsiteY2" fmla="*/ 578829 h 1662663"/>
                    <a:gd name="connsiteX3" fmla="*/ 248733 w 1357642"/>
                    <a:gd name="connsiteY3" fmla="*/ 615561 h 1662663"/>
                    <a:gd name="connsiteX4" fmla="*/ 246357 w 1357642"/>
                    <a:gd name="connsiteY4" fmla="*/ 417738 h 1662663"/>
                    <a:gd name="connsiteX5" fmla="*/ 366818 w 1357642"/>
                    <a:gd name="connsiteY5" fmla="*/ 487570 h 1662663"/>
                    <a:gd name="connsiteX6" fmla="*/ 435071 w 1357642"/>
                    <a:gd name="connsiteY6" fmla="*/ 259095 h 1662663"/>
                    <a:gd name="connsiteX7" fmla="*/ 542078 w 1357642"/>
                    <a:gd name="connsiteY7" fmla="*/ 416533 h 1662663"/>
                    <a:gd name="connsiteX8" fmla="*/ 660369 w 1357642"/>
                    <a:gd name="connsiteY8" fmla="*/ 0 h 1662663"/>
                    <a:gd name="connsiteX9" fmla="*/ 789171 w 1357642"/>
                    <a:gd name="connsiteY9" fmla="*/ 353470 h 1662663"/>
                    <a:gd name="connsiteX10" fmla="*/ 896177 w 1357642"/>
                    <a:gd name="connsiteY10" fmla="*/ 259095 h 1662663"/>
                    <a:gd name="connsiteX11" fmla="*/ 934173 w 1357642"/>
                    <a:gd name="connsiteY11" fmla="*/ 524942 h 1662663"/>
                    <a:gd name="connsiteX12" fmla="*/ 1015185 w 1357642"/>
                    <a:gd name="connsiteY12" fmla="*/ 404813 h 1662663"/>
                    <a:gd name="connsiteX13" fmla="*/ 1080443 w 1357642"/>
                    <a:gd name="connsiteY13" fmla="*/ 627409 h 1662663"/>
                    <a:gd name="connsiteX14" fmla="*/ 1149664 w 1357642"/>
                    <a:gd name="connsiteY14" fmla="*/ 564655 h 1662663"/>
                    <a:gd name="connsiteX15" fmla="*/ 1167164 w 1357642"/>
                    <a:gd name="connsiteY15" fmla="*/ 776314 h 1662663"/>
                    <a:gd name="connsiteX16" fmla="*/ 1226616 w 1357642"/>
                    <a:gd name="connsiteY16" fmla="*/ 680560 h 1662663"/>
                    <a:gd name="connsiteX17" fmla="*/ 1208167 w 1357642"/>
                    <a:gd name="connsiteY17" fmla="*/ 880798 h 1662663"/>
                    <a:gd name="connsiteX18" fmla="*/ 1282480 w 1357642"/>
                    <a:gd name="connsiteY18" fmla="*/ 841640 h 1662663"/>
                    <a:gd name="connsiteX19" fmla="*/ 1265246 w 1357642"/>
                    <a:gd name="connsiteY19" fmla="*/ 1008072 h 1662663"/>
                    <a:gd name="connsiteX20" fmla="*/ 1333841 w 1357642"/>
                    <a:gd name="connsiteY20" fmla="*/ 976695 h 1662663"/>
                    <a:gd name="connsiteX21" fmla="*/ 1245571 w 1357642"/>
                    <a:gd name="connsiteY21" fmla="*/ 1119325 h 1662663"/>
                    <a:gd name="connsiteX22" fmla="*/ 1357642 w 1357642"/>
                    <a:gd name="connsiteY22" fmla="*/ 1103727 h 1662663"/>
                    <a:gd name="connsiteX23" fmla="*/ 1196000 w 1357642"/>
                    <a:gd name="connsiteY23" fmla="*/ 1254881 h 1662663"/>
                    <a:gd name="connsiteX24" fmla="*/ 1294411 w 1357642"/>
                    <a:gd name="connsiteY24" fmla="*/ 1228100 h 1662663"/>
                    <a:gd name="connsiteX25" fmla="*/ 1191899 w 1357642"/>
                    <a:gd name="connsiteY25" fmla="*/ 1355317 h 1662663"/>
                    <a:gd name="connsiteX26" fmla="*/ 1261607 w 1357642"/>
                    <a:gd name="connsiteY26" fmla="*/ 1382101 h 1662663"/>
                    <a:gd name="connsiteX27" fmla="*/ 789171 w 1357642"/>
                    <a:gd name="connsiteY27" fmla="*/ 1648631 h 1662663"/>
                    <a:gd name="connsiteX28" fmla="*/ 604145 w 1357642"/>
                    <a:gd name="connsiteY28" fmla="*/ 1662663 h 1662663"/>
                    <a:gd name="connsiteX29" fmla="*/ 154485 w 1357642"/>
                    <a:gd name="connsiteY29" fmla="*/ 1405535 h 1662663"/>
                    <a:gd name="connsiteX30" fmla="*/ 215992 w 1357642"/>
                    <a:gd name="connsiteY30" fmla="*/ 1385447 h 1662663"/>
                    <a:gd name="connsiteX31" fmla="*/ 57218 w 1357642"/>
                    <a:gd name="connsiteY31" fmla="*/ 1242391 h 1662663"/>
                    <a:gd name="connsiteX32" fmla="*/ 178197 w 1357642"/>
                    <a:gd name="connsiteY32" fmla="*/ 1259935 h 1662663"/>
                    <a:gd name="connsiteX33" fmla="*/ 0 w 1357642"/>
                    <a:gd name="connsiteY33" fmla="*/ 1124936 h 1662663"/>
                    <a:gd name="connsiteX34" fmla="*/ 105218 w 1357642"/>
                    <a:gd name="connsiteY34" fmla="*/ 1121899 h 1662663"/>
                    <a:gd name="connsiteX35" fmla="*/ 10971 w 1357642"/>
                    <a:gd name="connsiteY35" fmla="*/ 956922 h 1662663"/>
                    <a:gd name="connsiteX36" fmla="*/ 143596 w 1357642"/>
                    <a:gd name="connsiteY36" fmla="*/ 993118 h 1662663"/>
                    <a:gd name="connsiteX37" fmla="*/ 56075 w 1357642"/>
                    <a:gd name="connsiteY37" fmla="*/ 843094 h 1662663"/>
                    <a:gd name="connsiteX38" fmla="*/ 158586 w 1357642"/>
                    <a:gd name="connsiteY38" fmla="*/ 886617 h 1662663"/>
                    <a:gd name="connsiteX39" fmla="*/ 95678 w 1357642"/>
                    <a:gd name="connsiteY39" fmla="*/ 717765 h 1662663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35071 w 1357642"/>
                    <a:gd name="connsiteY6" fmla="*/ 259095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54253 w 1357642"/>
                    <a:gd name="connsiteY6" fmla="*/ 224561 h 1676695"/>
                    <a:gd name="connsiteX7" fmla="*/ 542078 w 1357642"/>
                    <a:gd name="connsiteY7" fmla="*/ 416533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  <a:gd name="connsiteX0" fmla="*/ 95678 w 1357642"/>
                    <a:gd name="connsiteY0" fmla="*/ 717765 h 1676695"/>
                    <a:gd name="connsiteX1" fmla="*/ 190999 w 1357642"/>
                    <a:gd name="connsiteY1" fmla="*/ 762923 h 1676695"/>
                    <a:gd name="connsiteX2" fmla="*/ 168246 w 1357642"/>
                    <a:gd name="connsiteY2" fmla="*/ 578829 h 1676695"/>
                    <a:gd name="connsiteX3" fmla="*/ 248733 w 1357642"/>
                    <a:gd name="connsiteY3" fmla="*/ 615561 h 1676695"/>
                    <a:gd name="connsiteX4" fmla="*/ 246357 w 1357642"/>
                    <a:gd name="connsiteY4" fmla="*/ 417738 h 1676695"/>
                    <a:gd name="connsiteX5" fmla="*/ 366818 w 1357642"/>
                    <a:gd name="connsiteY5" fmla="*/ 487570 h 1676695"/>
                    <a:gd name="connsiteX6" fmla="*/ 454253 w 1357642"/>
                    <a:gd name="connsiteY6" fmla="*/ 224561 h 1676695"/>
                    <a:gd name="connsiteX7" fmla="*/ 542078 w 1357642"/>
                    <a:gd name="connsiteY7" fmla="*/ 373365 h 1676695"/>
                    <a:gd name="connsiteX8" fmla="*/ 660369 w 1357642"/>
                    <a:gd name="connsiteY8" fmla="*/ 0 h 1676695"/>
                    <a:gd name="connsiteX9" fmla="*/ 789171 w 1357642"/>
                    <a:gd name="connsiteY9" fmla="*/ 353470 h 1676695"/>
                    <a:gd name="connsiteX10" fmla="*/ 896177 w 1357642"/>
                    <a:gd name="connsiteY10" fmla="*/ 259095 h 1676695"/>
                    <a:gd name="connsiteX11" fmla="*/ 934173 w 1357642"/>
                    <a:gd name="connsiteY11" fmla="*/ 524942 h 1676695"/>
                    <a:gd name="connsiteX12" fmla="*/ 1015185 w 1357642"/>
                    <a:gd name="connsiteY12" fmla="*/ 404813 h 1676695"/>
                    <a:gd name="connsiteX13" fmla="*/ 1080443 w 1357642"/>
                    <a:gd name="connsiteY13" fmla="*/ 627409 h 1676695"/>
                    <a:gd name="connsiteX14" fmla="*/ 1149664 w 1357642"/>
                    <a:gd name="connsiteY14" fmla="*/ 564655 h 1676695"/>
                    <a:gd name="connsiteX15" fmla="*/ 1167164 w 1357642"/>
                    <a:gd name="connsiteY15" fmla="*/ 776314 h 1676695"/>
                    <a:gd name="connsiteX16" fmla="*/ 1226616 w 1357642"/>
                    <a:gd name="connsiteY16" fmla="*/ 680560 h 1676695"/>
                    <a:gd name="connsiteX17" fmla="*/ 1208167 w 1357642"/>
                    <a:gd name="connsiteY17" fmla="*/ 880798 h 1676695"/>
                    <a:gd name="connsiteX18" fmla="*/ 1282480 w 1357642"/>
                    <a:gd name="connsiteY18" fmla="*/ 841640 h 1676695"/>
                    <a:gd name="connsiteX19" fmla="*/ 1265246 w 1357642"/>
                    <a:gd name="connsiteY19" fmla="*/ 1008072 h 1676695"/>
                    <a:gd name="connsiteX20" fmla="*/ 1333841 w 1357642"/>
                    <a:gd name="connsiteY20" fmla="*/ 976695 h 1676695"/>
                    <a:gd name="connsiteX21" fmla="*/ 1245571 w 1357642"/>
                    <a:gd name="connsiteY21" fmla="*/ 1119325 h 1676695"/>
                    <a:gd name="connsiteX22" fmla="*/ 1357642 w 1357642"/>
                    <a:gd name="connsiteY22" fmla="*/ 1103727 h 1676695"/>
                    <a:gd name="connsiteX23" fmla="*/ 1196000 w 1357642"/>
                    <a:gd name="connsiteY23" fmla="*/ 1254881 h 1676695"/>
                    <a:gd name="connsiteX24" fmla="*/ 1294411 w 1357642"/>
                    <a:gd name="connsiteY24" fmla="*/ 1228100 h 1676695"/>
                    <a:gd name="connsiteX25" fmla="*/ 1191899 w 1357642"/>
                    <a:gd name="connsiteY25" fmla="*/ 1355317 h 1676695"/>
                    <a:gd name="connsiteX26" fmla="*/ 1261607 w 1357642"/>
                    <a:gd name="connsiteY26" fmla="*/ 1382101 h 1676695"/>
                    <a:gd name="connsiteX27" fmla="*/ 711835 w 1357642"/>
                    <a:gd name="connsiteY27" fmla="*/ 1676695 h 1676695"/>
                    <a:gd name="connsiteX28" fmla="*/ 604145 w 1357642"/>
                    <a:gd name="connsiteY28" fmla="*/ 1662663 h 1676695"/>
                    <a:gd name="connsiteX29" fmla="*/ 154485 w 1357642"/>
                    <a:gd name="connsiteY29" fmla="*/ 1405535 h 1676695"/>
                    <a:gd name="connsiteX30" fmla="*/ 215992 w 1357642"/>
                    <a:gd name="connsiteY30" fmla="*/ 1385447 h 1676695"/>
                    <a:gd name="connsiteX31" fmla="*/ 57218 w 1357642"/>
                    <a:gd name="connsiteY31" fmla="*/ 1242391 h 1676695"/>
                    <a:gd name="connsiteX32" fmla="*/ 178197 w 1357642"/>
                    <a:gd name="connsiteY32" fmla="*/ 1259935 h 1676695"/>
                    <a:gd name="connsiteX33" fmla="*/ 0 w 1357642"/>
                    <a:gd name="connsiteY33" fmla="*/ 1124936 h 1676695"/>
                    <a:gd name="connsiteX34" fmla="*/ 105218 w 1357642"/>
                    <a:gd name="connsiteY34" fmla="*/ 1121899 h 1676695"/>
                    <a:gd name="connsiteX35" fmla="*/ 10971 w 1357642"/>
                    <a:gd name="connsiteY35" fmla="*/ 956922 h 1676695"/>
                    <a:gd name="connsiteX36" fmla="*/ 143596 w 1357642"/>
                    <a:gd name="connsiteY36" fmla="*/ 993118 h 1676695"/>
                    <a:gd name="connsiteX37" fmla="*/ 56075 w 1357642"/>
                    <a:gd name="connsiteY37" fmla="*/ 843094 h 1676695"/>
                    <a:gd name="connsiteX38" fmla="*/ 158586 w 1357642"/>
                    <a:gd name="connsiteY38" fmla="*/ 886617 h 1676695"/>
                    <a:gd name="connsiteX39" fmla="*/ 95678 w 1357642"/>
                    <a:gd name="connsiteY39" fmla="*/ 717765 h 167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57642" h="1676695">
                      <a:moveTo>
                        <a:pt x="95678" y="717765"/>
                      </a:moveTo>
                      <a:lnTo>
                        <a:pt x="190999" y="762923"/>
                      </a:lnTo>
                      <a:cubicBezTo>
                        <a:pt x="164704" y="702456"/>
                        <a:pt x="169938" y="692861"/>
                        <a:pt x="168246" y="578829"/>
                      </a:cubicBezTo>
                      <a:lnTo>
                        <a:pt x="248733" y="615561"/>
                      </a:lnTo>
                      <a:lnTo>
                        <a:pt x="246357" y="417738"/>
                      </a:lnTo>
                      <a:lnTo>
                        <a:pt x="366818" y="487570"/>
                      </a:lnTo>
                      <a:lnTo>
                        <a:pt x="454253" y="224561"/>
                      </a:lnTo>
                      <a:lnTo>
                        <a:pt x="542078" y="373365"/>
                      </a:lnTo>
                      <a:lnTo>
                        <a:pt x="660369" y="0"/>
                      </a:lnTo>
                      <a:lnTo>
                        <a:pt x="789171" y="353470"/>
                      </a:lnTo>
                      <a:lnTo>
                        <a:pt x="896177" y="259095"/>
                      </a:lnTo>
                      <a:lnTo>
                        <a:pt x="934173" y="524942"/>
                      </a:lnTo>
                      <a:lnTo>
                        <a:pt x="1015185" y="404813"/>
                      </a:lnTo>
                      <a:lnTo>
                        <a:pt x="1080443" y="627409"/>
                      </a:lnTo>
                      <a:lnTo>
                        <a:pt x="1149664" y="564655"/>
                      </a:lnTo>
                      <a:lnTo>
                        <a:pt x="1167164" y="776314"/>
                      </a:lnTo>
                      <a:lnTo>
                        <a:pt x="1226616" y="680560"/>
                      </a:lnTo>
                      <a:lnTo>
                        <a:pt x="1208167" y="880798"/>
                      </a:lnTo>
                      <a:lnTo>
                        <a:pt x="1282480" y="841640"/>
                      </a:lnTo>
                      <a:lnTo>
                        <a:pt x="1265246" y="1008072"/>
                      </a:lnTo>
                      <a:lnTo>
                        <a:pt x="1333841" y="976695"/>
                      </a:lnTo>
                      <a:lnTo>
                        <a:pt x="1245571" y="1119325"/>
                      </a:lnTo>
                      <a:lnTo>
                        <a:pt x="1357642" y="1103727"/>
                      </a:lnTo>
                      <a:lnTo>
                        <a:pt x="1196000" y="1254881"/>
                      </a:lnTo>
                      <a:lnTo>
                        <a:pt x="1294411" y="1228100"/>
                      </a:lnTo>
                      <a:cubicBezTo>
                        <a:pt x="1283476" y="1255441"/>
                        <a:pt x="1279523" y="1285228"/>
                        <a:pt x="1191899" y="1355317"/>
                      </a:cubicBezTo>
                      <a:cubicBezTo>
                        <a:pt x="1139960" y="1404419"/>
                        <a:pt x="1199564" y="1347164"/>
                        <a:pt x="1261607" y="1382101"/>
                      </a:cubicBezTo>
                      <a:cubicBezTo>
                        <a:pt x="1204737" y="1420385"/>
                        <a:pt x="786950" y="1655708"/>
                        <a:pt x="711835" y="1676695"/>
                      </a:cubicBezTo>
                      <a:lnTo>
                        <a:pt x="604145" y="1662663"/>
                      </a:lnTo>
                      <a:cubicBezTo>
                        <a:pt x="528434" y="1643350"/>
                        <a:pt x="215368" y="1441587"/>
                        <a:pt x="154485" y="1405535"/>
                      </a:cubicBezTo>
                      <a:cubicBezTo>
                        <a:pt x="93602" y="1369483"/>
                        <a:pt x="262273" y="1433841"/>
                        <a:pt x="215992" y="1385447"/>
                      </a:cubicBezTo>
                      <a:cubicBezTo>
                        <a:pt x="169711" y="1337053"/>
                        <a:pt x="58733" y="1271121"/>
                        <a:pt x="57218" y="1242391"/>
                      </a:cubicBezTo>
                      <a:lnTo>
                        <a:pt x="178197" y="1259935"/>
                      </a:lnTo>
                      <a:lnTo>
                        <a:pt x="0" y="1124936"/>
                      </a:lnTo>
                      <a:lnTo>
                        <a:pt x="105218" y="1121899"/>
                      </a:lnTo>
                      <a:cubicBezTo>
                        <a:pt x="47833" y="1055748"/>
                        <a:pt x="60155" y="1026421"/>
                        <a:pt x="10971" y="956922"/>
                      </a:cubicBezTo>
                      <a:lnTo>
                        <a:pt x="143596" y="993118"/>
                      </a:lnTo>
                      <a:lnTo>
                        <a:pt x="56075" y="843094"/>
                      </a:lnTo>
                      <a:cubicBezTo>
                        <a:pt x="131315" y="873079"/>
                        <a:pt x="101413" y="888534"/>
                        <a:pt x="158586" y="886617"/>
                      </a:cubicBezTo>
                      <a:lnTo>
                        <a:pt x="95678" y="71776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10-Point Star 19"/>
                <p:cNvSpPr/>
                <p:nvPr/>
              </p:nvSpPr>
              <p:spPr>
                <a:xfrm>
                  <a:off x="3798269" y="529848"/>
                  <a:ext cx="1843610" cy="1866708"/>
                </a:xfrm>
                <a:prstGeom prst="star10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Down Arrow 20"/>
                <p:cNvSpPr/>
                <p:nvPr/>
              </p:nvSpPr>
              <p:spPr>
                <a:xfrm rot="16200000">
                  <a:off x="7890007" y="1379212"/>
                  <a:ext cx="457200" cy="437767"/>
                </a:xfrm>
                <a:prstGeom prst="downArrow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Down Arrow 21"/>
                <p:cNvSpPr/>
                <p:nvPr/>
              </p:nvSpPr>
              <p:spPr>
                <a:xfrm rot="16200000">
                  <a:off x="5632162" y="1408421"/>
                  <a:ext cx="457200" cy="437767"/>
                </a:xfrm>
                <a:prstGeom prst="downArrow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extBox 23"/>
                <p:cNvSpPr txBox="1"/>
                <p:nvPr/>
              </p:nvSpPr>
              <p:spPr>
                <a:xfrm>
                  <a:off x="6310267" y="2378315"/>
                  <a:ext cx="126989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EDIT-POINT</a:t>
                  </a:r>
                  <a:endParaRPr lang="en-US" dirty="0"/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8279134" y="2396556"/>
                  <a:ext cx="176683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th-TH" sz="2000" dirty="0" smtClean="0">
                      <a:latin typeface="Angsana New" panose="02020603050405020304" pitchFamily="18" charset="-34"/>
                      <a:cs typeface="Angsana New" panose="02020603050405020304" pitchFamily="18" charset="-34"/>
                    </a:rPr>
                    <a:t>ปรับจุดให้เป็นรูปใบไม้</a:t>
                  </a:r>
                  <a:endParaRPr lang="en-US" sz="2000" dirty="0">
                    <a:latin typeface="Angsana New" panose="02020603050405020304" pitchFamily="18" charset="-34"/>
                    <a:cs typeface="Angsana New" panose="02020603050405020304" pitchFamily="18" charset="-34"/>
                  </a:endParaRPr>
                </a:p>
              </p:txBody>
            </p:sp>
          </p:grpSp>
          <p:sp>
            <p:nvSpPr>
              <p:cNvPr id="32" name="Equal 31"/>
              <p:cNvSpPr/>
              <p:nvPr/>
            </p:nvSpPr>
            <p:spPr>
              <a:xfrm>
                <a:off x="9721917" y="1303390"/>
                <a:ext cx="648093" cy="572375"/>
              </a:xfrm>
              <a:prstGeom prst="mathEqual">
                <a:avLst/>
              </a:prstGeom>
              <a:solidFill>
                <a:srgbClr val="FF0000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16-Point Star 41"/>
            <p:cNvSpPr/>
            <p:nvPr/>
          </p:nvSpPr>
          <p:spPr>
            <a:xfrm flipH="1">
              <a:off x="10583830" y="352697"/>
              <a:ext cx="1205068" cy="1653252"/>
            </a:xfrm>
            <a:custGeom>
              <a:avLst/>
              <a:gdLst>
                <a:gd name="connsiteX0" fmla="*/ 0 w 1616913"/>
                <a:gd name="connsiteY0" fmla="*/ 780334 h 1560668"/>
                <a:gd name="connsiteX1" fmla="*/ 213762 w 1616913"/>
                <a:gd name="connsiteY1" fmla="*/ 666157 h 1560668"/>
                <a:gd name="connsiteX2" fmla="*/ 61540 w 1616913"/>
                <a:gd name="connsiteY2" fmla="*/ 481716 h 1560668"/>
                <a:gd name="connsiteX3" fmla="*/ 304301 w 1616913"/>
                <a:gd name="connsiteY3" fmla="*/ 455186 h 1560668"/>
                <a:gd name="connsiteX4" fmla="*/ 236789 w 1616913"/>
                <a:gd name="connsiteY4" fmla="*/ 228552 h 1560668"/>
                <a:gd name="connsiteX5" fmla="*/ 471591 w 1616913"/>
                <a:gd name="connsiteY5" fmla="*/ 293716 h 1560668"/>
                <a:gd name="connsiteX6" fmla="*/ 499076 w 1616913"/>
                <a:gd name="connsiteY6" fmla="*/ 59399 h 1560668"/>
                <a:gd name="connsiteX7" fmla="*/ 690165 w 1616913"/>
                <a:gd name="connsiteY7" fmla="*/ 206326 h 1560668"/>
                <a:gd name="connsiteX8" fmla="*/ 808457 w 1616913"/>
                <a:gd name="connsiteY8" fmla="*/ 0 h 1560668"/>
                <a:gd name="connsiteX9" fmla="*/ 926748 w 1616913"/>
                <a:gd name="connsiteY9" fmla="*/ 206326 h 1560668"/>
                <a:gd name="connsiteX10" fmla="*/ 1117837 w 1616913"/>
                <a:gd name="connsiteY10" fmla="*/ 59399 h 1560668"/>
                <a:gd name="connsiteX11" fmla="*/ 1145322 w 1616913"/>
                <a:gd name="connsiteY11" fmla="*/ 293716 h 1560668"/>
                <a:gd name="connsiteX12" fmla="*/ 1380124 w 1616913"/>
                <a:gd name="connsiteY12" fmla="*/ 228552 h 1560668"/>
                <a:gd name="connsiteX13" fmla="*/ 1312612 w 1616913"/>
                <a:gd name="connsiteY13" fmla="*/ 455186 h 1560668"/>
                <a:gd name="connsiteX14" fmla="*/ 1555373 w 1616913"/>
                <a:gd name="connsiteY14" fmla="*/ 481716 h 1560668"/>
                <a:gd name="connsiteX15" fmla="*/ 1403151 w 1616913"/>
                <a:gd name="connsiteY15" fmla="*/ 666157 h 1560668"/>
                <a:gd name="connsiteX16" fmla="*/ 1616913 w 1616913"/>
                <a:gd name="connsiteY16" fmla="*/ 780334 h 1560668"/>
                <a:gd name="connsiteX17" fmla="*/ 1403151 w 1616913"/>
                <a:gd name="connsiteY17" fmla="*/ 894511 h 1560668"/>
                <a:gd name="connsiteX18" fmla="*/ 1555373 w 1616913"/>
                <a:gd name="connsiteY18" fmla="*/ 1078952 h 1560668"/>
                <a:gd name="connsiteX19" fmla="*/ 1312612 w 1616913"/>
                <a:gd name="connsiteY19" fmla="*/ 1105482 h 1560668"/>
                <a:gd name="connsiteX20" fmla="*/ 1380124 w 1616913"/>
                <a:gd name="connsiteY20" fmla="*/ 1332116 h 1560668"/>
                <a:gd name="connsiteX21" fmla="*/ 1145322 w 1616913"/>
                <a:gd name="connsiteY21" fmla="*/ 1266952 h 1560668"/>
                <a:gd name="connsiteX22" fmla="*/ 1117837 w 1616913"/>
                <a:gd name="connsiteY22" fmla="*/ 1501269 h 1560668"/>
                <a:gd name="connsiteX23" fmla="*/ 926748 w 1616913"/>
                <a:gd name="connsiteY23" fmla="*/ 1354342 h 1560668"/>
                <a:gd name="connsiteX24" fmla="*/ 808457 w 1616913"/>
                <a:gd name="connsiteY24" fmla="*/ 1560668 h 1560668"/>
                <a:gd name="connsiteX25" fmla="*/ 690165 w 1616913"/>
                <a:gd name="connsiteY25" fmla="*/ 1354342 h 1560668"/>
                <a:gd name="connsiteX26" fmla="*/ 499076 w 1616913"/>
                <a:gd name="connsiteY26" fmla="*/ 1501269 h 1560668"/>
                <a:gd name="connsiteX27" fmla="*/ 471591 w 1616913"/>
                <a:gd name="connsiteY27" fmla="*/ 1266952 h 1560668"/>
                <a:gd name="connsiteX28" fmla="*/ 236789 w 1616913"/>
                <a:gd name="connsiteY28" fmla="*/ 1332116 h 1560668"/>
                <a:gd name="connsiteX29" fmla="*/ 304301 w 1616913"/>
                <a:gd name="connsiteY29" fmla="*/ 1105482 h 1560668"/>
                <a:gd name="connsiteX30" fmla="*/ 61540 w 1616913"/>
                <a:gd name="connsiteY30" fmla="*/ 1078952 h 1560668"/>
                <a:gd name="connsiteX31" fmla="*/ 213762 w 1616913"/>
                <a:gd name="connsiteY31" fmla="*/ 894511 h 1560668"/>
                <a:gd name="connsiteX32" fmla="*/ 0 w 1616913"/>
                <a:gd name="connsiteY32" fmla="*/ 780334 h 1560668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90165 w 1616913"/>
                <a:gd name="connsiteY7" fmla="*/ 500615 h 1854957"/>
                <a:gd name="connsiteX8" fmla="*/ 797946 w 1616913"/>
                <a:gd name="connsiteY8" fmla="*/ 0 h 1854957"/>
                <a:gd name="connsiteX9" fmla="*/ 926748 w 1616913"/>
                <a:gd name="connsiteY9" fmla="*/ 500615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90165 w 1616913"/>
                <a:gd name="connsiteY7" fmla="*/ 500615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145322 w 1616913"/>
                <a:gd name="connsiteY11" fmla="*/ 588005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439759 w 1616913"/>
                <a:gd name="connsiteY14" fmla="*/ 628861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228530 w 1616913"/>
                <a:gd name="connsiteY13" fmla="*/ 738965 h 1854957"/>
                <a:gd name="connsiteX14" fmla="*/ 1439759 w 1616913"/>
                <a:gd name="connsiteY14" fmla="*/ 628861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228530 w 1616913"/>
                <a:gd name="connsiteY13" fmla="*/ 738965 h 1854957"/>
                <a:gd name="connsiteX14" fmla="*/ 1387207 w 1616913"/>
                <a:gd name="connsiteY14" fmla="*/ 586820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33053 w 1555373"/>
                <a:gd name="connsiteY0" fmla="*/ 864417 h 1854957"/>
                <a:gd name="connsiteX1" fmla="*/ 152222 w 1555373"/>
                <a:gd name="connsiteY1" fmla="*/ 960446 h 1854957"/>
                <a:gd name="connsiteX2" fmla="*/ 147145 w 1555373"/>
                <a:gd name="connsiteY2" fmla="*/ 618350 h 1854957"/>
                <a:gd name="connsiteX3" fmla="*/ 242761 w 1555373"/>
                <a:gd name="connsiteY3" fmla="*/ 749475 h 1854957"/>
                <a:gd name="connsiteX4" fmla="*/ 322394 w 1555373"/>
                <a:gd name="connsiteY4" fmla="*/ 417738 h 1854957"/>
                <a:gd name="connsiteX5" fmla="*/ 410051 w 1555373"/>
                <a:gd name="connsiteY5" fmla="*/ 588005 h 1854957"/>
                <a:gd name="connsiteX6" fmla="*/ 511108 w 1555373"/>
                <a:gd name="connsiteY6" fmla="*/ 259095 h 1854957"/>
                <a:gd name="connsiteX7" fmla="*/ 618115 w 1555373"/>
                <a:gd name="connsiteY7" fmla="*/ 416533 h 1854957"/>
                <a:gd name="connsiteX8" fmla="*/ 736406 w 1555373"/>
                <a:gd name="connsiteY8" fmla="*/ 0 h 1854957"/>
                <a:gd name="connsiteX9" fmla="*/ 865208 w 1555373"/>
                <a:gd name="connsiteY9" fmla="*/ 353470 h 1854957"/>
                <a:gd name="connsiteX10" fmla="*/ 972214 w 1555373"/>
                <a:gd name="connsiteY10" fmla="*/ 259095 h 1854957"/>
                <a:gd name="connsiteX11" fmla="*/ 1010210 w 1555373"/>
                <a:gd name="connsiteY11" fmla="*/ 524942 h 1854957"/>
                <a:gd name="connsiteX12" fmla="*/ 1160929 w 1555373"/>
                <a:gd name="connsiteY12" fmla="*/ 428248 h 1854957"/>
                <a:gd name="connsiteX13" fmla="*/ 1166990 w 1555373"/>
                <a:gd name="connsiteY13" fmla="*/ 738965 h 1854957"/>
                <a:gd name="connsiteX14" fmla="*/ 1325667 w 1555373"/>
                <a:gd name="connsiteY14" fmla="*/ 586820 h 1854957"/>
                <a:gd name="connsiteX15" fmla="*/ 1341611 w 1555373"/>
                <a:gd name="connsiteY15" fmla="*/ 960446 h 1854957"/>
                <a:gd name="connsiteX16" fmla="*/ 1555373 w 1555373"/>
                <a:gd name="connsiteY16" fmla="*/ 1074623 h 1854957"/>
                <a:gd name="connsiteX17" fmla="*/ 1341611 w 1555373"/>
                <a:gd name="connsiteY17" fmla="*/ 1188800 h 1854957"/>
                <a:gd name="connsiteX18" fmla="*/ 1493833 w 1555373"/>
                <a:gd name="connsiteY18" fmla="*/ 1373241 h 1854957"/>
                <a:gd name="connsiteX19" fmla="*/ 1251072 w 1555373"/>
                <a:gd name="connsiteY19" fmla="*/ 1399771 h 1854957"/>
                <a:gd name="connsiteX20" fmla="*/ 1318584 w 1555373"/>
                <a:gd name="connsiteY20" fmla="*/ 1626405 h 1854957"/>
                <a:gd name="connsiteX21" fmla="*/ 1083782 w 1555373"/>
                <a:gd name="connsiteY21" fmla="*/ 1561241 h 1854957"/>
                <a:gd name="connsiteX22" fmla="*/ 1056297 w 1555373"/>
                <a:gd name="connsiteY22" fmla="*/ 1795558 h 1854957"/>
                <a:gd name="connsiteX23" fmla="*/ 865208 w 1555373"/>
                <a:gd name="connsiteY23" fmla="*/ 1648631 h 1854957"/>
                <a:gd name="connsiteX24" fmla="*/ 746917 w 1555373"/>
                <a:gd name="connsiteY24" fmla="*/ 1854957 h 1854957"/>
                <a:gd name="connsiteX25" fmla="*/ 628625 w 1555373"/>
                <a:gd name="connsiteY25" fmla="*/ 1648631 h 1854957"/>
                <a:gd name="connsiteX26" fmla="*/ 437536 w 1555373"/>
                <a:gd name="connsiteY26" fmla="*/ 1795558 h 1854957"/>
                <a:gd name="connsiteX27" fmla="*/ 410051 w 1555373"/>
                <a:gd name="connsiteY27" fmla="*/ 1561241 h 1854957"/>
                <a:gd name="connsiteX28" fmla="*/ 175249 w 1555373"/>
                <a:gd name="connsiteY28" fmla="*/ 1626405 h 1854957"/>
                <a:gd name="connsiteX29" fmla="*/ 242761 w 1555373"/>
                <a:gd name="connsiteY29" fmla="*/ 1399771 h 1854957"/>
                <a:gd name="connsiteX30" fmla="*/ 0 w 1555373"/>
                <a:gd name="connsiteY30" fmla="*/ 1373241 h 1854957"/>
                <a:gd name="connsiteX31" fmla="*/ 152222 w 1555373"/>
                <a:gd name="connsiteY31" fmla="*/ 1188800 h 1854957"/>
                <a:gd name="connsiteX32" fmla="*/ 33053 w 1555373"/>
                <a:gd name="connsiteY32" fmla="*/ 864417 h 1854957"/>
                <a:gd name="connsiteX0" fmla="*/ 54073 w 1576393"/>
                <a:gd name="connsiteY0" fmla="*/ 864417 h 1854957"/>
                <a:gd name="connsiteX1" fmla="*/ 173242 w 1576393"/>
                <a:gd name="connsiteY1" fmla="*/ 960446 h 1854957"/>
                <a:gd name="connsiteX2" fmla="*/ 168165 w 1576393"/>
                <a:gd name="connsiteY2" fmla="*/ 618350 h 1854957"/>
                <a:gd name="connsiteX3" fmla="*/ 263781 w 1576393"/>
                <a:gd name="connsiteY3" fmla="*/ 749475 h 1854957"/>
                <a:gd name="connsiteX4" fmla="*/ 343414 w 1576393"/>
                <a:gd name="connsiteY4" fmla="*/ 417738 h 1854957"/>
                <a:gd name="connsiteX5" fmla="*/ 431071 w 1576393"/>
                <a:gd name="connsiteY5" fmla="*/ 588005 h 1854957"/>
                <a:gd name="connsiteX6" fmla="*/ 532128 w 1576393"/>
                <a:gd name="connsiteY6" fmla="*/ 259095 h 1854957"/>
                <a:gd name="connsiteX7" fmla="*/ 639135 w 1576393"/>
                <a:gd name="connsiteY7" fmla="*/ 416533 h 1854957"/>
                <a:gd name="connsiteX8" fmla="*/ 757426 w 1576393"/>
                <a:gd name="connsiteY8" fmla="*/ 0 h 1854957"/>
                <a:gd name="connsiteX9" fmla="*/ 886228 w 1576393"/>
                <a:gd name="connsiteY9" fmla="*/ 353470 h 1854957"/>
                <a:gd name="connsiteX10" fmla="*/ 993234 w 1576393"/>
                <a:gd name="connsiteY10" fmla="*/ 259095 h 1854957"/>
                <a:gd name="connsiteX11" fmla="*/ 1031230 w 1576393"/>
                <a:gd name="connsiteY11" fmla="*/ 524942 h 1854957"/>
                <a:gd name="connsiteX12" fmla="*/ 1181949 w 1576393"/>
                <a:gd name="connsiteY12" fmla="*/ 428248 h 1854957"/>
                <a:gd name="connsiteX13" fmla="*/ 1188010 w 1576393"/>
                <a:gd name="connsiteY13" fmla="*/ 738965 h 1854957"/>
                <a:gd name="connsiteX14" fmla="*/ 1346687 w 1576393"/>
                <a:gd name="connsiteY14" fmla="*/ 586820 h 1854957"/>
                <a:gd name="connsiteX15" fmla="*/ 1362631 w 1576393"/>
                <a:gd name="connsiteY15" fmla="*/ 960446 h 1854957"/>
                <a:gd name="connsiteX16" fmla="*/ 1576393 w 1576393"/>
                <a:gd name="connsiteY16" fmla="*/ 1074623 h 1854957"/>
                <a:gd name="connsiteX17" fmla="*/ 1362631 w 1576393"/>
                <a:gd name="connsiteY17" fmla="*/ 1188800 h 1854957"/>
                <a:gd name="connsiteX18" fmla="*/ 1514853 w 1576393"/>
                <a:gd name="connsiteY18" fmla="*/ 1373241 h 1854957"/>
                <a:gd name="connsiteX19" fmla="*/ 1272092 w 1576393"/>
                <a:gd name="connsiteY19" fmla="*/ 1399771 h 1854957"/>
                <a:gd name="connsiteX20" fmla="*/ 1339604 w 1576393"/>
                <a:gd name="connsiteY20" fmla="*/ 1626405 h 1854957"/>
                <a:gd name="connsiteX21" fmla="*/ 1104802 w 1576393"/>
                <a:gd name="connsiteY21" fmla="*/ 1561241 h 1854957"/>
                <a:gd name="connsiteX22" fmla="*/ 1077317 w 1576393"/>
                <a:gd name="connsiteY22" fmla="*/ 1795558 h 1854957"/>
                <a:gd name="connsiteX23" fmla="*/ 886228 w 1576393"/>
                <a:gd name="connsiteY23" fmla="*/ 1648631 h 1854957"/>
                <a:gd name="connsiteX24" fmla="*/ 767937 w 1576393"/>
                <a:gd name="connsiteY24" fmla="*/ 1854957 h 1854957"/>
                <a:gd name="connsiteX25" fmla="*/ 649645 w 1576393"/>
                <a:gd name="connsiteY25" fmla="*/ 1648631 h 1854957"/>
                <a:gd name="connsiteX26" fmla="*/ 458556 w 1576393"/>
                <a:gd name="connsiteY26" fmla="*/ 1795558 h 1854957"/>
                <a:gd name="connsiteX27" fmla="*/ 431071 w 1576393"/>
                <a:gd name="connsiteY27" fmla="*/ 1561241 h 1854957"/>
                <a:gd name="connsiteX28" fmla="*/ 196269 w 1576393"/>
                <a:gd name="connsiteY28" fmla="*/ 1626405 h 1854957"/>
                <a:gd name="connsiteX29" fmla="*/ 263781 w 1576393"/>
                <a:gd name="connsiteY29" fmla="*/ 1399771 h 1854957"/>
                <a:gd name="connsiteX30" fmla="*/ 0 w 1576393"/>
                <a:gd name="connsiteY30" fmla="*/ 1110483 h 1854957"/>
                <a:gd name="connsiteX31" fmla="*/ 173242 w 1576393"/>
                <a:gd name="connsiteY31" fmla="*/ 1188800 h 1854957"/>
                <a:gd name="connsiteX32" fmla="*/ 54073 w 1576393"/>
                <a:gd name="connsiteY32" fmla="*/ 864417 h 1854957"/>
                <a:gd name="connsiteX0" fmla="*/ 54073 w 1576393"/>
                <a:gd name="connsiteY0" fmla="*/ 864417 h 1854957"/>
                <a:gd name="connsiteX1" fmla="*/ 173242 w 1576393"/>
                <a:gd name="connsiteY1" fmla="*/ 960446 h 1854957"/>
                <a:gd name="connsiteX2" fmla="*/ 168165 w 1576393"/>
                <a:gd name="connsiteY2" fmla="*/ 618350 h 1854957"/>
                <a:gd name="connsiteX3" fmla="*/ 263781 w 1576393"/>
                <a:gd name="connsiteY3" fmla="*/ 749475 h 1854957"/>
                <a:gd name="connsiteX4" fmla="*/ 343414 w 1576393"/>
                <a:gd name="connsiteY4" fmla="*/ 417738 h 1854957"/>
                <a:gd name="connsiteX5" fmla="*/ 431071 w 1576393"/>
                <a:gd name="connsiteY5" fmla="*/ 588005 h 1854957"/>
                <a:gd name="connsiteX6" fmla="*/ 532128 w 1576393"/>
                <a:gd name="connsiteY6" fmla="*/ 259095 h 1854957"/>
                <a:gd name="connsiteX7" fmla="*/ 639135 w 1576393"/>
                <a:gd name="connsiteY7" fmla="*/ 416533 h 1854957"/>
                <a:gd name="connsiteX8" fmla="*/ 757426 w 1576393"/>
                <a:gd name="connsiteY8" fmla="*/ 0 h 1854957"/>
                <a:gd name="connsiteX9" fmla="*/ 886228 w 1576393"/>
                <a:gd name="connsiteY9" fmla="*/ 353470 h 1854957"/>
                <a:gd name="connsiteX10" fmla="*/ 993234 w 1576393"/>
                <a:gd name="connsiteY10" fmla="*/ 259095 h 1854957"/>
                <a:gd name="connsiteX11" fmla="*/ 1031230 w 1576393"/>
                <a:gd name="connsiteY11" fmla="*/ 524942 h 1854957"/>
                <a:gd name="connsiteX12" fmla="*/ 1181949 w 1576393"/>
                <a:gd name="connsiteY12" fmla="*/ 428248 h 1854957"/>
                <a:gd name="connsiteX13" fmla="*/ 1188010 w 1576393"/>
                <a:gd name="connsiteY13" fmla="*/ 738965 h 1854957"/>
                <a:gd name="connsiteX14" fmla="*/ 1346687 w 1576393"/>
                <a:gd name="connsiteY14" fmla="*/ 586820 h 1854957"/>
                <a:gd name="connsiteX15" fmla="*/ 1362631 w 1576393"/>
                <a:gd name="connsiteY15" fmla="*/ 960446 h 1854957"/>
                <a:gd name="connsiteX16" fmla="*/ 1576393 w 1576393"/>
                <a:gd name="connsiteY16" fmla="*/ 1074623 h 1854957"/>
                <a:gd name="connsiteX17" fmla="*/ 1362631 w 1576393"/>
                <a:gd name="connsiteY17" fmla="*/ 1188800 h 1854957"/>
                <a:gd name="connsiteX18" fmla="*/ 1514853 w 1576393"/>
                <a:gd name="connsiteY18" fmla="*/ 1373241 h 1854957"/>
                <a:gd name="connsiteX19" fmla="*/ 1272092 w 1576393"/>
                <a:gd name="connsiteY19" fmla="*/ 1399771 h 1854957"/>
                <a:gd name="connsiteX20" fmla="*/ 1339604 w 1576393"/>
                <a:gd name="connsiteY20" fmla="*/ 1626405 h 1854957"/>
                <a:gd name="connsiteX21" fmla="*/ 1104802 w 1576393"/>
                <a:gd name="connsiteY21" fmla="*/ 1561241 h 1854957"/>
                <a:gd name="connsiteX22" fmla="*/ 1077317 w 1576393"/>
                <a:gd name="connsiteY22" fmla="*/ 1795558 h 1854957"/>
                <a:gd name="connsiteX23" fmla="*/ 886228 w 1576393"/>
                <a:gd name="connsiteY23" fmla="*/ 1648631 h 1854957"/>
                <a:gd name="connsiteX24" fmla="*/ 767937 w 1576393"/>
                <a:gd name="connsiteY24" fmla="*/ 1854957 h 1854957"/>
                <a:gd name="connsiteX25" fmla="*/ 649645 w 1576393"/>
                <a:gd name="connsiteY25" fmla="*/ 1648631 h 1854957"/>
                <a:gd name="connsiteX26" fmla="*/ 458556 w 1576393"/>
                <a:gd name="connsiteY26" fmla="*/ 1795558 h 1854957"/>
                <a:gd name="connsiteX27" fmla="*/ 431071 w 1576393"/>
                <a:gd name="connsiteY27" fmla="*/ 1561241 h 1854957"/>
                <a:gd name="connsiteX28" fmla="*/ 80655 w 1576393"/>
                <a:gd name="connsiteY28" fmla="*/ 1416198 h 1854957"/>
                <a:gd name="connsiteX29" fmla="*/ 263781 w 1576393"/>
                <a:gd name="connsiteY29" fmla="*/ 1399771 h 1854957"/>
                <a:gd name="connsiteX30" fmla="*/ 0 w 1576393"/>
                <a:gd name="connsiteY30" fmla="*/ 1110483 h 1854957"/>
                <a:gd name="connsiteX31" fmla="*/ 173242 w 1576393"/>
                <a:gd name="connsiteY31" fmla="*/ 1188800 h 1854957"/>
                <a:gd name="connsiteX32" fmla="*/ 54073 w 1576393"/>
                <a:gd name="connsiteY32" fmla="*/ 864417 h 1854957"/>
                <a:gd name="connsiteX0" fmla="*/ 54073 w 1514853"/>
                <a:gd name="connsiteY0" fmla="*/ 864417 h 1854957"/>
                <a:gd name="connsiteX1" fmla="*/ 173242 w 1514853"/>
                <a:gd name="connsiteY1" fmla="*/ 960446 h 1854957"/>
                <a:gd name="connsiteX2" fmla="*/ 168165 w 1514853"/>
                <a:gd name="connsiteY2" fmla="*/ 618350 h 1854957"/>
                <a:gd name="connsiteX3" fmla="*/ 263781 w 1514853"/>
                <a:gd name="connsiteY3" fmla="*/ 749475 h 1854957"/>
                <a:gd name="connsiteX4" fmla="*/ 343414 w 1514853"/>
                <a:gd name="connsiteY4" fmla="*/ 417738 h 1854957"/>
                <a:gd name="connsiteX5" fmla="*/ 431071 w 1514853"/>
                <a:gd name="connsiteY5" fmla="*/ 588005 h 1854957"/>
                <a:gd name="connsiteX6" fmla="*/ 532128 w 1514853"/>
                <a:gd name="connsiteY6" fmla="*/ 259095 h 1854957"/>
                <a:gd name="connsiteX7" fmla="*/ 639135 w 1514853"/>
                <a:gd name="connsiteY7" fmla="*/ 416533 h 1854957"/>
                <a:gd name="connsiteX8" fmla="*/ 757426 w 1514853"/>
                <a:gd name="connsiteY8" fmla="*/ 0 h 1854957"/>
                <a:gd name="connsiteX9" fmla="*/ 886228 w 1514853"/>
                <a:gd name="connsiteY9" fmla="*/ 353470 h 1854957"/>
                <a:gd name="connsiteX10" fmla="*/ 993234 w 1514853"/>
                <a:gd name="connsiteY10" fmla="*/ 259095 h 1854957"/>
                <a:gd name="connsiteX11" fmla="*/ 1031230 w 1514853"/>
                <a:gd name="connsiteY11" fmla="*/ 524942 h 1854957"/>
                <a:gd name="connsiteX12" fmla="*/ 1181949 w 1514853"/>
                <a:gd name="connsiteY12" fmla="*/ 428248 h 1854957"/>
                <a:gd name="connsiteX13" fmla="*/ 1188010 w 1514853"/>
                <a:gd name="connsiteY13" fmla="*/ 738965 h 1854957"/>
                <a:gd name="connsiteX14" fmla="*/ 1346687 w 1514853"/>
                <a:gd name="connsiteY14" fmla="*/ 586820 h 1854957"/>
                <a:gd name="connsiteX15" fmla="*/ 1362631 w 1514853"/>
                <a:gd name="connsiteY15" fmla="*/ 960446 h 1854957"/>
                <a:gd name="connsiteX16" fmla="*/ 1513331 w 1514853"/>
                <a:gd name="connsiteY16" fmla="*/ 874927 h 1854957"/>
                <a:gd name="connsiteX17" fmla="*/ 1362631 w 1514853"/>
                <a:gd name="connsiteY17" fmla="*/ 1188800 h 1854957"/>
                <a:gd name="connsiteX18" fmla="*/ 1514853 w 1514853"/>
                <a:gd name="connsiteY18" fmla="*/ 1373241 h 1854957"/>
                <a:gd name="connsiteX19" fmla="*/ 1272092 w 1514853"/>
                <a:gd name="connsiteY19" fmla="*/ 1399771 h 1854957"/>
                <a:gd name="connsiteX20" fmla="*/ 1339604 w 1514853"/>
                <a:gd name="connsiteY20" fmla="*/ 1626405 h 1854957"/>
                <a:gd name="connsiteX21" fmla="*/ 1104802 w 1514853"/>
                <a:gd name="connsiteY21" fmla="*/ 1561241 h 1854957"/>
                <a:gd name="connsiteX22" fmla="*/ 1077317 w 1514853"/>
                <a:gd name="connsiteY22" fmla="*/ 1795558 h 1854957"/>
                <a:gd name="connsiteX23" fmla="*/ 886228 w 1514853"/>
                <a:gd name="connsiteY23" fmla="*/ 1648631 h 1854957"/>
                <a:gd name="connsiteX24" fmla="*/ 767937 w 1514853"/>
                <a:gd name="connsiteY24" fmla="*/ 1854957 h 1854957"/>
                <a:gd name="connsiteX25" fmla="*/ 649645 w 1514853"/>
                <a:gd name="connsiteY25" fmla="*/ 1648631 h 1854957"/>
                <a:gd name="connsiteX26" fmla="*/ 458556 w 1514853"/>
                <a:gd name="connsiteY26" fmla="*/ 1795558 h 1854957"/>
                <a:gd name="connsiteX27" fmla="*/ 431071 w 1514853"/>
                <a:gd name="connsiteY27" fmla="*/ 1561241 h 1854957"/>
                <a:gd name="connsiteX28" fmla="*/ 80655 w 1514853"/>
                <a:gd name="connsiteY28" fmla="*/ 1416198 h 1854957"/>
                <a:gd name="connsiteX29" fmla="*/ 263781 w 1514853"/>
                <a:gd name="connsiteY29" fmla="*/ 1399771 h 1854957"/>
                <a:gd name="connsiteX30" fmla="*/ 0 w 1514853"/>
                <a:gd name="connsiteY30" fmla="*/ 1110483 h 1854957"/>
                <a:gd name="connsiteX31" fmla="*/ 173242 w 1514853"/>
                <a:gd name="connsiteY31" fmla="*/ 1188800 h 1854957"/>
                <a:gd name="connsiteX32" fmla="*/ 54073 w 1514853"/>
                <a:gd name="connsiteY32" fmla="*/ 864417 h 1854957"/>
                <a:gd name="connsiteX0" fmla="*/ 54073 w 1514853"/>
                <a:gd name="connsiteY0" fmla="*/ 864417 h 1854957"/>
                <a:gd name="connsiteX1" fmla="*/ 173242 w 1514853"/>
                <a:gd name="connsiteY1" fmla="*/ 960446 h 1854957"/>
                <a:gd name="connsiteX2" fmla="*/ 168165 w 1514853"/>
                <a:gd name="connsiteY2" fmla="*/ 618350 h 1854957"/>
                <a:gd name="connsiteX3" fmla="*/ 263781 w 1514853"/>
                <a:gd name="connsiteY3" fmla="*/ 749475 h 1854957"/>
                <a:gd name="connsiteX4" fmla="*/ 343414 w 1514853"/>
                <a:gd name="connsiteY4" fmla="*/ 417738 h 1854957"/>
                <a:gd name="connsiteX5" fmla="*/ 431071 w 1514853"/>
                <a:gd name="connsiteY5" fmla="*/ 588005 h 1854957"/>
                <a:gd name="connsiteX6" fmla="*/ 532128 w 1514853"/>
                <a:gd name="connsiteY6" fmla="*/ 259095 h 1854957"/>
                <a:gd name="connsiteX7" fmla="*/ 639135 w 1514853"/>
                <a:gd name="connsiteY7" fmla="*/ 416533 h 1854957"/>
                <a:gd name="connsiteX8" fmla="*/ 757426 w 1514853"/>
                <a:gd name="connsiteY8" fmla="*/ 0 h 1854957"/>
                <a:gd name="connsiteX9" fmla="*/ 886228 w 1514853"/>
                <a:gd name="connsiteY9" fmla="*/ 353470 h 1854957"/>
                <a:gd name="connsiteX10" fmla="*/ 993234 w 1514853"/>
                <a:gd name="connsiteY10" fmla="*/ 259095 h 1854957"/>
                <a:gd name="connsiteX11" fmla="*/ 1031230 w 1514853"/>
                <a:gd name="connsiteY11" fmla="*/ 524942 h 1854957"/>
                <a:gd name="connsiteX12" fmla="*/ 1181949 w 1514853"/>
                <a:gd name="connsiteY12" fmla="*/ 428248 h 1854957"/>
                <a:gd name="connsiteX13" fmla="*/ 1188010 w 1514853"/>
                <a:gd name="connsiteY13" fmla="*/ 738965 h 1854957"/>
                <a:gd name="connsiteX14" fmla="*/ 1346687 w 1514853"/>
                <a:gd name="connsiteY14" fmla="*/ 586820 h 1854957"/>
                <a:gd name="connsiteX15" fmla="*/ 1362631 w 1514853"/>
                <a:gd name="connsiteY15" fmla="*/ 960446 h 1854957"/>
                <a:gd name="connsiteX16" fmla="*/ 1513331 w 1514853"/>
                <a:gd name="connsiteY16" fmla="*/ 874927 h 1854957"/>
                <a:gd name="connsiteX17" fmla="*/ 1362631 w 1514853"/>
                <a:gd name="connsiteY17" fmla="*/ 1188800 h 1854957"/>
                <a:gd name="connsiteX18" fmla="*/ 1514853 w 1514853"/>
                <a:gd name="connsiteY18" fmla="*/ 1163034 h 1854957"/>
                <a:gd name="connsiteX19" fmla="*/ 1272092 w 1514853"/>
                <a:gd name="connsiteY19" fmla="*/ 1399771 h 1854957"/>
                <a:gd name="connsiteX20" fmla="*/ 1339604 w 1514853"/>
                <a:gd name="connsiteY20" fmla="*/ 1626405 h 1854957"/>
                <a:gd name="connsiteX21" fmla="*/ 1104802 w 1514853"/>
                <a:gd name="connsiteY21" fmla="*/ 1561241 h 1854957"/>
                <a:gd name="connsiteX22" fmla="*/ 1077317 w 1514853"/>
                <a:gd name="connsiteY22" fmla="*/ 1795558 h 1854957"/>
                <a:gd name="connsiteX23" fmla="*/ 886228 w 1514853"/>
                <a:gd name="connsiteY23" fmla="*/ 1648631 h 1854957"/>
                <a:gd name="connsiteX24" fmla="*/ 767937 w 1514853"/>
                <a:gd name="connsiteY24" fmla="*/ 1854957 h 1854957"/>
                <a:gd name="connsiteX25" fmla="*/ 649645 w 1514853"/>
                <a:gd name="connsiteY25" fmla="*/ 1648631 h 1854957"/>
                <a:gd name="connsiteX26" fmla="*/ 458556 w 1514853"/>
                <a:gd name="connsiteY26" fmla="*/ 1795558 h 1854957"/>
                <a:gd name="connsiteX27" fmla="*/ 431071 w 1514853"/>
                <a:gd name="connsiteY27" fmla="*/ 1561241 h 1854957"/>
                <a:gd name="connsiteX28" fmla="*/ 80655 w 1514853"/>
                <a:gd name="connsiteY28" fmla="*/ 1416198 h 1854957"/>
                <a:gd name="connsiteX29" fmla="*/ 263781 w 1514853"/>
                <a:gd name="connsiteY29" fmla="*/ 1399771 h 1854957"/>
                <a:gd name="connsiteX30" fmla="*/ 0 w 1514853"/>
                <a:gd name="connsiteY30" fmla="*/ 1110483 h 1854957"/>
                <a:gd name="connsiteX31" fmla="*/ 173242 w 1514853"/>
                <a:gd name="connsiteY31" fmla="*/ 1188800 h 1854957"/>
                <a:gd name="connsiteX32" fmla="*/ 54073 w 1514853"/>
                <a:gd name="connsiteY32" fmla="*/ 864417 h 1854957"/>
                <a:gd name="connsiteX0" fmla="*/ 54073 w 1549811"/>
                <a:gd name="connsiteY0" fmla="*/ 864417 h 1854957"/>
                <a:gd name="connsiteX1" fmla="*/ 173242 w 1549811"/>
                <a:gd name="connsiteY1" fmla="*/ 960446 h 1854957"/>
                <a:gd name="connsiteX2" fmla="*/ 168165 w 1549811"/>
                <a:gd name="connsiteY2" fmla="*/ 618350 h 1854957"/>
                <a:gd name="connsiteX3" fmla="*/ 263781 w 1549811"/>
                <a:gd name="connsiteY3" fmla="*/ 749475 h 1854957"/>
                <a:gd name="connsiteX4" fmla="*/ 343414 w 1549811"/>
                <a:gd name="connsiteY4" fmla="*/ 417738 h 1854957"/>
                <a:gd name="connsiteX5" fmla="*/ 431071 w 1549811"/>
                <a:gd name="connsiteY5" fmla="*/ 588005 h 1854957"/>
                <a:gd name="connsiteX6" fmla="*/ 532128 w 1549811"/>
                <a:gd name="connsiteY6" fmla="*/ 259095 h 1854957"/>
                <a:gd name="connsiteX7" fmla="*/ 639135 w 1549811"/>
                <a:gd name="connsiteY7" fmla="*/ 416533 h 1854957"/>
                <a:gd name="connsiteX8" fmla="*/ 757426 w 1549811"/>
                <a:gd name="connsiteY8" fmla="*/ 0 h 1854957"/>
                <a:gd name="connsiteX9" fmla="*/ 886228 w 1549811"/>
                <a:gd name="connsiteY9" fmla="*/ 353470 h 1854957"/>
                <a:gd name="connsiteX10" fmla="*/ 993234 w 1549811"/>
                <a:gd name="connsiteY10" fmla="*/ 259095 h 1854957"/>
                <a:gd name="connsiteX11" fmla="*/ 1031230 w 1549811"/>
                <a:gd name="connsiteY11" fmla="*/ 524942 h 1854957"/>
                <a:gd name="connsiteX12" fmla="*/ 1181949 w 1549811"/>
                <a:gd name="connsiteY12" fmla="*/ 428248 h 1854957"/>
                <a:gd name="connsiteX13" fmla="*/ 1188010 w 1549811"/>
                <a:gd name="connsiteY13" fmla="*/ 738965 h 1854957"/>
                <a:gd name="connsiteX14" fmla="*/ 1346687 w 1549811"/>
                <a:gd name="connsiteY14" fmla="*/ 586820 h 1854957"/>
                <a:gd name="connsiteX15" fmla="*/ 1362631 w 1549811"/>
                <a:gd name="connsiteY15" fmla="*/ 960446 h 1854957"/>
                <a:gd name="connsiteX16" fmla="*/ 1513331 w 1549811"/>
                <a:gd name="connsiteY16" fmla="*/ 874927 h 1854957"/>
                <a:gd name="connsiteX17" fmla="*/ 1362631 w 1549811"/>
                <a:gd name="connsiteY17" fmla="*/ 1188800 h 1854957"/>
                <a:gd name="connsiteX18" fmla="*/ 1514853 w 1549811"/>
                <a:gd name="connsiteY18" fmla="*/ 1163034 h 1854957"/>
                <a:gd name="connsiteX19" fmla="*/ 1272092 w 1549811"/>
                <a:gd name="connsiteY19" fmla="*/ 1399771 h 1854957"/>
                <a:gd name="connsiteX20" fmla="*/ 1549811 w 1549811"/>
                <a:gd name="connsiteY20" fmla="*/ 1395177 h 1854957"/>
                <a:gd name="connsiteX21" fmla="*/ 1104802 w 1549811"/>
                <a:gd name="connsiteY21" fmla="*/ 1561241 h 1854957"/>
                <a:gd name="connsiteX22" fmla="*/ 1077317 w 1549811"/>
                <a:gd name="connsiteY22" fmla="*/ 1795558 h 1854957"/>
                <a:gd name="connsiteX23" fmla="*/ 886228 w 1549811"/>
                <a:gd name="connsiteY23" fmla="*/ 1648631 h 1854957"/>
                <a:gd name="connsiteX24" fmla="*/ 767937 w 1549811"/>
                <a:gd name="connsiteY24" fmla="*/ 1854957 h 1854957"/>
                <a:gd name="connsiteX25" fmla="*/ 649645 w 1549811"/>
                <a:gd name="connsiteY25" fmla="*/ 1648631 h 1854957"/>
                <a:gd name="connsiteX26" fmla="*/ 458556 w 1549811"/>
                <a:gd name="connsiteY26" fmla="*/ 1795558 h 1854957"/>
                <a:gd name="connsiteX27" fmla="*/ 431071 w 1549811"/>
                <a:gd name="connsiteY27" fmla="*/ 1561241 h 1854957"/>
                <a:gd name="connsiteX28" fmla="*/ 80655 w 1549811"/>
                <a:gd name="connsiteY28" fmla="*/ 1416198 h 1854957"/>
                <a:gd name="connsiteX29" fmla="*/ 263781 w 1549811"/>
                <a:gd name="connsiteY29" fmla="*/ 1399771 h 1854957"/>
                <a:gd name="connsiteX30" fmla="*/ 0 w 1549811"/>
                <a:gd name="connsiteY30" fmla="*/ 1110483 h 1854957"/>
                <a:gd name="connsiteX31" fmla="*/ 173242 w 1549811"/>
                <a:gd name="connsiteY31" fmla="*/ 1188800 h 1854957"/>
                <a:gd name="connsiteX32" fmla="*/ 54073 w 1549811"/>
                <a:gd name="connsiteY32" fmla="*/ 864417 h 1854957"/>
                <a:gd name="connsiteX0" fmla="*/ 54073 w 1549811"/>
                <a:gd name="connsiteY0" fmla="*/ 864417 h 1854957"/>
                <a:gd name="connsiteX1" fmla="*/ 173242 w 1549811"/>
                <a:gd name="connsiteY1" fmla="*/ 960446 h 1854957"/>
                <a:gd name="connsiteX2" fmla="*/ 168165 w 1549811"/>
                <a:gd name="connsiteY2" fmla="*/ 618350 h 1854957"/>
                <a:gd name="connsiteX3" fmla="*/ 263781 w 1549811"/>
                <a:gd name="connsiteY3" fmla="*/ 749475 h 1854957"/>
                <a:gd name="connsiteX4" fmla="*/ 343414 w 1549811"/>
                <a:gd name="connsiteY4" fmla="*/ 417738 h 1854957"/>
                <a:gd name="connsiteX5" fmla="*/ 431071 w 1549811"/>
                <a:gd name="connsiteY5" fmla="*/ 588005 h 1854957"/>
                <a:gd name="connsiteX6" fmla="*/ 532128 w 1549811"/>
                <a:gd name="connsiteY6" fmla="*/ 259095 h 1854957"/>
                <a:gd name="connsiteX7" fmla="*/ 639135 w 1549811"/>
                <a:gd name="connsiteY7" fmla="*/ 416533 h 1854957"/>
                <a:gd name="connsiteX8" fmla="*/ 757426 w 1549811"/>
                <a:gd name="connsiteY8" fmla="*/ 0 h 1854957"/>
                <a:gd name="connsiteX9" fmla="*/ 886228 w 1549811"/>
                <a:gd name="connsiteY9" fmla="*/ 353470 h 1854957"/>
                <a:gd name="connsiteX10" fmla="*/ 993234 w 1549811"/>
                <a:gd name="connsiteY10" fmla="*/ 259095 h 1854957"/>
                <a:gd name="connsiteX11" fmla="*/ 1031230 w 1549811"/>
                <a:gd name="connsiteY11" fmla="*/ 524942 h 1854957"/>
                <a:gd name="connsiteX12" fmla="*/ 1181949 w 1549811"/>
                <a:gd name="connsiteY12" fmla="*/ 428248 h 1854957"/>
                <a:gd name="connsiteX13" fmla="*/ 1188010 w 1549811"/>
                <a:gd name="connsiteY13" fmla="*/ 738965 h 1854957"/>
                <a:gd name="connsiteX14" fmla="*/ 1346687 w 1549811"/>
                <a:gd name="connsiteY14" fmla="*/ 586820 h 1854957"/>
                <a:gd name="connsiteX15" fmla="*/ 1362631 w 1549811"/>
                <a:gd name="connsiteY15" fmla="*/ 960446 h 1854957"/>
                <a:gd name="connsiteX16" fmla="*/ 1513331 w 1549811"/>
                <a:gd name="connsiteY16" fmla="*/ 874927 h 1854957"/>
                <a:gd name="connsiteX17" fmla="*/ 1362631 w 1549811"/>
                <a:gd name="connsiteY17" fmla="*/ 1188800 h 1854957"/>
                <a:gd name="connsiteX18" fmla="*/ 1514853 w 1549811"/>
                <a:gd name="connsiteY18" fmla="*/ 1163034 h 1854957"/>
                <a:gd name="connsiteX19" fmla="*/ 1272092 w 1549811"/>
                <a:gd name="connsiteY19" fmla="*/ 1399771 h 1854957"/>
                <a:gd name="connsiteX20" fmla="*/ 1549811 w 1549811"/>
                <a:gd name="connsiteY20" fmla="*/ 1395177 h 1854957"/>
                <a:gd name="connsiteX21" fmla="*/ 1104802 w 1549811"/>
                <a:gd name="connsiteY21" fmla="*/ 1561241 h 1854957"/>
                <a:gd name="connsiteX22" fmla="*/ 1077317 w 1549811"/>
                <a:gd name="connsiteY22" fmla="*/ 1795558 h 1854957"/>
                <a:gd name="connsiteX23" fmla="*/ 886228 w 1549811"/>
                <a:gd name="connsiteY23" fmla="*/ 1648631 h 1854957"/>
                <a:gd name="connsiteX24" fmla="*/ 767937 w 1549811"/>
                <a:gd name="connsiteY24" fmla="*/ 1854957 h 1854957"/>
                <a:gd name="connsiteX25" fmla="*/ 649645 w 1549811"/>
                <a:gd name="connsiteY25" fmla="*/ 1648631 h 1854957"/>
                <a:gd name="connsiteX26" fmla="*/ 174777 w 1549811"/>
                <a:gd name="connsiteY26" fmla="*/ 1627393 h 1854957"/>
                <a:gd name="connsiteX27" fmla="*/ 431071 w 1549811"/>
                <a:gd name="connsiteY27" fmla="*/ 1561241 h 1854957"/>
                <a:gd name="connsiteX28" fmla="*/ 80655 w 1549811"/>
                <a:gd name="connsiteY28" fmla="*/ 1416198 h 1854957"/>
                <a:gd name="connsiteX29" fmla="*/ 263781 w 1549811"/>
                <a:gd name="connsiteY29" fmla="*/ 1399771 h 1854957"/>
                <a:gd name="connsiteX30" fmla="*/ 0 w 1549811"/>
                <a:gd name="connsiteY30" fmla="*/ 1110483 h 1854957"/>
                <a:gd name="connsiteX31" fmla="*/ 173242 w 1549811"/>
                <a:gd name="connsiteY31" fmla="*/ 1188800 h 1854957"/>
                <a:gd name="connsiteX32" fmla="*/ 54073 w 1549811"/>
                <a:gd name="connsiteY32" fmla="*/ 864417 h 1854957"/>
                <a:gd name="connsiteX0" fmla="*/ 54073 w 1549811"/>
                <a:gd name="connsiteY0" fmla="*/ 864417 h 1823426"/>
                <a:gd name="connsiteX1" fmla="*/ 173242 w 1549811"/>
                <a:gd name="connsiteY1" fmla="*/ 960446 h 1823426"/>
                <a:gd name="connsiteX2" fmla="*/ 168165 w 1549811"/>
                <a:gd name="connsiteY2" fmla="*/ 618350 h 1823426"/>
                <a:gd name="connsiteX3" fmla="*/ 263781 w 1549811"/>
                <a:gd name="connsiteY3" fmla="*/ 749475 h 1823426"/>
                <a:gd name="connsiteX4" fmla="*/ 343414 w 1549811"/>
                <a:gd name="connsiteY4" fmla="*/ 417738 h 1823426"/>
                <a:gd name="connsiteX5" fmla="*/ 431071 w 1549811"/>
                <a:gd name="connsiteY5" fmla="*/ 588005 h 1823426"/>
                <a:gd name="connsiteX6" fmla="*/ 532128 w 1549811"/>
                <a:gd name="connsiteY6" fmla="*/ 259095 h 1823426"/>
                <a:gd name="connsiteX7" fmla="*/ 639135 w 1549811"/>
                <a:gd name="connsiteY7" fmla="*/ 416533 h 1823426"/>
                <a:gd name="connsiteX8" fmla="*/ 757426 w 1549811"/>
                <a:gd name="connsiteY8" fmla="*/ 0 h 1823426"/>
                <a:gd name="connsiteX9" fmla="*/ 886228 w 1549811"/>
                <a:gd name="connsiteY9" fmla="*/ 353470 h 1823426"/>
                <a:gd name="connsiteX10" fmla="*/ 993234 w 1549811"/>
                <a:gd name="connsiteY10" fmla="*/ 259095 h 1823426"/>
                <a:gd name="connsiteX11" fmla="*/ 1031230 w 1549811"/>
                <a:gd name="connsiteY11" fmla="*/ 524942 h 1823426"/>
                <a:gd name="connsiteX12" fmla="*/ 1181949 w 1549811"/>
                <a:gd name="connsiteY12" fmla="*/ 428248 h 1823426"/>
                <a:gd name="connsiteX13" fmla="*/ 1188010 w 1549811"/>
                <a:gd name="connsiteY13" fmla="*/ 738965 h 1823426"/>
                <a:gd name="connsiteX14" fmla="*/ 1346687 w 1549811"/>
                <a:gd name="connsiteY14" fmla="*/ 586820 h 1823426"/>
                <a:gd name="connsiteX15" fmla="*/ 1362631 w 1549811"/>
                <a:gd name="connsiteY15" fmla="*/ 960446 h 1823426"/>
                <a:gd name="connsiteX16" fmla="*/ 1513331 w 1549811"/>
                <a:gd name="connsiteY16" fmla="*/ 874927 h 1823426"/>
                <a:gd name="connsiteX17" fmla="*/ 1362631 w 1549811"/>
                <a:gd name="connsiteY17" fmla="*/ 1188800 h 1823426"/>
                <a:gd name="connsiteX18" fmla="*/ 1514853 w 1549811"/>
                <a:gd name="connsiteY18" fmla="*/ 1163034 h 1823426"/>
                <a:gd name="connsiteX19" fmla="*/ 1272092 w 1549811"/>
                <a:gd name="connsiteY19" fmla="*/ 1399771 h 1823426"/>
                <a:gd name="connsiteX20" fmla="*/ 1549811 w 1549811"/>
                <a:gd name="connsiteY20" fmla="*/ 1395177 h 1823426"/>
                <a:gd name="connsiteX21" fmla="*/ 1104802 w 1549811"/>
                <a:gd name="connsiteY21" fmla="*/ 1561241 h 1823426"/>
                <a:gd name="connsiteX22" fmla="*/ 1077317 w 1549811"/>
                <a:gd name="connsiteY22" fmla="*/ 1795558 h 1823426"/>
                <a:gd name="connsiteX23" fmla="*/ 886228 w 1549811"/>
                <a:gd name="connsiteY23" fmla="*/ 1648631 h 1823426"/>
                <a:gd name="connsiteX24" fmla="*/ 315993 w 1549811"/>
                <a:gd name="connsiteY24" fmla="*/ 1823426 h 1823426"/>
                <a:gd name="connsiteX25" fmla="*/ 649645 w 1549811"/>
                <a:gd name="connsiteY25" fmla="*/ 1648631 h 1823426"/>
                <a:gd name="connsiteX26" fmla="*/ 174777 w 1549811"/>
                <a:gd name="connsiteY26" fmla="*/ 1627393 h 1823426"/>
                <a:gd name="connsiteX27" fmla="*/ 431071 w 1549811"/>
                <a:gd name="connsiteY27" fmla="*/ 1561241 h 1823426"/>
                <a:gd name="connsiteX28" fmla="*/ 80655 w 1549811"/>
                <a:gd name="connsiteY28" fmla="*/ 1416198 h 1823426"/>
                <a:gd name="connsiteX29" fmla="*/ 263781 w 1549811"/>
                <a:gd name="connsiteY29" fmla="*/ 1399771 h 1823426"/>
                <a:gd name="connsiteX30" fmla="*/ 0 w 1549811"/>
                <a:gd name="connsiteY30" fmla="*/ 1110483 h 1823426"/>
                <a:gd name="connsiteX31" fmla="*/ 173242 w 1549811"/>
                <a:gd name="connsiteY31" fmla="*/ 1188800 h 1823426"/>
                <a:gd name="connsiteX32" fmla="*/ 54073 w 1549811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46687 w 1581813"/>
                <a:gd name="connsiteY14" fmla="*/ 586820 h 1823426"/>
                <a:gd name="connsiteX15" fmla="*/ 1362631 w 1581813"/>
                <a:gd name="connsiteY15" fmla="*/ 960446 h 1823426"/>
                <a:gd name="connsiteX16" fmla="*/ 1513331 w 1581813"/>
                <a:gd name="connsiteY16" fmla="*/ 874927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15156 w 1581813"/>
                <a:gd name="connsiteY14" fmla="*/ 664052 h 1823426"/>
                <a:gd name="connsiteX15" fmla="*/ 1362631 w 1581813"/>
                <a:gd name="connsiteY15" fmla="*/ 960446 h 1823426"/>
                <a:gd name="connsiteX16" fmla="*/ 1513331 w 1581813"/>
                <a:gd name="connsiteY16" fmla="*/ 874927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15156 w 1581813"/>
                <a:gd name="connsiteY14" fmla="*/ 664052 h 1823426"/>
                <a:gd name="connsiteX15" fmla="*/ 1362631 w 1581813"/>
                <a:gd name="connsiteY15" fmla="*/ 960446 h 1823426"/>
                <a:gd name="connsiteX16" fmla="*/ 1471290 w 1581813"/>
                <a:gd name="connsiteY16" fmla="*/ 934996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22542 w 1550282"/>
                <a:gd name="connsiteY0" fmla="*/ 864417 h 1823426"/>
                <a:gd name="connsiteX1" fmla="*/ 141711 w 1550282"/>
                <a:gd name="connsiteY1" fmla="*/ 960446 h 1823426"/>
                <a:gd name="connsiteX2" fmla="*/ 136634 w 1550282"/>
                <a:gd name="connsiteY2" fmla="*/ 618350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22542 w 1550282"/>
                <a:gd name="connsiteY32" fmla="*/ 864417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36634 w 1550282"/>
                <a:gd name="connsiteY2" fmla="*/ 618350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52094 w 1550282"/>
                <a:gd name="connsiteY14" fmla="*/ 638308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52094 w 1550282"/>
                <a:gd name="connsiteY14" fmla="*/ 638308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81566 w 1550282"/>
                <a:gd name="connsiteY19" fmla="*/ 1038203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81566 w 1550282"/>
                <a:gd name="connsiteY19" fmla="*/ 1038203 h 1823426"/>
                <a:gd name="connsiteX20" fmla="*/ 1419870 w 1550282"/>
                <a:gd name="connsiteY20" fmla="*/ 986739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330772 w 1550282"/>
                <a:gd name="connsiteY19" fmla="*/ 1008072 h 1823426"/>
                <a:gd name="connsiteX20" fmla="*/ 1419870 w 1550282"/>
                <a:gd name="connsiteY20" fmla="*/ 986739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330772 w 1550282"/>
                <a:gd name="connsiteY19" fmla="*/ 1008072 h 1823426"/>
                <a:gd name="connsiteX20" fmla="*/ 1419870 w 1550282"/>
                <a:gd name="connsiteY20" fmla="*/ 986739 h 1823426"/>
                <a:gd name="connsiteX21" fmla="*/ 1306997 w 1550282"/>
                <a:gd name="connsiteY21" fmla="*/ 1176238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854697 w 1419870"/>
                <a:gd name="connsiteY23" fmla="*/ 1648631 h 1823426"/>
                <a:gd name="connsiteX24" fmla="*/ 284462 w 1419870"/>
                <a:gd name="connsiteY24" fmla="*/ 1823426 h 1823426"/>
                <a:gd name="connsiteX25" fmla="*/ 618114 w 1419870"/>
                <a:gd name="connsiteY25" fmla="*/ 1648631 h 1823426"/>
                <a:gd name="connsiteX26" fmla="*/ 143246 w 1419870"/>
                <a:gd name="connsiteY26" fmla="*/ 1627393 h 1823426"/>
                <a:gd name="connsiteX27" fmla="*/ 399540 w 1419870"/>
                <a:gd name="connsiteY27" fmla="*/ 1561241 h 1823426"/>
                <a:gd name="connsiteX28" fmla="*/ 49124 w 1419870"/>
                <a:gd name="connsiteY28" fmla="*/ 1416198 h 1823426"/>
                <a:gd name="connsiteX29" fmla="*/ 232250 w 1419870"/>
                <a:gd name="connsiteY29" fmla="*/ 1399771 h 1823426"/>
                <a:gd name="connsiteX30" fmla="*/ 0 w 1419870"/>
                <a:gd name="connsiteY30" fmla="*/ 1170553 h 1823426"/>
                <a:gd name="connsiteX31" fmla="*/ 141711 w 1419870"/>
                <a:gd name="connsiteY31" fmla="*/ 1188800 h 1823426"/>
                <a:gd name="connsiteX32" fmla="*/ 75094 w 1419870"/>
                <a:gd name="connsiteY32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167216 w 1419870"/>
                <a:gd name="connsiteY23" fmla="*/ 1385447 h 1823426"/>
                <a:gd name="connsiteX24" fmla="*/ 854697 w 1419870"/>
                <a:gd name="connsiteY24" fmla="*/ 1648631 h 1823426"/>
                <a:gd name="connsiteX25" fmla="*/ 284462 w 1419870"/>
                <a:gd name="connsiteY25" fmla="*/ 1823426 h 1823426"/>
                <a:gd name="connsiteX26" fmla="*/ 618114 w 1419870"/>
                <a:gd name="connsiteY26" fmla="*/ 1648631 h 1823426"/>
                <a:gd name="connsiteX27" fmla="*/ 143246 w 1419870"/>
                <a:gd name="connsiteY27" fmla="*/ 1627393 h 1823426"/>
                <a:gd name="connsiteX28" fmla="*/ 399540 w 1419870"/>
                <a:gd name="connsiteY28" fmla="*/ 1561241 h 1823426"/>
                <a:gd name="connsiteX29" fmla="*/ 49124 w 1419870"/>
                <a:gd name="connsiteY29" fmla="*/ 1416198 h 1823426"/>
                <a:gd name="connsiteX30" fmla="*/ 232250 w 1419870"/>
                <a:gd name="connsiteY30" fmla="*/ 1399771 h 1823426"/>
                <a:gd name="connsiteX31" fmla="*/ 0 w 1419870"/>
                <a:gd name="connsiteY31" fmla="*/ 1170553 h 1823426"/>
                <a:gd name="connsiteX32" fmla="*/ 141711 w 1419870"/>
                <a:gd name="connsiteY32" fmla="*/ 1188800 h 1823426"/>
                <a:gd name="connsiteX33" fmla="*/ 75094 w 1419870"/>
                <a:gd name="connsiteY33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396841 w 1419870"/>
                <a:gd name="connsiteY23" fmla="*/ 1315142 h 1823426"/>
                <a:gd name="connsiteX24" fmla="*/ 854697 w 1419870"/>
                <a:gd name="connsiteY24" fmla="*/ 1648631 h 1823426"/>
                <a:gd name="connsiteX25" fmla="*/ 284462 w 1419870"/>
                <a:gd name="connsiteY25" fmla="*/ 1823426 h 1823426"/>
                <a:gd name="connsiteX26" fmla="*/ 618114 w 1419870"/>
                <a:gd name="connsiteY26" fmla="*/ 1648631 h 1823426"/>
                <a:gd name="connsiteX27" fmla="*/ 143246 w 1419870"/>
                <a:gd name="connsiteY27" fmla="*/ 1627393 h 1823426"/>
                <a:gd name="connsiteX28" fmla="*/ 399540 w 1419870"/>
                <a:gd name="connsiteY28" fmla="*/ 1561241 h 1823426"/>
                <a:gd name="connsiteX29" fmla="*/ 49124 w 1419870"/>
                <a:gd name="connsiteY29" fmla="*/ 1416198 h 1823426"/>
                <a:gd name="connsiteX30" fmla="*/ 232250 w 1419870"/>
                <a:gd name="connsiteY30" fmla="*/ 1399771 h 1823426"/>
                <a:gd name="connsiteX31" fmla="*/ 0 w 1419870"/>
                <a:gd name="connsiteY31" fmla="*/ 1170553 h 1823426"/>
                <a:gd name="connsiteX32" fmla="*/ 141711 w 1419870"/>
                <a:gd name="connsiteY32" fmla="*/ 1188800 h 1823426"/>
                <a:gd name="connsiteX33" fmla="*/ 75094 w 1419870"/>
                <a:gd name="connsiteY33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396841 w 1419870"/>
                <a:gd name="connsiteY23" fmla="*/ 1315142 h 1823426"/>
                <a:gd name="connsiteX24" fmla="*/ 1154914 w 1419870"/>
                <a:gd name="connsiteY24" fmla="*/ 1462449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261526 w 1419870"/>
                <a:gd name="connsiteY23" fmla="*/ 1254881 h 1823426"/>
                <a:gd name="connsiteX24" fmla="*/ 1154914 w 1419870"/>
                <a:gd name="connsiteY24" fmla="*/ 1462449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261526 w 1419870"/>
                <a:gd name="connsiteY23" fmla="*/ 1254881 h 1823426"/>
                <a:gd name="connsiteX24" fmla="*/ 1396841 w 1419870"/>
                <a:gd name="connsiteY24" fmla="*/ 1278317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4967"/>
                <a:gd name="connsiteY0" fmla="*/ 958811 h 1823426"/>
                <a:gd name="connsiteX1" fmla="*/ 141711 w 1414967"/>
                <a:gd name="connsiteY1" fmla="*/ 960446 h 1823426"/>
                <a:gd name="connsiteX2" fmla="*/ 168165 w 1414967"/>
                <a:gd name="connsiteY2" fmla="*/ 712744 h 1823426"/>
                <a:gd name="connsiteX3" fmla="*/ 232250 w 1414967"/>
                <a:gd name="connsiteY3" fmla="*/ 749475 h 1823426"/>
                <a:gd name="connsiteX4" fmla="*/ 311883 w 1414967"/>
                <a:gd name="connsiteY4" fmla="*/ 417738 h 1823426"/>
                <a:gd name="connsiteX5" fmla="*/ 399540 w 1414967"/>
                <a:gd name="connsiteY5" fmla="*/ 588005 h 1823426"/>
                <a:gd name="connsiteX6" fmla="*/ 500597 w 1414967"/>
                <a:gd name="connsiteY6" fmla="*/ 259095 h 1823426"/>
                <a:gd name="connsiteX7" fmla="*/ 607604 w 1414967"/>
                <a:gd name="connsiteY7" fmla="*/ 416533 h 1823426"/>
                <a:gd name="connsiteX8" fmla="*/ 725895 w 1414967"/>
                <a:gd name="connsiteY8" fmla="*/ 0 h 1823426"/>
                <a:gd name="connsiteX9" fmla="*/ 854697 w 1414967"/>
                <a:gd name="connsiteY9" fmla="*/ 353470 h 1823426"/>
                <a:gd name="connsiteX10" fmla="*/ 961703 w 1414967"/>
                <a:gd name="connsiteY10" fmla="*/ 259095 h 1823426"/>
                <a:gd name="connsiteX11" fmla="*/ 999699 w 1414967"/>
                <a:gd name="connsiteY11" fmla="*/ 524942 h 1823426"/>
                <a:gd name="connsiteX12" fmla="*/ 1150418 w 1414967"/>
                <a:gd name="connsiteY12" fmla="*/ 428248 h 1823426"/>
                <a:gd name="connsiteX13" fmla="*/ 1145969 w 1414967"/>
                <a:gd name="connsiteY13" fmla="*/ 627409 h 1823426"/>
                <a:gd name="connsiteX14" fmla="*/ 1215190 w 1414967"/>
                <a:gd name="connsiteY14" fmla="*/ 564655 h 1823426"/>
                <a:gd name="connsiteX15" fmla="*/ 1232690 w 1414967"/>
                <a:gd name="connsiteY15" fmla="*/ 776314 h 1823426"/>
                <a:gd name="connsiteX16" fmla="*/ 1292142 w 1414967"/>
                <a:gd name="connsiteY16" fmla="*/ 680560 h 1823426"/>
                <a:gd name="connsiteX17" fmla="*/ 1314698 w 1414967"/>
                <a:gd name="connsiteY17" fmla="*/ 867407 h 1823426"/>
                <a:gd name="connsiteX18" fmla="*/ 1389011 w 1414967"/>
                <a:gd name="connsiteY18" fmla="*/ 865075 h 1823426"/>
                <a:gd name="connsiteX19" fmla="*/ 1330772 w 1414967"/>
                <a:gd name="connsiteY19" fmla="*/ 1008072 h 1823426"/>
                <a:gd name="connsiteX20" fmla="*/ 1411669 w 1414967"/>
                <a:gd name="connsiteY20" fmla="*/ 1033609 h 1823426"/>
                <a:gd name="connsiteX21" fmla="*/ 1306997 w 1414967"/>
                <a:gd name="connsiteY21" fmla="*/ 1176238 h 1823426"/>
                <a:gd name="connsiteX22" fmla="*/ 1414967 w 1414967"/>
                <a:gd name="connsiteY22" fmla="*/ 1180728 h 1823426"/>
                <a:gd name="connsiteX23" fmla="*/ 1261526 w 1414967"/>
                <a:gd name="connsiteY23" fmla="*/ 1254881 h 1823426"/>
                <a:gd name="connsiteX24" fmla="*/ 1396841 w 1414967"/>
                <a:gd name="connsiteY24" fmla="*/ 1278317 h 1823426"/>
                <a:gd name="connsiteX25" fmla="*/ 854697 w 1414967"/>
                <a:gd name="connsiteY25" fmla="*/ 1648631 h 1823426"/>
                <a:gd name="connsiteX26" fmla="*/ 284462 w 1414967"/>
                <a:gd name="connsiteY26" fmla="*/ 1823426 h 1823426"/>
                <a:gd name="connsiteX27" fmla="*/ 618114 w 1414967"/>
                <a:gd name="connsiteY27" fmla="*/ 1648631 h 1823426"/>
                <a:gd name="connsiteX28" fmla="*/ 143246 w 1414967"/>
                <a:gd name="connsiteY28" fmla="*/ 1627393 h 1823426"/>
                <a:gd name="connsiteX29" fmla="*/ 399540 w 1414967"/>
                <a:gd name="connsiteY29" fmla="*/ 1561241 h 1823426"/>
                <a:gd name="connsiteX30" fmla="*/ 49124 w 1414967"/>
                <a:gd name="connsiteY30" fmla="*/ 1416198 h 1823426"/>
                <a:gd name="connsiteX31" fmla="*/ 232250 w 1414967"/>
                <a:gd name="connsiteY31" fmla="*/ 1399771 h 1823426"/>
                <a:gd name="connsiteX32" fmla="*/ 0 w 1414967"/>
                <a:gd name="connsiteY32" fmla="*/ 1170553 h 1823426"/>
                <a:gd name="connsiteX33" fmla="*/ 141711 w 1414967"/>
                <a:gd name="connsiteY33" fmla="*/ 1188800 h 1823426"/>
                <a:gd name="connsiteX34" fmla="*/ 75094 w 1414967"/>
                <a:gd name="connsiteY34" fmla="*/ 958811 h 1823426"/>
                <a:gd name="connsiteX0" fmla="*/ 75094 w 1414967"/>
                <a:gd name="connsiteY0" fmla="*/ 958811 h 1823426"/>
                <a:gd name="connsiteX1" fmla="*/ 141711 w 1414967"/>
                <a:gd name="connsiteY1" fmla="*/ 960446 h 1823426"/>
                <a:gd name="connsiteX2" fmla="*/ 168165 w 1414967"/>
                <a:gd name="connsiteY2" fmla="*/ 712744 h 1823426"/>
                <a:gd name="connsiteX3" fmla="*/ 232250 w 1414967"/>
                <a:gd name="connsiteY3" fmla="*/ 749475 h 1823426"/>
                <a:gd name="connsiteX4" fmla="*/ 311883 w 1414967"/>
                <a:gd name="connsiteY4" fmla="*/ 417738 h 1823426"/>
                <a:gd name="connsiteX5" fmla="*/ 399540 w 1414967"/>
                <a:gd name="connsiteY5" fmla="*/ 588005 h 1823426"/>
                <a:gd name="connsiteX6" fmla="*/ 500597 w 1414967"/>
                <a:gd name="connsiteY6" fmla="*/ 259095 h 1823426"/>
                <a:gd name="connsiteX7" fmla="*/ 607604 w 1414967"/>
                <a:gd name="connsiteY7" fmla="*/ 416533 h 1823426"/>
                <a:gd name="connsiteX8" fmla="*/ 725895 w 1414967"/>
                <a:gd name="connsiteY8" fmla="*/ 0 h 1823426"/>
                <a:gd name="connsiteX9" fmla="*/ 854697 w 1414967"/>
                <a:gd name="connsiteY9" fmla="*/ 353470 h 1823426"/>
                <a:gd name="connsiteX10" fmla="*/ 961703 w 1414967"/>
                <a:gd name="connsiteY10" fmla="*/ 259095 h 1823426"/>
                <a:gd name="connsiteX11" fmla="*/ 999699 w 1414967"/>
                <a:gd name="connsiteY11" fmla="*/ 524942 h 1823426"/>
                <a:gd name="connsiteX12" fmla="*/ 1150418 w 1414967"/>
                <a:gd name="connsiteY12" fmla="*/ 428248 h 1823426"/>
                <a:gd name="connsiteX13" fmla="*/ 1145969 w 1414967"/>
                <a:gd name="connsiteY13" fmla="*/ 627409 h 1823426"/>
                <a:gd name="connsiteX14" fmla="*/ 1215190 w 1414967"/>
                <a:gd name="connsiteY14" fmla="*/ 564655 h 1823426"/>
                <a:gd name="connsiteX15" fmla="*/ 1232690 w 1414967"/>
                <a:gd name="connsiteY15" fmla="*/ 776314 h 1823426"/>
                <a:gd name="connsiteX16" fmla="*/ 1292142 w 1414967"/>
                <a:gd name="connsiteY16" fmla="*/ 680560 h 1823426"/>
                <a:gd name="connsiteX17" fmla="*/ 1314698 w 1414967"/>
                <a:gd name="connsiteY17" fmla="*/ 867407 h 1823426"/>
                <a:gd name="connsiteX18" fmla="*/ 1389011 w 1414967"/>
                <a:gd name="connsiteY18" fmla="*/ 865075 h 1823426"/>
                <a:gd name="connsiteX19" fmla="*/ 1330772 w 1414967"/>
                <a:gd name="connsiteY19" fmla="*/ 1008072 h 1823426"/>
                <a:gd name="connsiteX20" fmla="*/ 1399367 w 1414967"/>
                <a:gd name="connsiteY20" fmla="*/ 976695 h 1823426"/>
                <a:gd name="connsiteX21" fmla="*/ 1306997 w 1414967"/>
                <a:gd name="connsiteY21" fmla="*/ 1176238 h 1823426"/>
                <a:gd name="connsiteX22" fmla="*/ 1414967 w 1414967"/>
                <a:gd name="connsiteY22" fmla="*/ 1180728 h 1823426"/>
                <a:gd name="connsiteX23" fmla="*/ 1261526 w 1414967"/>
                <a:gd name="connsiteY23" fmla="*/ 1254881 h 1823426"/>
                <a:gd name="connsiteX24" fmla="*/ 1396841 w 1414967"/>
                <a:gd name="connsiteY24" fmla="*/ 1278317 h 1823426"/>
                <a:gd name="connsiteX25" fmla="*/ 854697 w 1414967"/>
                <a:gd name="connsiteY25" fmla="*/ 1648631 h 1823426"/>
                <a:gd name="connsiteX26" fmla="*/ 284462 w 1414967"/>
                <a:gd name="connsiteY26" fmla="*/ 1823426 h 1823426"/>
                <a:gd name="connsiteX27" fmla="*/ 618114 w 1414967"/>
                <a:gd name="connsiteY27" fmla="*/ 1648631 h 1823426"/>
                <a:gd name="connsiteX28" fmla="*/ 143246 w 1414967"/>
                <a:gd name="connsiteY28" fmla="*/ 1627393 h 1823426"/>
                <a:gd name="connsiteX29" fmla="*/ 399540 w 1414967"/>
                <a:gd name="connsiteY29" fmla="*/ 1561241 h 1823426"/>
                <a:gd name="connsiteX30" fmla="*/ 49124 w 1414967"/>
                <a:gd name="connsiteY30" fmla="*/ 1416198 h 1823426"/>
                <a:gd name="connsiteX31" fmla="*/ 232250 w 1414967"/>
                <a:gd name="connsiteY31" fmla="*/ 1399771 h 1823426"/>
                <a:gd name="connsiteX32" fmla="*/ 0 w 1414967"/>
                <a:gd name="connsiteY32" fmla="*/ 1170553 h 1823426"/>
                <a:gd name="connsiteX33" fmla="*/ 141711 w 1414967"/>
                <a:gd name="connsiteY33" fmla="*/ 1188800 h 1823426"/>
                <a:gd name="connsiteX34" fmla="*/ 75094 w 1414967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06997 w 1423168"/>
                <a:gd name="connsiteY21" fmla="*/ 1176238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96841 w 1423168"/>
                <a:gd name="connsiteY24" fmla="*/ 1278317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96841 w 1423168"/>
                <a:gd name="connsiteY24" fmla="*/ 1278317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907581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907581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301629 w 1423168"/>
                <a:gd name="connsiteY1" fmla="*/ 849967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165304 w 1423168"/>
                <a:gd name="connsiteY0" fmla="*/ 751244 h 1823426"/>
                <a:gd name="connsiteX1" fmla="*/ 301629 w 1423168"/>
                <a:gd name="connsiteY1" fmla="*/ 849967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5304 w 1423168"/>
                <a:gd name="connsiteY0" fmla="*/ 751244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5304 w 1423168"/>
                <a:gd name="connsiteY0" fmla="*/ 751244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1204 w 1423168"/>
                <a:gd name="connsiteY0" fmla="*/ 717765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1204 w 1423168"/>
                <a:gd name="connsiteY34" fmla="*/ 717765 h 1823426"/>
                <a:gd name="connsiteX0" fmla="*/ 161204 w 1423168"/>
                <a:gd name="connsiteY0" fmla="*/ 717765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224112 w 1423168"/>
                <a:gd name="connsiteY34" fmla="*/ 886617 h 1823426"/>
                <a:gd name="connsiteX35" fmla="*/ 161204 w 1423168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138084 w 1374044"/>
                <a:gd name="connsiteY34" fmla="*/ 1010488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68377 w 1374044"/>
                <a:gd name="connsiteY34" fmla="*/ 88326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56075 w 1374044"/>
                <a:gd name="connsiteY33" fmla="*/ 83639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43596 w 1374044"/>
                <a:gd name="connsiteY32" fmla="*/ 1043335 h 1823426"/>
                <a:gd name="connsiteX33" fmla="*/ 56075 w 1374044"/>
                <a:gd name="connsiteY33" fmla="*/ 83639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54486 w 1374044"/>
                <a:gd name="connsiteY32" fmla="*/ 1201316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9172 w 1374044"/>
                <a:gd name="connsiteY32" fmla="*/ 99040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66725 w 1374044"/>
                <a:gd name="connsiteY31" fmla="*/ 1168769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66725 w 1374044"/>
                <a:gd name="connsiteY31" fmla="*/ 1168769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354516 w 1378144"/>
                <a:gd name="connsiteY29" fmla="*/ 1561241 h 1823426"/>
                <a:gd name="connsiteX30" fmla="*/ 0 w 1378144"/>
                <a:gd name="connsiteY30" fmla="*/ 1084761 h 1823426"/>
                <a:gd name="connsiteX31" fmla="*/ 170825 w 1378144"/>
                <a:gd name="connsiteY31" fmla="*/ 116876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354516 w 1378144"/>
                <a:gd name="connsiteY29" fmla="*/ 1561241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485730 w 1378144"/>
                <a:gd name="connsiteY29" fmla="*/ 1357022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53117 w 1378144"/>
                <a:gd name="connsiteY28" fmla="*/ 1228999 h 1823426"/>
                <a:gd name="connsiteX29" fmla="*/ 485730 w 1378144"/>
                <a:gd name="connsiteY29" fmla="*/ 1357022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53117 w 1378144"/>
                <a:gd name="connsiteY28" fmla="*/ 1228999 h 1823426"/>
                <a:gd name="connsiteX29" fmla="*/ 174096 w 1378144"/>
                <a:gd name="connsiteY29" fmla="*/ 1209717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16213 w 1378144"/>
                <a:gd name="connsiteY28" fmla="*/ 1192172 h 1823426"/>
                <a:gd name="connsiteX29" fmla="*/ 174096 w 1378144"/>
                <a:gd name="connsiteY29" fmla="*/ 1209717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7059 w 1361931"/>
                <a:gd name="connsiteY32" fmla="*/ 960271 h 1823426"/>
                <a:gd name="connsiteX33" fmla="*/ 131483 w 1361931"/>
                <a:gd name="connsiteY33" fmla="*/ 1043335 h 1823426"/>
                <a:gd name="connsiteX34" fmla="*/ 43962 w 1361931"/>
                <a:gd name="connsiteY34" fmla="*/ 836399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43962 w 1361931"/>
                <a:gd name="connsiteY34" fmla="*/ 836399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56263 w 1361931"/>
                <a:gd name="connsiteY34" fmla="*/ 886616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56263 w 1361931"/>
                <a:gd name="connsiteY34" fmla="*/ 886616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47885 w 1361931"/>
                <a:gd name="connsiteY33" fmla="*/ 962987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62987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82486 w 1361931"/>
                <a:gd name="connsiteY29" fmla="*/ 1259935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827364"/>
                <a:gd name="connsiteX1" fmla="*/ 190999 w 1357642"/>
                <a:gd name="connsiteY1" fmla="*/ 762923 h 1827364"/>
                <a:gd name="connsiteX2" fmla="*/ 168246 w 1357642"/>
                <a:gd name="connsiteY2" fmla="*/ 578829 h 1827364"/>
                <a:gd name="connsiteX3" fmla="*/ 248733 w 1357642"/>
                <a:gd name="connsiteY3" fmla="*/ 615561 h 1827364"/>
                <a:gd name="connsiteX4" fmla="*/ 246357 w 1357642"/>
                <a:gd name="connsiteY4" fmla="*/ 417738 h 1827364"/>
                <a:gd name="connsiteX5" fmla="*/ 366818 w 1357642"/>
                <a:gd name="connsiteY5" fmla="*/ 487570 h 1827364"/>
                <a:gd name="connsiteX6" fmla="*/ 435071 w 1357642"/>
                <a:gd name="connsiteY6" fmla="*/ 259095 h 1827364"/>
                <a:gd name="connsiteX7" fmla="*/ 542078 w 1357642"/>
                <a:gd name="connsiteY7" fmla="*/ 416533 h 1827364"/>
                <a:gd name="connsiteX8" fmla="*/ 660369 w 1357642"/>
                <a:gd name="connsiteY8" fmla="*/ 0 h 1827364"/>
                <a:gd name="connsiteX9" fmla="*/ 789171 w 1357642"/>
                <a:gd name="connsiteY9" fmla="*/ 353470 h 1827364"/>
                <a:gd name="connsiteX10" fmla="*/ 896177 w 1357642"/>
                <a:gd name="connsiteY10" fmla="*/ 259095 h 1827364"/>
                <a:gd name="connsiteX11" fmla="*/ 934173 w 1357642"/>
                <a:gd name="connsiteY11" fmla="*/ 524942 h 1827364"/>
                <a:gd name="connsiteX12" fmla="*/ 1015185 w 1357642"/>
                <a:gd name="connsiteY12" fmla="*/ 404813 h 1827364"/>
                <a:gd name="connsiteX13" fmla="*/ 1080443 w 1357642"/>
                <a:gd name="connsiteY13" fmla="*/ 627409 h 1827364"/>
                <a:gd name="connsiteX14" fmla="*/ 1149664 w 1357642"/>
                <a:gd name="connsiteY14" fmla="*/ 564655 h 1827364"/>
                <a:gd name="connsiteX15" fmla="*/ 1167164 w 1357642"/>
                <a:gd name="connsiteY15" fmla="*/ 776314 h 1827364"/>
                <a:gd name="connsiteX16" fmla="*/ 1226616 w 1357642"/>
                <a:gd name="connsiteY16" fmla="*/ 680560 h 1827364"/>
                <a:gd name="connsiteX17" fmla="*/ 1208167 w 1357642"/>
                <a:gd name="connsiteY17" fmla="*/ 880798 h 1827364"/>
                <a:gd name="connsiteX18" fmla="*/ 1282480 w 1357642"/>
                <a:gd name="connsiteY18" fmla="*/ 841640 h 1827364"/>
                <a:gd name="connsiteX19" fmla="*/ 1265246 w 1357642"/>
                <a:gd name="connsiteY19" fmla="*/ 1008072 h 1827364"/>
                <a:gd name="connsiteX20" fmla="*/ 1333841 w 1357642"/>
                <a:gd name="connsiteY20" fmla="*/ 976695 h 1827364"/>
                <a:gd name="connsiteX21" fmla="*/ 1245571 w 1357642"/>
                <a:gd name="connsiteY21" fmla="*/ 1119325 h 1827364"/>
                <a:gd name="connsiteX22" fmla="*/ 1357642 w 1357642"/>
                <a:gd name="connsiteY22" fmla="*/ 1103727 h 1827364"/>
                <a:gd name="connsiteX23" fmla="*/ 1196000 w 1357642"/>
                <a:gd name="connsiteY23" fmla="*/ 1254881 h 1827364"/>
                <a:gd name="connsiteX24" fmla="*/ 1314913 w 1357642"/>
                <a:gd name="connsiteY24" fmla="*/ 1228099 h 1827364"/>
                <a:gd name="connsiteX25" fmla="*/ 789171 w 1357642"/>
                <a:gd name="connsiteY25" fmla="*/ 1648631 h 1827364"/>
                <a:gd name="connsiteX26" fmla="*/ 218936 w 1357642"/>
                <a:gd name="connsiteY26" fmla="*/ 1823426 h 1827364"/>
                <a:gd name="connsiteX27" fmla="*/ 224193 w 1357642"/>
                <a:gd name="connsiteY27" fmla="*/ 1827364 h 1827364"/>
                <a:gd name="connsiteX28" fmla="*/ 552588 w 1357642"/>
                <a:gd name="connsiteY28" fmla="*/ 1648631 h 1827364"/>
                <a:gd name="connsiteX29" fmla="*/ 28515 w 1357642"/>
                <a:gd name="connsiteY29" fmla="*/ 1275869 h 1827364"/>
                <a:gd name="connsiteX30" fmla="*/ 178197 w 1357642"/>
                <a:gd name="connsiteY30" fmla="*/ 1259935 h 1827364"/>
                <a:gd name="connsiteX31" fmla="*/ 0 w 1357642"/>
                <a:gd name="connsiteY31" fmla="*/ 1124936 h 1827364"/>
                <a:gd name="connsiteX32" fmla="*/ 105218 w 1357642"/>
                <a:gd name="connsiteY32" fmla="*/ 1121899 h 1827364"/>
                <a:gd name="connsiteX33" fmla="*/ 10971 w 1357642"/>
                <a:gd name="connsiteY33" fmla="*/ 956922 h 1827364"/>
                <a:gd name="connsiteX34" fmla="*/ 143596 w 1357642"/>
                <a:gd name="connsiteY34" fmla="*/ 993118 h 1827364"/>
                <a:gd name="connsiteX35" fmla="*/ 56075 w 1357642"/>
                <a:gd name="connsiteY35" fmla="*/ 843094 h 1827364"/>
                <a:gd name="connsiteX36" fmla="*/ 158586 w 1357642"/>
                <a:gd name="connsiteY36" fmla="*/ 886617 h 1827364"/>
                <a:gd name="connsiteX37" fmla="*/ 95678 w 1357642"/>
                <a:gd name="connsiteY37" fmla="*/ 717765 h 1827364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789171 w 1357642"/>
                <a:gd name="connsiteY26" fmla="*/ 1648631 h 1648631"/>
                <a:gd name="connsiteX27" fmla="*/ 552588 w 1357642"/>
                <a:gd name="connsiteY27" fmla="*/ 1648631 h 1648631"/>
                <a:gd name="connsiteX28" fmla="*/ 28515 w 1357642"/>
                <a:gd name="connsiteY28" fmla="*/ 1275869 h 1648631"/>
                <a:gd name="connsiteX29" fmla="*/ 178197 w 1357642"/>
                <a:gd name="connsiteY29" fmla="*/ 1259935 h 1648631"/>
                <a:gd name="connsiteX30" fmla="*/ 0 w 1357642"/>
                <a:gd name="connsiteY30" fmla="*/ 1124936 h 1648631"/>
                <a:gd name="connsiteX31" fmla="*/ 105218 w 1357642"/>
                <a:gd name="connsiteY31" fmla="*/ 1121899 h 1648631"/>
                <a:gd name="connsiteX32" fmla="*/ 10971 w 1357642"/>
                <a:gd name="connsiteY32" fmla="*/ 956922 h 1648631"/>
                <a:gd name="connsiteX33" fmla="*/ 143596 w 1357642"/>
                <a:gd name="connsiteY33" fmla="*/ 993118 h 1648631"/>
                <a:gd name="connsiteX34" fmla="*/ 56075 w 1357642"/>
                <a:gd name="connsiteY34" fmla="*/ 843094 h 1648631"/>
                <a:gd name="connsiteX35" fmla="*/ 158586 w 1357642"/>
                <a:gd name="connsiteY35" fmla="*/ 886617 h 1648631"/>
                <a:gd name="connsiteX36" fmla="*/ 95678 w 1357642"/>
                <a:gd name="connsiteY36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28515 w 1357642"/>
                <a:gd name="connsiteY29" fmla="*/ 1275869 h 1648631"/>
                <a:gd name="connsiteX30" fmla="*/ 178197 w 1357642"/>
                <a:gd name="connsiteY30" fmla="*/ 1259935 h 1648631"/>
                <a:gd name="connsiteX31" fmla="*/ 0 w 1357642"/>
                <a:gd name="connsiteY31" fmla="*/ 1124936 h 1648631"/>
                <a:gd name="connsiteX32" fmla="*/ 105218 w 1357642"/>
                <a:gd name="connsiteY32" fmla="*/ 1121899 h 1648631"/>
                <a:gd name="connsiteX33" fmla="*/ 10971 w 1357642"/>
                <a:gd name="connsiteY33" fmla="*/ 956922 h 1648631"/>
                <a:gd name="connsiteX34" fmla="*/ 143596 w 1357642"/>
                <a:gd name="connsiteY34" fmla="*/ 993118 h 1648631"/>
                <a:gd name="connsiteX35" fmla="*/ 56075 w 1357642"/>
                <a:gd name="connsiteY35" fmla="*/ 843094 h 1648631"/>
                <a:gd name="connsiteX36" fmla="*/ 158586 w 1357642"/>
                <a:gd name="connsiteY36" fmla="*/ 886617 h 1648631"/>
                <a:gd name="connsiteX37" fmla="*/ 95678 w 1357642"/>
                <a:gd name="connsiteY37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365360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365360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30392 w 1357642"/>
                <a:gd name="connsiteY25" fmla="*/ 1365360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57218 w 1357642"/>
                <a:gd name="connsiteY30" fmla="*/ 1242391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334905 w 1357642"/>
                <a:gd name="connsiteY29" fmla="*/ 1532753 h 1648631"/>
                <a:gd name="connsiteX30" fmla="*/ 187289 w 1357642"/>
                <a:gd name="connsiteY30" fmla="*/ 143231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334905 w 1357642"/>
                <a:gd name="connsiteY29" fmla="*/ 1532753 h 1648631"/>
                <a:gd name="connsiteX30" fmla="*/ 215992 w 1357642"/>
                <a:gd name="connsiteY30" fmla="*/ 138544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54485 w 1357642"/>
                <a:gd name="connsiteY29" fmla="*/ 1405535 h 1648631"/>
                <a:gd name="connsiteX30" fmla="*/ 215992 w 1357642"/>
                <a:gd name="connsiteY30" fmla="*/ 138544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62663"/>
                <a:gd name="connsiteX1" fmla="*/ 190999 w 1357642"/>
                <a:gd name="connsiteY1" fmla="*/ 762923 h 1662663"/>
                <a:gd name="connsiteX2" fmla="*/ 168246 w 1357642"/>
                <a:gd name="connsiteY2" fmla="*/ 578829 h 1662663"/>
                <a:gd name="connsiteX3" fmla="*/ 248733 w 1357642"/>
                <a:gd name="connsiteY3" fmla="*/ 615561 h 1662663"/>
                <a:gd name="connsiteX4" fmla="*/ 246357 w 1357642"/>
                <a:gd name="connsiteY4" fmla="*/ 417738 h 1662663"/>
                <a:gd name="connsiteX5" fmla="*/ 366818 w 1357642"/>
                <a:gd name="connsiteY5" fmla="*/ 487570 h 1662663"/>
                <a:gd name="connsiteX6" fmla="*/ 435071 w 1357642"/>
                <a:gd name="connsiteY6" fmla="*/ 259095 h 1662663"/>
                <a:gd name="connsiteX7" fmla="*/ 542078 w 1357642"/>
                <a:gd name="connsiteY7" fmla="*/ 416533 h 1662663"/>
                <a:gd name="connsiteX8" fmla="*/ 660369 w 1357642"/>
                <a:gd name="connsiteY8" fmla="*/ 0 h 1662663"/>
                <a:gd name="connsiteX9" fmla="*/ 789171 w 1357642"/>
                <a:gd name="connsiteY9" fmla="*/ 353470 h 1662663"/>
                <a:gd name="connsiteX10" fmla="*/ 896177 w 1357642"/>
                <a:gd name="connsiteY10" fmla="*/ 259095 h 1662663"/>
                <a:gd name="connsiteX11" fmla="*/ 934173 w 1357642"/>
                <a:gd name="connsiteY11" fmla="*/ 524942 h 1662663"/>
                <a:gd name="connsiteX12" fmla="*/ 1015185 w 1357642"/>
                <a:gd name="connsiteY12" fmla="*/ 404813 h 1662663"/>
                <a:gd name="connsiteX13" fmla="*/ 1080443 w 1357642"/>
                <a:gd name="connsiteY13" fmla="*/ 627409 h 1662663"/>
                <a:gd name="connsiteX14" fmla="*/ 1149664 w 1357642"/>
                <a:gd name="connsiteY14" fmla="*/ 564655 h 1662663"/>
                <a:gd name="connsiteX15" fmla="*/ 1167164 w 1357642"/>
                <a:gd name="connsiteY15" fmla="*/ 776314 h 1662663"/>
                <a:gd name="connsiteX16" fmla="*/ 1226616 w 1357642"/>
                <a:gd name="connsiteY16" fmla="*/ 680560 h 1662663"/>
                <a:gd name="connsiteX17" fmla="*/ 1208167 w 1357642"/>
                <a:gd name="connsiteY17" fmla="*/ 880798 h 1662663"/>
                <a:gd name="connsiteX18" fmla="*/ 1282480 w 1357642"/>
                <a:gd name="connsiteY18" fmla="*/ 841640 h 1662663"/>
                <a:gd name="connsiteX19" fmla="*/ 1265246 w 1357642"/>
                <a:gd name="connsiteY19" fmla="*/ 1008072 h 1662663"/>
                <a:gd name="connsiteX20" fmla="*/ 1333841 w 1357642"/>
                <a:gd name="connsiteY20" fmla="*/ 976695 h 1662663"/>
                <a:gd name="connsiteX21" fmla="*/ 1245571 w 1357642"/>
                <a:gd name="connsiteY21" fmla="*/ 1119325 h 1662663"/>
                <a:gd name="connsiteX22" fmla="*/ 1357642 w 1357642"/>
                <a:gd name="connsiteY22" fmla="*/ 1103727 h 1662663"/>
                <a:gd name="connsiteX23" fmla="*/ 1196000 w 1357642"/>
                <a:gd name="connsiteY23" fmla="*/ 1254881 h 1662663"/>
                <a:gd name="connsiteX24" fmla="*/ 1294411 w 1357642"/>
                <a:gd name="connsiteY24" fmla="*/ 1228100 h 1662663"/>
                <a:gd name="connsiteX25" fmla="*/ 1191899 w 1357642"/>
                <a:gd name="connsiteY25" fmla="*/ 1355317 h 1662663"/>
                <a:gd name="connsiteX26" fmla="*/ 1261607 w 1357642"/>
                <a:gd name="connsiteY26" fmla="*/ 1382101 h 1662663"/>
                <a:gd name="connsiteX27" fmla="*/ 789171 w 1357642"/>
                <a:gd name="connsiteY27" fmla="*/ 1648631 h 1662663"/>
                <a:gd name="connsiteX28" fmla="*/ 604145 w 1357642"/>
                <a:gd name="connsiteY28" fmla="*/ 1662663 h 1662663"/>
                <a:gd name="connsiteX29" fmla="*/ 154485 w 1357642"/>
                <a:gd name="connsiteY29" fmla="*/ 1405535 h 1662663"/>
                <a:gd name="connsiteX30" fmla="*/ 215992 w 1357642"/>
                <a:gd name="connsiteY30" fmla="*/ 1385447 h 1662663"/>
                <a:gd name="connsiteX31" fmla="*/ 57218 w 1357642"/>
                <a:gd name="connsiteY31" fmla="*/ 1242391 h 1662663"/>
                <a:gd name="connsiteX32" fmla="*/ 178197 w 1357642"/>
                <a:gd name="connsiteY32" fmla="*/ 1259935 h 1662663"/>
                <a:gd name="connsiteX33" fmla="*/ 0 w 1357642"/>
                <a:gd name="connsiteY33" fmla="*/ 1124936 h 1662663"/>
                <a:gd name="connsiteX34" fmla="*/ 105218 w 1357642"/>
                <a:gd name="connsiteY34" fmla="*/ 1121899 h 1662663"/>
                <a:gd name="connsiteX35" fmla="*/ 10971 w 1357642"/>
                <a:gd name="connsiteY35" fmla="*/ 956922 h 1662663"/>
                <a:gd name="connsiteX36" fmla="*/ 143596 w 1357642"/>
                <a:gd name="connsiteY36" fmla="*/ 993118 h 1662663"/>
                <a:gd name="connsiteX37" fmla="*/ 56075 w 1357642"/>
                <a:gd name="connsiteY37" fmla="*/ 843094 h 1662663"/>
                <a:gd name="connsiteX38" fmla="*/ 158586 w 1357642"/>
                <a:gd name="connsiteY38" fmla="*/ 886617 h 1662663"/>
                <a:gd name="connsiteX39" fmla="*/ 95678 w 1357642"/>
                <a:gd name="connsiteY39" fmla="*/ 717765 h 1662663"/>
                <a:gd name="connsiteX0" fmla="*/ 95678 w 1357642"/>
                <a:gd name="connsiteY0" fmla="*/ 717765 h 1676695"/>
                <a:gd name="connsiteX1" fmla="*/ 190999 w 1357642"/>
                <a:gd name="connsiteY1" fmla="*/ 762923 h 1676695"/>
                <a:gd name="connsiteX2" fmla="*/ 168246 w 1357642"/>
                <a:gd name="connsiteY2" fmla="*/ 578829 h 1676695"/>
                <a:gd name="connsiteX3" fmla="*/ 248733 w 1357642"/>
                <a:gd name="connsiteY3" fmla="*/ 615561 h 1676695"/>
                <a:gd name="connsiteX4" fmla="*/ 246357 w 1357642"/>
                <a:gd name="connsiteY4" fmla="*/ 417738 h 1676695"/>
                <a:gd name="connsiteX5" fmla="*/ 366818 w 1357642"/>
                <a:gd name="connsiteY5" fmla="*/ 487570 h 1676695"/>
                <a:gd name="connsiteX6" fmla="*/ 435071 w 1357642"/>
                <a:gd name="connsiteY6" fmla="*/ 259095 h 1676695"/>
                <a:gd name="connsiteX7" fmla="*/ 542078 w 1357642"/>
                <a:gd name="connsiteY7" fmla="*/ 416533 h 1676695"/>
                <a:gd name="connsiteX8" fmla="*/ 660369 w 1357642"/>
                <a:gd name="connsiteY8" fmla="*/ 0 h 1676695"/>
                <a:gd name="connsiteX9" fmla="*/ 789171 w 1357642"/>
                <a:gd name="connsiteY9" fmla="*/ 353470 h 1676695"/>
                <a:gd name="connsiteX10" fmla="*/ 896177 w 1357642"/>
                <a:gd name="connsiteY10" fmla="*/ 259095 h 1676695"/>
                <a:gd name="connsiteX11" fmla="*/ 934173 w 1357642"/>
                <a:gd name="connsiteY11" fmla="*/ 524942 h 1676695"/>
                <a:gd name="connsiteX12" fmla="*/ 1015185 w 1357642"/>
                <a:gd name="connsiteY12" fmla="*/ 404813 h 1676695"/>
                <a:gd name="connsiteX13" fmla="*/ 1080443 w 1357642"/>
                <a:gd name="connsiteY13" fmla="*/ 627409 h 1676695"/>
                <a:gd name="connsiteX14" fmla="*/ 1149664 w 1357642"/>
                <a:gd name="connsiteY14" fmla="*/ 564655 h 1676695"/>
                <a:gd name="connsiteX15" fmla="*/ 1167164 w 1357642"/>
                <a:gd name="connsiteY15" fmla="*/ 776314 h 1676695"/>
                <a:gd name="connsiteX16" fmla="*/ 1226616 w 1357642"/>
                <a:gd name="connsiteY16" fmla="*/ 680560 h 1676695"/>
                <a:gd name="connsiteX17" fmla="*/ 1208167 w 1357642"/>
                <a:gd name="connsiteY17" fmla="*/ 880798 h 1676695"/>
                <a:gd name="connsiteX18" fmla="*/ 1282480 w 1357642"/>
                <a:gd name="connsiteY18" fmla="*/ 841640 h 1676695"/>
                <a:gd name="connsiteX19" fmla="*/ 1265246 w 1357642"/>
                <a:gd name="connsiteY19" fmla="*/ 1008072 h 1676695"/>
                <a:gd name="connsiteX20" fmla="*/ 1333841 w 1357642"/>
                <a:gd name="connsiteY20" fmla="*/ 976695 h 1676695"/>
                <a:gd name="connsiteX21" fmla="*/ 1245571 w 1357642"/>
                <a:gd name="connsiteY21" fmla="*/ 1119325 h 1676695"/>
                <a:gd name="connsiteX22" fmla="*/ 1357642 w 1357642"/>
                <a:gd name="connsiteY22" fmla="*/ 1103727 h 1676695"/>
                <a:gd name="connsiteX23" fmla="*/ 1196000 w 1357642"/>
                <a:gd name="connsiteY23" fmla="*/ 1254881 h 1676695"/>
                <a:gd name="connsiteX24" fmla="*/ 1294411 w 1357642"/>
                <a:gd name="connsiteY24" fmla="*/ 1228100 h 1676695"/>
                <a:gd name="connsiteX25" fmla="*/ 1191899 w 1357642"/>
                <a:gd name="connsiteY25" fmla="*/ 1355317 h 1676695"/>
                <a:gd name="connsiteX26" fmla="*/ 1261607 w 1357642"/>
                <a:gd name="connsiteY26" fmla="*/ 1382101 h 1676695"/>
                <a:gd name="connsiteX27" fmla="*/ 711835 w 1357642"/>
                <a:gd name="connsiteY27" fmla="*/ 1676695 h 1676695"/>
                <a:gd name="connsiteX28" fmla="*/ 604145 w 1357642"/>
                <a:gd name="connsiteY28" fmla="*/ 1662663 h 1676695"/>
                <a:gd name="connsiteX29" fmla="*/ 154485 w 1357642"/>
                <a:gd name="connsiteY29" fmla="*/ 1405535 h 1676695"/>
                <a:gd name="connsiteX30" fmla="*/ 215992 w 1357642"/>
                <a:gd name="connsiteY30" fmla="*/ 1385447 h 1676695"/>
                <a:gd name="connsiteX31" fmla="*/ 57218 w 1357642"/>
                <a:gd name="connsiteY31" fmla="*/ 1242391 h 1676695"/>
                <a:gd name="connsiteX32" fmla="*/ 178197 w 1357642"/>
                <a:gd name="connsiteY32" fmla="*/ 1259935 h 1676695"/>
                <a:gd name="connsiteX33" fmla="*/ 0 w 1357642"/>
                <a:gd name="connsiteY33" fmla="*/ 1124936 h 1676695"/>
                <a:gd name="connsiteX34" fmla="*/ 105218 w 1357642"/>
                <a:gd name="connsiteY34" fmla="*/ 1121899 h 1676695"/>
                <a:gd name="connsiteX35" fmla="*/ 10971 w 1357642"/>
                <a:gd name="connsiteY35" fmla="*/ 956922 h 1676695"/>
                <a:gd name="connsiteX36" fmla="*/ 143596 w 1357642"/>
                <a:gd name="connsiteY36" fmla="*/ 993118 h 1676695"/>
                <a:gd name="connsiteX37" fmla="*/ 56075 w 1357642"/>
                <a:gd name="connsiteY37" fmla="*/ 843094 h 1676695"/>
                <a:gd name="connsiteX38" fmla="*/ 158586 w 1357642"/>
                <a:gd name="connsiteY38" fmla="*/ 886617 h 1676695"/>
                <a:gd name="connsiteX39" fmla="*/ 95678 w 1357642"/>
                <a:gd name="connsiteY39" fmla="*/ 717765 h 167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57642" h="1676695">
                  <a:moveTo>
                    <a:pt x="95678" y="717765"/>
                  </a:moveTo>
                  <a:lnTo>
                    <a:pt x="190999" y="762923"/>
                  </a:lnTo>
                  <a:cubicBezTo>
                    <a:pt x="164704" y="702456"/>
                    <a:pt x="169938" y="692861"/>
                    <a:pt x="168246" y="578829"/>
                  </a:cubicBezTo>
                  <a:lnTo>
                    <a:pt x="248733" y="615561"/>
                  </a:lnTo>
                  <a:lnTo>
                    <a:pt x="246357" y="417738"/>
                  </a:lnTo>
                  <a:lnTo>
                    <a:pt x="366818" y="487570"/>
                  </a:lnTo>
                  <a:lnTo>
                    <a:pt x="435071" y="259095"/>
                  </a:lnTo>
                  <a:lnTo>
                    <a:pt x="542078" y="416533"/>
                  </a:lnTo>
                  <a:lnTo>
                    <a:pt x="660369" y="0"/>
                  </a:lnTo>
                  <a:lnTo>
                    <a:pt x="789171" y="353470"/>
                  </a:lnTo>
                  <a:lnTo>
                    <a:pt x="896177" y="259095"/>
                  </a:lnTo>
                  <a:lnTo>
                    <a:pt x="934173" y="524942"/>
                  </a:lnTo>
                  <a:lnTo>
                    <a:pt x="1015185" y="404813"/>
                  </a:lnTo>
                  <a:lnTo>
                    <a:pt x="1080443" y="627409"/>
                  </a:lnTo>
                  <a:lnTo>
                    <a:pt x="1149664" y="564655"/>
                  </a:lnTo>
                  <a:lnTo>
                    <a:pt x="1167164" y="776314"/>
                  </a:lnTo>
                  <a:lnTo>
                    <a:pt x="1226616" y="680560"/>
                  </a:lnTo>
                  <a:lnTo>
                    <a:pt x="1208167" y="880798"/>
                  </a:lnTo>
                  <a:lnTo>
                    <a:pt x="1282480" y="841640"/>
                  </a:lnTo>
                  <a:lnTo>
                    <a:pt x="1265246" y="1008072"/>
                  </a:lnTo>
                  <a:lnTo>
                    <a:pt x="1333841" y="976695"/>
                  </a:lnTo>
                  <a:lnTo>
                    <a:pt x="1245571" y="1119325"/>
                  </a:lnTo>
                  <a:lnTo>
                    <a:pt x="1357642" y="1103727"/>
                  </a:lnTo>
                  <a:lnTo>
                    <a:pt x="1196000" y="1254881"/>
                  </a:lnTo>
                  <a:lnTo>
                    <a:pt x="1294411" y="1228100"/>
                  </a:lnTo>
                  <a:cubicBezTo>
                    <a:pt x="1283476" y="1255441"/>
                    <a:pt x="1279523" y="1285228"/>
                    <a:pt x="1191899" y="1355317"/>
                  </a:cubicBezTo>
                  <a:cubicBezTo>
                    <a:pt x="1139960" y="1404419"/>
                    <a:pt x="1199564" y="1347164"/>
                    <a:pt x="1261607" y="1382101"/>
                  </a:cubicBezTo>
                  <a:cubicBezTo>
                    <a:pt x="1204737" y="1420385"/>
                    <a:pt x="786950" y="1655708"/>
                    <a:pt x="711835" y="1676695"/>
                  </a:cubicBezTo>
                  <a:lnTo>
                    <a:pt x="604145" y="1662663"/>
                  </a:lnTo>
                  <a:cubicBezTo>
                    <a:pt x="528434" y="1643350"/>
                    <a:pt x="215368" y="1441587"/>
                    <a:pt x="154485" y="1405535"/>
                  </a:cubicBezTo>
                  <a:cubicBezTo>
                    <a:pt x="93602" y="1369483"/>
                    <a:pt x="262273" y="1433841"/>
                    <a:pt x="215992" y="1385447"/>
                  </a:cubicBezTo>
                  <a:cubicBezTo>
                    <a:pt x="169711" y="1337053"/>
                    <a:pt x="58733" y="1271121"/>
                    <a:pt x="57218" y="1242391"/>
                  </a:cubicBezTo>
                  <a:lnTo>
                    <a:pt x="178197" y="1259935"/>
                  </a:lnTo>
                  <a:lnTo>
                    <a:pt x="0" y="1124936"/>
                  </a:lnTo>
                  <a:lnTo>
                    <a:pt x="105218" y="1121899"/>
                  </a:lnTo>
                  <a:cubicBezTo>
                    <a:pt x="47833" y="1055748"/>
                    <a:pt x="60155" y="1026421"/>
                    <a:pt x="10971" y="956922"/>
                  </a:cubicBezTo>
                  <a:lnTo>
                    <a:pt x="143596" y="993118"/>
                  </a:lnTo>
                  <a:lnTo>
                    <a:pt x="56075" y="843094"/>
                  </a:lnTo>
                  <a:cubicBezTo>
                    <a:pt x="131315" y="873079"/>
                    <a:pt x="101413" y="888534"/>
                    <a:pt x="158586" y="886617"/>
                  </a:cubicBezTo>
                  <a:lnTo>
                    <a:pt x="95678" y="717765"/>
                  </a:lnTo>
                  <a:close/>
                </a:path>
              </a:pathLst>
            </a:custGeom>
            <a:gradFill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096190" y="4725051"/>
            <a:ext cx="2084265" cy="1652093"/>
            <a:chOff x="1211954" y="4763607"/>
            <a:chExt cx="2084265" cy="1652093"/>
          </a:xfrm>
        </p:grpSpPr>
        <p:sp>
          <p:nvSpPr>
            <p:cNvPr id="36" name="16-Point Star 41"/>
            <p:cNvSpPr/>
            <p:nvPr/>
          </p:nvSpPr>
          <p:spPr>
            <a:xfrm flipH="1">
              <a:off x="1211954" y="4763607"/>
              <a:ext cx="1057247" cy="1450454"/>
            </a:xfrm>
            <a:custGeom>
              <a:avLst/>
              <a:gdLst>
                <a:gd name="connsiteX0" fmla="*/ 0 w 1616913"/>
                <a:gd name="connsiteY0" fmla="*/ 780334 h 1560668"/>
                <a:gd name="connsiteX1" fmla="*/ 213762 w 1616913"/>
                <a:gd name="connsiteY1" fmla="*/ 666157 h 1560668"/>
                <a:gd name="connsiteX2" fmla="*/ 61540 w 1616913"/>
                <a:gd name="connsiteY2" fmla="*/ 481716 h 1560668"/>
                <a:gd name="connsiteX3" fmla="*/ 304301 w 1616913"/>
                <a:gd name="connsiteY3" fmla="*/ 455186 h 1560668"/>
                <a:gd name="connsiteX4" fmla="*/ 236789 w 1616913"/>
                <a:gd name="connsiteY4" fmla="*/ 228552 h 1560668"/>
                <a:gd name="connsiteX5" fmla="*/ 471591 w 1616913"/>
                <a:gd name="connsiteY5" fmla="*/ 293716 h 1560668"/>
                <a:gd name="connsiteX6" fmla="*/ 499076 w 1616913"/>
                <a:gd name="connsiteY6" fmla="*/ 59399 h 1560668"/>
                <a:gd name="connsiteX7" fmla="*/ 690165 w 1616913"/>
                <a:gd name="connsiteY7" fmla="*/ 206326 h 1560668"/>
                <a:gd name="connsiteX8" fmla="*/ 808457 w 1616913"/>
                <a:gd name="connsiteY8" fmla="*/ 0 h 1560668"/>
                <a:gd name="connsiteX9" fmla="*/ 926748 w 1616913"/>
                <a:gd name="connsiteY9" fmla="*/ 206326 h 1560668"/>
                <a:gd name="connsiteX10" fmla="*/ 1117837 w 1616913"/>
                <a:gd name="connsiteY10" fmla="*/ 59399 h 1560668"/>
                <a:gd name="connsiteX11" fmla="*/ 1145322 w 1616913"/>
                <a:gd name="connsiteY11" fmla="*/ 293716 h 1560668"/>
                <a:gd name="connsiteX12" fmla="*/ 1380124 w 1616913"/>
                <a:gd name="connsiteY12" fmla="*/ 228552 h 1560668"/>
                <a:gd name="connsiteX13" fmla="*/ 1312612 w 1616913"/>
                <a:gd name="connsiteY13" fmla="*/ 455186 h 1560668"/>
                <a:gd name="connsiteX14" fmla="*/ 1555373 w 1616913"/>
                <a:gd name="connsiteY14" fmla="*/ 481716 h 1560668"/>
                <a:gd name="connsiteX15" fmla="*/ 1403151 w 1616913"/>
                <a:gd name="connsiteY15" fmla="*/ 666157 h 1560668"/>
                <a:gd name="connsiteX16" fmla="*/ 1616913 w 1616913"/>
                <a:gd name="connsiteY16" fmla="*/ 780334 h 1560668"/>
                <a:gd name="connsiteX17" fmla="*/ 1403151 w 1616913"/>
                <a:gd name="connsiteY17" fmla="*/ 894511 h 1560668"/>
                <a:gd name="connsiteX18" fmla="*/ 1555373 w 1616913"/>
                <a:gd name="connsiteY18" fmla="*/ 1078952 h 1560668"/>
                <a:gd name="connsiteX19" fmla="*/ 1312612 w 1616913"/>
                <a:gd name="connsiteY19" fmla="*/ 1105482 h 1560668"/>
                <a:gd name="connsiteX20" fmla="*/ 1380124 w 1616913"/>
                <a:gd name="connsiteY20" fmla="*/ 1332116 h 1560668"/>
                <a:gd name="connsiteX21" fmla="*/ 1145322 w 1616913"/>
                <a:gd name="connsiteY21" fmla="*/ 1266952 h 1560668"/>
                <a:gd name="connsiteX22" fmla="*/ 1117837 w 1616913"/>
                <a:gd name="connsiteY22" fmla="*/ 1501269 h 1560668"/>
                <a:gd name="connsiteX23" fmla="*/ 926748 w 1616913"/>
                <a:gd name="connsiteY23" fmla="*/ 1354342 h 1560668"/>
                <a:gd name="connsiteX24" fmla="*/ 808457 w 1616913"/>
                <a:gd name="connsiteY24" fmla="*/ 1560668 h 1560668"/>
                <a:gd name="connsiteX25" fmla="*/ 690165 w 1616913"/>
                <a:gd name="connsiteY25" fmla="*/ 1354342 h 1560668"/>
                <a:gd name="connsiteX26" fmla="*/ 499076 w 1616913"/>
                <a:gd name="connsiteY26" fmla="*/ 1501269 h 1560668"/>
                <a:gd name="connsiteX27" fmla="*/ 471591 w 1616913"/>
                <a:gd name="connsiteY27" fmla="*/ 1266952 h 1560668"/>
                <a:gd name="connsiteX28" fmla="*/ 236789 w 1616913"/>
                <a:gd name="connsiteY28" fmla="*/ 1332116 h 1560668"/>
                <a:gd name="connsiteX29" fmla="*/ 304301 w 1616913"/>
                <a:gd name="connsiteY29" fmla="*/ 1105482 h 1560668"/>
                <a:gd name="connsiteX30" fmla="*/ 61540 w 1616913"/>
                <a:gd name="connsiteY30" fmla="*/ 1078952 h 1560668"/>
                <a:gd name="connsiteX31" fmla="*/ 213762 w 1616913"/>
                <a:gd name="connsiteY31" fmla="*/ 894511 h 1560668"/>
                <a:gd name="connsiteX32" fmla="*/ 0 w 1616913"/>
                <a:gd name="connsiteY32" fmla="*/ 780334 h 1560668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90165 w 1616913"/>
                <a:gd name="connsiteY7" fmla="*/ 500615 h 1854957"/>
                <a:gd name="connsiteX8" fmla="*/ 797946 w 1616913"/>
                <a:gd name="connsiteY8" fmla="*/ 0 h 1854957"/>
                <a:gd name="connsiteX9" fmla="*/ 926748 w 1616913"/>
                <a:gd name="connsiteY9" fmla="*/ 500615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90165 w 1616913"/>
                <a:gd name="connsiteY7" fmla="*/ 500615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499076 w 1616913"/>
                <a:gd name="connsiteY6" fmla="*/ 353688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117837 w 1616913"/>
                <a:gd name="connsiteY10" fmla="*/ 353688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145322 w 1616913"/>
                <a:gd name="connsiteY11" fmla="*/ 588005 h 1854957"/>
                <a:gd name="connsiteX12" fmla="*/ 1380124 w 1616913"/>
                <a:gd name="connsiteY12" fmla="*/ 522841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145322 w 1616913"/>
                <a:gd name="connsiteY11" fmla="*/ 588005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236789 w 1616913"/>
                <a:gd name="connsiteY4" fmla="*/ 522841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61540 w 1616913"/>
                <a:gd name="connsiteY2" fmla="*/ 776005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555373 w 1616913"/>
                <a:gd name="connsiteY14" fmla="*/ 776005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312612 w 1616913"/>
                <a:gd name="connsiteY13" fmla="*/ 749475 h 1854957"/>
                <a:gd name="connsiteX14" fmla="*/ 1439759 w 1616913"/>
                <a:gd name="connsiteY14" fmla="*/ 628861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228530 w 1616913"/>
                <a:gd name="connsiteY13" fmla="*/ 738965 h 1854957"/>
                <a:gd name="connsiteX14" fmla="*/ 1439759 w 1616913"/>
                <a:gd name="connsiteY14" fmla="*/ 628861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0 w 1616913"/>
                <a:gd name="connsiteY0" fmla="*/ 1074623 h 1854957"/>
                <a:gd name="connsiteX1" fmla="*/ 213762 w 1616913"/>
                <a:gd name="connsiteY1" fmla="*/ 960446 h 1854957"/>
                <a:gd name="connsiteX2" fmla="*/ 208685 w 1616913"/>
                <a:gd name="connsiteY2" fmla="*/ 618350 h 1854957"/>
                <a:gd name="connsiteX3" fmla="*/ 304301 w 1616913"/>
                <a:gd name="connsiteY3" fmla="*/ 749475 h 1854957"/>
                <a:gd name="connsiteX4" fmla="*/ 383934 w 1616913"/>
                <a:gd name="connsiteY4" fmla="*/ 417738 h 1854957"/>
                <a:gd name="connsiteX5" fmla="*/ 471591 w 1616913"/>
                <a:gd name="connsiteY5" fmla="*/ 588005 h 1854957"/>
                <a:gd name="connsiteX6" fmla="*/ 572648 w 1616913"/>
                <a:gd name="connsiteY6" fmla="*/ 259095 h 1854957"/>
                <a:gd name="connsiteX7" fmla="*/ 679655 w 1616913"/>
                <a:gd name="connsiteY7" fmla="*/ 416533 h 1854957"/>
                <a:gd name="connsiteX8" fmla="*/ 797946 w 1616913"/>
                <a:gd name="connsiteY8" fmla="*/ 0 h 1854957"/>
                <a:gd name="connsiteX9" fmla="*/ 926748 w 1616913"/>
                <a:gd name="connsiteY9" fmla="*/ 353470 h 1854957"/>
                <a:gd name="connsiteX10" fmla="*/ 1033754 w 1616913"/>
                <a:gd name="connsiteY10" fmla="*/ 259095 h 1854957"/>
                <a:gd name="connsiteX11" fmla="*/ 1071750 w 1616913"/>
                <a:gd name="connsiteY11" fmla="*/ 524942 h 1854957"/>
                <a:gd name="connsiteX12" fmla="*/ 1222469 w 1616913"/>
                <a:gd name="connsiteY12" fmla="*/ 428248 h 1854957"/>
                <a:gd name="connsiteX13" fmla="*/ 1228530 w 1616913"/>
                <a:gd name="connsiteY13" fmla="*/ 738965 h 1854957"/>
                <a:gd name="connsiteX14" fmla="*/ 1387207 w 1616913"/>
                <a:gd name="connsiteY14" fmla="*/ 586820 h 1854957"/>
                <a:gd name="connsiteX15" fmla="*/ 1403151 w 1616913"/>
                <a:gd name="connsiteY15" fmla="*/ 960446 h 1854957"/>
                <a:gd name="connsiteX16" fmla="*/ 1616913 w 1616913"/>
                <a:gd name="connsiteY16" fmla="*/ 1074623 h 1854957"/>
                <a:gd name="connsiteX17" fmla="*/ 1403151 w 1616913"/>
                <a:gd name="connsiteY17" fmla="*/ 1188800 h 1854957"/>
                <a:gd name="connsiteX18" fmla="*/ 1555373 w 1616913"/>
                <a:gd name="connsiteY18" fmla="*/ 1373241 h 1854957"/>
                <a:gd name="connsiteX19" fmla="*/ 1312612 w 1616913"/>
                <a:gd name="connsiteY19" fmla="*/ 1399771 h 1854957"/>
                <a:gd name="connsiteX20" fmla="*/ 1380124 w 1616913"/>
                <a:gd name="connsiteY20" fmla="*/ 1626405 h 1854957"/>
                <a:gd name="connsiteX21" fmla="*/ 1145322 w 1616913"/>
                <a:gd name="connsiteY21" fmla="*/ 1561241 h 1854957"/>
                <a:gd name="connsiteX22" fmla="*/ 1117837 w 1616913"/>
                <a:gd name="connsiteY22" fmla="*/ 1795558 h 1854957"/>
                <a:gd name="connsiteX23" fmla="*/ 926748 w 1616913"/>
                <a:gd name="connsiteY23" fmla="*/ 1648631 h 1854957"/>
                <a:gd name="connsiteX24" fmla="*/ 808457 w 1616913"/>
                <a:gd name="connsiteY24" fmla="*/ 1854957 h 1854957"/>
                <a:gd name="connsiteX25" fmla="*/ 690165 w 1616913"/>
                <a:gd name="connsiteY25" fmla="*/ 1648631 h 1854957"/>
                <a:gd name="connsiteX26" fmla="*/ 499076 w 1616913"/>
                <a:gd name="connsiteY26" fmla="*/ 1795558 h 1854957"/>
                <a:gd name="connsiteX27" fmla="*/ 471591 w 1616913"/>
                <a:gd name="connsiteY27" fmla="*/ 1561241 h 1854957"/>
                <a:gd name="connsiteX28" fmla="*/ 236789 w 1616913"/>
                <a:gd name="connsiteY28" fmla="*/ 1626405 h 1854957"/>
                <a:gd name="connsiteX29" fmla="*/ 304301 w 1616913"/>
                <a:gd name="connsiteY29" fmla="*/ 1399771 h 1854957"/>
                <a:gd name="connsiteX30" fmla="*/ 61540 w 1616913"/>
                <a:gd name="connsiteY30" fmla="*/ 1373241 h 1854957"/>
                <a:gd name="connsiteX31" fmla="*/ 213762 w 1616913"/>
                <a:gd name="connsiteY31" fmla="*/ 1188800 h 1854957"/>
                <a:gd name="connsiteX32" fmla="*/ 0 w 1616913"/>
                <a:gd name="connsiteY32" fmla="*/ 1074623 h 1854957"/>
                <a:gd name="connsiteX0" fmla="*/ 33053 w 1555373"/>
                <a:gd name="connsiteY0" fmla="*/ 864417 h 1854957"/>
                <a:gd name="connsiteX1" fmla="*/ 152222 w 1555373"/>
                <a:gd name="connsiteY1" fmla="*/ 960446 h 1854957"/>
                <a:gd name="connsiteX2" fmla="*/ 147145 w 1555373"/>
                <a:gd name="connsiteY2" fmla="*/ 618350 h 1854957"/>
                <a:gd name="connsiteX3" fmla="*/ 242761 w 1555373"/>
                <a:gd name="connsiteY3" fmla="*/ 749475 h 1854957"/>
                <a:gd name="connsiteX4" fmla="*/ 322394 w 1555373"/>
                <a:gd name="connsiteY4" fmla="*/ 417738 h 1854957"/>
                <a:gd name="connsiteX5" fmla="*/ 410051 w 1555373"/>
                <a:gd name="connsiteY5" fmla="*/ 588005 h 1854957"/>
                <a:gd name="connsiteX6" fmla="*/ 511108 w 1555373"/>
                <a:gd name="connsiteY6" fmla="*/ 259095 h 1854957"/>
                <a:gd name="connsiteX7" fmla="*/ 618115 w 1555373"/>
                <a:gd name="connsiteY7" fmla="*/ 416533 h 1854957"/>
                <a:gd name="connsiteX8" fmla="*/ 736406 w 1555373"/>
                <a:gd name="connsiteY8" fmla="*/ 0 h 1854957"/>
                <a:gd name="connsiteX9" fmla="*/ 865208 w 1555373"/>
                <a:gd name="connsiteY9" fmla="*/ 353470 h 1854957"/>
                <a:gd name="connsiteX10" fmla="*/ 972214 w 1555373"/>
                <a:gd name="connsiteY10" fmla="*/ 259095 h 1854957"/>
                <a:gd name="connsiteX11" fmla="*/ 1010210 w 1555373"/>
                <a:gd name="connsiteY11" fmla="*/ 524942 h 1854957"/>
                <a:gd name="connsiteX12" fmla="*/ 1160929 w 1555373"/>
                <a:gd name="connsiteY12" fmla="*/ 428248 h 1854957"/>
                <a:gd name="connsiteX13" fmla="*/ 1166990 w 1555373"/>
                <a:gd name="connsiteY13" fmla="*/ 738965 h 1854957"/>
                <a:gd name="connsiteX14" fmla="*/ 1325667 w 1555373"/>
                <a:gd name="connsiteY14" fmla="*/ 586820 h 1854957"/>
                <a:gd name="connsiteX15" fmla="*/ 1341611 w 1555373"/>
                <a:gd name="connsiteY15" fmla="*/ 960446 h 1854957"/>
                <a:gd name="connsiteX16" fmla="*/ 1555373 w 1555373"/>
                <a:gd name="connsiteY16" fmla="*/ 1074623 h 1854957"/>
                <a:gd name="connsiteX17" fmla="*/ 1341611 w 1555373"/>
                <a:gd name="connsiteY17" fmla="*/ 1188800 h 1854957"/>
                <a:gd name="connsiteX18" fmla="*/ 1493833 w 1555373"/>
                <a:gd name="connsiteY18" fmla="*/ 1373241 h 1854957"/>
                <a:gd name="connsiteX19" fmla="*/ 1251072 w 1555373"/>
                <a:gd name="connsiteY19" fmla="*/ 1399771 h 1854957"/>
                <a:gd name="connsiteX20" fmla="*/ 1318584 w 1555373"/>
                <a:gd name="connsiteY20" fmla="*/ 1626405 h 1854957"/>
                <a:gd name="connsiteX21" fmla="*/ 1083782 w 1555373"/>
                <a:gd name="connsiteY21" fmla="*/ 1561241 h 1854957"/>
                <a:gd name="connsiteX22" fmla="*/ 1056297 w 1555373"/>
                <a:gd name="connsiteY22" fmla="*/ 1795558 h 1854957"/>
                <a:gd name="connsiteX23" fmla="*/ 865208 w 1555373"/>
                <a:gd name="connsiteY23" fmla="*/ 1648631 h 1854957"/>
                <a:gd name="connsiteX24" fmla="*/ 746917 w 1555373"/>
                <a:gd name="connsiteY24" fmla="*/ 1854957 h 1854957"/>
                <a:gd name="connsiteX25" fmla="*/ 628625 w 1555373"/>
                <a:gd name="connsiteY25" fmla="*/ 1648631 h 1854957"/>
                <a:gd name="connsiteX26" fmla="*/ 437536 w 1555373"/>
                <a:gd name="connsiteY26" fmla="*/ 1795558 h 1854957"/>
                <a:gd name="connsiteX27" fmla="*/ 410051 w 1555373"/>
                <a:gd name="connsiteY27" fmla="*/ 1561241 h 1854957"/>
                <a:gd name="connsiteX28" fmla="*/ 175249 w 1555373"/>
                <a:gd name="connsiteY28" fmla="*/ 1626405 h 1854957"/>
                <a:gd name="connsiteX29" fmla="*/ 242761 w 1555373"/>
                <a:gd name="connsiteY29" fmla="*/ 1399771 h 1854957"/>
                <a:gd name="connsiteX30" fmla="*/ 0 w 1555373"/>
                <a:gd name="connsiteY30" fmla="*/ 1373241 h 1854957"/>
                <a:gd name="connsiteX31" fmla="*/ 152222 w 1555373"/>
                <a:gd name="connsiteY31" fmla="*/ 1188800 h 1854957"/>
                <a:gd name="connsiteX32" fmla="*/ 33053 w 1555373"/>
                <a:gd name="connsiteY32" fmla="*/ 864417 h 1854957"/>
                <a:gd name="connsiteX0" fmla="*/ 54073 w 1576393"/>
                <a:gd name="connsiteY0" fmla="*/ 864417 h 1854957"/>
                <a:gd name="connsiteX1" fmla="*/ 173242 w 1576393"/>
                <a:gd name="connsiteY1" fmla="*/ 960446 h 1854957"/>
                <a:gd name="connsiteX2" fmla="*/ 168165 w 1576393"/>
                <a:gd name="connsiteY2" fmla="*/ 618350 h 1854957"/>
                <a:gd name="connsiteX3" fmla="*/ 263781 w 1576393"/>
                <a:gd name="connsiteY3" fmla="*/ 749475 h 1854957"/>
                <a:gd name="connsiteX4" fmla="*/ 343414 w 1576393"/>
                <a:gd name="connsiteY4" fmla="*/ 417738 h 1854957"/>
                <a:gd name="connsiteX5" fmla="*/ 431071 w 1576393"/>
                <a:gd name="connsiteY5" fmla="*/ 588005 h 1854957"/>
                <a:gd name="connsiteX6" fmla="*/ 532128 w 1576393"/>
                <a:gd name="connsiteY6" fmla="*/ 259095 h 1854957"/>
                <a:gd name="connsiteX7" fmla="*/ 639135 w 1576393"/>
                <a:gd name="connsiteY7" fmla="*/ 416533 h 1854957"/>
                <a:gd name="connsiteX8" fmla="*/ 757426 w 1576393"/>
                <a:gd name="connsiteY8" fmla="*/ 0 h 1854957"/>
                <a:gd name="connsiteX9" fmla="*/ 886228 w 1576393"/>
                <a:gd name="connsiteY9" fmla="*/ 353470 h 1854957"/>
                <a:gd name="connsiteX10" fmla="*/ 993234 w 1576393"/>
                <a:gd name="connsiteY10" fmla="*/ 259095 h 1854957"/>
                <a:gd name="connsiteX11" fmla="*/ 1031230 w 1576393"/>
                <a:gd name="connsiteY11" fmla="*/ 524942 h 1854957"/>
                <a:gd name="connsiteX12" fmla="*/ 1181949 w 1576393"/>
                <a:gd name="connsiteY12" fmla="*/ 428248 h 1854957"/>
                <a:gd name="connsiteX13" fmla="*/ 1188010 w 1576393"/>
                <a:gd name="connsiteY13" fmla="*/ 738965 h 1854957"/>
                <a:gd name="connsiteX14" fmla="*/ 1346687 w 1576393"/>
                <a:gd name="connsiteY14" fmla="*/ 586820 h 1854957"/>
                <a:gd name="connsiteX15" fmla="*/ 1362631 w 1576393"/>
                <a:gd name="connsiteY15" fmla="*/ 960446 h 1854957"/>
                <a:gd name="connsiteX16" fmla="*/ 1576393 w 1576393"/>
                <a:gd name="connsiteY16" fmla="*/ 1074623 h 1854957"/>
                <a:gd name="connsiteX17" fmla="*/ 1362631 w 1576393"/>
                <a:gd name="connsiteY17" fmla="*/ 1188800 h 1854957"/>
                <a:gd name="connsiteX18" fmla="*/ 1514853 w 1576393"/>
                <a:gd name="connsiteY18" fmla="*/ 1373241 h 1854957"/>
                <a:gd name="connsiteX19" fmla="*/ 1272092 w 1576393"/>
                <a:gd name="connsiteY19" fmla="*/ 1399771 h 1854957"/>
                <a:gd name="connsiteX20" fmla="*/ 1339604 w 1576393"/>
                <a:gd name="connsiteY20" fmla="*/ 1626405 h 1854957"/>
                <a:gd name="connsiteX21" fmla="*/ 1104802 w 1576393"/>
                <a:gd name="connsiteY21" fmla="*/ 1561241 h 1854957"/>
                <a:gd name="connsiteX22" fmla="*/ 1077317 w 1576393"/>
                <a:gd name="connsiteY22" fmla="*/ 1795558 h 1854957"/>
                <a:gd name="connsiteX23" fmla="*/ 886228 w 1576393"/>
                <a:gd name="connsiteY23" fmla="*/ 1648631 h 1854957"/>
                <a:gd name="connsiteX24" fmla="*/ 767937 w 1576393"/>
                <a:gd name="connsiteY24" fmla="*/ 1854957 h 1854957"/>
                <a:gd name="connsiteX25" fmla="*/ 649645 w 1576393"/>
                <a:gd name="connsiteY25" fmla="*/ 1648631 h 1854957"/>
                <a:gd name="connsiteX26" fmla="*/ 458556 w 1576393"/>
                <a:gd name="connsiteY26" fmla="*/ 1795558 h 1854957"/>
                <a:gd name="connsiteX27" fmla="*/ 431071 w 1576393"/>
                <a:gd name="connsiteY27" fmla="*/ 1561241 h 1854957"/>
                <a:gd name="connsiteX28" fmla="*/ 196269 w 1576393"/>
                <a:gd name="connsiteY28" fmla="*/ 1626405 h 1854957"/>
                <a:gd name="connsiteX29" fmla="*/ 263781 w 1576393"/>
                <a:gd name="connsiteY29" fmla="*/ 1399771 h 1854957"/>
                <a:gd name="connsiteX30" fmla="*/ 0 w 1576393"/>
                <a:gd name="connsiteY30" fmla="*/ 1110483 h 1854957"/>
                <a:gd name="connsiteX31" fmla="*/ 173242 w 1576393"/>
                <a:gd name="connsiteY31" fmla="*/ 1188800 h 1854957"/>
                <a:gd name="connsiteX32" fmla="*/ 54073 w 1576393"/>
                <a:gd name="connsiteY32" fmla="*/ 864417 h 1854957"/>
                <a:gd name="connsiteX0" fmla="*/ 54073 w 1576393"/>
                <a:gd name="connsiteY0" fmla="*/ 864417 h 1854957"/>
                <a:gd name="connsiteX1" fmla="*/ 173242 w 1576393"/>
                <a:gd name="connsiteY1" fmla="*/ 960446 h 1854957"/>
                <a:gd name="connsiteX2" fmla="*/ 168165 w 1576393"/>
                <a:gd name="connsiteY2" fmla="*/ 618350 h 1854957"/>
                <a:gd name="connsiteX3" fmla="*/ 263781 w 1576393"/>
                <a:gd name="connsiteY3" fmla="*/ 749475 h 1854957"/>
                <a:gd name="connsiteX4" fmla="*/ 343414 w 1576393"/>
                <a:gd name="connsiteY4" fmla="*/ 417738 h 1854957"/>
                <a:gd name="connsiteX5" fmla="*/ 431071 w 1576393"/>
                <a:gd name="connsiteY5" fmla="*/ 588005 h 1854957"/>
                <a:gd name="connsiteX6" fmla="*/ 532128 w 1576393"/>
                <a:gd name="connsiteY6" fmla="*/ 259095 h 1854957"/>
                <a:gd name="connsiteX7" fmla="*/ 639135 w 1576393"/>
                <a:gd name="connsiteY7" fmla="*/ 416533 h 1854957"/>
                <a:gd name="connsiteX8" fmla="*/ 757426 w 1576393"/>
                <a:gd name="connsiteY8" fmla="*/ 0 h 1854957"/>
                <a:gd name="connsiteX9" fmla="*/ 886228 w 1576393"/>
                <a:gd name="connsiteY9" fmla="*/ 353470 h 1854957"/>
                <a:gd name="connsiteX10" fmla="*/ 993234 w 1576393"/>
                <a:gd name="connsiteY10" fmla="*/ 259095 h 1854957"/>
                <a:gd name="connsiteX11" fmla="*/ 1031230 w 1576393"/>
                <a:gd name="connsiteY11" fmla="*/ 524942 h 1854957"/>
                <a:gd name="connsiteX12" fmla="*/ 1181949 w 1576393"/>
                <a:gd name="connsiteY12" fmla="*/ 428248 h 1854957"/>
                <a:gd name="connsiteX13" fmla="*/ 1188010 w 1576393"/>
                <a:gd name="connsiteY13" fmla="*/ 738965 h 1854957"/>
                <a:gd name="connsiteX14" fmla="*/ 1346687 w 1576393"/>
                <a:gd name="connsiteY14" fmla="*/ 586820 h 1854957"/>
                <a:gd name="connsiteX15" fmla="*/ 1362631 w 1576393"/>
                <a:gd name="connsiteY15" fmla="*/ 960446 h 1854957"/>
                <a:gd name="connsiteX16" fmla="*/ 1576393 w 1576393"/>
                <a:gd name="connsiteY16" fmla="*/ 1074623 h 1854957"/>
                <a:gd name="connsiteX17" fmla="*/ 1362631 w 1576393"/>
                <a:gd name="connsiteY17" fmla="*/ 1188800 h 1854957"/>
                <a:gd name="connsiteX18" fmla="*/ 1514853 w 1576393"/>
                <a:gd name="connsiteY18" fmla="*/ 1373241 h 1854957"/>
                <a:gd name="connsiteX19" fmla="*/ 1272092 w 1576393"/>
                <a:gd name="connsiteY19" fmla="*/ 1399771 h 1854957"/>
                <a:gd name="connsiteX20" fmla="*/ 1339604 w 1576393"/>
                <a:gd name="connsiteY20" fmla="*/ 1626405 h 1854957"/>
                <a:gd name="connsiteX21" fmla="*/ 1104802 w 1576393"/>
                <a:gd name="connsiteY21" fmla="*/ 1561241 h 1854957"/>
                <a:gd name="connsiteX22" fmla="*/ 1077317 w 1576393"/>
                <a:gd name="connsiteY22" fmla="*/ 1795558 h 1854957"/>
                <a:gd name="connsiteX23" fmla="*/ 886228 w 1576393"/>
                <a:gd name="connsiteY23" fmla="*/ 1648631 h 1854957"/>
                <a:gd name="connsiteX24" fmla="*/ 767937 w 1576393"/>
                <a:gd name="connsiteY24" fmla="*/ 1854957 h 1854957"/>
                <a:gd name="connsiteX25" fmla="*/ 649645 w 1576393"/>
                <a:gd name="connsiteY25" fmla="*/ 1648631 h 1854957"/>
                <a:gd name="connsiteX26" fmla="*/ 458556 w 1576393"/>
                <a:gd name="connsiteY26" fmla="*/ 1795558 h 1854957"/>
                <a:gd name="connsiteX27" fmla="*/ 431071 w 1576393"/>
                <a:gd name="connsiteY27" fmla="*/ 1561241 h 1854957"/>
                <a:gd name="connsiteX28" fmla="*/ 80655 w 1576393"/>
                <a:gd name="connsiteY28" fmla="*/ 1416198 h 1854957"/>
                <a:gd name="connsiteX29" fmla="*/ 263781 w 1576393"/>
                <a:gd name="connsiteY29" fmla="*/ 1399771 h 1854957"/>
                <a:gd name="connsiteX30" fmla="*/ 0 w 1576393"/>
                <a:gd name="connsiteY30" fmla="*/ 1110483 h 1854957"/>
                <a:gd name="connsiteX31" fmla="*/ 173242 w 1576393"/>
                <a:gd name="connsiteY31" fmla="*/ 1188800 h 1854957"/>
                <a:gd name="connsiteX32" fmla="*/ 54073 w 1576393"/>
                <a:gd name="connsiteY32" fmla="*/ 864417 h 1854957"/>
                <a:gd name="connsiteX0" fmla="*/ 54073 w 1514853"/>
                <a:gd name="connsiteY0" fmla="*/ 864417 h 1854957"/>
                <a:gd name="connsiteX1" fmla="*/ 173242 w 1514853"/>
                <a:gd name="connsiteY1" fmla="*/ 960446 h 1854957"/>
                <a:gd name="connsiteX2" fmla="*/ 168165 w 1514853"/>
                <a:gd name="connsiteY2" fmla="*/ 618350 h 1854957"/>
                <a:gd name="connsiteX3" fmla="*/ 263781 w 1514853"/>
                <a:gd name="connsiteY3" fmla="*/ 749475 h 1854957"/>
                <a:gd name="connsiteX4" fmla="*/ 343414 w 1514853"/>
                <a:gd name="connsiteY4" fmla="*/ 417738 h 1854957"/>
                <a:gd name="connsiteX5" fmla="*/ 431071 w 1514853"/>
                <a:gd name="connsiteY5" fmla="*/ 588005 h 1854957"/>
                <a:gd name="connsiteX6" fmla="*/ 532128 w 1514853"/>
                <a:gd name="connsiteY6" fmla="*/ 259095 h 1854957"/>
                <a:gd name="connsiteX7" fmla="*/ 639135 w 1514853"/>
                <a:gd name="connsiteY7" fmla="*/ 416533 h 1854957"/>
                <a:gd name="connsiteX8" fmla="*/ 757426 w 1514853"/>
                <a:gd name="connsiteY8" fmla="*/ 0 h 1854957"/>
                <a:gd name="connsiteX9" fmla="*/ 886228 w 1514853"/>
                <a:gd name="connsiteY9" fmla="*/ 353470 h 1854957"/>
                <a:gd name="connsiteX10" fmla="*/ 993234 w 1514853"/>
                <a:gd name="connsiteY10" fmla="*/ 259095 h 1854957"/>
                <a:gd name="connsiteX11" fmla="*/ 1031230 w 1514853"/>
                <a:gd name="connsiteY11" fmla="*/ 524942 h 1854957"/>
                <a:gd name="connsiteX12" fmla="*/ 1181949 w 1514853"/>
                <a:gd name="connsiteY12" fmla="*/ 428248 h 1854957"/>
                <a:gd name="connsiteX13" fmla="*/ 1188010 w 1514853"/>
                <a:gd name="connsiteY13" fmla="*/ 738965 h 1854957"/>
                <a:gd name="connsiteX14" fmla="*/ 1346687 w 1514853"/>
                <a:gd name="connsiteY14" fmla="*/ 586820 h 1854957"/>
                <a:gd name="connsiteX15" fmla="*/ 1362631 w 1514853"/>
                <a:gd name="connsiteY15" fmla="*/ 960446 h 1854957"/>
                <a:gd name="connsiteX16" fmla="*/ 1513331 w 1514853"/>
                <a:gd name="connsiteY16" fmla="*/ 874927 h 1854957"/>
                <a:gd name="connsiteX17" fmla="*/ 1362631 w 1514853"/>
                <a:gd name="connsiteY17" fmla="*/ 1188800 h 1854957"/>
                <a:gd name="connsiteX18" fmla="*/ 1514853 w 1514853"/>
                <a:gd name="connsiteY18" fmla="*/ 1373241 h 1854957"/>
                <a:gd name="connsiteX19" fmla="*/ 1272092 w 1514853"/>
                <a:gd name="connsiteY19" fmla="*/ 1399771 h 1854957"/>
                <a:gd name="connsiteX20" fmla="*/ 1339604 w 1514853"/>
                <a:gd name="connsiteY20" fmla="*/ 1626405 h 1854957"/>
                <a:gd name="connsiteX21" fmla="*/ 1104802 w 1514853"/>
                <a:gd name="connsiteY21" fmla="*/ 1561241 h 1854957"/>
                <a:gd name="connsiteX22" fmla="*/ 1077317 w 1514853"/>
                <a:gd name="connsiteY22" fmla="*/ 1795558 h 1854957"/>
                <a:gd name="connsiteX23" fmla="*/ 886228 w 1514853"/>
                <a:gd name="connsiteY23" fmla="*/ 1648631 h 1854957"/>
                <a:gd name="connsiteX24" fmla="*/ 767937 w 1514853"/>
                <a:gd name="connsiteY24" fmla="*/ 1854957 h 1854957"/>
                <a:gd name="connsiteX25" fmla="*/ 649645 w 1514853"/>
                <a:gd name="connsiteY25" fmla="*/ 1648631 h 1854957"/>
                <a:gd name="connsiteX26" fmla="*/ 458556 w 1514853"/>
                <a:gd name="connsiteY26" fmla="*/ 1795558 h 1854957"/>
                <a:gd name="connsiteX27" fmla="*/ 431071 w 1514853"/>
                <a:gd name="connsiteY27" fmla="*/ 1561241 h 1854957"/>
                <a:gd name="connsiteX28" fmla="*/ 80655 w 1514853"/>
                <a:gd name="connsiteY28" fmla="*/ 1416198 h 1854957"/>
                <a:gd name="connsiteX29" fmla="*/ 263781 w 1514853"/>
                <a:gd name="connsiteY29" fmla="*/ 1399771 h 1854957"/>
                <a:gd name="connsiteX30" fmla="*/ 0 w 1514853"/>
                <a:gd name="connsiteY30" fmla="*/ 1110483 h 1854957"/>
                <a:gd name="connsiteX31" fmla="*/ 173242 w 1514853"/>
                <a:gd name="connsiteY31" fmla="*/ 1188800 h 1854957"/>
                <a:gd name="connsiteX32" fmla="*/ 54073 w 1514853"/>
                <a:gd name="connsiteY32" fmla="*/ 864417 h 1854957"/>
                <a:gd name="connsiteX0" fmla="*/ 54073 w 1514853"/>
                <a:gd name="connsiteY0" fmla="*/ 864417 h 1854957"/>
                <a:gd name="connsiteX1" fmla="*/ 173242 w 1514853"/>
                <a:gd name="connsiteY1" fmla="*/ 960446 h 1854957"/>
                <a:gd name="connsiteX2" fmla="*/ 168165 w 1514853"/>
                <a:gd name="connsiteY2" fmla="*/ 618350 h 1854957"/>
                <a:gd name="connsiteX3" fmla="*/ 263781 w 1514853"/>
                <a:gd name="connsiteY3" fmla="*/ 749475 h 1854957"/>
                <a:gd name="connsiteX4" fmla="*/ 343414 w 1514853"/>
                <a:gd name="connsiteY4" fmla="*/ 417738 h 1854957"/>
                <a:gd name="connsiteX5" fmla="*/ 431071 w 1514853"/>
                <a:gd name="connsiteY5" fmla="*/ 588005 h 1854957"/>
                <a:gd name="connsiteX6" fmla="*/ 532128 w 1514853"/>
                <a:gd name="connsiteY6" fmla="*/ 259095 h 1854957"/>
                <a:gd name="connsiteX7" fmla="*/ 639135 w 1514853"/>
                <a:gd name="connsiteY7" fmla="*/ 416533 h 1854957"/>
                <a:gd name="connsiteX8" fmla="*/ 757426 w 1514853"/>
                <a:gd name="connsiteY8" fmla="*/ 0 h 1854957"/>
                <a:gd name="connsiteX9" fmla="*/ 886228 w 1514853"/>
                <a:gd name="connsiteY9" fmla="*/ 353470 h 1854957"/>
                <a:gd name="connsiteX10" fmla="*/ 993234 w 1514853"/>
                <a:gd name="connsiteY10" fmla="*/ 259095 h 1854957"/>
                <a:gd name="connsiteX11" fmla="*/ 1031230 w 1514853"/>
                <a:gd name="connsiteY11" fmla="*/ 524942 h 1854957"/>
                <a:gd name="connsiteX12" fmla="*/ 1181949 w 1514853"/>
                <a:gd name="connsiteY12" fmla="*/ 428248 h 1854957"/>
                <a:gd name="connsiteX13" fmla="*/ 1188010 w 1514853"/>
                <a:gd name="connsiteY13" fmla="*/ 738965 h 1854957"/>
                <a:gd name="connsiteX14" fmla="*/ 1346687 w 1514853"/>
                <a:gd name="connsiteY14" fmla="*/ 586820 h 1854957"/>
                <a:gd name="connsiteX15" fmla="*/ 1362631 w 1514853"/>
                <a:gd name="connsiteY15" fmla="*/ 960446 h 1854957"/>
                <a:gd name="connsiteX16" fmla="*/ 1513331 w 1514853"/>
                <a:gd name="connsiteY16" fmla="*/ 874927 h 1854957"/>
                <a:gd name="connsiteX17" fmla="*/ 1362631 w 1514853"/>
                <a:gd name="connsiteY17" fmla="*/ 1188800 h 1854957"/>
                <a:gd name="connsiteX18" fmla="*/ 1514853 w 1514853"/>
                <a:gd name="connsiteY18" fmla="*/ 1163034 h 1854957"/>
                <a:gd name="connsiteX19" fmla="*/ 1272092 w 1514853"/>
                <a:gd name="connsiteY19" fmla="*/ 1399771 h 1854957"/>
                <a:gd name="connsiteX20" fmla="*/ 1339604 w 1514853"/>
                <a:gd name="connsiteY20" fmla="*/ 1626405 h 1854957"/>
                <a:gd name="connsiteX21" fmla="*/ 1104802 w 1514853"/>
                <a:gd name="connsiteY21" fmla="*/ 1561241 h 1854957"/>
                <a:gd name="connsiteX22" fmla="*/ 1077317 w 1514853"/>
                <a:gd name="connsiteY22" fmla="*/ 1795558 h 1854957"/>
                <a:gd name="connsiteX23" fmla="*/ 886228 w 1514853"/>
                <a:gd name="connsiteY23" fmla="*/ 1648631 h 1854957"/>
                <a:gd name="connsiteX24" fmla="*/ 767937 w 1514853"/>
                <a:gd name="connsiteY24" fmla="*/ 1854957 h 1854957"/>
                <a:gd name="connsiteX25" fmla="*/ 649645 w 1514853"/>
                <a:gd name="connsiteY25" fmla="*/ 1648631 h 1854957"/>
                <a:gd name="connsiteX26" fmla="*/ 458556 w 1514853"/>
                <a:gd name="connsiteY26" fmla="*/ 1795558 h 1854957"/>
                <a:gd name="connsiteX27" fmla="*/ 431071 w 1514853"/>
                <a:gd name="connsiteY27" fmla="*/ 1561241 h 1854957"/>
                <a:gd name="connsiteX28" fmla="*/ 80655 w 1514853"/>
                <a:gd name="connsiteY28" fmla="*/ 1416198 h 1854957"/>
                <a:gd name="connsiteX29" fmla="*/ 263781 w 1514853"/>
                <a:gd name="connsiteY29" fmla="*/ 1399771 h 1854957"/>
                <a:gd name="connsiteX30" fmla="*/ 0 w 1514853"/>
                <a:gd name="connsiteY30" fmla="*/ 1110483 h 1854957"/>
                <a:gd name="connsiteX31" fmla="*/ 173242 w 1514853"/>
                <a:gd name="connsiteY31" fmla="*/ 1188800 h 1854957"/>
                <a:gd name="connsiteX32" fmla="*/ 54073 w 1514853"/>
                <a:gd name="connsiteY32" fmla="*/ 864417 h 1854957"/>
                <a:gd name="connsiteX0" fmla="*/ 54073 w 1549811"/>
                <a:gd name="connsiteY0" fmla="*/ 864417 h 1854957"/>
                <a:gd name="connsiteX1" fmla="*/ 173242 w 1549811"/>
                <a:gd name="connsiteY1" fmla="*/ 960446 h 1854957"/>
                <a:gd name="connsiteX2" fmla="*/ 168165 w 1549811"/>
                <a:gd name="connsiteY2" fmla="*/ 618350 h 1854957"/>
                <a:gd name="connsiteX3" fmla="*/ 263781 w 1549811"/>
                <a:gd name="connsiteY3" fmla="*/ 749475 h 1854957"/>
                <a:gd name="connsiteX4" fmla="*/ 343414 w 1549811"/>
                <a:gd name="connsiteY4" fmla="*/ 417738 h 1854957"/>
                <a:gd name="connsiteX5" fmla="*/ 431071 w 1549811"/>
                <a:gd name="connsiteY5" fmla="*/ 588005 h 1854957"/>
                <a:gd name="connsiteX6" fmla="*/ 532128 w 1549811"/>
                <a:gd name="connsiteY6" fmla="*/ 259095 h 1854957"/>
                <a:gd name="connsiteX7" fmla="*/ 639135 w 1549811"/>
                <a:gd name="connsiteY7" fmla="*/ 416533 h 1854957"/>
                <a:gd name="connsiteX8" fmla="*/ 757426 w 1549811"/>
                <a:gd name="connsiteY8" fmla="*/ 0 h 1854957"/>
                <a:gd name="connsiteX9" fmla="*/ 886228 w 1549811"/>
                <a:gd name="connsiteY9" fmla="*/ 353470 h 1854957"/>
                <a:gd name="connsiteX10" fmla="*/ 993234 w 1549811"/>
                <a:gd name="connsiteY10" fmla="*/ 259095 h 1854957"/>
                <a:gd name="connsiteX11" fmla="*/ 1031230 w 1549811"/>
                <a:gd name="connsiteY11" fmla="*/ 524942 h 1854957"/>
                <a:gd name="connsiteX12" fmla="*/ 1181949 w 1549811"/>
                <a:gd name="connsiteY12" fmla="*/ 428248 h 1854957"/>
                <a:gd name="connsiteX13" fmla="*/ 1188010 w 1549811"/>
                <a:gd name="connsiteY13" fmla="*/ 738965 h 1854957"/>
                <a:gd name="connsiteX14" fmla="*/ 1346687 w 1549811"/>
                <a:gd name="connsiteY14" fmla="*/ 586820 h 1854957"/>
                <a:gd name="connsiteX15" fmla="*/ 1362631 w 1549811"/>
                <a:gd name="connsiteY15" fmla="*/ 960446 h 1854957"/>
                <a:gd name="connsiteX16" fmla="*/ 1513331 w 1549811"/>
                <a:gd name="connsiteY16" fmla="*/ 874927 h 1854957"/>
                <a:gd name="connsiteX17" fmla="*/ 1362631 w 1549811"/>
                <a:gd name="connsiteY17" fmla="*/ 1188800 h 1854957"/>
                <a:gd name="connsiteX18" fmla="*/ 1514853 w 1549811"/>
                <a:gd name="connsiteY18" fmla="*/ 1163034 h 1854957"/>
                <a:gd name="connsiteX19" fmla="*/ 1272092 w 1549811"/>
                <a:gd name="connsiteY19" fmla="*/ 1399771 h 1854957"/>
                <a:gd name="connsiteX20" fmla="*/ 1549811 w 1549811"/>
                <a:gd name="connsiteY20" fmla="*/ 1395177 h 1854957"/>
                <a:gd name="connsiteX21" fmla="*/ 1104802 w 1549811"/>
                <a:gd name="connsiteY21" fmla="*/ 1561241 h 1854957"/>
                <a:gd name="connsiteX22" fmla="*/ 1077317 w 1549811"/>
                <a:gd name="connsiteY22" fmla="*/ 1795558 h 1854957"/>
                <a:gd name="connsiteX23" fmla="*/ 886228 w 1549811"/>
                <a:gd name="connsiteY23" fmla="*/ 1648631 h 1854957"/>
                <a:gd name="connsiteX24" fmla="*/ 767937 w 1549811"/>
                <a:gd name="connsiteY24" fmla="*/ 1854957 h 1854957"/>
                <a:gd name="connsiteX25" fmla="*/ 649645 w 1549811"/>
                <a:gd name="connsiteY25" fmla="*/ 1648631 h 1854957"/>
                <a:gd name="connsiteX26" fmla="*/ 458556 w 1549811"/>
                <a:gd name="connsiteY26" fmla="*/ 1795558 h 1854957"/>
                <a:gd name="connsiteX27" fmla="*/ 431071 w 1549811"/>
                <a:gd name="connsiteY27" fmla="*/ 1561241 h 1854957"/>
                <a:gd name="connsiteX28" fmla="*/ 80655 w 1549811"/>
                <a:gd name="connsiteY28" fmla="*/ 1416198 h 1854957"/>
                <a:gd name="connsiteX29" fmla="*/ 263781 w 1549811"/>
                <a:gd name="connsiteY29" fmla="*/ 1399771 h 1854957"/>
                <a:gd name="connsiteX30" fmla="*/ 0 w 1549811"/>
                <a:gd name="connsiteY30" fmla="*/ 1110483 h 1854957"/>
                <a:gd name="connsiteX31" fmla="*/ 173242 w 1549811"/>
                <a:gd name="connsiteY31" fmla="*/ 1188800 h 1854957"/>
                <a:gd name="connsiteX32" fmla="*/ 54073 w 1549811"/>
                <a:gd name="connsiteY32" fmla="*/ 864417 h 1854957"/>
                <a:gd name="connsiteX0" fmla="*/ 54073 w 1549811"/>
                <a:gd name="connsiteY0" fmla="*/ 864417 h 1854957"/>
                <a:gd name="connsiteX1" fmla="*/ 173242 w 1549811"/>
                <a:gd name="connsiteY1" fmla="*/ 960446 h 1854957"/>
                <a:gd name="connsiteX2" fmla="*/ 168165 w 1549811"/>
                <a:gd name="connsiteY2" fmla="*/ 618350 h 1854957"/>
                <a:gd name="connsiteX3" fmla="*/ 263781 w 1549811"/>
                <a:gd name="connsiteY3" fmla="*/ 749475 h 1854957"/>
                <a:gd name="connsiteX4" fmla="*/ 343414 w 1549811"/>
                <a:gd name="connsiteY4" fmla="*/ 417738 h 1854957"/>
                <a:gd name="connsiteX5" fmla="*/ 431071 w 1549811"/>
                <a:gd name="connsiteY5" fmla="*/ 588005 h 1854957"/>
                <a:gd name="connsiteX6" fmla="*/ 532128 w 1549811"/>
                <a:gd name="connsiteY6" fmla="*/ 259095 h 1854957"/>
                <a:gd name="connsiteX7" fmla="*/ 639135 w 1549811"/>
                <a:gd name="connsiteY7" fmla="*/ 416533 h 1854957"/>
                <a:gd name="connsiteX8" fmla="*/ 757426 w 1549811"/>
                <a:gd name="connsiteY8" fmla="*/ 0 h 1854957"/>
                <a:gd name="connsiteX9" fmla="*/ 886228 w 1549811"/>
                <a:gd name="connsiteY9" fmla="*/ 353470 h 1854957"/>
                <a:gd name="connsiteX10" fmla="*/ 993234 w 1549811"/>
                <a:gd name="connsiteY10" fmla="*/ 259095 h 1854957"/>
                <a:gd name="connsiteX11" fmla="*/ 1031230 w 1549811"/>
                <a:gd name="connsiteY11" fmla="*/ 524942 h 1854957"/>
                <a:gd name="connsiteX12" fmla="*/ 1181949 w 1549811"/>
                <a:gd name="connsiteY12" fmla="*/ 428248 h 1854957"/>
                <a:gd name="connsiteX13" fmla="*/ 1188010 w 1549811"/>
                <a:gd name="connsiteY13" fmla="*/ 738965 h 1854957"/>
                <a:gd name="connsiteX14" fmla="*/ 1346687 w 1549811"/>
                <a:gd name="connsiteY14" fmla="*/ 586820 h 1854957"/>
                <a:gd name="connsiteX15" fmla="*/ 1362631 w 1549811"/>
                <a:gd name="connsiteY15" fmla="*/ 960446 h 1854957"/>
                <a:gd name="connsiteX16" fmla="*/ 1513331 w 1549811"/>
                <a:gd name="connsiteY16" fmla="*/ 874927 h 1854957"/>
                <a:gd name="connsiteX17" fmla="*/ 1362631 w 1549811"/>
                <a:gd name="connsiteY17" fmla="*/ 1188800 h 1854957"/>
                <a:gd name="connsiteX18" fmla="*/ 1514853 w 1549811"/>
                <a:gd name="connsiteY18" fmla="*/ 1163034 h 1854957"/>
                <a:gd name="connsiteX19" fmla="*/ 1272092 w 1549811"/>
                <a:gd name="connsiteY19" fmla="*/ 1399771 h 1854957"/>
                <a:gd name="connsiteX20" fmla="*/ 1549811 w 1549811"/>
                <a:gd name="connsiteY20" fmla="*/ 1395177 h 1854957"/>
                <a:gd name="connsiteX21" fmla="*/ 1104802 w 1549811"/>
                <a:gd name="connsiteY21" fmla="*/ 1561241 h 1854957"/>
                <a:gd name="connsiteX22" fmla="*/ 1077317 w 1549811"/>
                <a:gd name="connsiteY22" fmla="*/ 1795558 h 1854957"/>
                <a:gd name="connsiteX23" fmla="*/ 886228 w 1549811"/>
                <a:gd name="connsiteY23" fmla="*/ 1648631 h 1854957"/>
                <a:gd name="connsiteX24" fmla="*/ 767937 w 1549811"/>
                <a:gd name="connsiteY24" fmla="*/ 1854957 h 1854957"/>
                <a:gd name="connsiteX25" fmla="*/ 649645 w 1549811"/>
                <a:gd name="connsiteY25" fmla="*/ 1648631 h 1854957"/>
                <a:gd name="connsiteX26" fmla="*/ 174777 w 1549811"/>
                <a:gd name="connsiteY26" fmla="*/ 1627393 h 1854957"/>
                <a:gd name="connsiteX27" fmla="*/ 431071 w 1549811"/>
                <a:gd name="connsiteY27" fmla="*/ 1561241 h 1854957"/>
                <a:gd name="connsiteX28" fmla="*/ 80655 w 1549811"/>
                <a:gd name="connsiteY28" fmla="*/ 1416198 h 1854957"/>
                <a:gd name="connsiteX29" fmla="*/ 263781 w 1549811"/>
                <a:gd name="connsiteY29" fmla="*/ 1399771 h 1854957"/>
                <a:gd name="connsiteX30" fmla="*/ 0 w 1549811"/>
                <a:gd name="connsiteY30" fmla="*/ 1110483 h 1854957"/>
                <a:gd name="connsiteX31" fmla="*/ 173242 w 1549811"/>
                <a:gd name="connsiteY31" fmla="*/ 1188800 h 1854957"/>
                <a:gd name="connsiteX32" fmla="*/ 54073 w 1549811"/>
                <a:gd name="connsiteY32" fmla="*/ 864417 h 1854957"/>
                <a:gd name="connsiteX0" fmla="*/ 54073 w 1549811"/>
                <a:gd name="connsiteY0" fmla="*/ 864417 h 1823426"/>
                <a:gd name="connsiteX1" fmla="*/ 173242 w 1549811"/>
                <a:gd name="connsiteY1" fmla="*/ 960446 h 1823426"/>
                <a:gd name="connsiteX2" fmla="*/ 168165 w 1549811"/>
                <a:gd name="connsiteY2" fmla="*/ 618350 h 1823426"/>
                <a:gd name="connsiteX3" fmla="*/ 263781 w 1549811"/>
                <a:gd name="connsiteY3" fmla="*/ 749475 h 1823426"/>
                <a:gd name="connsiteX4" fmla="*/ 343414 w 1549811"/>
                <a:gd name="connsiteY4" fmla="*/ 417738 h 1823426"/>
                <a:gd name="connsiteX5" fmla="*/ 431071 w 1549811"/>
                <a:gd name="connsiteY5" fmla="*/ 588005 h 1823426"/>
                <a:gd name="connsiteX6" fmla="*/ 532128 w 1549811"/>
                <a:gd name="connsiteY6" fmla="*/ 259095 h 1823426"/>
                <a:gd name="connsiteX7" fmla="*/ 639135 w 1549811"/>
                <a:gd name="connsiteY7" fmla="*/ 416533 h 1823426"/>
                <a:gd name="connsiteX8" fmla="*/ 757426 w 1549811"/>
                <a:gd name="connsiteY8" fmla="*/ 0 h 1823426"/>
                <a:gd name="connsiteX9" fmla="*/ 886228 w 1549811"/>
                <a:gd name="connsiteY9" fmla="*/ 353470 h 1823426"/>
                <a:gd name="connsiteX10" fmla="*/ 993234 w 1549811"/>
                <a:gd name="connsiteY10" fmla="*/ 259095 h 1823426"/>
                <a:gd name="connsiteX11" fmla="*/ 1031230 w 1549811"/>
                <a:gd name="connsiteY11" fmla="*/ 524942 h 1823426"/>
                <a:gd name="connsiteX12" fmla="*/ 1181949 w 1549811"/>
                <a:gd name="connsiteY12" fmla="*/ 428248 h 1823426"/>
                <a:gd name="connsiteX13" fmla="*/ 1188010 w 1549811"/>
                <a:gd name="connsiteY13" fmla="*/ 738965 h 1823426"/>
                <a:gd name="connsiteX14" fmla="*/ 1346687 w 1549811"/>
                <a:gd name="connsiteY14" fmla="*/ 586820 h 1823426"/>
                <a:gd name="connsiteX15" fmla="*/ 1362631 w 1549811"/>
                <a:gd name="connsiteY15" fmla="*/ 960446 h 1823426"/>
                <a:gd name="connsiteX16" fmla="*/ 1513331 w 1549811"/>
                <a:gd name="connsiteY16" fmla="*/ 874927 h 1823426"/>
                <a:gd name="connsiteX17" fmla="*/ 1362631 w 1549811"/>
                <a:gd name="connsiteY17" fmla="*/ 1188800 h 1823426"/>
                <a:gd name="connsiteX18" fmla="*/ 1514853 w 1549811"/>
                <a:gd name="connsiteY18" fmla="*/ 1163034 h 1823426"/>
                <a:gd name="connsiteX19" fmla="*/ 1272092 w 1549811"/>
                <a:gd name="connsiteY19" fmla="*/ 1399771 h 1823426"/>
                <a:gd name="connsiteX20" fmla="*/ 1549811 w 1549811"/>
                <a:gd name="connsiteY20" fmla="*/ 1395177 h 1823426"/>
                <a:gd name="connsiteX21" fmla="*/ 1104802 w 1549811"/>
                <a:gd name="connsiteY21" fmla="*/ 1561241 h 1823426"/>
                <a:gd name="connsiteX22" fmla="*/ 1077317 w 1549811"/>
                <a:gd name="connsiteY22" fmla="*/ 1795558 h 1823426"/>
                <a:gd name="connsiteX23" fmla="*/ 886228 w 1549811"/>
                <a:gd name="connsiteY23" fmla="*/ 1648631 h 1823426"/>
                <a:gd name="connsiteX24" fmla="*/ 315993 w 1549811"/>
                <a:gd name="connsiteY24" fmla="*/ 1823426 h 1823426"/>
                <a:gd name="connsiteX25" fmla="*/ 649645 w 1549811"/>
                <a:gd name="connsiteY25" fmla="*/ 1648631 h 1823426"/>
                <a:gd name="connsiteX26" fmla="*/ 174777 w 1549811"/>
                <a:gd name="connsiteY26" fmla="*/ 1627393 h 1823426"/>
                <a:gd name="connsiteX27" fmla="*/ 431071 w 1549811"/>
                <a:gd name="connsiteY27" fmla="*/ 1561241 h 1823426"/>
                <a:gd name="connsiteX28" fmla="*/ 80655 w 1549811"/>
                <a:gd name="connsiteY28" fmla="*/ 1416198 h 1823426"/>
                <a:gd name="connsiteX29" fmla="*/ 263781 w 1549811"/>
                <a:gd name="connsiteY29" fmla="*/ 1399771 h 1823426"/>
                <a:gd name="connsiteX30" fmla="*/ 0 w 1549811"/>
                <a:gd name="connsiteY30" fmla="*/ 1110483 h 1823426"/>
                <a:gd name="connsiteX31" fmla="*/ 173242 w 1549811"/>
                <a:gd name="connsiteY31" fmla="*/ 1188800 h 1823426"/>
                <a:gd name="connsiteX32" fmla="*/ 54073 w 1549811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46687 w 1581813"/>
                <a:gd name="connsiteY14" fmla="*/ 586820 h 1823426"/>
                <a:gd name="connsiteX15" fmla="*/ 1362631 w 1581813"/>
                <a:gd name="connsiteY15" fmla="*/ 960446 h 1823426"/>
                <a:gd name="connsiteX16" fmla="*/ 1513331 w 1581813"/>
                <a:gd name="connsiteY16" fmla="*/ 874927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15156 w 1581813"/>
                <a:gd name="connsiteY14" fmla="*/ 664052 h 1823426"/>
                <a:gd name="connsiteX15" fmla="*/ 1362631 w 1581813"/>
                <a:gd name="connsiteY15" fmla="*/ 960446 h 1823426"/>
                <a:gd name="connsiteX16" fmla="*/ 1513331 w 1581813"/>
                <a:gd name="connsiteY16" fmla="*/ 874927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54073 w 1581813"/>
                <a:gd name="connsiteY0" fmla="*/ 864417 h 1823426"/>
                <a:gd name="connsiteX1" fmla="*/ 173242 w 1581813"/>
                <a:gd name="connsiteY1" fmla="*/ 960446 h 1823426"/>
                <a:gd name="connsiteX2" fmla="*/ 168165 w 1581813"/>
                <a:gd name="connsiteY2" fmla="*/ 618350 h 1823426"/>
                <a:gd name="connsiteX3" fmla="*/ 263781 w 1581813"/>
                <a:gd name="connsiteY3" fmla="*/ 749475 h 1823426"/>
                <a:gd name="connsiteX4" fmla="*/ 343414 w 1581813"/>
                <a:gd name="connsiteY4" fmla="*/ 417738 h 1823426"/>
                <a:gd name="connsiteX5" fmla="*/ 431071 w 1581813"/>
                <a:gd name="connsiteY5" fmla="*/ 588005 h 1823426"/>
                <a:gd name="connsiteX6" fmla="*/ 532128 w 1581813"/>
                <a:gd name="connsiteY6" fmla="*/ 259095 h 1823426"/>
                <a:gd name="connsiteX7" fmla="*/ 639135 w 1581813"/>
                <a:gd name="connsiteY7" fmla="*/ 416533 h 1823426"/>
                <a:gd name="connsiteX8" fmla="*/ 757426 w 1581813"/>
                <a:gd name="connsiteY8" fmla="*/ 0 h 1823426"/>
                <a:gd name="connsiteX9" fmla="*/ 886228 w 1581813"/>
                <a:gd name="connsiteY9" fmla="*/ 353470 h 1823426"/>
                <a:gd name="connsiteX10" fmla="*/ 993234 w 1581813"/>
                <a:gd name="connsiteY10" fmla="*/ 259095 h 1823426"/>
                <a:gd name="connsiteX11" fmla="*/ 1031230 w 1581813"/>
                <a:gd name="connsiteY11" fmla="*/ 524942 h 1823426"/>
                <a:gd name="connsiteX12" fmla="*/ 1181949 w 1581813"/>
                <a:gd name="connsiteY12" fmla="*/ 428248 h 1823426"/>
                <a:gd name="connsiteX13" fmla="*/ 1188010 w 1581813"/>
                <a:gd name="connsiteY13" fmla="*/ 738965 h 1823426"/>
                <a:gd name="connsiteX14" fmla="*/ 1315156 w 1581813"/>
                <a:gd name="connsiteY14" fmla="*/ 664052 h 1823426"/>
                <a:gd name="connsiteX15" fmla="*/ 1362631 w 1581813"/>
                <a:gd name="connsiteY15" fmla="*/ 960446 h 1823426"/>
                <a:gd name="connsiteX16" fmla="*/ 1471290 w 1581813"/>
                <a:gd name="connsiteY16" fmla="*/ 934996 h 1823426"/>
                <a:gd name="connsiteX17" fmla="*/ 1362631 w 1581813"/>
                <a:gd name="connsiteY17" fmla="*/ 1188800 h 1823426"/>
                <a:gd name="connsiteX18" fmla="*/ 1514853 w 1581813"/>
                <a:gd name="connsiteY18" fmla="*/ 1163034 h 1823426"/>
                <a:gd name="connsiteX19" fmla="*/ 1272092 w 1581813"/>
                <a:gd name="connsiteY19" fmla="*/ 1399771 h 1823426"/>
                <a:gd name="connsiteX20" fmla="*/ 1549811 w 1581813"/>
                <a:gd name="connsiteY20" fmla="*/ 1395177 h 1823426"/>
                <a:gd name="connsiteX21" fmla="*/ 1104802 w 1581813"/>
                <a:gd name="connsiteY21" fmla="*/ 1561241 h 1823426"/>
                <a:gd name="connsiteX22" fmla="*/ 1581813 w 1581813"/>
                <a:gd name="connsiteY22" fmla="*/ 1595861 h 1823426"/>
                <a:gd name="connsiteX23" fmla="*/ 886228 w 1581813"/>
                <a:gd name="connsiteY23" fmla="*/ 1648631 h 1823426"/>
                <a:gd name="connsiteX24" fmla="*/ 315993 w 1581813"/>
                <a:gd name="connsiteY24" fmla="*/ 1823426 h 1823426"/>
                <a:gd name="connsiteX25" fmla="*/ 649645 w 1581813"/>
                <a:gd name="connsiteY25" fmla="*/ 1648631 h 1823426"/>
                <a:gd name="connsiteX26" fmla="*/ 174777 w 1581813"/>
                <a:gd name="connsiteY26" fmla="*/ 1627393 h 1823426"/>
                <a:gd name="connsiteX27" fmla="*/ 431071 w 1581813"/>
                <a:gd name="connsiteY27" fmla="*/ 1561241 h 1823426"/>
                <a:gd name="connsiteX28" fmla="*/ 80655 w 1581813"/>
                <a:gd name="connsiteY28" fmla="*/ 1416198 h 1823426"/>
                <a:gd name="connsiteX29" fmla="*/ 263781 w 1581813"/>
                <a:gd name="connsiteY29" fmla="*/ 1399771 h 1823426"/>
                <a:gd name="connsiteX30" fmla="*/ 0 w 1581813"/>
                <a:gd name="connsiteY30" fmla="*/ 1110483 h 1823426"/>
                <a:gd name="connsiteX31" fmla="*/ 173242 w 1581813"/>
                <a:gd name="connsiteY31" fmla="*/ 1188800 h 1823426"/>
                <a:gd name="connsiteX32" fmla="*/ 54073 w 1581813"/>
                <a:gd name="connsiteY32" fmla="*/ 864417 h 1823426"/>
                <a:gd name="connsiteX0" fmla="*/ 22542 w 1550282"/>
                <a:gd name="connsiteY0" fmla="*/ 864417 h 1823426"/>
                <a:gd name="connsiteX1" fmla="*/ 141711 w 1550282"/>
                <a:gd name="connsiteY1" fmla="*/ 960446 h 1823426"/>
                <a:gd name="connsiteX2" fmla="*/ 136634 w 1550282"/>
                <a:gd name="connsiteY2" fmla="*/ 618350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22542 w 1550282"/>
                <a:gd name="connsiteY32" fmla="*/ 864417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36634 w 1550282"/>
                <a:gd name="connsiteY2" fmla="*/ 618350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83625 w 1550282"/>
                <a:gd name="connsiteY14" fmla="*/ 664052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56479 w 1550282"/>
                <a:gd name="connsiteY13" fmla="*/ 738965 h 1823426"/>
                <a:gd name="connsiteX14" fmla="*/ 1252094 w 1550282"/>
                <a:gd name="connsiteY14" fmla="*/ 638308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52094 w 1550282"/>
                <a:gd name="connsiteY14" fmla="*/ 638308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331100 w 1550282"/>
                <a:gd name="connsiteY15" fmla="*/ 960446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439759 w 1550282"/>
                <a:gd name="connsiteY16" fmla="*/ 934996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31100 w 1550282"/>
                <a:gd name="connsiteY17" fmla="*/ 1188800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483322 w 1550282"/>
                <a:gd name="connsiteY18" fmla="*/ 1163034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40561 w 1550282"/>
                <a:gd name="connsiteY19" fmla="*/ 1399771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81566 w 1550282"/>
                <a:gd name="connsiteY19" fmla="*/ 1038203 h 1823426"/>
                <a:gd name="connsiteX20" fmla="*/ 1518280 w 1550282"/>
                <a:gd name="connsiteY20" fmla="*/ 1395177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281566 w 1550282"/>
                <a:gd name="connsiteY19" fmla="*/ 1038203 h 1823426"/>
                <a:gd name="connsiteX20" fmla="*/ 1419870 w 1550282"/>
                <a:gd name="connsiteY20" fmla="*/ 986739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330772 w 1550282"/>
                <a:gd name="connsiteY19" fmla="*/ 1008072 h 1823426"/>
                <a:gd name="connsiteX20" fmla="*/ 1419870 w 1550282"/>
                <a:gd name="connsiteY20" fmla="*/ 986739 h 1823426"/>
                <a:gd name="connsiteX21" fmla="*/ 1073271 w 1550282"/>
                <a:gd name="connsiteY21" fmla="*/ 1561241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550282"/>
                <a:gd name="connsiteY0" fmla="*/ 958811 h 1823426"/>
                <a:gd name="connsiteX1" fmla="*/ 141711 w 1550282"/>
                <a:gd name="connsiteY1" fmla="*/ 960446 h 1823426"/>
                <a:gd name="connsiteX2" fmla="*/ 168165 w 1550282"/>
                <a:gd name="connsiteY2" fmla="*/ 712744 h 1823426"/>
                <a:gd name="connsiteX3" fmla="*/ 232250 w 1550282"/>
                <a:gd name="connsiteY3" fmla="*/ 749475 h 1823426"/>
                <a:gd name="connsiteX4" fmla="*/ 311883 w 1550282"/>
                <a:gd name="connsiteY4" fmla="*/ 417738 h 1823426"/>
                <a:gd name="connsiteX5" fmla="*/ 399540 w 1550282"/>
                <a:gd name="connsiteY5" fmla="*/ 588005 h 1823426"/>
                <a:gd name="connsiteX6" fmla="*/ 500597 w 1550282"/>
                <a:gd name="connsiteY6" fmla="*/ 259095 h 1823426"/>
                <a:gd name="connsiteX7" fmla="*/ 607604 w 1550282"/>
                <a:gd name="connsiteY7" fmla="*/ 416533 h 1823426"/>
                <a:gd name="connsiteX8" fmla="*/ 725895 w 1550282"/>
                <a:gd name="connsiteY8" fmla="*/ 0 h 1823426"/>
                <a:gd name="connsiteX9" fmla="*/ 854697 w 1550282"/>
                <a:gd name="connsiteY9" fmla="*/ 353470 h 1823426"/>
                <a:gd name="connsiteX10" fmla="*/ 961703 w 1550282"/>
                <a:gd name="connsiteY10" fmla="*/ 259095 h 1823426"/>
                <a:gd name="connsiteX11" fmla="*/ 999699 w 1550282"/>
                <a:gd name="connsiteY11" fmla="*/ 524942 h 1823426"/>
                <a:gd name="connsiteX12" fmla="*/ 1150418 w 1550282"/>
                <a:gd name="connsiteY12" fmla="*/ 428248 h 1823426"/>
                <a:gd name="connsiteX13" fmla="*/ 1145969 w 1550282"/>
                <a:gd name="connsiteY13" fmla="*/ 627409 h 1823426"/>
                <a:gd name="connsiteX14" fmla="*/ 1215190 w 1550282"/>
                <a:gd name="connsiteY14" fmla="*/ 564655 h 1823426"/>
                <a:gd name="connsiteX15" fmla="*/ 1232690 w 1550282"/>
                <a:gd name="connsiteY15" fmla="*/ 776314 h 1823426"/>
                <a:gd name="connsiteX16" fmla="*/ 1292142 w 1550282"/>
                <a:gd name="connsiteY16" fmla="*/ 680560 h 1823426"/>
                <a:gd name="connsiteX17" fmla="*/ 1314698 w 1550282"/>
                <a:gd name="connsiteY17" fmla="*/ 867407 h 1823426"/>
                <a:gd name="connsiteX18" fmla="*/ 1389011 w 1550282"/>
                <a:gd name="connsiteY18" fmla="*/ 865075 h 1823426"/>
                <a:gd name="connsiteX19" fmla="*/ 1330772 w 1550282"/>
                <a:gd name="connsiteY19" fmla="*/ 1008072 h 1823426"/>
                <a:gd name="connsiteX20" fmla="*/ 1419870 w 1550282"/>
                <a:gd name="connsiteY20" fmla="*/ 986739 h 1823426"/>
                <a:gd name="connsiteX21" fmla="*/ 1306997 w 1550282"/>
                <a:gd name="connsiteY21" fmla="*/ 1176238 h 1823426"/>
                <a:gd name="connsiteX22" fmla="*/ 1550282 w 1550282"/>
                <a:gd name="connsiteY22" fmla="*/ 1595861 h 1823426"/>
                <a:gd name="connsiteX23" fmla="*/ 854697 w 1550282"/>
                <a:gd name="connsiteY23" fmla="*/ 1648631 h 1823426"/>
                <a:gd name="connsiteX24" fmla="*/ 284462 w 1550282"/>
                <a:gd name="connsiteY24" fmla="*/ 1823426 h 1823426"/>
                <a:gd name="connsiteX25" fmla="*/ 618114 w 1550282"/>
                <a:gd name="connsiteY25" fmla="*/ 1648631 h 1823426"/>
                <a:gd name="connsiteX26" fmla="*/ 143246 w 1550282"/>
                <a:gd name="connsiteY26" fmla="*/ 1627393 h 1823426"/>
                <a:gd name="connsiteX27" fmla="*/ 399540 w 1550282"/>
                <a:gd name="connsiteY27" fmla="*/ 1561241 h 1823426"/>
                <a:gd name="connsiteX28" fmla="*/ 49124 w 1550282"/>
                <a:gd name="connsiteY28" fmla="*/ 1416198 h 1823426"/>
                <a:gd name="connsiteX29" fmla="*/ 232250 w 1550282"/>
                <a:gd name="connsiteY29" fmla="*/ 1399771 h 1823426"/>
                <a:gd name="connsiteX30" fmla="*/ 0 w 1550282"/>
                <a:gd name="connsiteY30" fmla="*/ 1170553 h 1823426"/>
                <a:gd name="connsiteX31" fmla="*/ 141711 w 1550282"/>
                <a:gd name="connsiteY31" fmla="*/ 1188800 h 1823426"/>
                <a:gd name="connsiteX32" fmla="*/ 75094 w 1550282"/>
                <a:gd name="connsiteY32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854697 w 1419870"/>
                <a:gd name="connsiteY23" fmla="*/ 1648631 h 1823426"/>
                <a:gd name="connsiteX24" fmla="*/ 284462 w 1419870"/>
                <a:gd name="connsiteY24" fmla="*/ 1823426 h 1823426"/>
                <a:gd name="connsiteX25" fmla="*/ 618114 w 1419870"/>
                <a:gd name="connsiteY25" fmla="*/ 1648631 h 1823426"/>
                <a:gd name="connsiteX26" fmla="*/ 143246 w 1419870"/>
                <a:gd name="connsiteY26" fmla="*/ 1627393 h 1823426"/>
                <a:gd name="connsiteX27" fmla="*/ 399540 w 1419870"/>
                <a:gd name="connsiteY27" fmla="*/ 1561241 h 1823426"/>
                <a:gd name="connsiteX28" fmla="*/ 49124 w 1419870"/>
                <a:gd name="connsiteY28" fmla="*/ 1416198 h 1823426"/>
                <a:gd name="connsiteX29" fmla="*/ 232250 w 1419870"/>
                <a:gd name="connsiteY29" fmla="*/ 1399771 h 1823426"/>
                <a:gd name="connsiteX30" fmla="*/ 0 w 1419870"/>
                <a:gd name="connsiteY30" fmla="*/ 1170553 h 1823426"/>
                <a:gd name="connsiteX31" fmla="*/ 141711 w 1419870"/>
                <a:gd name="connsiteY31" fmla="*/ 1188800 h 1823426"/>
                <a:gd name="connsiteX32" fmla="*/ 75094 w 1419870"/>
                <a:gd name="connsiteY32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167216 w 1419870"/>
                <a:gd name="connsiteY23" fmla="*/ 1385447 h 1823426"/>
                <a:gd name="connsiteX24" fmla="*/ 854697 w 1419870"/>
                <a:gd name="connsiteY24" fmla="*/ 1648631 h 1823426"/>
                <a:gd name="connsiteX25" fmla="*/ 284462 w 1419870"/>
                <a:gd name="connsiteY25" fmla="*/ 1823426 h 1823426"/>
                <a:gd name="connsiteX26" fmla="*/ 618114 w 1419870"/>
                <a:gd name="connsiteY26" fmla="*/ 1648631 h 1823426"/>
                <a:gd name="connsiteX27" fmla="*/ 143246 w 1419870"/>
                <a:gd name="connsiteY27" fmla="*/ 1627393 h 1823426"/>
                <a:gd name="connsiteX28" fmla="*/ 399540 w 1419870"/>
                <a:gd name="connsiteY28" fmla="*/ 1561241 h 1823426"/>
                <a:gd name="connsiteX29" fmla="*/ 49124 w 1419870"/>
                <a:gd name="connsiteY29" fmla="*/ 1416198 h 1823426"/>
                <a:gd name="connsiteX30" fmla="*/ 232250 w 1419870"/>
                <a:gd name="connsiteY30" fmla="*/ 1399771 h 1823426"/>
                <a:gd name="connsiteX31" fmla="*/ 0 w 1419870"/>
                <a:gd name="connsiteY31" fmla="*/ 1170553 h 1823426"/>
                <a:gd name="connsiteX32" fmla="*/ 141711 w 1419870"/>
                <a:gd name="connsiteY32" fmla="*/ 1188800 h 1823426"/>
                <a:gd name="connsiteX33" fmla="*/ 75094 w 1419870"/>
                <a:gd name="connsiteY33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396841 w 1419870"/>
                <a:gd name="connsiteY23" fmla="*/ 1315142 h 1823426"/>
                <a:gd name="connsiteX24" fmla="*/ 854697 w 1419870"/>
                <a:gd name="connsiteY24" fmla="*/ 1648631 h 1823426"/>
                <a:gd name="connsiteX25" fmla="*/ 284462 w 1419870"/>
                <a:gd name="connsiteY25" fmla="*/ 1823426 h 1823426"/>
                <a:gd name="connsiteX26" fmla="*/ 618114 w 1419870"/>
                <a:gd name="connsiteY26" fmla="*/ 1648631 h 1823426"/>
                <a:gd name="connsiteX27" fmla="*/ 143246 w 1419870"/>
                <a:gd name="connsiteY27" fmla="*/ 1627393 h 1823426"/>
                <a:gd name="connsiteX28" fmla="*/ 399540 w 1419870"/>
                <a:gd name="connsiteY28" fmla="*/ 1561241 h 1823426"/>
                <a:gd name="connsiteX29" fmla="*/ 49124 w 1419870"/>
                <a:gd name="connsiteY29" fmla="*/ 1416198 h 1823426"/>
                <a:gd name="connsiteX30" fmla="*/ 232250 w 1419870"/>
                <a:gd name="connsiteY30" fmla="*/ 1399771 h 1823426"/>
                <a:gd name="connsiteX31" fmla="*/ 0 w 1419870"/>
                <a:gd name="connsiteY31" fmla="*/ 1170553 h 1823426"/>
                <a:gd name="connsiteX32" fmla="*/ 141711 w 1419870"/>
                <a:gd name="connsiteY32" fmla="*/ 1188800 h 1823426"/>
                <a:gd name="connsiteX33" fmla="*/ 75094 w 1419870"/>
                <a:gd name="connsiteY33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396841 w 1419870"/>
                <a:gd name="connsiteY23" fmla="*/ 1315142 h 1823426"/>
                <a:gd name="connsiteX24" fmla="*/ 1154914 w 1419870"/>
                <a:gd name="connsiteY24" fmla="*/ 1462449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261526 w 1419870"/>
                <a:gd name="connsiteY23" fmla="*/ 1254881 h 1823426"/>
                <a:gd name="connsiteX24" fmla="*/ 1154914 w 1419870"/>
                <a:gd name="connsiteY24" fmla="*/ 1462449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9870"/>
                <a:gd name="connsiteY0" fmla="*/ 958811 h 1823426"/>
                <a:gd name="connsiteX1" fmla="*/ 141711 w 1419870"/>
                <a:gd name="connsiteY1" fmla="*/ 960446 h 1823426"/>
                <a:gd name="connsiteX2" fmla="*/ 168165 w 1419870"/>
                <a:gd name="connsiteY2" fmla="*/ 712744 h 1823426"/>
                <a:gd name="connsiteX3" fmla="*/ 232250 w 1419870"/>
                <a:gd name="connsiteY3" fmla="*/ 749475 h 1823426"/>
                <a:gd name="connsiteX4" fmla="*/ 311883 w 1419870"/>
                <a:gd name="connsiteY4" fmla="*/ 417738 h 1823426"/>
                <a:gd name="connsiteX5" fmla="*/ 399540 w 1419870"/>
                <a:gd name="connsiteY5" fmla="*/ 588005 h 1823426"/>
                <a:gd name="connsiteX6" fmla="*/ 500597 w 1419870"/>
                <a:gd name="connsiteY6" fmla="*/ 259095 h 1823426"/>
                <a:gd name="connsiteX7" fmla="*/ 607604 w 1419870"/>
                <a:gd name="connsiteY7" fmla="*/ 416533 h 1823426"/>
                <a:gd name="connsiteX8" fmla="*/ 725895 w 1419870"/>
                <a:gd name="connsiteY8" fmla="*/ 0 h 1823426"/>
                <a:gd name="connsiteX9" fmla="*/ 854697 w 1419870"/>
                <a:gd name="connsiteY9" fmla="*/ 353470 h 1823426"/>
                <a:gd name="connsiteX10" fmla="*/ 961703 w 1419870"/>
                <a:gd name="connsiteY10" fmla="*/ 259095 h 1823426"/>
                <a:gd name="connsiteX11" fmla="*/ 999699 w 1419870"/>
                <a:gd name="connsiteY11" fmla="*/ 524942 h 1823426"/>
                <a:gd name="connsiteX12" fmla="*/ 1150418 w 1419870"/>
                <a:gd name="connsiteY12" fmla="*/ 428248 h 1823426"/>
                <a:gd name="connsiteX13" fmla="*/ 1145969 w 1419870"/>
                <a:gd name="connsiteY13" fmla="*/ 627409 h 1823426"/>
                <a:gd name="connsiteX14" fmla="*/ 1215190 w 1419870"/>
                <a:gd name="connsiteY14" fmla="*/ 564655 h 1823426"/>
                <a:gd name="connsiteX15" fmla="*/ 1232690 w 1419870"/>
                <a:gd name="connsiteY15" fmla="*/ 776314 h 1823426"/>
                <a:gd name="connsiteX16" fmla="*/ 1292142 w 1419870"/>
                <a:gd name="connsiteY16" fmla="*/ 680560 h 1823426"/>
                <a:gd name="connsiteX17" fmla="*/ 1314698 w 1419870"/>
                <a:gd name="connsiteY17" fmla="*/ 867407 h 1823426"/>
                <a:gd name="connsiteX18" fmla="*/ 1389011 w 1419870"/>
                <a:gd name="connsiteY18" fmla="*/ 865075 h 1823426"/>
                <a:gd name="connsiteX19" fmla="*/ 1330772 w 1419870"/>
                <a:gd name="connsiteY19" fmla="*/ 1008072 h 1823426"/>
                <a:gd name="connsiteX20" fmla="*/ 1419870 w 1419870"/>
                <a:gd name="connsiteY20" fmla="*/ 986739 h 1823426"/>
                <a:gd name="connsiteX21" fmla="*/ 1306997 w 1419870"/>
                <a:gd name="connsiteY21" fmla="*/ 1176238 h 1823426"/>
                <a:gd name="connsiteX22" fmla="*/ 1414967 w 1419870"/>
                <a:gd name="connsiteY22" fmla="*/ 1180728 h 1823426"/>
                <a:gd name="connsiteX23" fmla="*/ 1261526 w 1419870"/>
                <a:gd name="connsiteY23" fmla="*/ 1254881 h 1823426"/>
                <a:gd name="connsiteX24" fmla="*/ 1396841 w 1419870"/>
                <a:gd name="connsiteY24" fmla="*/ 1278317 h 1823426"/>
                <a:gd name="connsiteX25" fmla="*/ 854697 w 1419870"/>
                <a:gd name="connsiteY25" fmla="*/ 1648631 h 1823426"/>
                <a:gd name="connsiteX26" fmla="*/ 284462 w 1419870"/>
                <a:gd name="connsiteY26" fmla="*/ 1823426 h 1823426"/>
                <a:gd name="connsiteX27" fmla="*/ 618114 w 1419870"/>
                <a:gd name="connsiteY27" fmla="*/ 1648631 h 1823426"/>
                <a:gd name="connsiteX28" fmla="*/ 143246 w 1419870"/>
                <a:gd name="connsiteY28" fmla="*/ 1627393 h 1823426"/>
                <a:gd name="connsiteX29" fmla="*/ 399540 w 1419870"/>
                <a:gd name="connsiteY29" fmla="*/ 1561241 h 1823426"/>
                <a:gd name="connsiteX30" fmla="*/ 49124 w 1419870"/>
                <a:gd name="connsiteY30" fmla="*/ 1416198 h 1823426"/>
                <a:gd name="connsiteX31" fmla="*/ 232250 w 1419870"/>
                <a:gd name="connsiteY31" fmla="*/ 1399771 h 1823426"/>
                <a:gd name="connsiteX32" fmla="*/ 0 w 1419870"/>
                <a:gd name="connsiteY32" fmla="*/ 1170553 h 1823426"/>
                <a:gd name="connsiteX33" fmla="*/ 141711 w 1419870"/>
                <a:gd name="connsiteY33" fmla="*/ 1188800 h 1823426"/>
                <a:gd name="connsiteX34" fmla="*/ 75094 w 1419870"/>
                <a:gd name="connsiteY34" fmla="*/ 958811 h 1823426"/>
                <a:gd name="connsiteX0" fmla="*/ 75094 w 1414967"/>
                <a:gd name="connsiteY0" fmla="*/ 958811 h 1823426"/>
                <a:gd name="connsiteX1" fmla="*/ 141711 w 1414967"/>
                <a:gd name="connsiteY1" fmla="*/ 960446 h 1823426"/>
                <a:gd name="connsiteX2" fmla="*/ 168165 w 1414967"/>
                <a:gd name="connsiteY2" fmla="*/ 712744 h 1823426"/>
                <a:gd name="connsiteX3" fmla="*/ 232250 w 1414967"/>
                <a:gd name="connsiteY3" fmla="*/ 749475 h 1823426"/>
                <a:gd name="connsiteX4" fmla="*/ 311883 w 1414967"/>
                <a:gd name="connsiteY4" fmla="*/ 417738 h 1823426"/>
                <a:gd name="connsiteX5" fmla="*/ 399540 w 1414967"/>
                <a:gd name="connsiteY5" fmla="*/ 588005 h 1823426"/>
                <a:gd name="connsiteX6" fmla="*/ 500597 w 1414967"/>
                <a:gd name="connsiteY6" fmla="*/ 259095 h 1823426"/>
                <a:gd name="connsiteX7" fmla="*/ 607604 w 1414967"/>
                <a:gd name="connsiteY7" fmla="*/ 416533 h 1823426"/>
                <a:gd name="connsiteX8" fmla="*/ 725895 w 1414967"/>
                <a:gd name="connsiteY8" fmla="*/ 0 h 1823426"/>
                <a:gd name="connsiteX9" fmla="*/ 854697 w 1414967"/>
                <a:gd name="connsiteY9" fmla="*/ 353470 h 1823426"/>
                <a:gd name="connsiteX10" fmla="*/ 961703 w 1414967"/>
                <a:gd name="connsiteY10" fmla="*/ 259095 h 1823426"/>
                <a:gd name="connsiteX11" fmla="*/ 999699 w 1414967"/>
                <a:gd name="connsiteY11" fmla="*/ 524942 h 1823426"/>
                <a:gd name="connsiteX12" fmla="*/ 1150418 w 1414967"/>
                <a:gd name="connsiteY12" fmla="*/ 428248 h 1823426"/>
                <a:gd name="connsiteX13" fmla="*/ 1145969 w 1414967"/>
                <a:gd name="connsiteY13" fmla="*/ 627409 h 1823426"/>
                <a:gd name="connsiteX14" fmla="*/ 1215190 w 1414967"/>
                <a:gd name="connsiteY14" fmla="*/ 564655 h 1823426"/>
                <a:gd name="connsiteX15" fmla="*/ 1232690 w 1414967"/>
                <a:gd name="connsiteY15" fmla="*/ 776314 h 1823426"/>
                <a:gd name="connsiteX16" fmla="*/ 1292142 w 1414967"/>
                <a:gd name="connsiteY16" fmla="*/ 680560 h 1823426"/>
                <a:gd name="connsiteX17" fmla="*/ 1314698 w 1414967"/>
                <a:gd name="connsiteY17" fmla="*/ 867407 h 1823426"/>
                <a:gd name="connsiteX18" fmla="*/ 1389011 w 1414967"/>
                <a:gd name="connsiteY18" fmla="*/ 865075 h 1823426"/>
                <a:gd name="connsiteX19" fmla="*/ 1330772 w 1414967"/>
                <a:gd name="connsiteY19" fmla="*/ 1008072 h 1823426"/>
                <a:gd name="connsiteX20" fmla="*/ 1411669 w 1414967"/>
                <a:gd name="connsiteY20" fmla="*/ 1033609 h 1823426"/>
                <a:gd name="connsiteX21" fmla="*/ 1306997 w 1414967"/>
                <a:gd name="connsiteY21" fmla="*/ 1176238 h 1823426"/>
                <a:gd name="connsiteX22" fmla="*/ 1414967 w 1414967"/>
                <a:gd name="connsiteY22" fmla="*/ 1180728 h 1823426"/>
                <a:gd name="connsiteX23" fmla="*/ 1261526 w 1414967"/>
                <a:gd name="connsiteY23" fmla="*/ 1254881 h 1823426"/>
                <a:gd name="connsiteX24" fmla="*/ 1396841 w 1414967"/>
                <a:gd name="connsiteY24" fmla="*/ 1278317 h 1823426"/>
                <a:gd name="connsiteX25" fmla="*/ 854697 w 1414967"/>
                <a:gd name="connsiteY25" fmla="*/ 1648631 h 1823426"/>
                <a:gd name="connsiteX26" fmla="*/ 284462 w 1414967"/>
                <a:gd name="connsiteY26" fmla="*/ 1823426 h 1823426"/>
                <a:gd name="connsiteX27" fmla="*/ 618114 w 1414967"/>
                <a:gd name="connsiteY27" fmla="*/ 1648631 h 1823426"/>
                <a:gd name="connsiteX28" fmla="*/ 143246 w 1414967"/>
                <a:gd name="connsiteY28" fmla="*/ 1627393 h 1823426"/>
                <a:gd name="connsiteX29" fmla="*/ 399540 w 1414967"/>
                <a:gd name="connsiteY29" fmla="*/ 1561241 h 1823426"/>
                <a:gd name="connsiteX30" fmla="*/ 49124 w 1414967"/>
                <a:gd name="connsiteY30" fmla="*/ 1416198 h 1823426"/>
                <a:gd name="connsiteX31" fmla="*/ 232250 w 1414967"/>
                <a:gd name="connsiteY31" fmla="*/ 1399771 h 1823426"/>
                <a:gd name="connsiteX32" fmla="*/ 0 w 1414967"/>
                <a:gd name="connsiteY32" fmla="*/ 1170553 h 1823426"/>
                <a:gd name="connsiteX33" fmla="*/ 141711 w 1414967"/>
                <a:gd name="connsiteY33" fmla="*/ 1188800 h 1823426"/>
                <a:gd name="connsiteX34" fmla="*/ 75094 w 1414967"/>
                <a:gd name="connsiteY34" fmla="*/ 958811 h 1823426"/>
                <a:gd name="connsiteX0" fmla="*/ 75094 w 1414967"/>
                <a:gd name="connsiteY0" fmla="*/ 958811 h 1823426"/>
                <a:gd name="connsiteX1" fmla="*/ 141711 w 1414967"/>
                <a:gd name="connsiteY1" fmla="*/ 960446 h 1823426"/>
                <a:gd name="connsiteX2" fmla="*/ 168165 w 1414967"/>
                <a:gd name="connsiteY2" fmla="*/ 712744 h 1823426"/>
                <a:gd name="connsiteX3" fmla="*/ 232250 w 1414967"/>
                <a:gd name="connsiteY3" fmla="*/ 749475 h 1823426"/>
                <a:gd name="connsiteX4" fmla="*/ 311883 w 1414967"/>
                <a:gd name="connsiteY4" fmla="*/ 417738 h 1823426"/>
                <a:gd name="connsiteX5" fmla="*/ 399540 w 1414967"/>
                <a:gd name="connsiteY5" fmla="*/ 588005 h 1823426"/>
                <a:gd name="connsiteX6" fmla="*/ 500597 w 1414967"/>
                <a:gd name="connsiteY6" fmla="*/ 259095 h 1823426"/>
                <a:gd name="connsiteX7" fmla="*/ 607604 w 1414967"/>
                <a:gd name="connsiteY7" fmla="*/ 416533 h 1823426"/>
                <a:gd name="connsiteX8" fmla="*/ 725895 w 1414967"/>
                <a:gd name="connsiteY8" fmla="*/ 0 h 1823426"/>
                <a:gd name="connsiteX9" fmla="*/ 854697 w 1414967"/>
                <a:gd name="connsiteY9" fmla="*/ 353470 h 1823426"/>
                <a:gd name="connsiteX10" fmla="*/ 961703 w 1414967"/>
                <a:gd name="connsiteY10" fmla="*/ 259095 h 1823426"/>
                <a:gd name="connsiteX11" fmla="*/ 999699 w 1414967"/>
                <a:gd name="connsiteY11" fmla="*/ 524942 h 1823426"/>
                <a:gd name="connsiteX12" fmla="*/ 1150418 w 1414967"/>
                <a:gd name="connsiteY12" fmla="*/ 428248 h 1823426"/>
                <a:gd name="connsiteX13" fmla="*/ 1145969 w 1414967"/>
                <a:gd name="connsiteY13" fmla="*/ 627409 h 1823426"/>
                <a:gd name="connsiteX14" fmla="*/ 1215190 w 1414967"/>
                <a:gd name="connsiteY14" fmla="*/ 564655 h 1823426"/>
                <a:gd name="connsiteX15" fmla="*/ 1232690 w 1414967"/>
                <a:gd name="connsiteY15" fmla="*/ 776314 h 1823426"/>
                <a:gd name="connsiteX16" fmla="*/ 1292142 w 1414967"/>
                <a:gd name="connsiteY16" fmla="*/ 680560 h 1823426"/>
                <a:gd name="connsiteX17" fmla="*/ 1314698 w 1414967"/>
                <a:gd name="connsiteY17" fmla="*/ 867407 h 1823426"/>
                <a:gd name="connsiteX18" fmla="*/ 1389011 w 1414967"/>
                <a:gd name="connsiteY18" fmla="*/ 865075 h 1823426"/>
                <a:gd name="connsiteX19" fmla="*/ 1330772 w 1414967"/>
                <a:gd name="connsiteY19" fmla="*/ 1008072 h 1823426"/>
                <a:gd name="connsiteX20" fmla="*/ 1399367 w 1414967"/>
                <a:gd name="connsiteY20" fmla="*/ 976695 h 1823426"/>
                <a:gd name="connsiteX21" fmla="*/ 1306997 w 1414967"/>
                <a:gd name="connsiteY21" fmla="*/ 1176238 h 1823426"/>
                <a:gd name="connsiteX22" fmla="*/ 1414967 w 1414967"/>
                <a:gd name="connsiteY22" fmla="*/ 1180728 h 1823426"/>
                <a:gd name="connsiteX23" fmla="*/ 1261526 w 1414967"/>
                <a:gd name="connsiteY23" fmla="*/ 1254881 h 1823426"/>
                <a:gd name="connsiteX24" fmla="*/ 1396841 w 1414967"/>
                <a:gd name="connsiteY24" fmla="*/ 1278317 h 1823426"/>
                <a:gd name="connsiteX25" fmla="*/ 854697 w 1414967"/>
                <a:gd name="connsiteY25" fmla="*/ 1648631 h 1823426"/>
                <a:gd name="connsiteX26" fmla="*/ 284462 w 1414967"/>
                <a:gd name="connsiteY26" fmla="*/ 1823426 h 1823426"/>
                <a:gd name="connsiteX27" fmla="*/ 618114 w 1414967"/>
                <a:gd name="connsiteY27" fmla="*/ 1648631 h 1823426"/>
                <a:gd name="connsiteX28" fmla="*/ 143246 w 1414967"/>
                <a:gd name="connsiteY28" fmla="*/ 1627393 h 1823426"/>
                <a:gd name="connsiteX29" fmla="*/ 399540 w 1414967"/>
                <a:gd name="connsiteY29" fmla="*/ 1561241 h 1823426"/>
                <a:gd name="connsiteX30" fmla="*/ 49124 w 1414967"/>
                <a:gd name="connsiteY30" fmla="*/ 1416198 h 1823426"/>
                <a:gd name="connsiteX31" fmla="*/ 232250 w 1414967"/>
                <a:gd name="connsiteY31" fmla="*/ 1399771 h 1823426"/>
                <a:gd name="connsiteX32" fmla="*/ 0 w 1414967"/>
                <a:gd name="connsiteY32" fmla="*/ 1170553 h 1823426"/>
                <a:gd name="connsiteX33" fmla="*/ 141711 w 1414967"/>
                <a:gd name="connsiteY33" fmla="*/ 1188800 h 1823426"/>
                <a:gd name="connsiteX34" fmla="*/ 75094 w 1414967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06997 w 1423168"/>
                <a:gd name="connsiteY21" fmla="*/ 1176238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96841 w 1423168"/>
                <a:gd name="connsiteY24" fmla="*/ 1278317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96841 w 1423168"/>
                <a:gd name="connsiteY24" fmla="*/ 1278317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314698 w 1423168"/>
                <a:gd name="connsiteY17" fmla="*/ 867407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907581 h 1823426"/>
                <a:gd name="connsiteX18" fmla="*/ 1389011 w 1423168"/>
                <a:gd name="connsiteY18" fmla="*/ 865075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907581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150418 w 1423168"/>
                <a:gd name="connsiteY12" fmla="*/ 428248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232250 w 1423168"/>
                <a:gd name="connsiteY3" fmla="*/ 749475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399540 w 1423168"/>
                <a:gd name="connsiteY5" fmla="*/ 588005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168165 w 1423168"/>
                <a:gd name="connsiteY2" fmla="*/ 712744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141711 w 1423168"/>
                <a:gd name="connsiteY1" fmla="*/ 960446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75094 w 1423168"/>
                <a:gd name="connsiteY0" fmla="*/ 958811 h 1823426"/>
                <a:gd name="connsiteX1" fmla="*/ 301629 w 1423168"/>
                <a:gd name="connsiteY1" fmla="*/ 849967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75094 w 1423168"/>
                <a:gd name="connsiteY34" fmla="*/ 958811 h 1823426"/>
                <a:gd name="connsiteX0" fmla="*/ 165304 w 1423168"/>
                <a:gd name="connsiteY0" fmla="*/ 751244 h 1823426"/>
                <a:gd name="connsiteX1" fmla="*/ 301629 w 1423168"/>
                <a:gd name="connsiteY1" fmla="*/ 849967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5304 w 1423168"/>
                <a:gd name="connsiteY0" fmla="*/ 751244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5304 w 1423168"/>
                <a:gd name="connsiteY0" fmla="*/ 751244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5304 w 1423168"/>
                <a:gd name="connsiteY34" fmla="*/ 751244 h 1823426"/>
                <a:gd name="connsiteX0" fmla="*/ 161204 w 1423168"/>
                <a:gd name="connsiteY0" fmla="*/ 717765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161204 w 1423168"/>
                <a:gd name="connsiteY34" fmla="*/ 717765 h 1823426"/>
                <a:gd name="connsiteX0" fmla="*/ 161204 w 1423168"/>
                <a:gd name="connsiteY0" fmla="*/ 717765 h 1823426"/>
                <a:gd name="connsiteX1" fmla="*/ 256525 w 1423168"/>
                <a:gd name="connsiteY1" fmla="*/ 762923 h 1823426"/>
                <a:gd name="connsiteX2" fmla="*/ 233772 w 1423168"/>
                <a:gd name="connsiteY2" fmla="*/ 578829 h 1823426"/>
                <a:gd name="connsiteX3" fmla="*/ 314259 w 1423168"/>
                <a:gd name="connsiteY3" fmla="*/ 615561 h 1823426"/>
                <a:gd name="connsiteX4" fmla="*/ 311883 w 1423168"/>
                <a:gd name="connsiteY4" fmla="*/ 417738 h 1823426"/>
                <a:gd name="connsiteX5" fmla="*/ 432344 w 1423168"/>
                <a:gd name="connsiteY5" fmla="*/ 487570 h 1823426"/>
                <a:gd name="connsiteX6" fmla="*/ 500597 w 1423168"/>
                <a:gd name="connsiteY6" fmla="*/ 259095 h 1823426"/>
                <a:gd name="connsiteX7" fmla="*/ 607604 w 1423168"/>
                <a:gd name="connsiteY7" fmla="*/ 416533 h 1823426"/>
                <a:gd name="connsiteX8" fmla="*/ 725895 w 1423168"/>
                <a:gd name="connsiteY8" fmla="*/ 0 h 1823426"/>
                <a:gd name="connsiteX9" fmla="*/ 854697 w 1423168"/>
                <a:gd name="connsiteY9" fmla="*/ 353470 h 1823426"/>
                <a:gd name="connsiteX10" fmla="*/ 961703 w 1423168"/>
                <a:gd name="connsiteY10" fmla="*/ 259095 h 1823426"/>
                <a:gd name="connsiteX11" fmla="*/ 999699 w 1423168"/>
                <a:gd name="connsiteY11" fmla="*/ 524942 h 1823426"/>
                <a:gd name="connsiteX12" fmla="*/ 1080711 w 1423168"/>
                <a:gd name="connsiteY12" fmla="*/ 404813 h 1823426"/>
                <a:gd name="connsiteX13" fmla="*/ 1145969 w 1423168"/>
                <a:gd name="connsiteY13" fmla="*/ 627409 h 1823426"/>
                <a:gd name="connsiteX14" fmla="*/ 1215190 w 1423168"/>
                <a:gd name="connsiteY14" fmla="*/ 564655 h 1823426"/>
                <a:gd name="connsiteX15" fmla="*/ 1232690 w 1423168"/>
                <a:gd name="connsiteY15" fmla="*/ 776314 h 1823426"/>
                <a:gd name="connsiteX16" fmla="*/ 1292142 w 1423168"/>
                <a:gd name="connsiteY16" fmla="*/ 680560 h 1823426"/>
                <a:gd name="connsiteX17" fmla="*/ 1273693 w 1423168"/>
                <a:gd name="connsiteY17" fmla="*/ 880798 h 1823426"/>
                <a:gd name="connsiteX18" fmla="*/ 1348006 w 1423168"/>
                <a:gd name="connsiteY18" fmla="*/ 841640 h 1823426"/>
                <a:gd name="connsiteX19" fmla="*/ 1330772 w 1423168"/>
                <a:gd name="connsiteY19" fmla="*/ 1008072 h 1823426"/>
                <a:gd name="connsiteX20" fmla="*/ 1399367 w 1423168"/>
                <a:gd name="connsiteY20" fmla="*/ 976695 h 1823426"/>
                <a:gd name="connsiteX21" fmla="*/ 1311097 w 1423168"/>
                <a:gd name="connsiteY21" fmla="*/ 1119325 h 1823426"/>
                <a:gd name="connsiteX22" fmla="*/ 1423168 w 1423168"/>
                <a:gd name="connsiteY22" fmla="*/ 1103727 h 1823426"/>
                <a:gd name="connsiteX23" fmla="*/ 1261526 w 1423168"/>
                <a:gd name="connsiteY23" fmla="*/ 1254881 h 1823426"/>
                <a:gd name="connsiteX24" fmla="*/ 1380439 w 1423168"/>
                <a:gd name="connsiteY24" fmla="*/ 1228099 h 1823426"/>
                <a:gd name="connsiteX25" fmla="*/ 854697 w 1423168"/>
                <a:gd name="connsiteY25" fmla="*/ 1648631 h 1823426"/>
                <a:gd name="connsiteX26" fmla="*/ 284462 w 1423168"/>
                <a:gd name="connsiteY26" fmla="*/ 1823426 h 1823426"/>
                <a:gd name="connsiteX27" fmla="*/ 618114 w 1423168"/>
                <a:gd name="connsiteY27" fmla="*/ 1648631 h 1823426"/>
                <a:gd name="connsiteX28" fmla="*/ 143246 w 1423168"/>
                <a:gd name="connsiteY28" fmla="*/ 1627393 h 1823426"/>
                <a:gd name="connsiteX29" fmla="*/ 399540 w 1423168"/>
                <a:gd name="connsiteY29" fmla="*/ 1561241 h 1823426"/>
                <a:gd name="connsiteX30" fmla="*/ 49124 w 1423168"/>
                <a:gd name="connsiteY30" fmla="*/ 1416198 h 1823426"/>
                <a:gd name="connsiteX31" fmla="*/ 232250 w 1423168"/>
                <a:gd name="connsiteY31" fmla="*/ 1399771 h 1823426"/>
                <a:gd name="connsiteX32" fmla="*/ 0 w 1423168"/>
                <a:gd name="connsiteY32" fmla="*/ 1170553 h 1823426"/>
                <a:gd name="connsiteX33" fmla="*/ 141711 w 1423168"/>
                <a:gd name="connsiteY33" fmla="*/ 1188800 h 1823426"/>
                <a:gd name="connsiteX34" fmla="*/ 224112 w 1423168"/>
                <a:gd name="connsiteY34" fmla="*/ 886617 h 1823426"/>
                <a:gd name="connsiteX35" fmla="*/ 161204 w 1423168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138084 w 1374044"/>
                <a:gd name="connsiteY34" fmla="*/ 1010488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92587 w 1374044"/>
                <a:gd name="connsiteY33" fmla="*/ 1188800 h 1823426"/>
                <a:gd name="connsiteX34" fmla="*/ 68377 w 1374044"/>
                <a:gd name="connsiteY34" fmla="*/ 88326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68377 w 1374044"/>
                <a:gd name="connsiteY33" fmla="*/ 88326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81 w 1374044"/>
                <a:gd name="connsiteY32" fmla="*/ 919464 h 1823426"/>
                <a:gd name="connsiteX33" fmla="*/ 56075 w 1374044"/>
                <a:gd name="connsiteY33" fmla="*/ 83639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43596 w 1374044"/>
                <a:gd name="connsiteY32" fmla="*/ 1043335 h 1823426"/>
                <a:gd name="connsiteX33" fmla="*/ 56075 w 1374044"/>
                <a:gd name="connsiteY33" fmla="*/ 836399 h 1823426"/>
                <a:gd name="connsiteX34" fmla="*/ 174988 w 1374044"/>
                <a:gd name="connsiteY34" fmla="*/ 886617 h 1823426"/>
                <a:gd name="connsiteX35" fmla="*/ 112080 w 1374044"/>
                <a:gd name="connsiteY35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54486 w 1374044"/>
                <a:gd name="connsiteY32" fmla="*/ 1201316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9172 w 1374044"/>
                <a:gd name="connsiteY32" fmla="*/ 99040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83126 w 1374044"/>
                <a:gd name="connsiteY31" fmla="*/ 1399771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66725 w 1374044"/>
                <a:gd name="connsiteY31" fmla="*/ 1168769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2080 w 1374044"/>
                <a:gd name="connsiteY0" fmla="*/ 717765 h 1823426"/>
                <a:gd name="connsiteX1" fmla="*/ 207401 w 1374044"/>
                <a:gd name="connsiteY1" fmla="*/ 762923 h 1823426"/>
                <a:gd name="connsiteX2" fmla="*/ 184648 w 1374044"/>
                <a:gd name="connsiteY2" fmla="*/ 578829 h 1823426"/>
                <a:gd name="connsiteX3" fmla="*/ 265135 w 1374044"/>
                <a:gd name="connsiteY3" fmla="*/ 615561 h 1823426"/>
                <a:gd name="connsiteX4" fmla="*/ 262759 w 1374044"/>
                <a:gd name="connsiteY4" fmla="*/ 417738 h 1823426"/>
                <a:gd name="connsiteX5" fmla="*/ 383220 w 1374044"/>
                <a:gd name="connsiteY5" fmla="*/ 487570 h 1823426"/>
                <a:gd name="connsiteX6" fmla="*/ 451473 w 1374044"/>
                <a:gd name="connsiteY6" fmla="*/ 259095 h 1823426"/>
                <a:gd name="connsiteX7" fmla="*/ 558480 w 1374044"/>
                <a:gd name="connsiteY7" fmla="*/ 416533 h 1823426"/>
                <a:gd name="connsiteX8" fmla="*/ 676771 w 1374044"/>
                <a:gd name="connsiteY8" fmla="*/ 0 h 1823426"/>
                <a:gd name="connsiteX9" fmla="*/ 805573 w 1374044"/>
                <a:gd name="connsiteY9" fmla="*/ 353470 h 1823426"/>
                <a:gd name="connsiteX10" fmla="*/ 912579 w 1374044"/>
                <a:gd name="connsiteY10" fmla="*/ 259095 h 1823426"/>
                <a:gd name="connsiteX11" fmla="*/ 950575 w 1374044"/>
                <a:gd name="connsiteY11" fmla="*/ 524942 h 1823426"/>
                <a:gd name="connsiteX12" fmla="*/ 1031587 w 1374044"/>
                <a:gd name="connsiteY12" fmla="*/ 404813 h 1823426"/>
                <a:gd name="connsiteX13" fmla="*/ 1096845 w 1374044"/>
                <a:gd name="connsiteY13" fmla="*/ 627409 h 1823426"/>
                <a:gd name="connsiteX14" fmla="*/ 1166066 w 1374044"/>
                <a:gd name="connsiteY14" fmla="*/ 564655 h 1823426"/>
                <a:gd name="connsiteX15" fmla="*/ 1183566 w 1374044"/>
                <a:gd name="connsiteY15" fmla="*/ 776314 h 1823426"/>
                <a:gd name="connsiteX16" fmla="*/ 1243018 w 1374044"/>
                <a:gd name="connsiteY16" fmla="*/ 680560 h 1823426"/>
                <a:gd name="connsiteX17" fmla="*/ 1224569 w 1374044"/>
                <a:gd name="connsiteY17" fmla="*/ 880798 h 1823426"/>
                <a:gd name="connsiteX18" fmla="*/ 1298882 w 1374044"/>
                <a:gd name="connsiteY18" fmla="*/ 841640 h 1823426"/>
                <a:gd name="connsiteX19" fmla="*/ 1281648 w 1374044"/>
                <a:gd name="connsiteY19" fmla="*/ 1008072 h 1823426"/>
                <a:gd name="connsiteX20" fmla="*/ 1350243 w 1374044"/>
                <a:gd name="connsiteY20" fmla="*/ 976695 h 1823426"/>
                <a:gd name="connsiteX21" fmla="*/ 1261973 w 1374044"/>
                <a:gd name="connsiteY21" fmla="*/ 1119325 h 1823426"/>
                <a:gd name="connsiteX22" fmla="*/ 1374044 w 1374044"/>
                <a:gd name="connsiteY22" fmla="*/ 1103727 h 1823426"/>
                <a:gd name="connsiteX23" fmla="*/ 1212402 w 1374044"/>
                <a:gd name="connsiteY23" fmla="*/ 1254881 h 1823426"/>
                <a:gd name="connsiteX24" fmla="*/ 1331315 w 1374044"/>
                <a:gd name="connsiteY24" fmla="*/ 1228099 h 1823426"/>
                <a:gd name="connsiteX25" fmla="*/ 805573 w 1374044"/>
                <a:gd name="connsiteY25" fmla="*/ 1648631 h 1823426"/>
                <a:gd name="connsiteX26" fmla="*/ 235338 w 1374044"/>
                <a:gd name="connsiteY26" fmla="*/ 1823426 h 1823426"/>
                <a:gd name="connsiteX27" fmla="*/ 568990 w 1374044"/>
                <a:gd name="connsiteY27" fmla="*/ 1648631 h 1823426"/>
                <a:gd name="connsiteX28" fmla="*/ 94122 w 1374044"/>
                <a:gd name="connsiteY28" fmla="*/ 1627393 h 1823426"/>
                <a:gd name="connsiteX29" fmla="*/ 350416 w 1374044"/>
                <a:gd name="connsiteY29" fmla="*/ 1561241 h 1823426"/>
                <a:gd name="connsiteX30" fmla="*/ 0 w 1374044"/>
                <a:gd name="connsiteY30" fmla="*/ 1416198 h 1823426"/>
                <a:gd name="connsiteX31" fmla="*/ 166725 w 1374044"/>
                <a:gd name="connsiteY31" fmla="*/ 1168769 h 1823426"/>
                <a:gd name="connsiteX32" fmla="*/ 19172 w 1374044"/>
                <a:gd name="connsiteY32" fmla="*/ 960271 h 1823426"/>
                <a:gd name="connsiteX33" fmla="*/ 143596 w 1374044"/>
                <a:gd name="connsiteY33" fmla="*/ 1043335 h 1823426"/>
                <a:gd name="connsiteX34" fmla="*/ 56075 w 1374044"/>
                <a:gd name="connsiteY34" fmla="*/ 836399 h 1823426"/>
                <a:gd name="connsiteX35" fmla="*/ 174988 w 1374044"/>
                <a:gd name="connsiteY35" fmla="*/ 886617 h 1823426"/>
                <a:gd name="connsiteX36" fmla="*/ 112080 w 13740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354516 w 1378144"/>
                <a:gd name="connsiteY29" fmla="*/ 1561241 h 1823426"/>
                <a:gd name="connsiteX30" fmla="*/ 0 w 1378144"/>
                <a:gd name="connsiteY30" fmla="*/ 1084761 h 1823426"/>
                <a:gd name="connsiteX31" fmla="*/ 170825 w 1378144"/>
                <a:gd name="connsiteY31" fmla="*/ 116876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354516 w 1378144"/>
                <a:gd name="connsiteY29" fmla="*/ 1561241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98222 w 1378144"/>
                <a:gd name="connsiteY28" fmla="*/ 1627393 h 1823426"/>
                <a:gd name="connsiteX29" fmla="*/ 485730 w 1378144"/>
                <a:gd name="connsiteY29" fmla="*/ 1357022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53117 w 1378144"/>
                <a:gd name="connsiteY28" fmla="*/ 1228999 h 1823426"/>
                <a:gd name="connsiteX29" fmla="*/ 485730 w 1378144"/>
                <a:gd name="connsiteY29" fmla="*/ 1357022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53117 w 1378144"/>
                <a:gd name="connsiteY28" fmla="*/ 1228999 h 1823426"/>
                <a:gd name="connsiteX29" fmla="*/ 174096 w 1378144"/>
                <a:gd name="connsiteY29" fmla="*/ 1209717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116180 w 1378144"/>
                <a:gd name="connsiteY0" fmla="*/ 717765 h 1823426"/>
                <a:gd name="connsiteX1" fmla="*/ 211501 w 1378144"/>
                <a:gd name="connsiteY1" fmla="*/ 762923 h 1823426"/>
                <a:gd name="connsiteX2" fmla="*/ 188748 w 1378144"/>
                <a:gd name="connsiteY2" fmla="*/ 578829 h 1823426"/>
                <a:gd name="connsiteX3" fmla="*/ 269235 w 1378144"/>
                <a:gd name="connsiteY3" fmla="*/ 615561 h 1823426"/>
                <a:gd name="connsiteX4" fmla="*/ 266859 w 1378144"/>
                <a:gd name="connsiteY4" fmla="*/ 417738 h 1823426"/>
                <a:gd name="connsiteX5" fmla="*/ 387320 w 1378144"/>
                <a:gd name="connsiteY5" fmla="*/ 487570 h 1823426"/>
                <a:gd name="connsiteX6" fmla="*/ 455573 w 1378144"/>
                <a:gd name="connsiteY6" fmla="*/ 259095 h 1823426"/>
                <a:gd name="connsiteX7" fmla="*/ 562580 w 1378144"/>
                <a:gd name="connsiteY7" fmla="*/ 416533 h 1823426"/>
                <a:gd name="connsiteX8" fmla="*/ 680871 w 1378144"/>
                <a:gd name="connsiteY8" fmla="*/ 0 h 1823426"/>
                <a:gd name="connsiteX9" fmla="*/ 809673 w 1378144"/>
                <a:gd name="connsiteY9" fmla="*/ 353470 h 1823426"/>
                <a:gd name="connsiteX10" fmla="*/ 916679 w 1378144"/>
                <a:gd name="connsiteY10" fmla="*/ 259095 h 1823426"/>
                <a:gd name="connsiteX11" fmla="*/ 954675 w 1378144"/>
                <a:gd name="connsiteY11" fmla="*/ 524942 h 1823426"/>
                <a:gd name="connsiteX12" fmla="*/ 1035687 w 1378144"/>
                <a:gd name="connsiteY12" fmla="*/ 404813 h 1823426"/>
                <a:gd name="connsiteX13" fmla="*/ 1100945 w 1378144"/>
                <a:gd name="connsiteY13" fmla="*/ 627409 h 1823426"/>
                <a:gd name="connsiteX14" fmla="*/ 1170166 w 1378144"/>
                <a:gd name="connsiteY14" fmla="*/ 564655 h 1823426"/>
                <a:gd name="connsiteX15" fmla="*/ 1187666 w 1378144"/>
                <a:gd name="connsiteY15" fmla="*/ 776314 h 1823426"/>
                <a:gd name="connsiteX16" fmla="*/ 1247118 w 1378144"/>
                <a:gd name="connsiteY16" fmla="*/ 680560 h 1823426"/>
                <a:gd name="connsiteX17" fmla="*/ 1228669 w 1378144"/>
                <a:gd name="connsiteY17" fmla="*/ 880798 h 1823426"/>
                <a:gd name="connsiteX18" fmla="*/ 1302982 w 1378144"/>
                <a:gd name="connsiteY18" fmla="*/ 841640 h 1823426"/>
                <a:gd name="connsiteX19" fmla="*/ 1285748 w 1378144"/>
                <a:gd name="connsiteY19" fmla="*/ 1008072 h 1823426"/>
                <a:gd name="connsiteX20" fmla="*/ 1354343 w 1378144"/>
                <a:gd name="connsiteY20" fmla="*/ 976695 h 1823426"/>
                <a:gd name="connsiteX21" fmla="*/ 1266073 w 1378144"/>
                <a:gd name="connsiteY21" fmla="*/ 1119325 h 1823426"/>
                <a:gd name="connsiteX22" fmla="*/ 1378144 w 1378144"/>
                <a:gd name="connsiteY22" fmla="*/ 1103727 h 1823426"/>
                <a:gd name="connsiteX23" fmla="*/ 1216502 w 1378144"/>
                <a:gd name="connsiteY23" fmla="*/ 1254881 h 1823426"/>
                <a:gd name="connsiteX24" fmla="*/ 1335415 w 1378144"/>
                <a:gd name="connsiteY24" fmla="*/ 1228099 h 1823426"/>
                <a:gd name="connsiteX25" fmla="*/ 809673 w 1378144"/>
                <a:gd name="connsiteY25" fmla="*/ 1648631 h 1823426"/>
                <a:gd name="connsiteX26" fmla="*/ 239438 w 1378144"/>
                <a:gd name="connsiteY26" fmla="*/ 1823426 h 1823426"/>
                <a:gd name="connsiteX27" fmla="*/ 573090 w 1378144"/>
                <a:gd name="connsiteY27" fmla="*/ 1648631 h 1823426"/>
                <a:gd name="connsiteX28" fmla="*/ 16213 w 1378144"/>
                <a:gd name="connsiteY28" fmla="*/ 1192172 h 1823426"/>
                <a:gd name="connsiteX29" fmla="*/ 174096 w 1378144"/>
                <a:gd name="connsiteY29" fmla="*/ 1209717 h 1823426"/>
                <a:gd name="connsiteX30" fmla="*/ 0 w 1378144"/>
                <a:gd name="connsiteY30" fmla="*/ 1084761 h 1823426"/>
                <a:gd name="connsiteX31" fmla="*/ 125720 w 1378144"/>
                <a:gd name="connsiteY31" fmla="*/ 1121899 h 1823426"/>
                <a:gd name="connsiteX32" fmla="*/ 23272 w 1378144"/>
                <a:gd name="connsiteY32" fmla="*/ 960271 h 1823426"/>
                <a:gd name="connsiteX33" fmla="*/ 147696 w 1378144"/>
                <a:gd name="connsiteY33" fmla="*/ 1043335 h 1823426"/>
                <a:gd name="connsiteX34" fmla="*/ 60175 w 1378144"/>
                <a:gd name="connsiteY34" fmla="*/ 836399 h 1823426"/>
                <a:gd name="connsiteX35" fmla="*/ 179088 w 1378144"/>
                <a:gd name="connsiteY35" fmla="*/ 886617 h 1823426"/>
                <a:gd name="connsiteX36" fmla="*/ 116180 w 1378144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7059 w 1361931"/>
                <a:gd name="connsiteY32" fmla="*/ 960271 h 1823426"/>
                <a:gd name="connsiteX33" fmla="*/ 131483 w 1361931"/>
                <a:gd name="connsiteY33" fmla="*/ 1043335 h 1823426"/>
                <a:gd name="connsiteX34" fmla="*/ 43962 w 1361931"/>
                <a:gd name="connsiteY34" fmla="*/ 836399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43962 w 1361931"/>
                <a:gd name="connsiteY34" fmla="*/ 836399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56263 w 1361931"/>
                <a:gd name="connsiteY34" fmla="*/ 886616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56263 w 1361931"/>
                <a:gd name="connsiteY34" fmla="*/ 886616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31483 w 1361931"/>
                <a:gd name="connsiteY33" fmla="*/ 1043335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1159 w 1361931"/>
                <a:gd name="connsiteY32" fmla="*/ 1000445 h 1823426"/>
                <a:gd name="connsiteX33" fmla="*/ 147885 w 1361931"/>
                <a:gd name="connsiteY33" fmla="*/ 962987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62987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57883 w 1361931"/>
                <a:gd name="connsiteY29" fmla="*/ 1209717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9967 w 1361931"/>
                <a:gd name="connsiteY0" fmla="*/ 717765 h 1823426"/>
                <a:gd name="connsiteX1" fmla="*/ 195288 w 1361931"/>
                <a:gd name="connsiteY1" fmla="*/ 762923 h 1823426"/>
                <a:gd name="connsiteX2" fmla="*/ 172535 w 1361931"/>
                <a:gd name="connsiteY2" fmla="*/ 578829 h 1823426"/>
                <a:gd name="connsiteX3" fmla="*/ 253022 w 1361931"/>
                <a:gd name="connsiteY3" fmla="*/ 615561 h 1823426"/>
                <a:gd name="connsiteX4" fmla="*/ 250646 w 1361931"/>
                <a:gd name="connsiteY4" fmla="*/ 417738 h 1823426"/>
                <a:gd name="connsiteX5" fmla="*/ 371107 w 1361931"/>
                <a:gd name="connsiteY5" fmla="*/ 487570 h 1823426"/>
                <a:gd name="connsiteX6" fmla="*/ 439360 w 1361931"/>
                <a:gd name="connsiteY6" fmla="*/ 259095 h 1823426"/>
                <a:gd name="connsiteX7" fmla="*/ 546367 w 1361931"/>
                <a:gd name="connsiteY7" fmla="*/ 416533 h 1823426"/>
                <a:gd name="connsiteX8" fmla="*/ 664658 w 1361931"/>
                <a:gd name="connsiteY8" fmla="*/ 0 h 1823426"/>
                <a:gd name="connsiteX9" fmla="*/ 793460 w 1361931"/>
                <a:gd name="connsiteY9" fmla="*/ 353470 h 1823426"/>
                <a:gd name="connsiteX10" fmla="*/ 900466 w 1361931"/>
                <a:gd name="connsiteY10" fmla="*/ 259095 h 1823426"/>
                <a:gd name="connsiteX11" fmla="*/ 938462 w 1361931"/>
                <a:gd name="connsiteY11" fmla="*/ 524942 h 1823426"/>
                <a:gd name="connsiteX12" fmla="*/ 1019474 w 1361931"/>
                <a:gd name="connsiteY12" fmla="*/ 404813 h 1823426"/>
                <a:gd name="connsiteX13" fmla="*/ 1084732 w 1361931"/>
                <a:gd name="connsiteY13" fmla="*/ 627409 h 1823426"/>
                <a:gd name="connsiteX14" fmla="*/ 1153953 w 1361931"/>
                <a:gd name="connsiteY14" fmla="*/ 564655 h 1823426"/>
                <a:gd name="connsiteX15" fmla="*/ 1171453 w 1361931"/>
                <a:gd name="connsiteY15" fmla="*/ 776314 h 1823426"/>
                <a:gd name="connsiteX16" fmla="*/ 1230905 w 1361931"/>
                <a:gd name="connsiteY16" fmla="*/ 680560 h 1823426"/>
                <a:gd name="connsiteX17" fmla="*/ 1212456 w 1361931"/>
                <a:gd name="connsiteY17" fmla="*/ 880798 h 1823426"/>
                <a:gd name="connsiteX18" fmla="*/ 1286769 w 1361931"/>
                <a:gd name="connsiteY18" fmla="*/ 841640 h 1823426"/>
                <a:gd name="connsiteX19" fmla="*/ 1269535 w 1361931"/>
                <a:gd name="connsiteY19" fmla="*/ 1008072 h 1823426"/>
                <a:gd name="connsiteX20" fmla="*/ 1338130 w 1361931"/>
                <a:gd name="connsiteY20" fmla="*/ 976695 h 1823426"/>
                <a:gd name="connsiteX21" fmla="*/ 1249860 w 1361931"/>
                <a:gd name="connsiteY21" fmla="*/ 1119325 h 1823426"/>
                <a:gd name="connsiteX22" fmla="*/ 1361931 w 1361931"/>
                <a:gd name="connsiteY22" fmla="*/ 1103727 h 1823426"/>
                <a:gd name="connsiteX23" fmla="*/ 1200289 w 1361931"/>
                <a:gd name="connsiteY23" fmla="*/ 1254881 h 1823426"/>
                <a:gd name="connsiteX24" fmla="*/ 1319202 w 1361931"/>
                <a:gd name="connsiteY24" fmla="*/ 1228099 h 1823426"/>
                <a:gd name="connsiteX25" fmla="*/ 793460 w 1361931"/>
                <a:gd name="connsiteY25" fmla="*/ 1648631 h 1823426"/>
                <a:gd name="connsiteX26" fmla="*/ 223225 w 1361931"/>
                <a:gd name="connsiteY26" fmla="*/ 1823426 h 1823426"/>
                <a:gd name="connsiteX27" fmla="*/ 556877 w 1361931"/>
                <a:gd name="connsiteY27" fmla="*/ 1648631 h 1823426"/>
                <a:gd name="connsiteX28" fmla="*/ 0 w 1361931"/>
                <a:gd name="connsiteY28" fmla="*/ 1192172 h 1823426"/>
                <a:gd name="connsiteX29" fmla="*/ 182486 w 1361931"/>
                <a:gd name="connsiteY29" fmla="*/ 1259935 h 1823426"/>
                <a:gd name="connsiteX30" fmla="*/ 4289 w 1361931"/>
                <a:gd name="connsiteY30" fmla="*/ 1124936 h 1823426"/>
                <a:gd name="connsiteX31" fmla="*/ 109507 w 1361931"/>
                <a:gd name="connsiteY31" fmla="*/ 1121899 h 1823426"/>
                <a:gd name="connsiteX32" fmla="*/ 15260 w 1361931"/>
                <a:gd name="connsiteY32" fmla="*/ 956922 h 1823426"/>
                <a:gd name="connsiteX33" fmla="*/ 147885 w 1361931"/>
                <a:gd name="connsiteY33" fmla="*/ 993118 h 1823426"/>
                <a:gd name="connsiteX34" fmla="*/ 60364 w 1361931"/>
                <a:gd name="connsiteY34" fmla="*/ 843094 h 1823426"/>
                <a:gd name="connsiteX35" fmla="*/ 162875 w 1361931"/>
                <a:gd name="connsiteY35" fmla="*/ 886617 h 1823426"/>
                <a:gd name="connsiteX36" fmla="*/ 99967 w 1361931"/>
                <a:gd name="connsiteY36" fmla="*/ 717765 h 1823426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827364"/>
                <a:gd name="connsiteX1" fmla="*/ 190999 w 1357642"/>
                <a:gd name="connsiteY1" fmla="*/ 762923 h 1827364"/>
                <a:gd name="connsiteX2" fmla="*/ 168246 w 1357642"/>
                <a:gd name="connsiteY2" fmla="*/ 578829 h 1827364"/>
                <a:gd name="connsiteX3" fmla="*/ 248733 w 1357642"/>
                <a:gd name="connsiteY3" fmla="*/ 615561 h 1827364"/>
                <a:gd name="connsiteX4" fmla="*/ 246357 w 1357642"/>
                <a:gd name="connsiteY4" fmla="*/ 417738 h 1827364"/>
                <a:gd name="connsiteX5" fmla="*/ 366818 w 1357642"/>
                <a:gd name="connsiteY5" fmla="*/ 487570 h 1827364"/>
                <a:gd name="connsiteX6" fmla="*/ 435071 w 1357642"/>
                <a:gd name="connsiteY6" fmla="*/ 259095 h 1827364"/>
                <a:gd name="connsiteX7" fmla="*/ 542078 w 1357642"/>
                <a:gd name="connsiteY7" fmla="*/ 416533 h 1827364"/>
                <a:gd name="connsiteX8" fmla="*/ 660369 w 1357642"/>
                <a:gd name="connsiteY8" fmla="*/ 0 h 1827364"/>
                <a:gd name="connsiteX9" fmla="*/ 789171 w 1357642"/>
                <a:gd name="connsiteY9" fmla="*/ 353470 h 1827364"/>
                <a:gd name="connsiteX10" fmla="*/ 896177 w 1357642"/>
                <a:gd name="connsiteY10" fmla="*/ 259095 h 1827364"/>
                <a:gd name="connsiteX11" fmla="*/ 934173 w 1357642"/>
                <a:gd name="connsiteY11" fmla="*/ 524942 h 1827364"/>
                <a:gd name="connsiteX12" fmla="*/ 1015185 w 1357642"/>
                <a:gd name="connsiteY12" fmla="*/ 404813 h 1827364"/>
                <a:gd name="connsiteX13" fmla="*/ 1080443 w 1357642"/>
                <a:gd name="connsiteY13" fmla="*/ 627409 h 1827364"/>
                <a:gd name="connsiteX14" fmla="*/ 1149664 w 1357642"/>
                <a:gd name="connsiteY14" fmla="*/ 564655 h 1827364"/>
                <a:gd name="connsiteX15" fmla="*/ 1167164 w 1357642"/>
                <a:gd name="connsiteY15" fmla="*/ 776314 h 1827364"/>
                <a:gd name="connsiteX16" fmla="*/ 1226616 w 1357642"/>
                <a:gd name="connsiteY16" fmla="*/ 680560 h 1827364"/>
                <a:gd name="connsiteX17" fmla="*/ 1208167 w 1357642"/>
                <a:gd name="connsiteY17" fmla="*/ 880798 h 1827364"/>
                <a:gd name="connsiteX18" fmla="*/ 1282480 w 1357642"/>
                <a:gd name="connsiteY18" fmla="*/ 841640 h 1827364"/>
                <a:gd name="connsiteX19" fmla="*/ 1265246 w 1357642"/>
                <a:gd name="connsiteY19" fmla="*/ 1008072 h 1827364"/>
                <a:gd name="connsiteX20" fmla="*/ 1333841 w 1357642"/>
                <a:gd name="connsiteY20" fmla="*/ 976695 h 1827364"/>
                <a:gd name="connsiteX21" fmla="*/ 1245571 w 1357642"/>
                <a:gd name="connsiteY21" fmla="*/ 1119325 h 1827364"/>
                <a:gd name="connsiteX22" fmla="*/ 1357642 w 1357642"/>
                <a:gd name="connsiteY22" fmla="*/ 1103727 h 1827364"/>
                <a:gd name="connsiteX23" fmla="*/ 1196000 w 1357642"/>
                <a:gd name="connsiteY23" fmla="*/ 1254881 h 1827364"/>
                <a:gd name="connsiteX24" fmla="*/ 1314913 w 1357642"/>
                <a:gd name="connsiteY24" fmla="*/ 1228099 h 1827364"/>
                <a:gd name="connsiteX25" fmla="*/ 789171 w 1357642"/>
                <a:gd name="connsiteY25" fmla="*/ 1648631 h 1827364"/>
                <a:gd name="connsiteX26" fmla="*/ 218936 w 1357642"/>
                <a:gd name="connsiteY26" fmla="*/ 1823426 h 1827364"/>
                <a:gd name="connsiteX27" fmla="*/ 224193 w 1357642"/>
                <a:gd name="connsiteY27" fmla="*/ 1827364 h 1827364"/>
                <a:gd name="connsiteX28" fmla="*/ 552588 w 1357642"/>
                <a:gd name="connsiteY28" fmla="*/ 1648631 h 1827364"/>
                <a:gd name="connsiteX29" fmla="*/ 28515 w 1357642"/>
                <a:gd name="connsiteY29" fmla="*/ 1275869 h 1827364"/>
                <a:gd name="connsiteX30" fmla="*/ 178197 w 1357642"/>
                <a:gd name="connsiteY30" fmla="*/ 1259935 h 1827364"/>
                <a:gd name="connsiteX31" fmla="*/ 0 w 1357642"/>
                <a:gd name="connsiteY31" fmla="*/ 1124936 h 1827364"/>
                <a:gd name="connsiteX32" fmla="*/ 105218 w 1357642"/>
                <a:gd name="connsiteY32" fmla="*/ 1121899 h 1827364"/>
                <a:gd name="connsiteX33" fmla="*/ 10971 w 1357642"/>
                <a:gd name="connsiteY33" fmla="*/ 956922 h 1827364"/>
                <a:gd name="connsiteX34" fmla="*/ 143596 w 1357642"/>
                <a:gd name="connsiteY34" fmla="*/ 993118 h 1827364"/>
                <a:gd name="connsiteX35" fmla="*/ 56075 w 1357642"/>
                <a:gd name="connsiteY35" fmla="*/ 843094 h 1827364"/>
                <a:gd name="connsiteX36" fmla="*/ 158586 w 1357642"/>
                <a:gd name="connsiteY36" fmla="*/ 886617 h 1827364"/>
                <a:gd name="connsiteX37" fmla="*/ 95678 w 1357642"/>
                <a:gd name="connsiteY37" fmla="*/ 717765 h 1827364"/>
                <a:gd name="connsiteX0" fmla="*/ 95678 w 1357642"/>
                <a:gd name="connsiteY0" fmla="*/ 717765 h 1823426"/>
                <a:gd name="connsiteX1" fmla="*/ 190999 w 1357642"/>
                <a:gd name="connsiteY1" fmla="*/ 762923 h 1823426"/>
                <a:gd name="connsiteX2" fmla="*/ 168246 w 1357642"/>
                <a:gd name="connsiteY2" fmla="*/ 578829 h 1823426"/>
                <a:gd name="connsiteX3" fmla="*/ 248733 w 1357642"/>
                <a:gd name="connsiteY3" fmla="*/ 615561 h 1823426"/>
                <a:gd name="connsiteX4" fmla="*/ 246357 w 1357642"/>
                <a:gd name="connsiteY4" fmla="*/ 417738 h 1823426"/>
                <a:gd name="connsiteX5" fmla="*/ 366818 w 1357642"/>
                <a:gd name="connsiteY5" fmla="*/ 487570 h 1823426"/>
                <a:gd name="connsiteX6" fmla="*/ 435071 w 1357642"/>
                <a:gd name="connsiteY6" fmla="*/ 259095 h 1823426"/>
                <a:gd name="connsiteX7" fmla="*/ 542078 w 1357642"/>
                <a:gd name="connsiteY7" fmla="*/ 416533 h 1823426"/>
                <a:gd name="connsiteX8" fmla="*/ 660369 w 1357642"/>
                <a:gd name="connsiteY8" fmla="*/ 0 h 1823426"/>
                <a:gd name="connsiteX9" fmla="*/ 789171 w 1357642"/>
                <a:gd name="connsiteY9" fmla="*/ 353470 h 1823426"/>
                <a:gd name="connsiteX10" fmla="*/ 896177 w 1357642"/>
                <a:gd name="connsiteY10" fmla="*/ 259095 h 1823426"/>
                <a:gd name="connsiteX11" fmla="*/ 934173 w 1357642"/>
                <a:gd name="connsiteY11" fmla="*/ 524942 h 1823426"/>
                <a:gd name="connsiteX12" fmla="*/ 1015185 w 1357642"/>
                <a:gd name="connsiteY12" fmla="*/ 404813 h 1823426"/>
                <a:gd name="connsiteX13" fmla="*/ 1080443 w 1357642"/>
                <a:gd name="connsiteY13" fmla="*/ 627409 h 1823426"/>
                <a:gd name="connsiteX14" fmla="*/ 1149664 w 1357642"/>
                <a:gd name="connsiteY14" fmla="*/ 564655 h 1823426"/>
                <a:gd name="connsiteX15" fmla="*/ 1167164 w 1357642"/>
                <a:gd name="connsiteY15" fmla="*/ 776314 h 1823426"/>
                <a:gd name="connsiteX16" fmla="*/ 1226616 w 1357642"/>
                <a:gd name="connsiteY16" fmla="*/ 680560 h 1823426"/>
                <a:gd name="connsiteX17" fmla="*/ 1208167 w 1357642"/>
                <a:gd name="connsiteY17" fmla="*/ 880798 h 1823426"/>
                <a:gd name="connsiteX18" fmla="*/ 1282480 w 1357642"/>
                <a:gd name="connsiteY18" fmla="*/ 841640 h 1823426"/>
                <a:gd name="connsiteX19" fmla="*/ 1265246 w 1357642"/>
                <a:gd name="connsiteY19" fmla="*/ 1008072 h 1823426"/>
                <a:gd name="connsiteX20" fmla="*/ 1333841 w 1357642"/>
                <a:gd name="connsiteY20" fmla="*/ 976695 h 1823426"/>
                <a:gd name="connsiteX21" fmla="*/ 1245571 w 1357642"/>
                <a:gd name="connsiteY21" fmla="*/ 1119325 h 1823426"/>
                <a:gd name="connsiteX22" fmla="*/ 1357642 w 1357642"/>
                <a:gd name="connsiteY22" fmla="*/ 1103727 h 1823426"/>
                <a:gd name="connsiteX23" fmla="*/ 1196000 w 1357642"/>
                <a:gd name="connsiteY23" fmla="*/ 1254881 h 1823426"/>
                <a:gd name="connsiteX24" fmla="*/ 1314913 w 1357642"/>
                <a:gd name="connsiteY24" fmla="*/ 1228099 h 1823426"/>
                <a:gd name="connsiteX25" fmla="*/ 789171 w 1357642"/>
                <a:gd name="connsiteY25" fmla="*/ 1648631 h 1823426"/>
                <a:gd name="connsiteX26" fmla="*/ 218936 w 1357642"/>
                <a:gd name="connsiteY26" fmla="*/ 1823426 h 1823426"/>
                <a:gd name="connsiteX27" fmla="*/ 552588 w 1357642"/>
                <a:gd name="connsiteY27" fmla="*/ 1648631 h 1823426"/>
                <a:gd name="connsiteX28" fmla="*/ 28515 w 1357642"/>
                <a:gd name="connsiteY28" fmla="*/ 1275869 h 1823426"/>
                <a:gd name="connsiteX29" fmla="*/ 178197 w 1357642"/>
                <a:gd name="connsiteY29" fmla="*/ 1259935 h 1823426"/>
                <a:gd name="connsiteX30" fmla="*/ 0 w 1357642"/>
                <a:gd name="connsiteY30" fmla="*/ 1124936 h 1823426"/>
                <a:gd name="connsiteX31" fmla="*/ 105218 w 1357642"/>
                <a:gd name="connsiteY31" fmla="*/ 1121899 h 1823426"/>
                <a:gd name="connsiteX32" fmla="*/ 10971 w 1357642"/>
                <a:gd name="connsiteY32" fmla="*/ 956922 h 1823426"/>
                <a:gd name="connsiteX33" fmla="*/ 143596 w 1357642"/>
                <a:gd name="connsiteY33" fmla="*/ 993118 h 1823426"/>
                <a:gd name="connsiteX34" fmla="*/ 56075 w 1357642"/>
                <a:gd name="connsiteY34" fmla="*/ 843094 h 1823426"/>
                <a:gd name="connsiteX35" fmla="*/ 158586 w 1357642"/>
                <a:gd name="connsiteY35" fmla="*/ 886617 h 1823426"/>
                <a:gd name="connsiteX36" fmla="*/ 95678 w 1357642"/>
                <a:gd name="connsiteY36" fmla="*/ 717765 h 1823426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789171 w 1357642"/>
                <a:gd name="connsiteY25" fmla="*/ 1648631 h 1648631"/>
                <a:gd name="connsiteX26" fmla="*/ 552588 w 1357642"/>
                <a:gd name="connsiteY26" fmla="*/ 1648631 h 1648631"/>
                <a:gd name="connsiteX27" fmla="*/ 28515 w 1357642"/>
                <a:gd name="connsiteY27" fmla="*/ 1275869 h 1648631"/>
                <a:gd name="connsiteX28" fmla="*/ 178197 w 1357642"/>
                <a:gd name="connsiteY28" fmla="*/ 1259935 h 1648631"/>
                <a:gd name="connsiteX29" fmla="*/ 0 w 1357642"/>
                <a:gd name="connsiteY29" fmla="*/ 1124936 h 1648631"/>
                <a:gd name="connsiteX30" fmla="*/ 105218 w 1357642"/>
                <a:gd name="connsiteY30" fmla="*/ 1121899 h 1648631"/>
                <a:gd name="connsiteX31" fmla="*/ 10971 w 1357642"/>
                <a:gd name="connsiteY31" fmla="*/ 956922 h 1648631"/>
                <a:gd name="connsiteX32" fmla="*/ 143596 w 1357642"/>
                <a:gd name="connsiteY32" fmla="*/ 993118 h 1648631"/>
                <a:gd name="connsiteX33" fmla="*/ 56075 w 1357642"/>
                <a:gd name="connsiteY33" fmla="*/ 843094 h 1648631"/>
                <a:gd name="connsiteX34" fmla="*/ 158586 w 1357642"/>
                <a:gd name="connsiteY34" fmla="*/ 886617 h 1648631"/>
                <a:gd name="connsiteX35" fmla="*/ 95678 w 1357642"/>
                <a:gd name="connsiteY35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789171 w 1357642"/>
                <a:gd name="connsiteY26" fmla="*/ 1648631 h 1648631"/>
                <a:gd name="connsiteX27" fmla="*/ 552588 w 1357642"/>
                <a:gd name="connsiteY27" fmla="*/ 1648631 h 1648631"/>
                <a:gd name="connsiteX28" fmla="*/ 28515 w 1357642"/>
                <a:gd name="connsiteY28" fmla="*/ 1275869 h 1648631"/>
                <a:gd name="connsiteX29" fmla="*/ 178197 w 1357642"/>
                <a:gd name="connsiteY29" fmla="*/ 1259935 h 1648631"/>
                <a:gd name="connsiteX30" fmla="*/ 0 w 1357642"/>
                <a:gd name="connsiteY30" fmla="*/ 1124936 h 1648631"/>
                <a:gd name="connsiteX31" fmla="*/ 105218 w 1357642"/>
                <a:gd name="connsiteY31" fmla="*/ 1121899 h 1648631"/>
                <a:gd name="connsiteX32" fmla="*/ 10971 w 1357642"/>
                <a:gd name="connsiteY32" fmla="*/ 956922 h 1648631"/>
                <a:gd name="connsiteX33" fmla="*/ 143596 w 1357642"/>
                <a:gd name="connsiteY33" fmla="*/ 993118 h 1648631"/>
                <a:gd name="connsiteX34" fmla="*/ 56075 w 1357642"/>
                <a:gd name="connsiteY34" fmla="*/ 843094 h 1648631"/>
                <a:gd name="connsiteX35" fmla="*/ 158586 w 1357642"/>
                <a:gd name="connsiteY35" fmla="*/ 886617 h 1648631"/>
                <a:gd name="connsiteX36" fmla="*/ 95678 w 1357642"/>
                <a:gd name="connsiteY36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28515 w 1357642"/>
                <a:gd name="connsiteY29" fmla="*/ 1275869 h 1648631"/>
                <a:gd name="connsiteX30" fmla="*/ 178197 w 1357642"/>
                <a:gd name="connsiteY30" fmla="*/ 1259935 h 1648631"/>
                <a:gd name="connsiteX31" fmla="*/ 0 w 1357642"/>
                <a:gd name="connsiteY31" fmla="*/ 1124936 h 1648631"/>
                <a:gd name="connsiteX32" fmla="*/ 105218 w 1357642"/>
                <a:gd name="connsiteY32" fmla="*/ 1121899 h 1648631"/>
                <a:gd name="connsiteX33" fmla="*/ 10971 w 1357642"/>
                <a:gd name="connsiteY33" fmla="*/ 956922 h 1648631"/>
                <a:gd name="connsiteX34" fmla="*/ 143596 w 1357642"/>
                <a:gd name="connsiteY34" fmla="*/ 993118 h 1648631"/>
                <a:gd name="connsiteX35" fmla="*/ 56075 w 1357642"/>
                <a:gd name="connsiteY35" fmla="*/ 843094 h 1648631"/>
                <a:gd name="connsiteX36" fmla="*/ 158586 w 1357642"/>
                <a:gd name="connsiteY36" fmla="*/ 886617 h 1648631"/>
                <a:gd name="connsiteX37" fmla="*/ 95678 w 1357642"/>
                <a:gd name="connsiteY37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418926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365360 h 1648631"/>
                <a:gd name="connsiteX26" fmla="*/ 1003278 w 1357642"/>
                <a:gd name="connsiteY26" fmla="*/ 1522710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4913 w 1357642"/>
                <a:gd name="connsiteY24" fmla="*/ 1228099 h 1648631"/>
                <a:gd name="connsiteX25" fmla="*/ 1130392 w 1357642"/>
                <a:gd name="connsiteY25" fmla="*/ 1365360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30392 w 1357642"/>
                <a:gd name="connsiteY25" fmla="*/ 1365360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49305 w 1357642"/>
                <a:gd name="connsiteY26" fmla="*/ 1392144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319013 w 1357642"/>
                <a:gd name="connsiteY24" fmla="*/ 1248187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28515 w 1357642"/>
                <a:gd name="connsiteY30" fmla="*/ 1275869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87289 w 1357642"/>
                <a:gd name="connsiteY29" fmla="*/ 1432317 h 1648631"/>
                <a:gd name="connsiteX30" fmla="*/ 57218 w 1357642"/>
                <a:gd name="connsiteY30" fmla="*/ 1242391 h 1648631"/>
                <a:gd name="connsiteX31" fmla="*/ 178197 w 1357642"/>
                <a:gd name="connsiteY31" fmla="*/ 1259935 h 1648631"/>
                <a:gd name="connsiteX32" fmla="*/ 0 w 1357642"/>
                <a:gd name="connsiteY32" fmla="*/ 1124936 h 1648631"/>
                <a:gd name="connsiteX33" fmla="*/ 105218 w 1357642"/>
                <a:gd name="connsiteY33" fmla="*/ 1121899 h 1648631"/>
                <a:gd name="connsiteX34" fmla="*/ 10971 w 1357642"/>
                <a:gd name="connsiteY34" fmla="*/ 956922 h 1648631"/>
                <a:gd name="connsiteX35" fmla="*/ 143596 w 1357642"/>
                <a:gd name="connsiteY35" fmla="*/ 993118 h 1648631"/>
                <a:gd name="connsiteX36" fmla="*/ 56075 w 1357642"/>
                <a:gd name="connsiteY36" fmla="*/ 843094 h 1648631"/>
                <a:gd name="connsiteX37" fmla="*/ 158586 w 1357642"/>
                <a:gd name="connsiteY37" fmla="*/ 886617 h 1648631"/>
                <a:gd name="connsiteX38" fmla="*/ 95678 w 1357642"/>
                <a:gd name="connsiteY38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334905 w 1357642"/>
                <a:gd name="connsiteY29" fmla="*/ 1532753 h 1648631"/>
                <a:gd name="connsiteX30" fmla="*/ 187289 w 1357642"/>
                <a:gd name="connsiteY30" fmla="*/ 143231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334905 w 1357642"/>
                <a:gd name="connsiteY29" fmla="*/ 1532753 h 1648631"/>
                <a:gd name="connsiteX30" fmla="*/ 215992 w 1357642"/>
                <a:gd name="connsiteY30" fmla="*/ 138544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48631"/>
                <a:gd name="connsiteX1" fmla="*/ 190999 w 1357642"/>
                <a:gd name="connsiteY1" fmla="*/ 762923 h 1648631"/>
                <a:gd name="connsiteX2" fmla="*/ 168246 w 1357642"/>
                <a:gd name="connsiteY2" fmla="*/ 578829 h 1648631"/>
                <a:gd name="connsiteX3" fmla="*/ 248733 w 1357642"/>
                <a:gd name="connsiteY3" fmla="*/ 615561 h 1648631"/>
                <a:gd name="connsiteX4" fmla="*/ 246357 w 1357642"/>
                <a:gd name="connsiteY4" fmla="*/ 417738 h 1648631"/>
                <a:gd name="connsiteX5" fmla="*/ 366818 w 1357642"/>
                <a:gd name="connsiteY5" fmla="*/ 487570 h 1648631"/>
                <a:gd name="connsiteX6" fmla="*/ 435071 w 1357642"/>
                <a:gd name="connsiteY6" fmla="*/ 259095 h 1648631"/>
                <a:gd name="connsiteX7" fmla="*/ 542078 w 1357642"/>
                <a:gd name="connsiteY7" fmla="*/ 416533 h 1648631"/>
                <a:gd name="connsiteX8" fmla="*/ 660369 w 1357642"/>
                <a:gd name="connsiteY8" fmla="*/ 0 h 1648631"/>
                <a:gd name="connsiteX9" fmla="*/ 789171 w 1357642"/>
                <a:gd name="connsiteY9" fmla="*/ 353470 h 1648631"/>
                <a:gd name="connsiteX10" fmla="*/ 896177 w 1357642"/>
                <a:gd name="connsiteY10" fmla="*/ 259095 h 1648631"/>
                <a:gd name="connsiteX11" fmla="*/ 934173 w 1357642"/>
                <a:gd name="connsiteY11" fmla="*/ 524942 h 1648631"/>
                <a:gd name="connsiteX12" fmla="*/ 1015185 w 1357642"/>
                <a:gd name="connsiteY12" fmla="*/ 404813 h 1648631"/>
                <a:gd name="connsiteX13" fmla="*/ 1080443 w 1357642"/>
                <a:gd name="connsiteY13" fmla="*/ 627409 h 1648631"/>
                <a:gd name="connsiteX14" fmla="*/ 1149664 w 1357642"/>
                <a:gd name="connsiteY14" fmla="*/ 564655 h 1648631"/>
                <a:gd name="connsiteX15" fmla="*/ 1167164 w 1357642"/>
                <a:gd name="connsiteY15" fmla="*/ 776314 h 1648631"/>
                <a:gd name="connsiteX16" fmla="*/ 1226616 w 1357642"/>
                <a:gd name="connsiteY16" fmla="*/ 680560 h 1648631"/>
                <a:gd name="connsiteX17" fmla="*/ 1208167 w 1357642"/>
                <a:gd name="connsiteY17" fmla="*/ 880798 h 1648631"/>
                <a:gd name="connsiteX18" fmla="*/ 1282480 w 1357642"/>
                <a:gd name="connsiteY18" fmla="*/ 841640 h 1648631"/>
                <a:gd name="connsiteX19" fmla="*/ 1265246 w 1357642"/>
                <a:gd name="connsiteY19" fmla="*/ 1008072 h 1648631"/>
                <a:gd name="connsiteX20" fmla="*/ 1333841 w 1357642"/>
                <a:gd name="connsiteY20" fmla="*/ 976695 h 1648631"/>
                <a:gd name="connsiteX21" fmla="*/ 1245571 w 1357642"/>
                <a:gd name="connsiteY21" fmla="*/ 1119325 h 1648631"/>
                <a:gd name="connsiteX22" fmla="*/ 1357642 w 1357642"/>
                <a:gd name="connsiteY22" fmla="*/ 1103727 h 1648631"/>
                <a:gd name="connsiteX23" fmla="*/ 1196000 w 1357642"/>
                <a:gd name="connsiteY23" fmla="*/ 1254881 h 1648631"/>
                <a:gd name="connsiteX24" fmla="*/ 1294411 w 1357642"/>
                <a:gd name="connsiteY24" fmla="*/ 1228100 h 1648631"/>
                <a:gd name="connsiteX25" fmla="*/ 1191899 w 1357642"/>
                <a:gd name="connsiteY25" fmla="*/ 1355317 h 1648631"/>
                <a:gd name="connsiteX26" fmla="*/ 1261607 w 1357642"/>
                <a:gd name="connsiteY26" fmla="*/ 1382101 h 1648631"/>
                <a:gd name="connsiteX27" fmla="*/ 789171 w 1357642"/>
                <a:gd name="connsiteY27" fmla="*/ 1648631 h 1648631"/>
                <a:gd name="connsiteX28" fmla="*/ 552588 w 1357642"/>
                <a:gd name="connsiteY28" fmla="*/ 1648631 h 1648631"/>
                <a:gd name="connsiteX29" fmla="*/ 154485 w 1357642"/>
                <a:gd name="connsiteY29" fmla="*/ 1405535 h 1648631"/>
                <a:gd name="connsiteX30" fmla="*/ 215992 w 1357642"/>
                <a:gd name="connsiteY30" fmla="*/ 1385447 h 1648631"/>
                <a:gd name="connsiteX31" fmla="*/ 57218 w 1357642"/>
                <a:gd name="connsiteY31" fmla="*/ 1242391 h 1648631"/>
                <a:gd name="connsiteX32" fmla="*/ 178197 w 1357642"/>
                <a:gd name="connsiteY32" fmla="*/ 1259935 h 1648631"/>
                <a:gd name="connsiteX33" fmla="*/ 0 w 1357642"/>
                <a:gd name="connsiteY33" fmla="*/ 1124936 h 1648631"/>
                <a:gd name="connsiteX34" fmla="*/ 105218 w 1357642"/>
                <a:gd name="connsiteY34" fmla="*/ 1121899 h 1648631"/>
                <a:gd name="connsiteX35" fmla="*/ 10971 w 1357642"/>
                <a:gd name="connsiteY35" fmla="*/ 956922 h 1648631"/>
                <a:gd name="connsiteX36" fmla="*/ 143596 w 1357642"/>
                <a:gd name="connsiteY36" fmla="*/ 993118 h 1648631"/>
                <a:gd name="connsiteX37" fmla="*/ 56075 w 1357642"/>
                <a:gd name="connsiteY37" fmla="*/ 843094 h 1648631"/>
                <a:gd name="connsiteX38" fmla="*/ 158586 w 1357642"/>
                <a:gd name="connsiteY38" fmla="*/ 886617 h 1648631"/>
                <a:gd name="connsiteX39" fmla="*/ 95678 w 1357642"/>
                <a:gd name="connsiteY39" fmla="*/ 717765 h 1648631"/>
                <a:gd name="connsiteX0" fmla="*/ 95678 w 1357642"/>
                <a:gd name="connsiteY0" fmla="*/ 717765 h 1662663"/>
                <a:gd name="connsiteX1" fmla="*/ 190999 w 1357642"/>
                <a:gd name="connsiteY1" fmla="*/ 762923 h 1662663"/>
                <a:gd name="connsiteX2" fmla="*/ 168246 w 1357642"/>
                <a:gd name="connsiteY2" fmla="*/ 578829 h 1662663"/>
                <a:gd name="connsiteX3" fmla="*/ 248733 w 1357642"/>
                <a:gd name="connsiteY3" fmla="*/ 615561 h 1662663"/>
                <a:gd name="connsiteX4" fmla="*/ 246357 w 1357642"/>
                <a:gd name="connsiteY4" fmla="*/ 417738 h 1662663"/>
                <a:gd name="connsiteX5" fmla="*/ 366818 w 1357642"/>
                <a:gd name="connsiteY5" fmla="*/ 487570 h 1662663"/>
                <a:gd name="connsiteX6" fmla="*/ 435071 w 1357642"/>
                <a:gd name="connsiteY6" fmla="*/ 259095 h 1662663"/>
                <a:gd name="connsiteX7" fmla="*/ 542078 w 1357642"/>
                <a:gd name="connsiteY7" fmla="*/ 416533 h 1662663"/>
                <a:gd name="connsiteX8" fmla="*/ 660369 w 1357642"/>
                <a:gd name="connsiteY8" fmla="*/ 0 h 1662663"/>
                <a:gd name="connsiteX9" fmla="*/ 789171 w 1357642"/>
                <a:gd name="connsiteY9" fmla="*/ 353470 h 1662663"/>
                <a:gd name="connsiteX10" fmla="*/ 896177 w 1357642"/>
                <a:gd name="connsiteY10" fmla="*/ 259095 h 1662663"/>
                <a:gd name="connsiteX11" fmla="*/ 934173 w 1357642"/>
                <a:gd name="connsiteY11" fmla="*/ 524942 h 1662663"/>
                <a:gd name="connsiteX12" fmla="*/ 1015185 w 1357642"/>
                <a:gd name="connsiteY12" fmla="*/ 404813 h 1662663"/>
                <a:gd name="connsiteX13" fmla="*/ 1080443 w 1357642"/>
                <a:gd name="connsiteY13" fmla="*/ 627409 h 1662663"/>
                <a:gd name="connsiteX14" fmla="*/ 1149664 w 1357642"/>
                <a:gd name="connsiteY14" fmla="*/ 564655 h 1662663"/>
                <a:gd name="connsiteX15" fmla="*/ 1167164 w 1357642"/>
                <a:gd name="connsiteY15" fmla="*/ 776314 h 1662663"/>
                <a:gd name="connsiteX16" fmla="*/ 1226616 w 1357642"/>
                <a:gd name="connsiteY16" fmla="*/ 680560 h 1662663"/>
                <a:gd name="connsiteX17" fmla="*/ 1208167 w 1357642"/>
                <a:gd name="connsiteY17" fmla="*/ 880798 h 1662663"/>
                <a:gd name="connsiteX18" fmla="*/ 1282480 w 1357642"/>
                <a:gd name="connsiteY18" fmla="*/ 841640 h 1662663"/>
                <a:gd name="connsiteX19" fmla="*/ 1265246 w 1357642"/>
                <a:gd name="connsiteY19" fmla="*/ 1008072 h 1662663"/>
                <a:gd name="connsiteX20" fmla="*/ 1333841 w 1357642"/>
                <a:gd name="connsiteY20" fmla="*/ 976695 h 1662663"/>
                <a:gd name="connsiteX21" fmla="*/ 1245571 w 1357642"/>
                <a:gd name="connsiteY21" fmla="*/ 1119325 h 1662663"/>
                <a:gd name="connsiteX22" fmla="*/ 1357642 w 1357642"/>
                <a:gd name="connsiteY22" fmla="*/ 1103727 h 1662663"/>
                <a:gd name="connsiteX23" fmla="*/ 1196000 w 1357642"/>
                <a:gd name="connsiteY23" fmla="*/ 1254881 h 1662663"/>
                <a:gd name="connsiteX24" fmla="*/ 1294411 w 1357642"/>
                <a:gd name="connsiteY24" fmla="*/ 1228100 h 1662663"/>
                <a:gd name="connsiteX25" fmla="*/ 1191899 w 1357642"/>
                <a:gd name="connsiteY25" fmla="*/ 1355317 h 1662663"/>
                <a:gd name="connsiteX26" fmla="*/ 1261607 w 1357642"/>
                <a:gd name="connsiteY26" fmla="*/ 1382101 h 1662663"/>
                <a:gd name="connsiteX27" fmla="*/ 789171 w 1357642"/>
                <a:gd name="connsiteY27" fmla="*/ 1648631 h 1662663"/>
                <a:gd name="connsiteX28" fmla="*/ 604145 w 1357642"/>
                <a:gd name="connsiteY28" fmla="*/ 1662663 h 1662663"/>
                <a:gd name="connsiteX29" fmla="*/ 154485 w 1357642"/>
                <a:gd name="connsiteY29" fmla="*/ 1405535 h 1662663"/>
                <a:gd name="connsiteX30" fmla="*/ 215992 w 1357642"/>
                <a:gd name="connsiteY30" fmla="*/ 1385447 h 1662663"/>
                <a:gd name="connsiteX31" fmla="*/ 57218 w 1357642"/>
                <a:gd name="connsiteY31" fmla="*/ 1242391 h 1662663"/>
                <a:gd name="connsiteX32" fmla="*/ 178197 w 1357642"/>
                <a:gd name="connsiteY32" fmla="*/ 1259935 h 1662663"/>
                <a:gd name="connsiteX33" fmla="*/ 0 w 1357642"/>
                <a:gd name="connsiteY33" fmla="*/ 1124936 h 1662663"/>
                <a:gd name="connsiteX34" fmla="*/ 105218 w 1357642"/>
                <a:gd name="connsiteY34" fmla="*/ 1121899 h 1662663"/>
                <a:gd name="connsiteX35" fmla="*/ 10971 w 1357642"/>
                <a:gd name="connsiteY35" fmla="*/ 956922 h 1662663"/>
                <a:gd name="connsiteX36" fmla="*/ 143596 w 1357642"/>
                <a:gd name="connsiteY36" fmla="*/ 993118 h 1662663"/>
                <a:gd name="connsiteX37" fmla="*/ 56075 w 1357642"/>
                <a:gd name="connsiteY37" fmla="*/ 843094 h 1662663"/>
                <a:gd name="connsiteX38" fmla="*/ 158586 w 1357642"/>
                <a:gd name="connsiteY38" fmla="*/ 886617 h 1662663"/>
                <a:gd name="connsiteX39" fmla="*/ 95678 w 1357642"/>
                <a:gd name="connsiteY39" fmla="*/ 717765 h 1662663"/>
                <a:gd name="connsiteX0" fmla="*/ 95678 w 1357642"/>
                <a:gd name="connsiteY0" fmla="*/ 717765 h 1676695"/>
                <a:gd name="connsiteX1" fmla="*/ 190999 w 1357642"/>
                <a:gd name="connsiteY1" fmla="*/ 762923 h 1676695"/>
                <a:gd name="connsiteX2" fmla="*/ 168246 w 1357642"/>
                <a:gd name="connsiteY2" fmla="*/ 578829 h 1676695"/>
                <a:gd name="connsiteX3" fmla="*/ 248733 w 1357642"/>
                <a:gd name="connsiteY3" fmla="*/ 615561 h 1676695"/>
                <a:gd name="connsiteX4" fmla="*/ 246357 w 1357642"/>
                <a:gd name="connsiteY4" fmla="*/ 417738 h 1676695"/>
                <a:gd name="connsiteX5" fmla="*/ 366818 w 1357642"/>
                <a:gd name="connsiteY5" fmla="*/ 487570 h 1676695"/>
                <a:gd name="connsiteX6" fmla="*/ 435071 w 1357642"/>
                <a:gd name="connsiteY6" fmla="*/ 259095 h 1676695"/>
                <a:gd name="connsiteX7" fmla="*/ 542078 w 1357642"/>
                <a:gd name="connsiteY7" fmla="*/ 416533 h 1676695"/>
                <a:gd name="connsiteX8" fmla="*/ 660369 w 1357642"/>
                <a:gd name="connsiteY8" fmla="*/ 0 h 1676695"/>
                <a:gd name="connsiteX9" fmla="*/ 789171 w 1357642"/>
                <a:gd name="connsiteY9" fmla="*/ 353470 h 1676695"/>
                <a:gd name="connsiteX10" fmla="*/ 896177 w 1357642"/>
                <a:gd name="connsiteY10" fmla="*/ 259095 h 1676695"/>
                <a:gd name="connsiteX11" fmla="*/ 934173 w 1357642"/>
                <a:gd name="connsiteY11" fmla="*/ 524942 h 1676695"/>
                <a:gd name="connsiteX12" fmla="*/ 1015185 w 1357642"/>
                <a:gd name="connsiteY12" fmla="*/ 404813 h 1676695"/>
                <a:gd name="connsiteX13" fmla="*/ 1080443 w 1357642"/>
                <a:gd name="connsiteY13" fmla="*/ 627409 h 1676695"/>
                <a:gd name="connsiteX14" fmla="*/ 1149664 w 1357642"/>
                <a:gd name="connsiteY14" fmla="*/ 564655 h 1676695"/>
                <a:gd name="connsiteX15" fmla="*/ 1167164 w 1357642"/>
                <a:gd name="connsiteY15" fmla="*/ 776314 h 1676695"/>
                <a:gd name="connsiteX16" fmla="*/ 1226616 w 1357642"/>
                <a:gd name="connsiteY16" fmla="*/ 680560 h 1676695"/>
                <a:gd name="connsiteX17" fmla="*/ 1208167 w 1357642"/>
                <a:gd name="connsiteY17" fmla="*/ 880798 h 1676695"/>
                <a:gd name="connsiteX18" fmla="*/ 1282480 w 1357642"/>
                <a:gd name="connsiteY18" fmla="*/ 841640 h 1676695"/>
                <a:gd name="connsiteX19" fmla="*/ 1265246 w 1357642"/>
                <a:gd name="connsiteY19" fmla="*/ 1008072 h 1676695"/>
                <a:gd name="connsiteX20" fmla="*/ 1333841 w 1357642"/>
                <a:gd name="connsiteY20" fmla="*/ 976695 h 1676695"/>
                <a:gd name="connsiteX21" fmla="*/ 1245571 w 1357642"/>
                <a:gd name="connsiteY21" fmla="*/ 1119325 h 1676695"/>
                <a:gd name="connsiteX22" fmla="*/ 1357642 w 1357642"/>
                <a:gd name="connsiteY22" fmla="*/ 1103727 h 1676695"/>
                <a:gd name="connsiteX23" fmla="*/ 1196000 w 1357642"/>
                <a:gd name="connsiteY23" fmla="*/ 1254881 h 1676695"/>
                <a:gd name="connsiteX24" fmla="*/ 1294411 w 1357642"/>
                <a:gd name="connsiteY24" fmla="*/ 1228100 h 1676695"/>
                <a:gd name="connsiteX25" fmla="*/ 1191899 w 1357642"/>
                <a:gd name="connsiteY25" fmla="*/ 1355317 h 1676695"/>
                <a:gd name="connsiteX26" fmla="*/ 1261607 w 1357642"/>
                <a:gd name="connsiteY26" fmla="*/ 1382101 h 1676695"/>
                <a:gd name="connsiteX27" fmla="*/ 711835 w 1357642"/>
                <a:gd name="connsiteY27" fmla="*/ 1676695 h 1676695"/>
                <a:gd name="connsiteX28" fmla="*/ 604145 w 1357642"/>
                <a:gd name="connsiteY28" fmla="*/ 1662663 h 1676695"/>
                <a:gd name="connsiteX29" fmla="*/ 154485 w 1357642"/>
                <a:gd name="connsiteY29" fmla="*/ 1405535 h 1676695"/>
                <a:gd name="connsiteX30" fmla="*/ 215992 w 1357642"/>
                <a:gd name="connsiteY30" fmla="*/ 1385447 h 1676695"/>
                <a:gd name="connsiteX31" fmla="*/ 57218 w 1357642"/>
                <a:gd name="connsiteY31" fmla="*/ 1242391 h 1676695"/>
                <a:gd name="connsiteX32" fmla="*/ 178197 w 1357642"/>
                <a:gd name="connsiteY32" fmla="*/ 1259935 h 1676695"/>
                <a:gd name="connsiteX33" fmla="*/ 0 w 1357642"/>
                <a:gd name="connsiteY33" fmla="*/ 1124936 h 1676695"/>
                <a:gd name="connsiteX34" fmla="*/ 105218 w 1357642"/>
                <a:gd name="connsiteY34" fmla="*/ 1121899 h 1676695"/>
                <a:gd name="connsiteX35" fmla="*/ 10971 w 1357642"/>
                <a:gd name="connsiteY35" fmla="*/ 956922 h 1676695"/>
                <a:gd name="connsiteX36" fmla="*/ 143596 w 1357642"/>
                <a:gd name="connsiteY36" fmla="*/ 993118 h 1676695"/>
                <a:gd name="connsiteX37" fmla="*/ 56075 w 1357642"/>
                <a:gd name="connsiteY37" fmla="*/ 843094 h 1676695"/>
                <a:gd name="connsiteX38" fmla="*/ 158586 w 1357642"/>
                <a:gd name="connsiteY38" fmla="*/ 886617 h 1676695"/>
                <a:gd name="connsiteX39" fmla="*/ 95678 w 1357642"/>
                <a:gd name="connsiteY39" fmla="*/ 717765 h 167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57642" h="1676695">
                  <a:moveTo>
                    <a:pt x="95678" y="717765"/>
                  </a:moveTo>
                  <a:lnTo>
                    <a:pt x="190999" y="762923"/>
                  </a:lnTo>
                  <a:cubicBezTo>
                    <a:pt x="164704" y="702456"/>
                    <a:pt x="169938" y="692861"/>
                    <a:pt x="168246" y="578829"/>
                  </a:cubicBezTo>
                  <a:lnTo>
                    <a:pt x="248733" y="615561"/>
                  </a:lnTo>
                  <a:lnTo>
                    <a:pt x="246357" y="417738"/>
                  </a:lnTo>
                  <a:lnTo>
                    <a:pt x="366818" y="487570"/>
                  </a:lnTo>
                  <a:lnTo>
                    <a:pt x="435071" y="259095"/>
                  </a:lnTo>
                  <a:lnTo>
                    <a:pt x="542078" y="416533"/>
                  </a:lnTo>
                  <a:lnTo>
                    <a:pt x="660369" y="0"/>
                  </a:lnTo>
                  <a:lnTo>
                    <a:pt x="789171" y="353470"/>
                  </a:lnTo>
                  <a:lnTo>
                    <a:pt x="896177" y="259095"/>
                  </a:lnTo>
                  <a:lnTo>
                    <a:pt x="934173" y="524942"/>
                  </a:lnTo>
                  <a:lnTo>
                    <a:pt x="1015185" y="404813"/>
                  </a:lnTo>
                  <a:lnTo>
                    <a:pt x="1080443" y="627409"/>
                  </a:lnTo>
                  <a:lnTo>
                    <a:pt x="1149664" y="564655"/>
                  </a:lnTo>
                  <a:lnTo>
                    <a:pt x="1167164" y="776314"/>
                  </a:lnTo>
                  <a:lnTo>
                    <a:pt x="1226616" y="680560"/>
                  </a:lnTo>
                  <a:lnTo>
                    <a:pt x="1208167" y="880798"/>
                  </a:lnTo>
                  <a:lnTo>
                    <a:pt x="1282480" y="841640"/>
                  </a:lnTo>
                  <a:lnTo>
                    <a:pt x="1265246" y="1008072"/>
                  </a:lnTo>
                  <a:lnTo>
                    <a:pt x="1333841" y="976695"/>
                  </a:lnTo>
                  <a:lnTo>
                    <a:pt x="1245571" y="1119325"/>
                  </a:lnTo>
                  <a:lnTo>
                    <a:pt x="1357642" y="1103727"/>
                  </a:lnTo>
                  <a:lnTo>
                    <a:pt x="1196000" y="1254881"/>
                  </a:lnTo>
                  <a:lnTo>
                    <a:pt x="1294411" y="1228100"/>
                  </a:lnTo>
                  <a:cubicBezTo>
                    <a:pt x="1283476" y="1255441"/>
                    <a:pt x="1279523" y="1285228"/>
                    <a:pt x="1191899" y="1355317"/>
                  </a:cubicBezTo>
                  <a:cubicBezTo>
                    <a:pt x="1139960" y="1404419"/>
                    <a:pt x="1199564" y="1347164"/>
                    <a:pt x="1261607" y="1382101"/>
                  </a:cubicBezTo>
                  <a:cubicBezTo>
                    <a:pt x="1204737" y="1420385"/>
                    <a:pt x="786950" y="1655708"/>
                    <a:pt x="711835" y="1676695"/>
                  </a:cubicBezTo>
                  <a:lnTo>
                    <a:pt x="604145" y="1662663"/>
                  </a:lnTo>
                  <a:cubicBezTo>
                    <a:pt x="528434" y="1643350"/>
                    <a:pt x="215368" y="1441587"/>
                    <a:pt x="154485" y="1405535"/>
                  </a:cubicBezTo>
                  <a:cubicBezTo>
                    <a:pt x="93602" y="1369483"/>
                    <a:pt x="262273" y="1433841"/>
                    <a:pt x="215992" y="1385447"/>
                  </a:cubicBezTo>
                  <a:cubicBezTo>
                    <a:pt x="169711" y="1337053"/>
                    <a:pt x="58733" y="1271121"/>
                    <a:pt x="57218" y="1242391"/>
                  </a:cubicBezTo>
                  <a:lnTo>
                    <a:pt x="178197" y="1259935"/>
                  </a:lnTo>
                  <a:lnTo>
                    <a:pt x="0" y="1124936"/>
                  </a:lnTo>
                  <a:lnTo>
                    <a:pt x="105218" y="1121899"/>
                  </a:lnTo>
                  <a:cubicBezTo>
                    <a:pt x="47833" y="1055748"/>
                    <a:pt x="60155" y="1026421"/>
                    <a:pt x="10971" y="956922"/>
                  </a:cubicBezTo>
                  <a:lnTo>
                    <a:pt x="143596" y="993118"/>
                  </a:lnTo>
                  <a:lnTo>
                    <a:pt x="56075" y="843094"/>
                  </a:lnTo>
                  <a:cubicBezTo>
                    <a:pt x="131315" y="873079"/>
                    <a:pt x="101413" y="888534"/>
                    <a:pt x="158586" y="886617"/>
                  </a:cubicBezTo>
                  <a:lnTo>
                    <a:pt x="95678" y="717765"/>
                  </a:lnTo>
                  <a:close/>
                </a:path>
              </a:pathLst>
            </a:custGeom>
            <a:gradFill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</a:gra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Isosceles Triangle 36"/>
            <p:cNvSpPr/>
            <p:nvPr/>
          </p:nvSpPr>
          <p:spPr>
            <a:xfrm flipH="1">
              <a:off x="3199116" y="4763607"/>
              <a:ext cx="97103" cy="1652093"/>
            </a:xfrm>
            <a:prstGeom prst="triangle">
              <a:avLst/>
            </a:prstGeom>
            <a:gradFill>
              <a:gsLst>
                <a:gs pos="29000">
                  <a:schemeClr val="accent6">
                    <a:shade val="30000"/>
                    <a:satMod val="115000"/>
                  </a:schemeClr>
                </a:gs>
                <a:gs pos="78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Plus 38"/>
            <p:cNvSpPr/>
            <p:nvPr/>
          </p:nvSpPr>
          <p:spPr>
            <a:xfrm>
              <a:off x="2494969" y="5505880"/>
              <a:ext cx="526931" cy="508000"/>
            </a:xfrm>
            <a:prstGeom prst="mathPlus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871259" y="4255365"/>
            <a:ext cx="2500098" cy="2064717"/>
            <a:chOff x="7743067" y="2934903"/>
            <a:chExt cx="3355686" cy="2771308"/>
          </a:xfrm>
        </p:grpSpPr>
        <p:grpSp>
          <p:nvGrpSpPr>
            <p:cNvPr id="42" name="Group 41"/>
            <p:cNvGrpSpPr/>
            <p:nvPr/>
          </p:nvGrpSpPr>
          <p:grpSpPr>
            <a:xfrm rot="19204939">
              <a:off x="9243758" y="2934903"/>
              <a:ext cx="1218427" cy="2719714"/>
              <a:chOff x="7053893" y="3968562"/>
              <a:chExt cx="1218427" cy="2719714"/>
            </a:xfrm>
          </p:grpSpPr>
          <p:sp>
            <p:nvSpPr>
              <p:cNvPr id="40" name="16-Point Star 41"/>
              <p:cNvSpPr/>
              <p:nvPr/>
            </p:nvSpPr>
            <p:spPr>
              <a:xfrm rot="2220858" flipH="1">
                <a:off x="7215073" y="3968562"/>
                <a:ext cx="1057247" cy="1450454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Isosceles Triangle 40"/>
              <p:cNvSpPr/>
              <p:nvPr/>
            </p:nvSpPr>
            <p:spPr>
              <a:xfrm rot="2220858" flipH="1">
                <a:off x="7053893" y="4279709"/>
                <a:ext cx="158822" cy="2408567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 rot="16644924">
              <a:off x="8050109" y="3925029"/>
              <a:ext cx="1057247" cy="1671331"/>
              <a:chOff x="7215073" y="3968562"/>
              <a:chExt cx="1057247" cy="1671331"/>
            </a:xfrm>
          </p:grpSpPr>
          <p:sp>
            <p:nvSpPr>
              <p:cNvPr id="46" name="16-Point Star 41"/>
              <p:cNvSpPr/>
              <p:nvPr/>
            </p:nvSpPr>
            <p:spPr>
              <a:xfrm rot="2220858" flipH="1">
                <a:off x="7215073" y="3968562"/>
                <a:ext cx="1057247" cy="1450454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46"/>
              <p:cNvSpPr/>
              <p:nvPr/>
            </p:nvSpPr>
            <p:spPr>
              <a:xfrm rot="2220858" flipH="1">
                <a:off x="7462509" y="4401800"/>
                <a:ext cx="72618" cy="1238093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 rot="354849">
              <a:off x="10041506" y="4034880"/>
              <a:ext cx="1057247" cy="1671331"/>
              <a:chOff x="7215073" y="3968562"/>
              <a:chExt cx="1057247" cy="1671331"/>
            </a:xfrm>
          </p:grpSpPr>
          <p:sp>
            <p:nvSpPr>
              <p:cNvPr id="49" name="16-Point Star 41"/>
              <p:cNvSpPr/>
              <p:nvPr/>
            </p:nvSpPr>
            <p:spPr>
              <a:xfrm rot="2220858" flipH="1">
                <a:off x="7215073" y="3968562"/>
                <a:ext cx="1057247" cy="1450454"/>
              </a:xfrm>
              <a:custGeom>
                <a:avLst/>
                <a:gdLst>
                  <a:gd name="connsiteX0" fmla="*/ 0 w 1616913"/>
                  <a:gd name="connsiteY0" fmla="*/ 780334 h 1560668"/>
                  <a:gd name="connsiteX1" fmla="*/ 213762 w 1616913"/>
                  <a:gd name="connsiteY1" fmla="*/ 666157 h 1560668"/>
                  <a:gd name="connsiteX2" fmla="*/ 61540 w 1616913"/>
                  <a:gd name="connsiteY2" fmla="*/ 481716 h 1560668"/>
                  <a:gd name="connsiteX3" fmla="*/ 304301 w 1616913"/>
                  <a:gd name="connsiteY3" fmla="*/ 455186 h 1560668"/>
                  <a:gd name="connsiteX4" fmla="*/ 236789 w 1616913"/>
                  <a:gd name="connsiteY4" fmla="*/ 228552 h 1560668"/>
                  <a:gd name="connsiteX5" fmla="*/ 471591 w 1616913"/>
                  <a:gd name="connsiteY5" fmla="*/ 293716 h 1560668"/>
                  <a:gd name="connsiteX6" fmla="*/ 499076 w 1616913"/>
                  <a:gd name="connsiteY6" fmla="*/ 59399 h 1560668"/>
                  <a:gd name="connsiteX7" fmla="*/ 690165 w 1616913"/>
                  <a:gd name="connsiteY7" fmla="*/ 206326 h 1560668"/>
                  <a:gd name="connsiteX8" fmla="*/ 808457 w 1616913"/>
                  <a:gd name="connsiteY8" fmla="*/ 0 h 1560668"/>
                  <a:gd name="connsiteX9" fmla="*/ 926748 w 1616913"/>
                  <a:gd name="connsiteY9" fmla="*/ 206326 h 1560668"/>
                  <a:gd name="connsiteX10" fmla="*/ 1117837 w 1616913"/>
                  <a:gd name="connsiteY10" fmla="*/ 59399 h 1560668"/>
                  <a:gd name="connsiteX11" fmla="*/ 1145322 w 1616913"/>
                  <a:gd name="connsiteY11" fmla="*/ 293716 h 1560668"/>
                  <a:gd name="connsiteX12" fmla="*/ 1380124 w 1616913"/>
                  <a:gd name="connsiteY12" fmla="*/ 228552 h 1560668"/>
                  <a:gd name="connsiteX13" fmla="*/ 1312612 w 1616913"/>
                  <a:gd name="connsiteY13" fmla="*/ 455186 h 1560668"/>
                  <a:gd name="connsiteX14" fmla="*/ 1555373 w 1616913"/>
                  <a:gd name="connsiteY14" fmla="*/ 481716 h 1560668"/>
                  <a:gd name="connsiteX15" fmla="*/ 1403151 w 1616913"/>
                  <a:gd name="connsiteY15" fmla="*/ 666157 h 1560668"/>
                  <a:gd name="connsiteX16" fmla="*/ 1616913 w 1616913"/>
                  <a:gd name="connsiteY16" fmla="*/ 780334 h 1560668"/>
                  <a:gd name="connsiteX17" fmla="*/ 1403151 w 1616913"/>
                  <a:gd name="connsiteY17" fmla="*/ 894511 h 1560668"/>
                  <a:gd name="connsiteX18" fmla="*/ 1555373 w 1616913"/>
                  <a:gd name="connsiteY18" fmla="*/ 1078952 h 1560668"/>
                  <a:gd name="connsiteX19" fmla="*/ 1312612 w 1616913"/>
                  <a:gd name="connsiteY19" fmla="*/ 1105482 h 1560668"/>
                  <a:gd name="connsiteX20" fmla="*/ 1380124 w 1616913"/>
                  <a:gd name="connsiteY20" fmla="*/ 1332116 h 1560668"/>
                  <a:gd name="connsiteX21" fmla="*/ 1145322 w 1616913"/>
                  <a:gd name="connsiteY21" fmla="*/ 1266952 h 1560668"/>
                  <a:gd name="connsiteX22" fmla="*/ 1117837 w 1616913"/>
                  <a:gd name="connsiteY22" fmla="*/ 1501269 h 1560668"/>
                  <a:gd name="connsiteX23" fmla="*/ 926748 w 1616913"/>
                  <a:gd name="connsiteY23" fmla="*/ 1354342 h 1560668"/>
                  <a:gd name="connsiteX24" fmla="*/ 808457 w 1616913"/>
                  <a:gd name="connsiteY24" fmla="*/ 1560668 h 1560668"/>
                  <a:gd name="connsiteX25" fmla="*/ 690165 w 1616913"/>
                  <a:gd name="connsiteY25" fmla="*/ 1354342 h 1560668"/>
                  <a:gd name="connsiteX26" fmla="*/ 499076 w 1616913"/>
                  <a:gd name="connsiteY26" fmla="*/ 1501269 h 1560668"/>
                  <a:gd name="connsiteX27" fmla="*/ 471591 w 1616913"/>
                  <a:gd name="connsiteY27" fmla="*/ 1266952 h 1560668"/>
                  <a:gd name="connsiteX28" fmla="*/ 236789 w 1616913"/>
                  <a:gd name="connsiteY28" fmla="*/ 1332116 h 1560668"/>
                  <a:gd name="connsiteX29" fmla="*/ 304301 w 1616913"/>
                  <a:gd name="connsiteY29" fmla="*/ 1105482 h 1560668"/>
                  <a:gd name="connsiteX30" fmla="*/ 61540 w 1616913"/>
                  <a:gd name="connsiteY30" fmla="*/ 1078952 h 1560668"/>
                  <a:gd name="connsiteX31" fmla="*/ 213762 w 1616913"/>
                  <a:gd name="connsiteY31" fmla="*/ 894511 h 1560668"/>
                  <a:gd name="connsiteX32" fmla="*/ 0 w 1616913"/>
                  <a:gd name="connsiteY32" fmla="*/ 780334 h 1560668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500615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90165 w 1616913"/>
                  <a:gd name="connsiteY7" fmla="*/ 500615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499076 w 1616913"/>
                  <a:gd name="connsiteY6" fmla="*/ 353688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117837 w 1616913"/>
                  <a:gd name="connsiteY10" fmla="*/ 353688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380124 w 1616913"/>
                  <a:gd name="connsiteY12" fmla="*/ 522841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145322 w 1616913"/>
                  <a:gd name="connsiteY11" fmla="*/ 588005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236789 w 1616913"/>
                  <a:gd name="connsiteY4" fmla="*/ 522841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61540 w 1616913"/>
                  <a:gd name="connsiteY2" fmla="*/ 776005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555373 w 1616913"/>
                  <a:gd name="connsiteY14" fmla="*/ 776005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312612 w 1616913"/>
                  <a:gd name="connsiteY13" fmla="*/ 74947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439759 w 1616913"/>
                  <a:gd name="connsiteY14" fmla="*/ 628861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0 w 1616913"/>
                  <a:gd name="connsiteY0" fmla="*/ 1074623 h 1854957"/>
                  <a:gd name="connsiteX1" fmla="*/ 213762 w 1616913"/>
                  <a:gd name="connsiteY1" fmla="*/ 960446 h 1854957"/>
                  <a:gd name="connsiteX2" fmla="*/ 208685 w 1616913"/>
                  <a:gd name="connsiteY2" fmla="*/ 618350 h 1854957"/>
                  <a:gd name="connsiteX3" fmla="*/ 304301 w 1616913"/>
                  <a:gd name="connsiteY3" fmla="*/ 749475 h 1854957"/>
                  <a:gd name="connsiteX4" fmla="*/ 383934 w 1616913"/>
                  <a:gd name="connsiteY4" fmla="*/ 417738 h 1854957"/>
                  <a:gd name="connsiteX5" fmla="*/ 471591 w 1616913"/>
                  <a:gd name="connsiteY5" fmla="*/ 588005 h 1854957"/>
                  <a:gd name="connsiteX6" fmla="*/ 572648 w 1616913"/>
                  <a:gd name="connsiteY6" fmla="*/ 259095 h 1854957"/>
                  <a:gd name="connsiteX7" fmla="*/ 679655 w 1616913"/>
                  <a:gd name="connsiteY7" fmla="*/ 416533 h 1854957"/>
                  <a:gd name="connsiteX8" fmla="*/ 797946 w 1616913"/>
                  <a:gd name="connsiteY8" fmla="*/ 0 h 1854957"/>
                  <a:gd name="connsiteX9" fmla="*/ 926748 w 1616913"/>
                  <a:gd name="connsiteY9" fmla="*/ 353470 h 1854957"/>
                  <a:gd name="connsiteX10" fmla="*/ 1033754 w 1616913"/>
                  <a:gd name="connsiteY10" fmla="*/ 259095 h 1854957"/>
                  <a:gd name="connsiteX11" fmla="*/ 1071750 w 1616913"/>
                  <a:gd name="connsiteY11" fmla="*/ 524942 h 1854957"/>
                  <a:gd name="connsiteX12" fmla="*/ 1222469 w 1616913"/>
                  <a:gd name="connsiteY12" fmla="*/ 428248 h 1854957"/>
                  <a:gd name="connsiteX13" fmla="*/ 1228530 w 1616913"/>
                  <a:gd name="connsiteY13" fmla="*/ 738965 h 1854957"/>
                  <a:gd name="connsiteX14" fmla="*/ 1387207 w 1616913"/>
                  <a:gd name="connsiteY14" fmla="*/ 586820 h 1854957"/>
                  <a:gd name="connsiteX15" fmla="*/ 1403151 w 1616913"/>
                  <a:gd name="connsiteY15" fmla="*/ 960446 h 1854957"/>
                  <a:gd name="connsiteX16" fmla="*/ 1616913 w 1616913"/>
                  <a:gd name="connsiteY16" fmla="*/ 1074623 h 1854957"/>
                  <a:gd name="connsiteX17" fmla="*/ 1403151 w 1616913"/>
                  <a:gd name="connsiteY17" fmla="*/ 1188800 h 1854957"/>
                  <a:gd name="connsiteX18" fmla="*/ 1555373 w 1616913"/>
                  <a:gd name="connsiteY18" fmla="*/ 1373241 h 1854957"/>
                  <a:gd name="connsiteX19" fmla="*/ 1312612 w 1616913"/>
                  <a:gd name="connsiteY19" fmla="*/ 1399771 h 1854957"/>
                  <a:gd name="connsiteX20" fmla="*/ 1380124 w 1616913"/>
                  <a:gd name="connsiteY20" fmla="*/ 1626405 h 1854957"/>
                  <a:gd name="connsiteX21" fmla="*/ 1145322 w 1616913"/>
                  <a:gd name="connsiteY21" fmla="*/ 1561241 h 1854957"/>
                  <a:gd name="connsiteX22" fmla="*/ 1117837 w 1616913"/>
                  <a:gd name="connsiteY22" fmla="*/ 1795558 h 1854957"/>
                  <a:gd name="connsiteX23" fmla="*/ 926748 w 1616913"/>
                  <a:gd name="connsiteY23" fmla="*/ 1648631 h 1854957"/>
                  <a:gd name="connsiteX24" fmla="*/ 808457 w 1616913"/>
                  <a:gd name="connsiteY24" fmla="*/ 1854957 h 1854957"/>
                  <a:gd name="connsiteX25" fmla="*/ 690165 w 1616913"/>
                  <a:gd name="connsiteY25" fmla="*/ 1648631 h 1854957"/>
                  <a:gd name="connsiteX26" fmla="*/ 499076 w 1616913"/>
                  <a:gd name="connsiteY26" fmla="*/ 1795558 h 1854957"/>
                  <a:gd name="connsiteX27" fmla="*/ 471591 w 1616913"/>
                  <a:gd name="connsiteY27" fmla="*/ 1561241 h 1854957"/>
                  <a:gd name="connsiteX28" fmla="*/ 236789 w 1616913"/>
                  <a:gd name="connsiteY28" fmla="*/ 1626405 h 1854957"/>
                  <a:gd name="connsiteX29" fmla="*/ 304301 w 1616913"/>
                  <a:gd name="connsiteY29" fmla="*/ 1399771 h 1854957"/>
                  <a:gd name="connsiteX30" fmla="*/ 61540 w 1616913"/>
                  <a:gd name="connsiteY30" fmla="*/ 1373241 h 1854957"/>
                  <a:gd name="connsiteX31" fmla="*/ 213762 w 1616913"/>
                  <a:gd name="connsiteY31" fmla="*/ 1188800 h 1854957"/>
                  <a:gd name="connsiteX32" fmla="*/ 0 w 1616913"/>
                  <a:gd name="connsiteY32" fmla="*/ 1074623 h 1854957"/>
                  <a:gd name="connsiteX0" fmla="*/ 33053 w 1555373"/>
                  <a:gd name="connsiteY0" fmla="*/ 864417 h 1854957"/>
                  <a:gd name="connsiteX1" fmla="*/ 152222 w 1555373"/>
                  <a:gd name="connsiteY1" fmla="*/ 960446 h 1854957"/>
                  <a:gd name="connsiteX2" fmla="*/ 147145 w 1555373"/>
                  <a:gd name="connsiteY2" fmla="*/ 618350 h 1854957"/>
                  <a:gd name="connsiteX3" fmla="*/ 242761 w 1555373"/>
                  <a:gd name="connsiteY3" fmla="*/ 749475 h 1854957"/>
                  <a:gd name="connsiteX4" fmla="*/ 322394 w 1555373"/>
                  <a:gd name="connsiteY4" fmla="*/ 417738 h 1854957"/>
                  <a:gd name="connsiteX5" fmla="*/ 410051 w 1555373"/>
                  <a:gd name="connsiteY5" fmla="*/ 588005 h 1854957"/>
                  <a:gd name="connsiteX6" fmla="*/ 511108 w 1555373"/>
                  <a:gd name="connsiteY6" fmla="*/ 259095 h 1854957"/>
                  <a:gd name="connsiteX7" fmla="*/ 618115 w 1555373"/>
                  <a:gd name="connsiteY7" fmla="*/ 416533 h 1854957"/>
                  <a:gd name="connsiteX8" fmla="*/ 736406 w 1555373"/>
                  <a:gd name="connsiteY8" fmla="*/ 0 h 1854957"/>
                  <a:gd name="connsiteX9" fmla="*/ 865208 w 1555373"/>
                  <a:gd name="connsiteY9" fmla="*/ 353470 h 1854957"/>
                  <a:gd name="connsiteX10" fmla="*/ 972214 w 1555373"/>
                  <a:gd name="connsiteY10" fmla="*/ 259095 h 1854957"/>
                  <a:gd name="connsiteX11" fmla="*/ 1010210 w 1555373"/>
                  <a:gd name="connsiteY11" fmla="*/ 524942 h 1854957"/>
                  <a:gd name="connsiteX12" fmla="*/ 1160929 w 1555373"/>
                  <a:gd name="connsiteY12" fmla="*/ 428248 h 1854957"/>
                  <a:gd name="connsiteX13" fmla="*/ 1166990 w 1555373"/>
                  <a:gd name="connsiteY13" fmla="*/ 738965 h 1854957"/>
                  <a:gd name="connsiteX14" fmla="*/ 1325667 w 1555373"/>
                  <a:gd name="connsiteY14" fmla="*/ 586820 h 1854957"/>
                  <a:gd name="connsiteX15" fmla="*/ 1341611 w 1555373"/>
                  <a:gd name="connsiteY15" fmla="*/ 960446 h 1854957"/>
                  <a:gd name="connsiteX16" fmla="*/ 1555373 w 1555373"/>
                  <a:gd name="connsiteY16" fmla="*/ 1074623 h 1854957"/>
                  <a:gd name="connsiteX17" fmla="*/ 1341611 w 1555373"/>
                  <a:gd name="connsiteY17" fmla="*/ 1188800 h 1854957"/>
                  <a:gd name="connsiteX18" fmla="*/ 1493833 w 1555373"/>
                  <a:gd name="connsiteY18" fmla="*/ 1373241 h 1854957"/>
                  <a:gd name="connsiteX19" fmla="*/ 1251072 w 1555373"/>
                  <a:gd name="connsiteY19" fmla="*/ 1399771 h 1854957"/>
                  <a:gd name="connsiteX20" fmla="*/ 1318584 w 1555373"/>
                  <a:gd name="connsiteY20" fmla="*/ 1626405 h 1854957"/>
                  <a:gd name="connsiteX21" fmla="*/ 1083782 w 1555373"/>
                  <a:gd name="connsiteY21" fmla="*/ 1561241 h 1854957"/>
                  <a:gd name="connsiteX22" fmla="*/ 1056297 w 1555373"/>
                  <a:gd name="connsiteY22" fmla="*/ 1795558 h 1854957"/>
                  <a:gd name="connsiteX23" fmla="*/ 865208 w 1555373"/>
                  <a:gd name="connsiteY23" fmla="*/ 1648631 h 1854957"/>
                  <a:gd name="connsiteX24" fmla="*/ 746917 w 1555373"/>
                  <a:gd name="connsiteY24" fmla="*/ 1854957 h 1854957"/>
                  <a:gd name="connsiteX25" fmla="*/ 628625 w 1555373"/>
                  <a:gd name="connsiteY25" fmla="*/ 1648631 h 1854957"/>
                  <a:gd name="connsiteX26" fmla="*/ 437536 w 1555373"/>
                  <a:gd name="connsiteY26" fmla="*/ 1795558 h 1854957"/>
                  <a:gd name="connsiteX27" fmla="*/ 410051 w 1555373"/>
                  <a:gd name="connsiteY27" fmla="*/ 1561241 h 1854957"/>
                  <a:gd name="connsiteX28" fmla="*/ 175249 w 1555373"/>
                  <a:gd name="connsiteY28" fmla="*/ 1626405 h 1854957"/>
                  <a:gd name="connsiteX29" fmla="*/ 242761 w 1555373"/>
                  <a:gd name="connsiteY29" fmla="*/ 1399771 h 1854957"/>
                  <a:gd name="connsiteX30" fmla="*/ 0 w 1555373"/>
                  <a:gd name="connsiteY30" fmla="*/ 1373241 h 1854957"/>
                  <a:gd name="connsiteX31" fmla="*/ 152222 w 1555373"/>
                  <a:gd name="connsiteY31" fmla="*/ 1188800 h 1854957"/>
                  <a:gd name="connsiteX32" fmla="*/ 33053 w 155537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196269 w 1576393"/>
                  <a:gd name="connsiteY28" fmla="*/ 1626405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76393"/>
                  <a:gd name="connsiteY0" fmla="*/ 864417 h 1854957"/>
                  <a:gd name="connsiteX1" fmla="*/ 173242 w 1576393"/>
                  <a:gd name="connsiteY1" fmla="*/ 960446 h 1854957"/>
                  <a:gd name="connsiteX2" fmla="*/ 168165 w 1576393"/>
                  <a:gd name="connsiteY2" fmla="*/ 618350 h 1854957"/>
                  <a:gd name="connsiteX3" fmla="*/ 263781 w 1576393"/>
                  <a:gd name="connsiteY3" fmla="*/ 749475 h 1854957"/>
                  <a:gd name="connsiteX4" fmla="*/ 343414 w 1576393"/>
                  <a:gd name="connsiteY4" fmla="*/ 417738 h 1854957"/>
                  <a:gd name="connsiteX5" fmla="*/ 431071 w 1576393"/>
                  <a:gd name="connsiteY5" fmla="*/ 588005 h 1854957"/>
                  <a:gd name="connsiteX6" fmla="*/ 532128 w 1576393"/>
                  <a:gd name="connsiteY6" fmla="*/ 259095 h 1854957"/>
                  <a:gd name="connsiteX7" fmla="*/ 639135 w 1576393"/>
                  <a:gd name="connsiteY7" fmla="*/ 416533 h 1854957"/>
                  <a:gd name="connsiteX8" fmla="*/ 757426 w 1576393"/>
                  <a:gd name="connsiteY8" fmla="*/ 0 h 1854957"/>
                  <a:gd name="connsiteX9" fmla="*/ 886228 w 1576393"/>
                  <a:gd name="connsiteY9" fmla="*/ 353470 h 1854957"/>
                  <a:gd name="connsiteX10" fmla="*/ 993234 w 1576393"/>
                  <a:gd name="connsiteY10" fmla="*/ 259095 h 1854957"/>
                  <a:gd name="connsiteX11" fmla="*/ 1031230 w 1576393"/>
                  <a:gd name="connsiteY11" fmla="*/ 524942 h 1854957"/>
                  <a:gd name="connsiteX12" fmla="*/ 1181949 w 1576393"/>
                  <a:gd name="connsiteY12" fmla="*/ 428248 h 1854957"/>
                  <a:gd name="connsiteX13" fmla="*/ 1188010 w 1576393"/>
                  <a:gd name="connsiteY13" fmla="*/ 738965 h 1854957"/>
                  <a:gd name="connsiteX14" fmla="*/ 1346687 w 1576393"/>
                  <a:gd name="connsiteY14" fmla="*/ 586820 h 1854957"/>
                  <a:gd name="connsiteX15" fmla="*/ 1362631 w 1576393"/>
                  <a:gd name="connsiteY15" fmla="*/ 960446 h 1854957"/>
                  <a:gd name="connsiteX16" fmla="*/ 1576393 w 1576393"/>
                  <a:gd name="connsiteY16" fmla="*/ 1074623 h 1854957"/>
                  <a:gd name="connsiteX17" fmla="*/ 1362631 w 1576393"/>
                  <a:gd name="connsiteY17" fmla="*/ 1188800 h 1854957"/>
                  <a:gd name="connsiteX18" fmla="*/ 1514853 w 1576393"/>
                  <a:gd name="connsiteY18" fmla="*/ 1373241 h 1854957"/>
                  <a:gd name="connsiteX19" fmla="*/ 1272092 w 1576393"/>
                  <a:gd name="connsiteY19" fmla="*/ 1399771 h 1854957"/>
                  <a:gd name="connsiteX20" fmla="*/ 1339604 w 1576393"/>
                  <a:gd name="connsiteY20" fmla="*/ 1626405 h 1854957"/>
                  <a:gd name="connsiteX21" fmla="*/ 1104802 w 1576393"/>
                  <a:gd name="connsiteY21" fmla="*/ 1561241 h 1854957"/>
                  <a:gd name="connsiteX22" fmla="*/ 1077317 w 1576393"/>
                  <a:gd name="connsiteY22" fmla="*/ 1795558 h 1854957"/>
                  <a:gd name="connsiteX23" fmla="*/ 886228 w 1576393"/>
                  <a:gd name="connsiteY23" fmla="*/ 1648631 h 1854957"/>
                  <a:gd name="connsiteX24" fmla="*/ 767937 w 1576393"/>
                  <a:gd name="connsiteY24" fmla="*/ 1854957 h 1854957"/>
                  <a:gd name="connsiteX25" fmla="*/ 649645 w 1576393"/>
                  <a:gd name="connsiteY25" fmla="*/ 1648631 h 1854957"/>
                  <a:gd name="connsiteX26" fmla="*/ 458556 w 1576393"/>
                  <a:gd name="connsiteY26" fmla="*/ 1795558 h 1854957"/>
                  <a:gd name="connsiteX27" fmla="*/ 431071 w 1576393"/>
                  <a:gd name="connsiteY27" fmla="*/ 1561241 h 1854957"/>
                  <a:gd name="connsiteX28" fmla="*/ 80655 w 1576393"/>
                  <a:gd name="connsiteY28" fmla="*/ 1416198 h 1854957"/>
                  <a:gd name="connsiteX29" fmla="*/ 263781 w 1576393"/>
                  <a:gd name="connsiteY29" fmla="*/ 1399771 h 1854957"/>
                  <a:gd name="connsiteX30" fmla="*/ 0 w 1576393"/>
                  <a:gd name="connsiteY30" fmla="*/ 1110483 h 1854957"/>
                  <a:gd name="connsiteX31" fmla="*/ 173242 w 1576393"/>
                  <a:gd name="connsiteY31" fmla="*/ 1188800 h 1854957"/>
                  <a:gd name="connsiteX32" fmla="*/ 54073 w 157639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373241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14853"/>
                  <a:gd name="connsiteY0" fmla="*/ 864417 h 1854957"/>
                  <a:gd name="connsiteX1" fmla="*/ 173242 w 1514853"/>
                  <a:gd name="connsiteY1" fmla="*/ 960446 h 1854957"/>
                  <a:gd name="connsiteX2" fmla="*/ 168165 w 1514853"/>
                  <a:gd name="connsiteY2" fmla="*/ 618350 h 1854957"/>
                  <a:gd name="connsiteX3" fmla="*/ 263781 w 1514853"/>
                  <a:gd name="connsiteY3" fmla="*/ 749475 h 1854957"/>
                  <a:gd name="connsiteX4" fmla="*/ 343414 w 1514853"/>
                  <a:gd name="connsiteY4" fmla="*/ 417738 h 1854957"/>
                  <a:gd name="connsiteX5" fmla="*/ 431071 w 1514853"/>
                  <a:gd name="connsiteY5" fmla="*/ 588005 h 1854957"/>
                  <a:gd name="connsiteX6" fmla="*/ 532128 w 1514853"/>
                  <a:gd name="connsiteY6" fmla="*/ 259095 h 1854957"/>
                  <a:gd name="connsiteX7" fmla="*/ 639135 w 1514853"/>
                  <a:gd name="connsiteY7" fmla="*/ 416533 h 1854957"/>
                  <a:gd name="connsiteX8" fmla="*/ 757426 w 1514853"/>
                  <a:gd name="connsiteY8" fmla="*/ 0 h 1854957"/>
                  <a:gd name="connsiteX9" fmla="*/ 886228 w 1514853"/>
                  <a:gd name="connsiteY9" fmla="*/ 353470 h 1854957"/>
                  <a:gd name="connsiteX10" fmla="*/ 993234 w 1514853"/>
                  <a:gd name="connsiteY10" fmla="*/ 259095 h 1854957"/>
                  <a:gd name="connsiteX11" fmla="*/ 1031230 w 1514853"/>
                  <a:gd name="connsiteY11" fmla="*/ 524942 h 1854957"/>
                  <a:gd name="connsiteX12" fmla="*/ 1181949 w 1514853"/>
                  <a:gd name="connsiteY12" fmla="*/ 428248 h 1854957"/>
                  <a:gd name="connsiteX13" fmla="*/ 1188010 w 1514853"/>
                  <a:gd name="connsiteY13" fmla="*/ 738965 h 1854957"/>
                  <a:gd name="connsiteX14" fmla="*/ 1346687 w 1514853"/>
                  <a:gd name="connsiteY14" fmla="*/ 586820 h 1854957"/>
                  <a:gd name="connsiteX15" fmla="*/ 1362631 w 1514853"/>
                  <a:gd name="connsiteY15" fmla="*/ 960446 h 1854957"/>
                  <a:gd name="connsiteX16" fmla="*/ 1513331 w 1514853"/>
                  <a:gd name="connsiteY16" fmla="*/ 874927 h 1854957"/>
                  <a:gd name="connsiteX17" fmla="*/ 1362631 w 1514853"/>
                  <a:gd name="connsiteY17" fmla="*/ 1188800 h 1854957"/>
                  <a:gd name="connsiteX18" fmla="*/ 1514853 w 1514853"/>
                  <a:gd name="connsiteY18" fmla="*/ 1163034 h 1854957"/>
                  <a:gd name="connsiteX19" fmla="*/ 1272092 w 1514853"/>
                  <a:gd name="connsiteY19" fmla="*/ 1399771 h 1854957"/>
                  <a:gd name="connsiteX20" fmla="*/ 1339604 w 1514853"/>
                  <a:gd name="connsiteY20" fmla="*/ 1626405 h 1854957"/>
                  <a:gd name="connsiteX21" fmla="*/ 1104802 w 1514853"/>
                  <a:gd name="connsiteY21" fmla="*/ 1561241 h 1854957"/>
                  <a:gd name="connsiteX22" fmla="*/ 1077317 w 1514853"/>
                  <a:gd name="connsiteY22" fmla="*/ 1795558 h 1854957"/>
                  <a:gd name="connsiteX23" fmla="*/ 886228 w 1514853"/>
                  <a:gd name="connsiteY23" fmla="*/ 1648631 h 1854957"/>
                  <a:gd name="connsiteX24" fmla="*/ 767937 w 1514853"/>
                  <a:gd name="connsiteY24" fmla="*/ 1854957 h 1854957"/>
                  <a:gd name="connsiteX25" fmla="*/ 649645 w 1514853"/>
                  <a:gd name="connsiteY25" fmla="*/ 1648631 h 1854957"/>
                  <a:gd name="connsiteX26" fmla="*/ 458556 w 1514853"/>
                  <a:gd name="connsiteY26" fmla="*/ 1795558 h 1854957"/>
                  <a:gd name="connsiteX27" fmla="*/ 431071 w 1514853"/>
                  <a:gd name="connsiteY27" fmla="*/ 1561241 h 1854957"/>
                  <a:gd name="connsiteX28" fmla="*/ 80655 w 1514853"/>
                  <a:gd name="connsiteY28" fmla="*/ 1416198 h 1854957"/>
                  <a:gd name="connsiteX29" fmla="*/ 263781 w 1514853"/>
                  <a:gd name="connsiteY29" fmla="*/ 1399771 h 1854957"/>
                  <a:gd name="connsiteX30" fmla="*/ 0 w 1514853"/>
                  <a:gd name="connsiteY30" fmla="*/ 1110483 h 1854957"/>
                  <a:gd name="connsiteX31" fmla="*/ 173242 w 1514853"/>
                  <a:gd name="connsiteY31" fmla="*/ 1188800 h 1854957"/>
                  <a:gd name="connsiteX32" fmla="*/ 54073 w 1514853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458556 w 1549811"/>
                  <a:gd name="connsiteY26" fmla="*/ 1795558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54957"/>
                  <a:gd name="connsiteX1" fmla="*/ 173242 w 1549811"/>
                  <a:gd name="connsiteY1" fmla="*/ 960446 h 1854957"/>
                  <a:gd name="connsiteX2" fmla="*/ 168165 w 1549811"/>
                  <a:gd name="connsiteY2" fmla="*/ 618350 h 1854957"/>
                  <a:gd name="connsiteX3" fmla="*/ 263781 w 1549811"/>
                  <a:gd name="connsiteY3" fmla="*/ 749475 h 1854957"/>
                  <a:gd name="connsiteX4" fmla="*/ 343414 w 1549811"/>
                  <a:gd name="connsiteY4" fmla="*/ 417738 h 1854957"/>
                  <a:gd name="connsiteX5" fmla="*/ 431071 w 1549811"/>
                  <a:gd name="connsiteY5" fmla="*/ 588005 h 1854957"/>
                  <a:gd name="connsiteX6" fmla="*/ 532128 w 1549811"/>
                  <a:gd name="connsiteY6" fmla="*/ 259095 h 1854957"/>
                  <a:gd name="connsiteX7" fmla="*/ 639135 w 1549811"/>
                  <a:gd name="connsiteY7" fmla="*/ 416533 h 1854957"/>
                  <a:gd name="connsiteX8" fmla="*/ 757426 w 1549811"/>
                  <a:gd name="connsiteY8" fmla="*/ 0 h 1854957"/>
                  <a:gd name="connsiteX9" fmla="*/ 886228 w 1549811"/>
                  <a:gd name="connsiteY9" fmla="*/ 353470 h 1854957"/>
                  <a:gd name="connsiteX10" fmla="*/ 993234 w 1549811"/>
                  <a:gd name="connsiteY10" fmla="*/ 259095 h 1854957"/>
                  <a:gd name="connsiteX11" fmla="*/ 1031230 w 1549811"/>
                  <a:gd name="connsiteY11" fmla="*/ 524942 h 1854957"/>
                  <a:gd name="connsiteX12" fmla="*/ 1181949 w 1549811"/>
                  <a:gd name="connsiteY12" fmla="*/ 428248 h 1854957"/>
                  <a:gd name="connsiteX13" fmla="*/ 1188010 w 1549811"/>
                  <a:gd name="connsiteY13" fmla="*/ 738965 h 1854957"/>
                  <a:gd name="connsiteX14" fmla="*/ 1346687 w 1549811"/>
                  <a:gd name="connsiteY14" fmla="*/ 586820 h 1854957"/>
                  <a:gd name="connsiteX15" fmla="*/ 1362631 w 1549811"/>
                  <a:gd name="connsiteY15" fmla="*/ 960446 h 1854957"/>
                  <a:gd name="connsiteX16" fmla="*/ 1513331 w 1549811"/>
                  <a:gd name="connsiteY16" fmla="*/ 874927 h 1854957"/>
                  <a:gd name="connsiteX17" fmla="*/ 1362631 w 1549811"/>
                  <a:gd name="connsiteY17" fmla="*/ 1188800 h 1854957"/>
                  <a:gd name="connsiteX18" fmla="*/ 1514853 w 1549811"/>
                  <a:gd name="connsiteY18" fmla="*/ 1163034 h 1854957"/>
                  <a:gd name="connsiteX19" fmla="*/ 1272092 w 1549811"/>
                  <a:gd name="connsiteY19" fmla="*/ 1399771 h 1854957"/>
                  <a:gd name="connsiteX20" fmla="*/ 1549811 w 1549811"/>
                  <a:gd name="connsiteY20" fmla="*/ 1395177 h 1854957"/>
                  <a:gd name="connsiteX21" fmla="*/ 1104802 w 1549811"/>
                  <a:gd name="connsiteY21" fmla="*/ 1561241 h 1854957"/>
                  <a:gd name="connsiteX22" fmla="*/ 1077317 w 1549811"/>
                  <a:gd name="connsiteY22" fmla="*/ 1795558 h 1854957"/>
                  <a:gd name="connsiteX23" fmla="*/ 886228 w 1549811"/>
                  <a:gd name="connsiteY23" fmla="*/ 1648631 h 1854957"/>
                  <a:gd name="connsiteX24" fmla="*/ 767937 w 1549811"/>
                  <a:gd name="connsiteY24" fmla="*/ 1854957 h 1854957"/>
                  <a:gd name="connsiteX25" fmla="*/ 649645 w 1549811"/>
                  <a:gd name="connsiteY25" fmla="*/ 1648631 h 1854957"/>
                  <a:gd name="connsiteX26" fmla="*/ 174777 w 1549811"/>
                  <a:gd name="connsiteY26" fmla="*/ 1627393 h 1854957"/>
                  <a:gd name="connsiteX27" fmla="*/ 431071 w 1549811"/>
                  <a:gd name="connsiteY27" fmla="*/ 1561241 h 1854957"/>
                  <a:gd name="connsiteX28" fmla="*/ 80655 w 1549811"/>
                  <a:gd name="connsiteY28" fmla="*/ 1416198 h 1854957"/>
                  <a:gd name="connsiteX29" fmla="*/ 263781 w 1549811"/>
                  <a:gd name="connsiteY29" fmla="*/ 1399771 h 1854957"/>
                  <a:gd name="connsiteX30" fmla="*/ 0 w 1549811"/>
                  <a:gd name="connsiteY30" fmla="*/ 1110483 h 1854957"/>
                  <a:gd name="connsiteX31" fmla="*/ 173242 w 1549811"/>
                  <a:gd name="connsiteY31" fmla="*/ 1188800 h 1854957"/>
                  <a:gd name="connsiteX32" fmla="*/ 54073 w 1549811"/>
                  <a:gd name="connsiteY32" fmla="*/ 864417 h 1854957"/>
                  <a:gd name="connsiteX0" fmla="*/ 54073 w 1549811"/>
                  <a:gd name="connsiteY0" fmla="*/ 864417 h 1823426"/>
                  <a:gd name="connsiteX1" fmla="*/ 173242 w 1549811"/>
                  <a:gd name="connsiteY1" fmla="*/ 960446 h 1823426"/>
                  <a:gd name="connsiteX2" fmla="*/ 168165 w 1549811"/>
                  <a:gd name="connsiteY2" fmla="*/ 618350 h 1823426"/>
                  <a:gd name="connsiteX3" fmla="*/ 263781 w 1549811"/>
                  <a:gd name="connsiteY3" fmla="*/ 749475 h 1823426"/>
                  <a:gd name="connsiteX4" fmla="*/ 343414 w 1549811"/>
                  <a:gd name="connsiteY4" fmla="*/ 417738 h 1823426"/>
                  <a:gd name="connsiteX5" fmla="*/ 431071 w 1549811"/>
                  <a:gd name="connsiteY5" fmla="*/ 588005 h 1823426"/>
                  <a:gd name="connsiteX6" fmla="*/ 532128 w 1549811"/>
                  <a:gd name="connsiteY6" fmla="*/ 259095 h 1823426"/>
                  <a:gd name="connsiteX7" fmla="*/ 639135 w 1549811"/>
                  <a:gd name="connsiteY7" fmla="*/ 416533 h 1823426"/>
                  <a:gd name="connsiteX8" fmla="*/ 757426 w 1549811"/>
                  <a:gd name="connsiteY8" fmla="*/ 0 h 1823426"/>
                  <a:gd name="connsiteX9" fmla="*/ 886228 w 1549811"/>
                  <a:gd name="connsiteY9" fmla="*/ 353470 h 1823426"/>
                  <a:gd name="connsiteX10" fmla="*/ 993234 w 1549811"/>
                  <a:gd name="connsiteY10" fmla="*/ 259095 h 1823426"/>
                  <a:gd name="connsiteX11" fmla="*/ 1031230 w 1549811"/>
                  <a:gd name="connsiteY11" fmla="*/ 524942 h 1823426"/>
                  <a:gd name="connsiteX12" fmla="*/ 1181949 w 1549811"/>
                  <a:gd name="connsiteY12" fmla="*/ 428248 h 1823426"/>
                  <a:gd name="connsiteX13" fmla="*/ 1188010 w 1549811"/>
                  <a:gd name="connsiteY13" fmla="*/ 738965 h 1823426"/>
                  <a:gd name="connsiteX14" fmla="*/ 1346687 w 1549811"/>
                  <a:gd name="connsiteY14" fmla="*/ 586820 h 1823426"/>
                  <a:gd name="connsiteX15" fmla="*/ 1362631 w 1549811"/>
                  <a:gd name="connsiteY15" fmla="*/ 960446 h 1823426"/>
                  <a:gd name="connsiteX16" fmla="*/ 1513331 w 1549811"/>
                  <a:gd name="connsiteY16" fmla="*/ 874927 h 1823426"/>
                  <a:gd name="connsiteX17" fmla="*/ 1362631 w 1549811"/>
                  <a:gd name="connsiteY17" fmla="*/ 1188800 h 1823426"/>
                  <a:gd name="connsiteX18" fmla="*/ 1514853 w 1549811"/>
                  <a:gd name="connsiteY18" fmla="*/ 1163034 h 1823426"/>
                  <a:gd name="connsiteX19" fmla="*/ 1272092 w 1549811"/>
                  <a:gd name="connsiteY19" fmla="*/ 1399771 h 1823426"/>
                  <a:gd name="connsiteX20" fmla="*/ 1549811 w 1549811"/>
                  <a:gd name="connsiteY20" fmla="*/ 1395177 h 1823426"/>
                  <a:gd name="connsiteX21" fmla="*/ 1104802 w 1549811"/>
                  <a:gd name="connsiteY21" fmla="*/ 1561241 h 1823426"/>
                  <a:gd name="connsiteX22" fmla="*/ 1077317 w 1549811"/>
                  <a:gd name="connsiteY22" fmla="*/ 1795558 h 1823426"/>
                  <a:gd name="connsiteX23" fmla="*/ 886228 w 1549811"/>
                  <a:gd name="connsiteY23" fmla="*/ 1648631 h 1823426"/>
                  <a:gd name="connsiteX24" fmla="*/ 315993 w 1549811"/>
                  <a:gd name="connsiteY24" fmla="*/ 1823426 h 1823426"/>
                  <a:gd name="connsiteX25" fmla="*/ 649645 w 1549811"/>
                  <a:gd name="connsiteY25" fmla="*/ 1648631 h 1823426"/>
                  <a:gd name="connsiteX26" fmla="*/ 174777 w 1549811"/>
                  <a:gd name="connsiteY26" fmla="*/ 1627393 h 1823426"/>
                  <a:gd name="connsiteX27" fmla="*/ 431071 w 1549811"/>
                  <a:gd name="connsiteY27" fmla="*/ 1561241 h 1823426"/>
                  <a:gd name="connsiteX28" fmla="*/ 80655 w 1549811"/>
                  <a:gd name="connsiteY28" fmla="*/ 1416198 h 1823426"/>
                  <a:gd name="connsiteX29" fmla="*/ 263781 w 1549811"/>
                  <a:gd name="connsiteY29" fmla="*/ 1399771 h 1823426"/>
                  <a:gd name="connsiteX30" fmla="*/ 0 w 1549811"/>
                  <a:gd name="connsiteY30" fmla="*/ 1110483 h 1823426"/>
                  <a:gd name="connsiteX31" fmla="*/ 173242 w 1549811"/>
                  <a:gd name="connsiteY31" fmla="*/ 1188800 h 1823426"/>
                  <a:gd name="connsiteX32" fmla="*/ 54073 w 1549811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46687 w 1581813"/>
                  <a:gd name="connsiteY14" fmla="*/ 586820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513331 w 1581813"/>
                  <a:gd name="connsiteY16" fmla="*/ 874927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54073 w 1581813"/>
                  <a:gd name="connsiteY0" fmla="*/ 864417 h 1823426"/>
                  <a:gd name="connsiteX1" fmla="*/ 173242 w 1581813"/>
                  <a:gd name="connsiteY1" fmla="*/ 960446 h 1823426"/>
                  <a:gd name="connsiteX2" fmla="*/ 168165 w 1581813"/>
                  <a:gd name="connsiteY2" fmla="*/ 618350 h 1823426"/>
                  <a:gd name="connsiteX3" fmla="*/ 263781 w 1581813"/>
                  <a:gd name="connsiteY3" fmla="*/ 749475 h 1823426"/>
                  <a:gd name="connsiteX4" fmla="*/ 343414 w 1581813"/>
                  <a:gd name="connsiteY4" fmla="*/ 417738 h 1823426"/>
                  <a:gd name="connsiteX5" fmla="*/ 431071 w 1581813"/>
                  <a:gd name="connsiteY5" fmla="*/ 588005 h 1823426"/>
                  <a:gd name="connsiteX6" fmla="*/ 532128 w 1581813"/>
                  <a:gd name="connsiteY6" fmla="*/ 259095 h 1823426"/>
                  <a:gd name="connsiteX7" fmla="*/ 639135 w 1581813"/>
                  <a:gd name="connsiteY7" fmla="*/ 416533 h 1823426"/>
                  <a:gd name="connsiteX8" fmla="*/ 757426 w 1581813"/>
                  <a:gd name="connsiteY8" fmla="*/ 0 h 1823426"/>
                  <a:gd name="connsiteX9" fmla="*/ 886228 w 1581813"/>
                  <a:gd name="connsiteY9" fmla="*/ 353470 h 1823426"/>
                  <a:gd name="connsiteX10" fmla="*/ 993234 w 1581813"/>
                  <a:gd name="connsiteY10" fmla="*/ 259095 h 1823426"/>
                  <a:gd name="connsiteX11" fmla="*/ 1031230 w 1581813"/>
                  <a:gd name="connsiteY11" fmla="*/ 524942 h 1823426"/>
                  <a:gd name="connsiteX12" fmla="*/ 1181949 w 1581813"/>
                  <a:gd name="connsiteY12" fmla="*/ 428248 h 1823426"/>
                  <a:gd name="connsiteX13" fmla="*/ 1188010 w 1581813"/>
                  <a:gd name="connsiteY13" fmla="*/ 738965 h 1823426"/>
                  <a:gd name="connsiteX14" fmla="*/ 1315156 w 1581813"/>
                  <a:gd name="connsiteY14" fmla="*/ 664052 h 1823426"/>
                  <a:gd name="connsiteX15" fmla="*/ 1362631 w 1581813"/>
                  <a:gd name="connsiteY15" fmla="*/ 960446 h 1823426"/>
                  <a:gd name="connsiteX16" fmla="*/ 1471290 w 1581813"/>
                  <a:gd name="connsiteY16" fmla="*/ 934996 h 1823426"/>
                  <a:gd name="connsiteX17" fmla="*/ 1362631 w 1581813"/>
                  <a:gd name="connsiteY17" fmla="*/ 1188800 h 1823426"/>
                  <a:gd name="connsiteX18" fmla="*/ 1514853 w 1581813"/>
                  <a:gd name="connsiteY18" fmla="*/ 1163034 h 1823426"/>
                  <a:gd name="connsiteX19" fmla="*/ 1272092 w 1581813"/>
                  <a:gd name="connsiteY19" fmla="*/ 1399771 h 1823426"/>
                  <a:gd name="connsiteX20" fmla="*/ 1549811 w 1581813"/>
                  <a:gd name="connsiteY20" fmla="*/ 1395177 h 1823426"/>
                  <a:gd name="connsiteX21" fmla="*/ 1104802 w 1581813"/>
                  <a:gd name="connsiteY21" fmla="*/ 1561241 h 1823426"/>
                  <a:gd name="connsiteX22" fmla="*/ 1581813 w 1581813"/>
                  <a:gd name="connsiteY22" fmla="*/ 1595861 h 1823426"/>
                  <a:gd name="connsiteX23" fmla="*/ 886228 w 1581813"/>
                  <a:gd name="connsiteY23" fmla="*/ 1648631 h 1823426"/>
                  <a:gd name="connsiteX24" fmla="*/ 315993 w 1581813"/>
                  <a:gd name="connsiteY24" fmla="*/ 1823426 h 1823426"/>
                  <a:gd name="connsiteX25" fmla="*/ 649645 w 1581813"/>
                  <a:gd name="connsiteY25" fmla="*/ 1648631 h 1823426"/>
                  <a:gd name="connsiteX26" fmla="*/ 174777 w 1581813"/>
                  <a:gd name="connsiteY26" fmla="*/ 1627393 h 1823426"/>
                  <a:gd name="connsiteX27" fmla="*/ 431071 w 1581813"/>
                  <a:gd name="connsiteY27" fmla="*/ 1561241 h 1823426"/>
                  <a:gd name="connsiteX28" fmla="*/ 80655 w 1581813"/>
                  <a:gd name="connsiteY28" fmla="*/ 1416198 h 1823426"/>
                  <a:gd name="connsiteX29" fmla="*/ 263781 w 1581813"/>
                  <a:gd name="connsiteY29" fmla="*/ 1399771 h 1823426"/>
                  <a:gd name="connsiteX30" fmla="*/ 0 w 1581813"/>
                  <a:gd name="connsiteY30" fmla="*/ 1110483 h 1823426"/>
                  <a:gd name="connsiteX31" fmla="*/ 173242 w 1581813"/>
                  <a:gd name="connsiteY31" fmla="*/ 1188800 h 1823426"/>
                  <a:gd name="connsiteX32" fmla="*/ 54073 w 1581813"/>
                  <a:gd name="connsiteY32" fmla="*/ 864417 h 1823426"/>
                  <a:gd name="connsiteX0" fmla="*/ 22542 w 1550282"/>
                  <a:gd name="connsiteY0" fmla="*/ 864417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22542 w 1550282"/>
                  <a:gd name="connsiteY32" fmla="*/ 864417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36634 w 1550282"/>
                  <a:gd name="connsiteY2" fmla="*/ 618350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83625 w 1550282"/>
                  <a:gd name="connsiteY14" fmla="*/ 664052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56479 w 1550282"/>
                  <a:gd name="connsiteY13" fmla="*/ 738965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52094 w 1550282"/>
                  <a:gd name="connsiteY14" fmla="*/ 638308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331100 w 1550282"/>
                  <a:gd name="connsiteY15" fmla="*/ 960446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439759 w 1550282"/>
                  <a:gd name="connsiteY16" fmla="*/ 934996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31100 w 1550282"/>
                  <a:gd name="connsiteY17" fmla="*/ 1188800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483322 w 1550282"/>
                  <a:gd name="connsiteY18" fmla="*/ 1163034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40561 w 1550282"/>
                  <a:gd name="connsiteY19" fmla="*/ 1399771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518280 w 1550282"/>
                  <a:gd name="connsiteY20" fmla="*/ 1395177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281566 w 1550282"/>
                  <a:gd name="connsiteY19" fmla="*/ 1038203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073271 w 1550282"/>
                  <a:gd name="connsiteY21" fmla="*/ 1561241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550282"/>
                  <a:gd name="connsiteY0" fmla="*/ 958811 h 1823426"/>
                  <a:gd name="connsiteX1" fmla="*/ 141711 w 1550282"/>
                  <a:gd name="connsiteY1" fmla="*/ 960446 h 1823426"/>
                  <a:gd name="connsiteX2" fmla="*/ 168165 w 1550282"/>
                  <a:gd name="connsiteY2" fmla="*/ 712744 h 1823426"/>
                  <a:gd name="connsiteX3" fmla="*/ 232250 w 1550282"/>
                  <a:gd name="connsiteY3" fmla="*/ 749475 h 1823426"/>
                  <a:gd name="connsiteX4" fmla="*/ 311883 w 1550282"/>
                  <a:gd name="connsiteY4" fmla="*/ 417738 h 1823426"/>
                  <a:gd name="connsiteX5" fmla="*/ 399540 w 1550282"/>
                  <a:gd name="connsiteY5" fmla="*/ 588005 h 1823426"/>
                  <a:gd name="connsiteX6" fmla="*/ 500597 w 1550282"/>
                  <a:gd name="connsiteY6" fmla="*/ 259095 h 1823426"/>
                  <a:gd name="connsiteX7" fmla="*/ 607604 w 1550282"/>
                  <a:gd name="connsiteY7" fmla="*/ 416533 h 1823426"/>
                  <a:gd name="connsiteX8" fmla="*/ 725895 w 1550282"/>
                  <a:gd name="connsiteY8" fmla="*/ 0 h 1823426"/>
                  <a:gd name="connsiteX9" fmla="*/ 854697 w 1550282"/>
                  <a:gd name="connsiteY9" fmla="*/ 353470 h 1823426"/>
                  <a:gd name="connsiteX10" fmla="*/ 961703 w 1550282"/>
                  <a:gd name="connsiteY10" fmla="*/ 259095 h 1823426"/>
                  <a:gd name="connsiteX11" fmla="*/ 999699 w 1550282"/>
                  <a:gd name="connsiteY11" fmla="*/ 524942 h 1823426"/>
                  <a:gd name="connsiteX12" fmla="*/ 1150418 w 1550282"/>
                  <a:gd name="connsiteY12" fmla="*/ 428248 h 1823426"/>
                  <a:gd name="connsiteX13" fmla="*/ 1145969 w 1550282"/>
                  <a:gd name="connsiteY13" fmla="*/ 627409 h 1823426"/>
                  <a:gd name="connsiteX14" fmla="*/ 1215190 w 1550282"/>
                  <a:gd name="connsiteY14" fmla="*/ 564655 h 1823426"/>
                  <a:gd name="connsiteX15" fmla="*/ 1232690 w 1550282"/>
                  <a:gd name="connsiteY15" fmla="*/ 776314 h 1823426"/>
                  <a:gd name="connsiteX16" fmla="*/ 1292142 w 1550282"/>
                  <a:gd name="connsiteY16" fmla="*/ 680560 h 1823426"/>
                  <a:gd name="connsiteX17" fmla="*/ 1314698 w 1550282"/>
                  <a:gd name="connsiteY17" fmla="*/ 867407 h 1823426"/>
                  <a:gd name="connsiteX18" fmla="*/ 1389011 w 1550282"/>
                  <a:gd name="connsiteY18" fmla="*/ 865075 h 1823426"/>
                  <a:gd name="connsiteX19" fmla="*/ 1330772 w 1550282"/>
                  <a:gd name="connsiteY19" fmla="*/ 1008072 h 1823426"/>
                  <a:gd name="connsiteX20" fmla="*/ 1419870 w 1550282"/>
                  <a:gd name="connsiteY20" fmla="*/ 986739 h 1823426"/>
                  <a:gd name="connsiteX21" fmla="*/ 1306997 w 1550282"/>
                  <a:gd name="connsiteY21" fmla="*/ 1176238 h 1823426"/>
                  <a:gd name="connsiteX22" fmla="*/ 1550282 w 1550282"/>
                  <a:gd name="connsiteY22" fmla="*/ 1595861 h 1823426"/>
                  <a:gd name="connsiteX23" fmla="*/ 854697 w 1550282"/>
                  <a:gd name="connsiteY23" fmla="*/ 1648631 h 1823426"/>
                  <a:gd name="connsiteX24" fmla="*/ 284462 w 1550282"/>
                  <a:gd name="connsiteY24" fmla="*/ 1823426 h 1823426"/>
                  <a:gd name="connsiteX25" fmla="*/ 618114 w 1550282"/>
                  <a:gd name="connsiteY25" fmla="*/ 1648631 h 1823426"/>
                  <a:gd name="connsiteX26" fmla="*/ 143246 w 1550282"/>
                  <a:gd name="connsiteY26" fmla="*/ 1627393 h 1823426"/>
                  <a:gd name="connsiteX27" fmla="*/ 399540 w 1550282"/>
                  <a:gd name="connsiteY27" fmla="*/ 1561241 h 1823426"/>
                  <a:gd name="connsiteX28" fmla="*/ 49124 w 1550282"/>
                  <a:gd name="connsiteY28" fmla="*/ 1416198 h 1823426"/>
                  <a:gd name="connsiteX29" fmla="*/ 232250 w 1550282"/>
                  <a:gd name="connsiteY29" fmla="*/ 1399771 h 1823426"/>
                  <a:gd name="connsiteX30" fmla="*/ 0 w 1550282"/>
                  <a:gd name="connsiteY30" fmla="*/ 1170553 h 1823426"/>
                  <a:gd name="connsiteX31" fmla="*/ 141711 w 1550282"/>
                  <a:gd name="connsiteY31" fmla="*/ 1188800 h 1823426"/>
                  <a:gd name="connsiteX32" fmla="*/ 75094 w 1550282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854697 w 1419870"/>
                  <a:gd name="connsiteY23" fmla="*/ 1648631 h 1823426"/>
                  <a:gd name="connsiteX24" fmla="*/ 284462 w 1419870"/>
                  <a:gd name="connsiteY24" fmla="*/ 1823426 h 1823426"/>
                  <a:gd name="connsiteX25" fmla="*/ 618114 w 1419870"/>
                  <a:gd name="connsiteY25" fmla="*/ 1648631 h 1823426"/>
                  <a:gd name="connsiteX26" fmla="*/ 143246 w 1419870"/>
                  <a:gd name="connsiteY26" fmla="*/ 1627393 h 1823426"/>
                  <a:gd name="connsiteX27" fmla="*/ 399540 w 1419870"/>
                  <a:gd name="connsiteY27" fmla="*/ 1561241 h 1823426"/>
                  <a:gd name="connsiteX28" fmla="*/ 49124 w 1419870"/>
                  <a:gd name="connsiteY28" fmla="*/ 1416198 h 1823426"/>
                  <a:gd name="connsiteX29" fmla="*/ 232250 w 1419870"/>
                  <a:gd name="connsiteY29" fmla="*/ 1399771 h 1823426"/>
                  <a:gd name="connsiteX30" fmla="*/ 0 w 1419870"/>
                  <a:gd name="connsiteY30" fmla="*/ 1170553 h 1823426"/>
                  <a:gd name="connsiteX31" fmla="*/ 141711 w 1419870"/>
                  <a:gd name="connsiteY31" fmla="*/ 1188800 h 1823426"/>
                  <a:gd name="connsiteX32" fmla="*/ 75094 w 1419870"/>
                  <a:gd name="connsiteY32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167216 w 1419870"/>
                  <a:gd name="connsiteY23" fmla="*/ 1385447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854697 w 1419870"/>
                  <a:gd name="connsiteY24" fmla="*/ 1648631 h 1823426"/>
                  <a:gd name="connsiteX25" fmla="*/ 284462 w 1419870"/>
                  <a:gd name="connsiteY25" fmla="*/ 1823426 h 1823426"/>
                  <a:gd name="connsiteX26" fmla="*/ 618114 w 1419870"/>
                  <a:gd name="connsiteY26" fmla="*/ 1648631 h 1823426"/>
                  <a:gd name="connsiteX27" fmla="*/ 143246 w 1419870"/>
                  <a:gd name="connsiteY27" fmla="*/ 1627393 h 1823426"/>
                  <a:gd name="connsiteX28" fmla="*/ 399540 w 1419870"/>
                  <a:gd name="connsiteY28" fmla="*/ 1561241 h 1823426"/>
                  <a:gd name="connsiteX29" fmla="*/ 49124 w 1419870"/>
                  <a:gd name="connsiteY29" fmla="*/ 1416198 h 1823426"/>
                  <a:gd name="connsiteX30" fmla="*/ 232250 w 1419870"/>
                  <a:gd name="connsiteY30" fmla="*/ 1399771 h 1823426"/>
                  <a:gd name="connsiteX31" fmla="*/ 0 w 1419870"/>
                  <a:gd name="connsiteY31" fmla="*/ 1170553 h 1823426"/>
                  <a:gd name="connsiteX32" fmla="*/ 141711 w 1419870"/>
                  <a:gd name="connsiteY32" fmla="*/ 1188800 h 1823426"/>
                  <a:gd name="connsiteX33" fmla="*/ 75094 w 1419870"/>
                  <a:gd name="connsiteY33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396841 w 1419870"/>
                  <a:gd name="connsiteY23" fmla="*/ 1315142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154914 w 1419870"/>
                  <a:gd name="connsiteY24" fmla="*/ 1462449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9870"/>
                  <a:gd name="connsiteY0" fmla="*/ 958811 h 1823426"/>
                  <a:gd name="connsiteX1" fmla="*/ 141711 w 1419870"/>
                  <a:gd name="connsiteY1" fmla="*/ 960446 h 1823426"/>
                  <a:gd name="connsiteX2" fmla="*/ 168165 w 1419870"/>
                  <a:gd name="connsiteY2" fmla="*/ 712744 h 1823426"/>
                  <a:gd name="connsiteX3" fmla="*/ 232250 w 1419870"/>
                  <a:gd name="connsiteY3" fmla="*/ 749475 h 1823426"/>
                  <a:gd name="connsiteX4" fmla="*/ 311883 w 1419870"/>
                  <a:gd name="connsiteY4" fmla="*/ 417738 h 1823426"/>
                  <a:gd name="connsiteX5" fmla="*/ 399540 w 1419870"/>
                  <a:gd name="connsiteY5" fmla="*/ 588005 h 1823426"/>
                  <a:gd name="connsiteX6" fmla="*/ 500597 w 1419870"/>
                  <a:gd name="connsiteY6" fmla="*/ 259095 h 1823426"/>
                  <a:gd name="connsiteX7" fmla="*/ 607604 w 1419870"/>
                  <a:gd name="connsiteY7" fmla="*/ 416533 h 1823426"/>
                  <a:gd name="connsiteX8" fmla="*/ 725895 w 1419870"/>
                  <a:gd name="connsiteY8" fmla="*/ 0 h 1823426"/>
                  <a:gd name="connsiteX9" fmla="*/ 854697 w 1419870"/>
                  <a:gd name="connsiteY9" fmla="*/ 353470 h 1823426"/>
                  <a:gd name="connsiteX10" fmla="*/ 961703 w 1419870"/>
                  <a:gd name="connsiteY10" fmla="*/ 259095 h 1823426"/>
                  <a:gd name="connsiteX11" fmla="*/ 999699 w 1419870"/>
                  <a:gd name="connsiteY11" fmla="*/ 524942 h 1823426"/>
                  <a:gd name="connsiteX12" fmla="*/ 1150418 w 1419870"/>
                  <a:gd name="connsiteY12" fmla="*/ 428248 h 1823426"/>
                  <a:gd name="connsiteX13" fmla="*/ 1145969 w 1419870"/>
                  <a:gd name="connsiteY13" fmla="*/ 627409 h 1823426"/>
                  <a:gd name="connsiteX14" fmla="*/ 1215190 w 1419870"/>
                  <a:gd name="connsiteY14" fmla="*/ 564655 h 1823426"/>
                  <a:gd name="connsiteX15" fmla="*/ 1232690 w 1419870"/>
                  <a:gd name="connsiteY15" fmla="*/ 776314 h 1823426"/>
                  <a:gd name="connsiteX16" fmla="*/ 1292142 w 1419870"/>
                  <a:gd name="connsiteY16" fmla="*/ 680560 h 1823426"/>
                  <a:gd name="connsiteX17" fmla="*/ 1314698 w 1419870"/>
                  <a:gd name="connsiteY17" fmla="*/ 867407 h 1823426"/>
                  <a:gd name="connsiteX18" fmla="*/ 1389011 w 1419870"/>
                  <a:gd name="connsiteY18" fmla="*/ 865075 h 1823426"/>
                  <a:gd name="connsiteX19" fmla="*/ 1330772 w 1419870"/>
                  <a:gd name="connsiteY19" fmla="*/ 1008072 h 1823426"/>
                  <a:gd name="connsiteX20" fmla="*/ 1419870 w 1419870"/>
                  <a:gd name="connsiteY20" fmla="*/ 986739 h 1823426"/>
                  <a:gd name="connsiteX21" fmla="*/ 1306997 w 1419870"/>
                  <a:gd name="connsiteY21" fmla="*/ 1176238 h 1823426"/>
                  <a:gd name="connsiteX22" fmla="*/ 1414967 w 1419870"/>
                  <a:gd name="connsiteY22" fmla="*/ 1180728 h 1823426"/>
                  <a:gd name="connsiteX23" fmla="*/ 1261526 w 1419870"/>
                  <a:gd name="connsiteY23" fmla="*/ 1254881 h 1823426"/>
                  <a:gd name="connsiteX24" fmla="*/ 1396841 w 1419870"/>
                  <a:gd name="connsiteY24" fmla="*/ 1278317 h 1823426"/>
                  <a:gd name="connsiteX25" fmla="*/ 854697 w 1419870"/>
                  <a:gd name="connsiteY25" fmla="*/ 1648631 h 1823426"/>
                  <a:gd name="connsiteX26" fmla="*/ 284462 w 1419870"/>
                  <a:gd name="connsiteY26" fmla="*/ 1823426 h 1823426"/>
                  <a:gd name="connsiteX27" fmla="*/ 618114 w 1419870"/>
                  <a:gd name="connsiteY27" fmla="*/ 1648631 h 1823426"/>
                  <a:gd name="connsiteX28" fmla="*/ 143246 w 1419870"/>
                  <a:gd name="connsiteY28" fmla="*/ 1627393 h 1823426"/>
                  <a:gd name="connsiteX29" fmla="*/ 399540 w 1419870"/>
                  <a:gd name="connsiteY29" fmla="*/ 1561241 h 1823426"/>
                  <a:gd name="connsiteX30" fmla="*/ 49124 w 1419870"/>
                  <a:gd name="connsiteY30" fmla="*/ 1416198 h 1823426"/>
                  <a:gd name="connsiteX31" fmla="*/ 232250 w 1419870"/>
                  <a:gd name="connsiteY31" fmla="*/ 1399771 h 1823426"/>
                  <a:gd name="connsiteX32" fmla="*/ 0 w 1419870"/>
                  <a:gd name="connsiteY32" fmla="*/ 1170553 h 1823426"/>
                  <a:gd name="connsiteX33" fmla="*/ 141711 w 1419870"/>
                  <a:gd name="connsiteY33" fmla="*/ 1188800 h 1823426"/>
                  <a:gd name="connsiteX34" fmla="*/ 75094 w 1419870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411669 w 1414967"/>
                  <a:gd name="connsiteY20" fmla="*/ 1033609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14967"/>
                  <a:gd name="connsiteY0" fmla="*/ 958811 h 1823426"/>
                  <a:gd name="connsiteX1" fmla="*/ 141711 w 1414967"/>
                  <a:gd name="connsiteY1" fmla="*/ 960446 h 1823426"/>
                  <a:gd name="connsiteX2" fmla="*/ 168165 w 1414967"/>
                  <a:gd name="connsiteY2" fmla="*/ 712744 h 1823426"/>
                  <a:gd name="connsiteX3" fmla="*/ 232250 w 1414967"/>
                  <a:gd name="connsiteY3" fmla="*/ 749475 h 1823426"/>
                  <a:gd name="connsiteX4" fmla="*/ 311883 w 1414967"/>
                  <a:gd name="connsiteY4" fmla="*/ 417738 h 1823426"/>
                  <a:gd name="connsiteX5" fmla="*/ 399540 w 1414967"/>
                  <a:gd name="connsiteY5" fmla="*/ 588005 h 1823426"/>
                  <a:gd name="connsiteX6" fmla="*/ 500597 w 1414967"/>
                  <a:gd name="connsiteY6" fmla="*/ 259095 h 1823426"/>
                  <a:gd name="connsiteX7" fmla="*/ 607604 w 1414967"/>
                  <a:gd name="connsiteY7" fmla="*/ 416533 h 1823426"/>
                  <a:gd name="connsiteX8" fmla="*/ 725895 w 1414967"/>
                  <a:gd name="connsiteY8" fmla="*/ 0 h 1823426"/>
                  <a:gd name="connsiteX9" fmla="*/ 854697 w 1414967"/>
                  <a:gd name="connsiteY9" fmla="*/ 353470 h 1823426"/>
                  <a:gd name="connsiteX10" fmla="*/ 961703 w 1414967"/>
                  <a:gd name="connsiteY10" fmla="*/ 259095 h 1823426"/>
                  <a:gd name="connsiteX11" fmla="*/ 999699 w 1414967"/>
                  <a:gd name="connsiteY11" fmla="*/ 524942 h 1823426"/>
                  <a:gd name="connsiteX12" fmla="*/ 1150418 w 1414967"/>
                  <a:gd name="connsiteY12" fmla="*/ 428248 h 1823426"/>
                  <a:gd name="connsiteX13" fmla="*/ 1145969 w 1414967"/>
                  <a:gd name="connsiteY13" fmla="*/ 627409 h 1823426"/>
                  <a:gd name="connsiteX14" fmla="*/ 1215190 w 1414967"/>
                  <a:gd name="connsiteY14" fmla="*/ 564655 h 1823426"/>
                  <a:gd name="connsiteX15" fmla="*/ 1232690 w 1414967"/>
                  <a:gd name="connsiteY15" fmla="*/ 776314 h 1823426"/>
                  <a:gd name="connsiteX16" fmla="*/ 1292142 w 1414967"/>
                  <a:gd name="connsiteY16" fmla="*/ 680560 h 1823426"/>
                  <a:gd name="connsiteX17" fmla="*/ 1314698 w 1414967"/>
                  <a:gd name="connsiteY17" fmla="*/ 867407 h 1823426"/>
                  <a:gd name="connsiteX18" fmla="*/ 1389011 w 1414967"/>
                  <a:gd name="connsiteY18" fmla="*/ 865075 h 1823426"/>
                  <a:gd name="connsiteX19" fmla="*/ 1330772 w 1414967"/>
                  <a:gd name="connsiteY19" fmla="*/ 1008072 h 1823426"/>
                  <a:gd name="connsiteX20" fmla="*/ 1399367 w 1414967"/>
                  <a:gd name="connsiteY20" fmla="*/ 976695 h 1823426"/>
                  <a:gd name="connsiteX21" fmla="*/ 1306997 w 1414967"/>
                  <a:gd name="connsiteY21" fmla="*/ 1176238 h 1823426"/>
                  <a:gd name="connsiteX22" fmla="*/ 1414967 w 1414967"/>
                  <a:gd name="connsiteY22" fmla="*/ 1180728 h 1823426"/>
                  <a:gd name="connsiteX23" fmla="*/ 1261526 w 1414967"/>
                  <a:gd name="connsiteY23" fmla="*/ 1254881 h 1823426"/>
                  <a:gd name="connsiteX24" fmla="*/ 1396841 w 1414967"/>
                  <a:gd name="connsiteY24" fmla="*/ 1278317 h 1823426"/>
                  <a:gd name="connsiteX25" fmla="*/ 854697 w 1414967"/>
                  <a:gd name="connsiteY25" fmla="*/ 1648631 h 1823426"/>
                  <a:gd name="connsiteX26" fmla="*/ 284462 w 1414967"/>
                  <a:gd name="connsiteY26" fmla="*/ 1823426 h 1823426"/>
                  <a:gd name="connsiteX27" fmla="*/ 618114 w 1414967"/>
                  <a:gd name="connsiteY27" fmla="*/ 1648631 h 1823426"/>
                  <a:gd name="connsiteX28" fmla="*/ 143246 w 1414967"/>
                  <a:gd name="connsiteY28" fmla="*/ 1627393 h 1823426"/>
                  <a:gd name="connsiteX29" fmla="*/ 399540 w 1414967"/>
                  <a:gd name="connsiteY29" fmla="*/ 1561241 h 1823426"/>
                  <a:gd name="connsiteX30" fmla="*/ 49124 w 1414967"/>
                  <a:gd name="connsiteY30" fmla="*/ 1416198 h 1823426"/>
                  <a:gd name="connsiteX31" fmla="*/ 232250 w 1414967"/>
                  <a:gd name="connsiteY31" fmla="*/ 1399771 h 1823426"/>
                  <a:gd name="connsiteX32" fmla="*/ 0 w 1414967"/>
                  <a:gd name="connsiteY32" fmla="*/ 1170553 h 1823426"/>
                  <a:gd name="connsiteX33" fmla="*/ 141711 w 1414967"/>
                  <a:gd name="connsiteY33" fmla="*/ 1188800 h 1823426"/>
                  <a:gd name="connsiteX34" fmla="*/ 75094 w 1414967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06997 w 1423168"/>
                  <a:gd name="connsiteY21" fmla="*/ 1176238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96841 w 1423168"/>
                  <a:gd name="connsiteY24" fmla="*/ 1278317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314698 w 1423168"/>
                  <a:gd name="connsiteY17" fmla="*/ 867407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89011 w 1423168"/>
                  <a:gd name="connsiteY18" fmla="*/ 865075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907581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150418 w 1423168"/>
                  <a:gd name="connsiteY12" fmla="*/ 428248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232250 w 1423168"/>
                  <a:gd name="connsiteY3" fmla="*/ 749475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399540 w 1423168"/>
                  <a:gd name="connsiteY5" fmla="*/ 588005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168165 w 1423168"/>
                  <a:gd name="connsiteY2" fmla="*/ 712744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141711 w 1423168"/>
                  <a:gd name="connsiteY1" fmla="*/ 960446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75094 w 1423168"/>
                  <a:gd name="connsiteY0" fmla="*/ 958811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75094 w 1423168"/>
                  <a:gd name="connsiteY34" fmla="*/ 958811 h 1823426"/>
                  <a:gd name="connsiteX0" fmla="*/ 165304 w 1423168"/>
                  <a:gd name="connsiteY0" fmla="*/ 751244 h 1823426"/>
                  <a:gd name="connsiteX1" fmla="*/ 301629 w 1423168"/>
                  <a:gd name="connsiteY1" fmla="*/ 849967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5304 w 1423168"/>
                  <a:gd name="connsiteY0" fmla="*/ 751244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5304 w 1423168"/>
                  <a:gd name="connsiteY34" fmla="*/ 751244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161204 w 1423168"/>
                  <a:gd name="connsiteY34" fmla="*/ 717765 h 1823426"/>
                  <a:gd name="connsiteX0" fmla="*/ 161204 w 1423168"/>
                  <a:gd name="connsiteY0" fmla="*/ 717765 h 1823426"/>
                  <a:gd name="connsiteX1" fmla="*/ 256525 w 1423168"/>
                  <a:gd name="connsiteY1" fmla="*/ 762923 h 1823426"/>
                  <a:gd name="connsiteX2" fmla="*/ 233772 w 1423168"/>
                  <a:gd name="connsiteY2" fmla="*/ 578829 h 1823426"/>
                  <a:gd name="connsiteX3" fmla="*/ 314259 w 1423168"/>
                  <a:gd name="connsiteY3" fmla="*/ 615561 h 1823426"/>
                  <a:gd name="connsiteX4" fmla="*/ 311883 w 1423168"/>
                  <a:gd name="connsiteY4" fmla="*/ 417738 h 1823426"/>
                  <a:gd name="connsiteX5" fmla="*/ 432344 w 1423168"/>
                  <a:gd name="connsiteY5" fmla="*/ 487570 h 1823426"/>
                  <a:gd name="connsiteX6" fmla="*/ 500597 w 1423168"/>
                  <a:gd name="connsiteY6" fmla="*/ 259095 h 1823426"/>
                  <a:gd name="connsiteX7" fmla="*/ 607604 w 1423168"/>
                  <a:gd name="connsiteY7" fmla="*/ 416533 h 1823426"/>
                  <a:gd name="connsiteX8" fmla="*/ 725895 w 1423168"/>
                  <a:gd name="connsiteY8" fmla="*/ 0 h 1823426"/>
                  <a:gd name="connsiteX9" fmla="*/ 854697 w 1423168"/>
                  <a:gd name="connsiteY9" fmla="*/ 353470 h 1823426"/>
                  <a:gd name="connsiteX10" fmla="*/ 961703 w 1423168"/>
                  <a:gd name="connsiteY10" fmla="*/ 259095 h 1823426"/>
                  <a:gd name="connsiteX11" fmla="*/ 999699 w 1423168"/>
                  <a:gd name="connsiteY11" fmla="*/ 524942 h 1823426"/>
                  <a:gd name="connsiteX12" fmla="*/ 1080711 w 1423168"/>
                  <a:gd name="connsiteY12" fmla="*/ 404813 h 1823426"/>
                  <a:gd name="connsiteX13" fmla="*/ 1145969 w 1423168"/>
                  <a:gd name="connsiteY13" fmla="*/ 627409 h 1823426"/>
                  <a:gd name="connsiteX14" fmla="*/ 1215190 w 1423168"/>
                  <a:gd name="connsiteY14" fmla="*/ 564655 h 1823426"/>
                  <a:gd name="connsiteX15" fmla="*/ 1232690 w 1423168"/>
                  <a:gd name="connsiteY15" fmla="*/ 776314 h 1823426"/>
                  <a:gd name="connsiteX16" fmla="*/ 1292142 w 1423168"/>
                  <a:gd name="connsiteY16" fmla="*/ 680560 h 1823426"/>
                  <a:gd name="connsiteX17" fmla="*/ 1273693 w 1423168"/>
                  <a:gd name="connsiteY17" fmla="*/ 880798 h 1823426"/>
                  <a:gd name="connsiteX18" fmla="*/ 1348006 w 1423168"/>
                  <a:gd name="connsiteY18" fmla="*/ 841640 h 1823426"/>
                  <a:gd name="connsiteX19" fmla="*/ 1330772 w 1423168"/>
                  <a:gd name="connsiteY19" fmla="*/ 1008072 h 1823426"/>
                  <a:gd name="connsiteX20" fmla="*/ 1399367 w 1423168"/>
                  <a:gd name="connsiteY20" fmla="*/ 976695 h 1823426"/>
                  <a:gd name="connsiteX21" fmla="*/ 1311097 w 1423168"/>
                  <a:gd name="connsiteY21" fmla="*/ 1119325 h 1823426"/>
                  <a:gd name="connsiteX22" fmla="*/ 1423168 w 1423168"/>
                  <a:gd name="connsiteY22" fmla="*/ 1103727 h 1823426"/>
                  <a:gd name="connsiteX23" fmla="*/ 1261526 w 1423168"/>
                  <a:gd name="connsiteY23" fmla="*/ 1254881 h 1823426"/>
                  <a:gd name="connsiteX24" fmla="*/ 1380439 w 1423168"/>
                  <a:gd name="connsiteY24" fmla="*/ 1228099 h 1823426"/>
                  <a:gd name="connsiteX25" fmla="*/ 854697 w 1423168"/>
                  <a:gd name="connsiteY25" fmla="*/ 1648631 h 1823426"/>
                  <a:gd name="connsiteX26" fmla="*/ 284462 w 1423168"/>
                  <a:gd name="connsiteY26" fmla="*/ 1823426 h 1823426"/>
                  <a:gd name="connsiteX27" fmla="*/ 618114 w 1423168"/>
                  <a:gd name="connsiteY27" fmla="*/ 1648631 h 1823426"/>
                  <a:gd name="connsiteX28" fmla="*/ 143246 w 1423168"/>
                  <a:gd name="connsiteY28" fmla="*/ 1627393 h 1823426"/>
                  <a:gd name="connsiteX29" fmla="*/ 399540 w 1423168"/>
                  <a:gd name="connsiteY29" fmla="*/ 1561241 h 1823426"/>
                  <a:gd name="connsiteX30" fmla="*/ 49124 w 1423168"/>
                  <a:gd name="connsiteY30" fmla="*/ 1416198 h 1823426"/>
                  <a:gd name="connsiteX31" fmla="*/ 232250 w 1423168"/>
                  <a:gd name="connsiteY31" fmla="*/ 1399771 h 1823426"/>
                  <a:gd name="connsiteX32" fmla="*/ 0 w 1423168"/>
                  <a:gd name="connsiteY32" fmla="*/ 1170553 h 1823426"/>
                  <a:gd name="connsiteX33" fmla="*/ 141711 w 1423168"/>
                  <a:gd name="connsiteY33" fmla="*/ 1188800 h 1823426"/>
                  <a:gd name="connsiteX34" fmla="*/ 224112 w 1423168"/>
                  <a:gd name="connsiteY34" fmla="*/ 886617 h 1823426"/>
                  <a:gd name="connsiteX35" fmla="*/ 161204 w 1423168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138084 w 1374044"/>
                  <a:gd name="connsiteY34" fmla="*/ 1010488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92587 w 1374044"/>
                  <a:gd name="connsiteY33" fmla="*/ 1188800 h 1823426"/>
                  <a:gd name="connsiteX34" fmla="*/ 68377 w 1374044"/>
                  <a:gd name="connsiteY34" fmla="*/ 88326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68377 w 1374044"/>
                  <a:gd name="connsiteY33" fmla="*/ 88326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81 w 1374044"/>
                  <a:gd name="connsiteY32" fmla="*/ 919464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43596 w 1374044"/>
                  <a:gd name="connsiteY32" fmla="*/ 1043335 h 1823426"/>
                  <a:gd name="connsiteX33" fmla="*/ 56075 w 1374044"/>
                  <a:gd name="connsiteY33" fmla="*/ 836399 h 1823426"/>
                  <a:gd name="connsiteX34" fmla="*/ 174988 w 1374044"/>
                  <a:gd name="connsiteY34" fmla="*/ 886617 h 1823426"/>
                  <a:gd name="connsiteX35" fmla="*/ 112080 w 1374044"/>
                  <a:gd name="connsiteY35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54486 w 1374044"/>
                  <a:gd name="connsiteY32" fmla="*/ 1201316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9040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83126 w 1374044"/>
                  <a:gd name="connsiteY31" fmla="*/ 1399771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2080 w 1374044"/>
                  <a:gd name="connsiteY0" fmla="*/ 717765 h 1823426"/>
                  <a:gd name="connsiteX1" fmla="*/ 207401 w 1374044"/>
                  <a:gd name="connsiteY1" fmla="*/ 762923 h 1823426"/>
                  <a:gd name="connsiteX2" fmla="*/ 184648 w 1374044"/>
                  <a:gd name="connsiteY2" fmla="*/ 578829 h 1823426"/>
                  <a:gd name="connsiteX3" fmla="*/ 265135 w 1374044"/>
                  <a:gd name="connsiteY3" fmla="*/ 615561 h 1823426"/>
                  <a:gd name="connsiteX4" fmla="*/ 262759 w 1374044"/>
                  <a:gd name="connsiteY4" fmla="*/ 417738 h 1823426"/>
                  <a:gd name="connsiteX5" fmla="*/ 383220 w 1374044"/>
                  <a:gd name="connsiteY5" fmla="*/ 487570 h 1823426"/>
                  <a:gd name="connsiteX6" fmla="*/ 451473 w 1374044"/>
                  <a:gd name="connsiteY6" fmla="*/ 259095 h 1823426"/>
                  <a:gd name="connsiteX7" fmla="*/ 558480 w 1374044"/>
                  <a:gd name="connsiteY7" fmla="*/ 416533 h 1823426"/>
                  <a:gd name="connsiteX8" fmla="*/ 676771 w 1374044"/>
                  <a:gd name="connsiteY8" fmla="*/ 0 h 1823426"/>
                  <a:gd name="connsiteX9" fmla="*/ 805573 w 1374044"/>
                  <a:gd name="connsiteY9" fmla="*/ 353470 h 1823426"/>
                  <a:gd name="connsiteX10" fmla="*/ 912579 w 1374044"/>
                  <a:gd name="connsiteY10" fmla="*/ 259095 h 1823426"/>
                  <a:gd name="connsiteX11" fmla="*/ 950575 w 1374044"/>
                  <a:gd name="connsiteY11" fmla="*/ 524942 h 1823426"/>
                  <a:gd name="connsiteX12" fmla="*/ 1031587 w 1374044"/>
                  <a:gd name="connsiteY12" fmla="*/ 404813 h 1823426"/>
                  <a:gd name="connsiteX13" fmla="*/ 1096845 w 1374044"/>
                  <a:gd name="connsiteY13" fmla="*/ 627409 h 1823426"/>
                  <a:gd name="connsiteX14" fmla="*/ 1166066 w 1374044"/>
                  <a:gd name="connsiteY14" fmla="*/ 564655 h 1823426"/>
                  <a:gd name="connsiteX15" fmla="*/ 1183566 w 1374044"/>
                  <a:gd name="connsiteY15" fmla="*/ 776314 h 1823426"/>
                  <a:gd name="connsiteX16" fmla="*/ 1243018 w 1374044"/>
                  <a:gd name="connsiteY16" fmla="*/ 680560 h 1823426"/>
                  <a:gd name="connsiteX17" fmla="*/ 1224569 w 1374044"/>
                  <a:gd name="connsiteY17" fmla="*/ 880798 h 1823426"/>
                  <a:gd name="connsiteX18" fmla="*/ 1298882 w 1374044"/>
                  <a:gd name="connsiteY18" fmla="*/ 841640 h 1823426"/>
                  <a:gd name="connsiteX19" fmla="*/ 1281648 w 1374044"/>
                  <a:gd name="connsiteY19" fmla="*/ 1008072 h 1823426"/>
                  <a:gd name="connsiteX20" fmla="*/ 1350243 w 1374044"/>
                  <a:gd name="connsiteY20" fmla="*/ 976695 h 1823426"/>
                  <a:gd name="connsiteX21" fmla="*/ 1261973 w 1374044"/>
                  <a:gd name="connsiteY21" fmla="*/ 1119325 h 1823426"/>
                  <a:gd name="connsiteX22" fmla="*/ 1374044 w 1374044"/>
                  <a:gd name="connsiteY22" fmla="*/ 1103727 h 1823426"/>
                  <a:gd name="connsiteX23" fmla="*/ 1212402 w 1374044"/>
                  <a:gd name="connsiteY23" fmla="*/ 1254881 h 1823426"/>
                  <a:gd name="connsiteX24" fmla="*/ 1331315 w 1374044"/>
                  <a:gd name="connsiteY24" fmla="*/ 1228099 h 1823426"/>
                  <a:gd name="connsiteX25" fmla="*/ 805573 w 1374044"/>
                  <a:gd name="connsiteY25" fmla="*/ 1648631 h 1823426"/>
                  <a:gd name="connsiteX26" fmla="*/ 235338 w 1374044"/>
                  <a:gd name="connsiteY26" fmla="*/ 1823426 h 1823426"/>
                  <a:gd name="connsiteX27" fmla="*/ 568990 w 1374044"/>
                  <a:gd name="connsiteY27" fmla="*/ 1648631 h 1823426"/>
                  <a:gd name="connsiteX28" fmla="*/ 94122 w 1374044"/>
                  <a:gd name="connsiteY28" fmla="*/ 1627393 h 1823426"/>
                  <a:gd name="connsiteX29" fmla="*/ 350416 w 1374044"/>
                  <a:gd name="connsiteY29" fmla="*/ 1561241 h 1823426"/>
                  <a:gd name="connsiteX30" fmla="*/ 0 w 1374044"/>
                  <a:gd name="connsiteY30" fmla="*/ 1416198 h 1823426"/>
                  <a:gd name="connsiteX31" fmla="*/ 166725 w 1374044"/>
                  <a:gd name="connsiteY31" fmla="*/ 1168769 h 1823426"/>
                  <a:gd name="connsiteX32" fmla="*/ 19172 w 1374044"/>
                  <a:gd name="connsiteY32" fmla="*/ 960271 h 1823426"/>
                  <a:gd name="connsiteX33" fmla="*/ 143596 w 1374044"/>
                  <a:gd name="connsiteY33" fmla="*/ 1043335 h 1823426"/>
                  <a:gd name="connsiteX34" fmla="*/ 56075 w 1374044"/>
                  <a:gd name="connsiteY34" fmla="*/ 836399 h 1823426"/>
                  <a:gd name="connsiteX35" fmla="*/ 174988 w 1374044"/>
                  <a:gd name="connsiteY35" fmla="*/ 886617 h 1823426"/>
                  <a:gd name="connsiteX36" fmla="*/ 112080 w 13740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70825 w 1378144"/>
                  <a:gd name="connsiteY31" fmla="*/ 116876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354516 w 1378144"/>
                  <a:gd name="connsiteY29" fmla="*/ 1561241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98222 w 1378144"/>
                  <a:gd name="connsiteY28" fmla="*/ 1627393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485730 w 1378144"/>
                  <a:gd name="connsiteY29" fmla="*/ 1357022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53117 w 1378144"/>
                  <a:gd name="connsiteY28" fmla="*/ 1228999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116180 w 1378144"/>
                  <a:gd name="connsiteY0" fmla="*/ 717765 h 1823426"/>
                  <a:gd name="connsiteX1" fmla="*/ 211501 w 1378144"/>
                  <a:gd name="connsiteY1" fmla="*/ 762923 h 1823426"/>
                  <a:gd name="connsiteX2" fmla="*/ 188748 w 1378144"/>
                  <a:gd name="connsiteY2" fmla="*/ 578829 h 1823426"/>
                  <a:gd name="connsiteX3" fmla="*/ 269235 w 1378144"/>
                  <a:gd name="connsiteY3" fmla="*/ 615561 h 1823426"/>
                  <a:gd name="connsiteX4" fmla="*/ 266859 w 1378144"/>
                  <a:gd name="connsiteY4" fmla="*/ 417738 h 1823426"/>
                  <a:gd name="connsiteX5" fmla="*/ 387320 w 1378144"/>
                  <a:gd name="connsiteY5" fmla="*/ 487570 h 1823426"/>
                  <a:gd name="connsiteX6" fmla="*/ 455573 w 1378144"/>
                  <a:gd name="connsiteY6" fmla="*/ 259095 h 1823426"/>
                  <a:gd name="connsiteX7" fmla="*/ 562580 w 1378144"/>
                  <a:gd name="connsiteY7" fmla="*/ 416533 h 1823426"/>
                  <a:gd name="connsiteX8" fmla="*/ 680871 w 1378144"/>
                  <a:gd name="connsiteY8" fmla="*/ 0 h 1823426"/>
                  <a:gd name="connsiteX9" fmla="*/ 809673 w 1378144"/>
                  <a:gd name="connsiteY9" fmla="*/ 353470 h 1823426"/>
                  <a:gd name="connsiteX10" fmla="*/ 916679 w 1378144"/>
                  <a:gd name="connsiteY10" fmla="*/ 259095 h 1823426"/>
                  <a:gd name="connsiteX11" fmla="*/ 954675 w 1378144"/>
                  <a:gd name="connsiteY11" fmla="*/ 524942 h 1823426"/>
                  <a:gd name="connsiteX12" fmla="*/ 1035687 w 1378144"/>
                  <a:gd name="connsiteY12" fmla="*/ 404813 h 1823426"/>
                  <a:gd name="connsiteX13" fmla="*/ 1100945 w 1378144"/>
                  <a:gd name="connsiteY13" fmla="*/ 627409 h 1823426"/>
                  <a:gd name="connsiteX14" fmla="*/ 1170166 w 1378144"/>
                  <a:gd name="connsiteY14" fmla="*/ 564655 h 1823426"/>
                  <a:gd name="connsiteX15" fmla="*/ 1187666 w 1378144"/>
                  <a:gd name="connsiteY15" fmla="*/ 776314 h 1823426"/>
                  <a:gd name="connsiteX16" fmla="*/ 1247118 w 1378144"/>
                  <a:gd name="connsiteY16" fmla="*/ 680560 h 1823426"/>
                  <a:gd name="connsiteX17" fmla="*/ 1228669 w 1378144"/>
                  <a:gd name="connsiteY17" fmla="*/ 880798 h 1823426"/>
                  <a:gd name="connsiteX18" fmla="*/ 1302982 w 1378144"/>
                  <a:gd name="connsiteY18" fmla="*/ 841640 h 1823426"/>
                  <a:gd name="connsiteX19" fmla="*/ 1285748 w 1378144"/>
                  <a:gd name="connsiteY19" fmla="*/ 1008072 h 1823426"/>
                  <a:gd name="connsiteX20" fmla="*/ 1354343 w 1378144"/>
                  <a:gd name="connsiteY20" fmla="*/ 976695 h 1823426"/>
                  <a:gd name="connsiteX21" fmla="*/ 1266073 w 1378144"/>
                  <a:gd name="connsiteY21" fmla="*/ 1119325 h 1823426"/>
                  <a:gd name="connsiteX22" fmla="*/ 1378144 w 1378144"/>
                  <a:gd name="connsiteY22" fmla="*/ 1103727 h 1823426"/>
                  <a:gd name="connsiteX23" fmla="*/ 1216502 w 1378144"/>
                  <a:gd name="connsiteY23" fmla="*/ 1254881 h 1823426"/>
                  <a:gd name="connsiteX24" fmla="*/ 1335415 w 1378144"/>
                  <a:gd name="connsiteY24" fmla="*/ 1228099 h 1823426"/>
                  <a:gd name="connsiteX25" fmla="*/ 809673 w 1378144"/>
                  <a:gd name="connsiteY25" fmla="*/ 1648631 h 1823426"/>
                  <a:gd name="connsiteX26" fmla="*/ 239438 w 1378144"/>
                  <a:gd name="connsiteY26" fmla="*/ 1823426 h 1823426"/>
                  <a:gd name="connsiteX27" fmla="*/ 573090 w 1378144"/>
                  <a:gd name="connsiteY27" fmla="*/ 1648631 h 1823426"/>
                  <a:gd name="connsiteX28" fmla="*/ 16213 w 1378144"/>
                  <a:gd name="connsiteY28" fmla="*/ 1192172 h 1823426"/>
                  <a:gd name="connsiteX29" fmla="*/ 174096 w 1378144"/>
                  <a:gd name="connsiteY29" fmla="*/ 1209717 h 1823426"/>
                  <a:gd name="connsiteX30" fmla="*/ 0 w 1378144"/>
                  <a:gd name="connsiteY30" fmla="*/ 1084761 h 1823426"/>
                  <a:gd name="connsiteX31" fmla="*/ 125720 w 1378144"/>
                  <a:gd name="connsiteY31" fmla="*/ 1121899 h 1823426"/>
                  <a:gd name="connsiteX32" fmla="*/ 23272 w 1378144"/>
                  <a:gd name="connsiteY32" fmla="*/ 960271 h 1823426"/>
                  <a:gd name="connsiteX33" fmla="*/ 147696 w 1378144"/>
                  <a:gd name="connsiteY33" fmla="*/ 1043335 h 1823426"/>
                  <a:gd name="connsiteX34" fmla="*/ 60175 w 1378144"/>
                  <a:gd name="connsiteY34" fmla="*/ 836399 h 1823426"/>
                  <a:gd name="connsiteX35" fmla="*/ 179088 w 1378144"/>
                  <a:gd name="connsiteY35" fmla="*/ 886617 h 1823426"/>
                  <a:gd name="connsiteX36" fmla="*/ 116180 w 1378144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7059 w 1361931"/>
                  <a:gd name="connsiteY32" fmla="*/ 960271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43962 w 1361931"/>
                  <a:gd name="connsiteY34" fmla="*/ 836399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56263 w 1361931"/>
                  <a:gd name="connsiteY34" fmla="*/ 886616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31483 w 1361931"/>
                  <a:gd name="connsiteY33" fmla="*/ 1043335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1159 w 1361931"/>
                  <a:gd name="connsiteY32" fmla="*/ 1000445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62987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57883 w 1361931"/>
                  <a:gd name="connsiteY29" fmla="*/ 1209717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9967 w 1361931"/>
                  <a:gd name="connsiteY0" fmla="*/ 717765 h 1823426"/>
                  <a:gd name="connsiteX1" fmla="*/ 195288 w 1361931"/>
                  <a:gd name="connsiteY1" fmla="*/ 762923 h 1823426"/>
                  <a:gd name="connsiteX2" fmla="*/ 172535 w 1361931"/>
                  <a:gd name="connsiteY2" fmla="*/ 578829 h 1823426"/>
                  <a:gd name="connsiteX3" fmla="*/ 253022 w 1361931"/>
                  <a:gd name="connsiteY3" fmla="*/ 615561 h 1823426"/>
                  <a:gd name="connsiteX4" fmla="*/ 250646 w 1361931"/>
                  <a:gd name="connsiteY4" fmla="*/ 417738 h 1823426"/>
                  <a:gd name="connsiteX5" fmla="*/ 371107 w 1361931"/>
                  <a:gd name="connsiteY5" fmla="*/ 487570 h 1823426"/>
                  <a:gd name="connsiteX6" fmla="*/ 439360 w 1361931"/>
                  <a:gd name="connsiteY6" fmla="*/ 259095 h 1823426"/>
                  <a:gd name="connsiteX7" fmla="*/ 546367 w 1361931"/>
                  <a:gd name="connsiteY7" fmla="*/ 416533 h 1823426"/>
                  <a:gd name="connsiteX8" fmla="*/ 664658 w 1361931"/>
                  <a:gd name="connsiteY8" fmla="*/ 0 h 1823426"/>
                  <a:gd name="connsiteX9" fmla="*/ 793460 w 1361931"/>
                  <a:gd name="connsiteY9" fmla="*/ 353470 h 1823426"/>
                  <a:gd name="connsiteX10" fmla="*/ 900466 w 1361931"/>
                  <a:gd name="connsiteY10" fmla="*/ 259095 h 1823426"/>
                  <a:gd name="connsiteX11" fmla="*/ 938462 w 1361931"/>
                  <a:gd name="connsiteY11" fmla="*/ 524942 h 1823426"/>
                  <a:gd name="connsiteX12" fmla="*/ 1019474 w 1361931"/>
                  <a:gd name="connsiteY12" fmla="*/ 404813 h 1823426"/>
                  <a:gd name="connsiteX13" fmla="*/ 1084732 w 1361931"/>
                  <a:gd name="connsiteY13" fmla="*/ 627409 h 1823426"/>
                  <a:gd name="connsiteX14" fmla="*/ 1153953 w 1361931"/>
                  <a:gd name="connsiteY14" fmla="*/ 564655 h 1823426"/>
                  <a:gd name="connsiteX15" fmla="*/ 1171453 w 1361931"/>
                  <a:gd name="connsiteY15" fmla="*/ 776314 h 1823426"/>
                  <a:gd name="connsiteX16" fmla="*/ 1230905 w 1361931"/>
                  <a:gd name="connsiteY16" fmla="*/ 680560 h 1823426"/>
                  <a:gd name="connsiteX17" fmla="*/ 1212456 w 1361931"/>
                  <a:gd name="connsiteY17" fmla="*/ 880798 h 1823426"/>
                  <a:gd name="connsiteX18" fmla="*/ 1286769 w 1361931"/>
                  <a:gd name="connsiteY18" fmla="*/ 841640 h 1823426"/>
                  <a:gd name="connsiteX19" fmla="*/ 1269535 w 1361931"/>
                  <a:gd name="connsiteY19" fmla="*/ 1008072 h 1823426"/>
                  <a:gd name="connsiteX20" fmla="*/ 1338130 w 1361931"/>
                  <a:gd name="connsiteY20" fmla="*/ 976695 h 1823426"/>
                  <a:gd name="connsiteX21" fmla="*/ 1249860 w 1361931"/>
                  <a:gd name="connsiteY21" fmla="*/ 1119325 h 1823426"/>
                  <a:gd name="connsiteX22" fmla="*/ 1361931 w 1361931"/>
                  <a:gd name="connsiteY22" fmla="*/ 1103727 h 1823426"/>
                  <a:gd name="connsiteX23" fmla="*/ 1200289 w 1361931"/>
                  <a:gd name="connsiteY23" fmla="*/ 1254881 h 1823426"/>
                  <a:gd name="connsiteX24" fmla="*/ 1319202 w 1361931"/>
                  <a:gd name="connsiteY24" fmla="*/ 1228099 h 1823426"/>
                  <a:gd name="connsiteX25" fmla="*/ 793460 w 1361931"/>
                  <a:gd name="connsiteY25" fmla="*/ 1648631 h 1823426"/>
                  <a:gd name="connsiteX26" fmla="*/ 223225 w 1361931"/>
                  <a:gd name="connsiteY26" fmla="*/ 1823426 h 1823426"/>
                  <a:gd name="connsiteX27" fmla="*/ 556877 w 1361931"/>
                  <a:gd name="connsiteY27" fmla="*/ 1648631 h 1823426"/>
                  <a:gd name="connsiteX28" fmla="*/ 0 w 1361931"/>
                  <a:gd name="connsiteY28" fmla="*/ 1192172 h 1823426"/>
                  <a:gd name="connsiteX29" fmla="*/ 182486 w 1361931"/>
                  <a:gd name="connsiteY29" fmla="*/ 1259935 h 1823426"/>
                  <a:gd name="connsiteX30" fmla="*/ 4289 w 1361931"/>
                  <a:gd name="connsiteY30" fmla="*/ 1124936 h 1823426"/>
                  <a:gd name="connsiteX31" fmla="*/ 109507 w 1361931"/>
                  <a:gd name="connsiteY31" fmla="*/ 1121899 h 1823426"/>
                  <a:gd name="connsiteX32" fmla="*/ 15260 w 1361931"/>
                  <a:gd name="connsiteY32" fmla="*/ 956922 h 1823426"/>
                  <a:gd name="connsiteX33" fmla="*/ 147885 w 1361931"/>
                  <a:gd name="connsiteY33" fmla="*/ 993118 h 1823426"/>
                  <a:gd name="connsiteX34" fmla="*/ 60364 w 1361931"/>
                  <a:gd name="connsiteY34" fmla="*/ 843094 h 1823426"/>
                  <a:gd name="connsiteX35" fmla="*/ 162875 w 1361931"/>
                  <a:gd name="connsiteY35" fmla="*/ 886617 h 1823426"/>
                  <a:gd name="connsiteX36" fmla="*/ 99967 w 1361931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827364"/>
                  <a:gd name="connsiteX1" fmla="*/ 190999 w 1357642"/>
                  <a:gd name="connsiteY1" fmla="*/ 762923 h 1827364"/>
                  <a:gd name="connsiteX2" fmla="*/ 168246 w 1357642"/>
                  <a:gd name="connsiteY2" fmla="*/ 578829 h 1827364"/>
                  <a:gd name="connsiteX3" fmla="*/ 248733 w 1357642"/>
                  <a:gd name="connsiteY3" fmla="*/ 615561 h 1827364"/>
                  <a:gd name="connsiteX4" fmla="*/ 246357 w 1357642"/>
                  <a:gd name="connsiteY4" fmla="*/ 417738 h 1827364"/>
                  <a:gd name="connsiteX5" fmla="*/ 366818 w 1357642"/>
                  <a:gd name="connsiteY5" fmla="*/ 487570 h 1827364"/>
                  <a:gd name="connsiteX6" fmla="*/ 435071 w 1357642"/>
                  <a:gd name="connsiteY6" fmla="*/ 259095 h 1827364"/>
                  <a:gd name="connsiteX7" fmla="*/ 542078 w 1357642"/>
                  <a:gd name="connsiteY7" fmla="*/ 416533 h 1827364"/>
                  <a:gd name="connsiteX8" fmla="*/ 660369 w 1357642"/>
                  <a:gd name="connsiteY8" fmla="*/ 0 h 1827364"/>
                  <a:gd name="connsiteX9" fmla="*/ 789171 w 1357642"/>
                  <a:gd name="connsiteY9" fmla="*/ 353470 h 1827364"/>
                  <a:gd name="connsiteX10" fmla="*/ 896177 w 1357642"/>
                  <a:gd name="connsiteY10" fmla="*/ 259095 h 1827364"/>
                  <a:gd name="connsiteX11" fmla="*/ 934173 w 1357642"/>
                  <a:gd name="connsiteY11" fmla="*/ 524942 h 1827364"/>
                  <a:gd name="connsiteX12" fmla="*/ 1015185 w 1357642"/>
                  <a:gd name="connsiteY12" fmla="*/ 404813 h 1827364"/>
                  <a:gd name="connsiteX13" fmla="*/ 1080443 w 1357642"/>
                  <a:gd name="connsiteY13" fmla="*/ 627409 h 1827364"/>
                  <a:gd name="connsiteX14" fmla="*/ 1149664 w 1357642"/>
                  <a:gd name="connsiteY14" fmla="*/ 564655 h 1827364"/>
                  <a:gd name="connsiteX15" fmla="*/ 1167164 w 1357642"/>
                  <a:gd name="connsiteY15" fmla="*/ 776314 h 1827364"/>
                  <a:gd name="connsiteX16" fmla="*/ 1226616 w 1357642"/>
                  <a:gd name="connsiteY16" fmla="*/ 680560 h 1827364"/>
                  <a:gd name="connsiteX17" fmla="*/ 1208167 w 1357642"/>
                  <a:gd name="connsiteY17" fmla="*/ 880798 h 1827364"/>
                  <a:gd name="connsiteX18" fmla="*/ 1282480 w 1357642"/>
                  <a:gd name="connsiteY18" fmla="*/ 841640 h 1827364"/>
                  <a:gd name="connsiteX19" fmla="*/ 1265246 w 1357642"/>
                  <a:gd name="connsiteY19" fmla="*/ 1008072 h 1827364"/>
                  <a:gd name="connsiteX20" fmla="*/ 1333841 w 1357642"/>
                  <a:gd name="connsiteY20" fmla="*/ 976695 h 1827364"/>
                  <a:gd name="connsiteX21" fmla="*/ 1245571 w 1357642"/>
                  <a:gd name="connsiteY21" fmla="*/ 1119325 h 1827364"/>
                  <a:gd name="connsiteX22" fmla="*/ 1357642 w 1357642"/>
                  <a:gd name="connsiteY22" fmla="*/ 1103727 h 1827364"/>
                  <a:gd name="connsiteX23" fmla="*/ 1196000 w 1357642"/>
                  <a:gd name="connsiteY23" fmla="*/ 1254881 h 1827364"/>
                  <a:gd name="connsiteX24" fmla="*/ 1314913 w 1357642"/>
                  <a:gd name="connsiteY24" fmla="*/ 1228099 h 1827364"/>
                  <a:gd name="connsiteX25" fmla="*/ 789171 w 1357642"/>
                  <a:gd name="connsiteY25" fmla="*/ 1648631 h 1827364"/>
                  <a:gd name="connsiteX26" fmla="*/ 218936 w 1357642"/>
                  <a:gd name="connsiteY26" fmla="*/ 1823426 h 1827364"/>
                  <a:gd name="connsiteX27" fmla="*/ 224193 w 1357642"/>
                  <a:gd name="connsiteY27" fmla="*/ 1827364 h 1827364"/>
                  <a:gd name="connsiteX28" fmla="*/ 552588 w 1357642"/>
                  <a:gd name="connsiteY28" fmla="*/ 1648631 h 1827364"/>
                  <a:gd name="connsiteX29" fmla="*/ 28515 w 1357642"/>
                  <a:gd name="connsiteY29" fmla="*/ 1275869 h 1827364"/>
                  <a:gd name="connsiteX30" fmla="*/ 178197 w 1357642"/>
                  <a:gd name="connsiteY30" fmla="*/ 1259935 h 1827364"/>
                  <a:gd name="connsiteX31" fmla="*/ 0 w 1357642"/>
                  <a:gd name="connsiteY31" fmla="*/ 1124936 h 1827364"/>
                  <a:gd name="connsiteX32" fmla="*/ 105218 w 1357642"/>
                  <a:gd name="connsiteY32" fmla="*/ 1121899 h 1827364"/>
                  <a:gd name="connsiteX33" fmla="*/ 10971 w 1357642"/>
                  <a:gd name="connsiteY33" fmla="*/ 956922 h 1827364"/>
                  <a:gd name="connsiteX34" fmla="*/ 143596 w 1357642"/>
                  <a:gd name="connsiteY34" fmla="*/ 993118 h 1827364"/>
                  <a:gd name="connsiteX35" fmla="*/ 56075 w 1357642"/>
                  <a:gd name="connsiteY35" fmla="*/ 843094 h 1827364"/>
                  <a:gd name="connsiteX36" fmla="*/ 158586 w 1357642"/>
                  <a:gd name="connsiteY36" fmla="*/ 886617 h 1827364"/>
                  <a:gd name="connsiteX37" fmla="*/ 95678 w 1357642"/>
                  <a:gd name="connsiteY37" fmla="*/ 717765 h 1827364"/>
                  <a:gd name="connsiteX0" fmla="*/ 95678 w 1357642"/>
                  <a:gd name="connsiteY0" fmla="*/ 717765 h 1823426"/>
                  <a:gd name="connsiteX1" fmla="*/ 190999 w 1357642"/>
                  <a:gd name="connsiteY1" fmla="*/ 762923 h 1823426"/>
                  <a:gd name="connsiteX2" fmla="*/ 168246 w 1357642"/>
                  <a:gd name="connsiteY2" fmla="*/ 578829 h 1823426"/>
                  <a:gd name="connsiteX3" fmla="*/ 248733 w 1357642"/>
                  <a:gd name="connsiteY3" fmla="*/ 615561 h 1823426"/>
                  <a:gd name="connsiteX4" fmla="*/ 246357 w 1357642"/>
                  <a:gd name="connsiteY4" fmla="*/ 417738 h 1823426"/>
                  <a:gd name="connsiteX5" fmla="*/ 366818 w 1357642"/>
                  <a:gd name="connsiteY5" fmla="*/ 487570 h 1823426"/>
                  <a:gd name="connsiteX6" fmla="*/ 435071 w 1357642"/>
                  <a:gd name="connsiteY6" fmla="*/ 259095 h 1823426"/>
                  <a:gd name="connsiteX7" fmla="*/ 542078 w 1357642"/>
                  <a:gd name="connsiteY7" fmla="*/ 416533 h 1823426"/>
                  <a:gd name="connsiteX8" fmla="*/ 660369 w 1357642"/>
                  <a:gd name="connsiteY8" fmla="*/ 0 h 1823426"/>
                  <a:gd name="connsiteX9" fmla="*/ 789171 w 1357642"/>
                  <a:gd name="connsiteY9" fmla="*/ 353470 h 1823426"/>
                  <a:gd name="connsiteX10" fmla="*/ 896177 w 1357642"/>
                  <a:gd name="connsiteY10" fmla="*/ 259095 h 1823426"/>
                  <a:gd name="connsiteX11" fmla="*/ 934173 w 1357642"/>
                  <a:gd name="connsiteY11" fmla="*/ 524942 h 1823426"/>
                  <a:gd name="connsiteX12" fmla="*/ 1015185 w 1357642"/>
                  <a:gd name="connsiteY12" fmla="*/ 404813 h 1823426"/>
                  <a:gd name="connsiteX13" fmla="*/ 1080443 w 1357642"/>
                  <a:gd name="connsiteY13" fmla="*/ 627409 h 1823426"/>
                  <a:gd name="connsiteX14" fmla="*/ 1149664 w 1357642"/>
                  <a:gd name="connsiteY14" fmla="*/ 564655 h 1823426"/>
                  <a:gd name="connsiteX15" fmla="*/ 1167164 w 1357642"/>
                  <a:gd name="connsiteY15" fmla="*/ 776314 h 1823426"/>
                  <a:gd name="connsiteX16" fmla="*/ 1226616 w 1357642"/>
                  <a:gd name="connsiteY16" fmla="*/ 680560 h 1823426"/>
                  <a:gd name="connsiteX17" fmla="*/ 1208167 w 1357642"/>
                  <a:gd name="connsiteY17" fmla="*/ 880798 h 1823426"/>
                  <a:gd name="connsiteX18" fmla="*/ 1282480 w 1357642"/>
                  <a:gd name="connsiteY18" fmla="*/ 841640 h 1823426"/>
                  <a:gd name="connsiteX19" fmla="*/ 1265246 w 1357642"/>
                  <a:gd name="connsiteY19" fmla="*/ 1008072 h 1823426"/>
                  <a:gd name="connsiteX20" fmla="*/ 1333841 w 1357642"/>
                  <a:gd name="connsiteY20" fmla="*/ 976695 h 1823426"/>
                  <a:gd name="connsiteX21" fmla="*/ 1245571 w 1357642"/>
                  <a:gd name="connsiteY21" fmla="*/ 1119325 h 1823426"/>
                  <a:gd name="connsiteX22" fmla="*/ 1357642 w 1357642"/>
                  <a:gd name="connsiteY22" fmla="*/ 1103727 h 1823426"/>
                  <a:gd name="connsiteX23" fmla="*/ 1196000 w 1357642"/>
                  <a:gd name="connsiteY23" fmla="*/ 1254881 h 1823426"/>
                  <a:gd name="connsiteX24" fmla="*/ 1314913 w 1357642"/>
                  <a:gd name="connsiteY24" fmla="*/ 1228099 h 1823426"/>
                  <a:gd name="connsiteX25" fmla="*/ 789171 w 1357642"/>
                  <a:gd name="connsiteY25" fmla="*/ 1648631 h 1823426"/>
                  <a:gd name="connsiteX26" fmla="*/ 218936 w 1357642"/>
                  <a:gd name="connsiteY26" fmla="*/ 1823426 h 1823426"/>
                  <a:gd name="connsiteX27" fmla="*/ 552588 w 1357642"/>
                  <a:gd name="connsiteY27" fmla="*/ 1648631 h 1823426"/>
                  <a:gd name="connsiteX28" fmla="*/ 28515 w 1357642"/>
                  <a:gd name="connsiteY28" fmla="*/ 1275869 h 1823426"/>
                  <a:gd name="connsiteX29" fmla="*/ 178197 w 1357642"/>
                  <a:gd name="connsiteY29" fmla="*/ 1259935 h 1823426"/>
                  <a:gd name="connsiteX30" fmla="*/ 0 w 1357642"/>
                  <a:gd name="connsiteY30" fmla="*/ 1124936 h 1823426"/>
                  <a:gd name="connsiteX31" fmla="*/ 105218 w 1357642"/>
                  <a:gd name="connsiteY31" fmla="*/ 1121899 h 1823426"/>
                  <a:gd name="connsiteX32" fmla="*/ 10971 w 1357642"/>
                  <a:gd name="connsiteY32" fmla="*/ 956922 h 1823426"/>
                  <a:gd name="connsiteX33" fmla="*/ 143596 w 1357642"/>
                  <a:gd name="connsiteY33" fmla="*/ 993118 h 1823426"/>
                  <a:gd name="connsiteX34" fmla="*/ 56075 w 1357642"/>
                  <a:gd name="connsiteY34" fmla="*/ 843094 h 1823426"/>
                  <a:gd name="connsiteX35" fmla="*/ 158586 w 1357642"/>
                  <a:gd name="connsiteY35" fmla="*/ 886617 h 1823426"/>
                  <a:gd name="connsiteX36" fmla="*/ 95678 w 1357642"/>
                  <a:gd name="connsiteY36" fmla="*/ 717765 h 1823426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789171 w 1357642"/>
                  <a:gd name="connsiteY25" fmla="*/ 1648631 h 1648631"/>
                  <a:gd name="connsiteX26" fmla="*/ 552588 w 1357642"/>
                  <a:gd name="connsiteY26" fmla="*/ 1648631 h 1648631"/>
                  <a:gd name="connsiteX27" fmla="*/ 28515 w 1357642"/>
                  <a:gd name="connsiteY27" fmla="*/ 1275869 h 1648631"/>
                  <a:gd name="connsiteX28" fmla="*/ 178197 w 1357642"/>
                  <a:gd name="connsiteY28" fmla="*/ 1259935 h 1648631"/>
                  <a:gd name="connsiteX29" fmla="*/ 0 w 1357642"/>
                  <a:gd name="connsiteY29" fmla="*/ 1124936 h 1648631"/>
                  <a:gd name="connsiteX30" fmla="*/ 105218 w 1357642"/>
                  <a:gd name="connsiteY30" fmla="*/ 1121899 h 1648631"/>
                  <a:gd name="connsiteX31" fmla="*/ 10971 w 1357642"/>
                  <a:gd name="connsiteY31" fmla="*/ 956922 h 1648631"/>
                  <a:gd name="connsiteX32" fmla="*/ 143596 w 1357642"/>
                  <a:gd name="connsiteY32" fmla="*/ 993118 h 1648631"/>
                  <a:gd name="connsiteX33" fmla="*/ 56075 w 1357642"/>
                  <a:gd name="connsiteY33" fmla="*/ 843094 h 1648631"/>
                  <a:gd name="connsiteX34" fmla="*/ 158586 w 1357642"/>
                  <a:gd name="connsiteY34" fmla="*/ 886617 h 1648631"/>
                  <a:gd name="connsiteX35" fmla="*/ 95678 w 1357642"/>
                  <a:gd name="connsiteY35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789171 w 1357642"/>
                  <a:gd name="connsiteY26" fmla="*/ 1648631 h 1648631"/>
                  <a:gd name="connsiteX27" fmla="*/ 552588 w 1357642"/>
                  <a:gd name="connsiteY27" fmla="*/ 1648631 h 1648631"/>
                  <a:gd name="connsiteX28" fmla="*/ 28515 w 1357642"/>
                  <a:gd name="connsiteY28" fmla="*/ 1275869 h 1648631"/>
                  <a:gd name="connsiteX29" fmla="*/ 178197 w 1357642"/>
                  <a:gd name="connsiteY29" fmla="*/ 1259935 h 1648631"/>
                  <a:gd name="connsiteX30" fmla="*/ 0 w 1357642"/>
                  <a:gd name="connsiteY30" fmla="*/ 1124936 h 1648631"/>
                  <a:gd name="connsiteX31" fmla="*/ 105218 w 1357642"/>
                  <a:gd name="connsiteY31" fmla="*/ 1121899 h 1648631"/>
                  <a:gd name="connsiteX32" fmla="*/ 10971 w 1357642"/>
                  <a:gd name="connsiteY32" fmla="*/ 956922 h 1648631"/>
                  <a:gd name="connsiteX33" fmla="*/ 143596 w 1357642"/>
                  <a:gd name="connsiteY33" fmla="*/ 993118 h 1648631"/>
                  <a:gd name="connsiteX34" fmla="*/ 56075 w 1357642"/>
                  <a:gd name="connsiteY34" fmla="*/ 843094 h 1648631"/>
                  <a:gd name="connsiteX35" fmla="*/ 158586 w 1357642"/>
                  <a:gd name="connsiteY35" fmla="*/ 886617 h 1648631"/>
                  <a:gd name="connsiteX36" fmla="*/ 95678 w 1357642"/>
                  <a:gd name="connsiteY36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28515 w 1357642"/>
                  <a:gd name="connsiteY29" fmla="*/ 1275869 h 1648631"/>
                  <a:gd name="connsiteX30" fmla="*/ 178197 w 1357642"/>
                  <a:gd name="connsiteY30" fmla="*/ 1259935 h 1648631"/>
                  <a:gd name="connsiteX31" fmla="*/ 0 w 1357642"/>
                  <a:gd name="connsiteY31" fmla="*/ 1124936 h 1648631"/>
                  <a:gd name="connsiteX32" fmla="*/ 105218 w 1357642"/>
                  <a:gd name="connsiteY32" fmla="*/ 1121899 h 1648631"/>
                  <a:gd name="connsiteX33" fmla="*/ 10971 w 1357642"/>
                  <a:gd name="connsiteY33" fmla="*/ 956922 h 1648631"/>
                  <a:gd name="connsiteX34" fmla="*/ 143596 w 1357642"/>
                  <a:gd name="connsiteY34" fmla="*/ 993118 h 1648631"/>
                  <a:gd name="connsiteX35" fmla="*/ 56075 w 1357642"/>
                  <a:gd name="connsiteY35" fmla="*/ 843094 h 1648631"/>
                  <a:gd name="connsiteX36" fmla="*/ 158586 w 1357642"/>
                  <a:gd name="connsiteY36" fmla="*/ 886617 h 1648631"/>
                  <a:gd name="connsiteX37" fmla="*/ 95678 w 1357642"/>
                  <a:gd name="connsiteY37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418926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003278 w 1357642"/>
                  <a:gd name="connsiteY26" fmla="*/ 1522710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4913 w 1357642"/>
                  <a:gd name="connsiteY24" fmla="*/ 1228099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30392 w 1357642"/>
                  <a:gd name="connsiteY25" fmla="*/ 1365360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49305 w 1357642"/>
                  <a:gd name="connsiteY26" fmla="*/ 1392144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319013 w 1357642"/>
                  <a:gd name="connsiteY24" fmla="*/ 1248187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28515 w 1357642"/>
                  <a:gd name="connsiteY30" fmla="*/ 1275869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87289 w 1357642"/>
                  <a:gd name="connsiteY29" fmla="*/ 1432317 h 1648631"/>
                  <a:gd name="connsiteX30" fmla="*/ 57218 w 1357642"/>
                  <a:gd name="connsiteY30" fmla="*/ 1242391 h 1648631"/>
                  <a:gd name="connsiteX31" fmla="*/ 178197 w 1357642"/>
                  <a:gd name="connsiteY31" fmla="*/ 1259935 h 1648631"/>
                  <a:gd name="connsiteX32" fmla="*/ 0 w 1357642"/>
                  <a:gd name="connsiteY32" fmla="*/ 1124936 h 1648631"/>
                  <a:gd name="connsiteX33" fmla="*/ 105218 w 1357642"/>
                  <a:gd name="connsiteY33" fmla="*/ 1121899 h 1648631"/>
                  <a:gd name="connsiteX34" fmla="*/ 10971 w 1357642"/>
                  <a:gd name="connsiteY34" fmla="*/ 956922 h 1648631"/>
                  <a:gd name="connsiteX35" fmla="*/ 143596 w 1357642"/>
                  <a:gd name="connsiteY35" fmla="*/ 993118 h 1648631"/>
                  <a:gd name="connsiteX36" fmla="*/ 56075 w 1357642"/>
                  <a:gd name="connsiteY36" fmla="*/ 843094 h 1648631"/>
                  <a:gd name="connsiteX37" fmla="*/ 158586 w 1357642"/>
                  <a:gd name="connsiteY37" fmla="*/ 886617 h 1648631"/>
                  <a:gd name="connsiteX38" fmla="*/ 95678 w 1357642"/>
                  <a:gd name="connsiteY38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187289 w 1357642"/>
                  <a:gd name="connsiteY30" fmla="*/ 143231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334905 w 1357642"/>
                  <a:gd name="connsiteY29" fmla="*/ 1532753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48631"/>
                  <a:gd name="connsiteX1" fmla="*/ 190999 w 1357642"/>
                  <a:gd name="connsiteY1" fmla="*/ 762923 h 1648631"/>
                  <a:gd name="connsiteX2" fmla="*/ 168246 w 1357642"/>
                  <a:gd name="connsiteY2" fmla="*/ 578829 h 1648631"/>
                  <a:gd name="connsiteX3" fmla="*/ 248733 w 1357642"/>
                  <a:gd name="connsiteY3" fmla="*/ 615561 h 1648631"/>
                  <a:gd name="connsiteX4" fmla="*/ 246357 w 1357642"/>
                  <a:gd name="connsiteY4" fmla="*/ 417738 h 1648631"/>
                  <a:gd name="connsiteX5" fmla="*/ 366818 w 1357642"/>
                  <a:gd name="connsiteY5" fmla="*/ 487570 h 1648631"/>
                  <a:gd name="connsiteX6" fmla="*/ 435071 w 1357642"/>
                  <a:gd name="connsiteY6" fmla="*/ 259095 h 1648631"/>
                  <a:gd name="connsiteX7" fmla="*/ 542078 w 1357642"/>
                  <a:gd name="connsiteY7" fmla="*/ 416533 h 1648631"/>
                  <a:gd name="connsiteX8" fmla="*/ 660369 w 1357642"/>
                  <a:gd name="connsiteY8" fmla="*/ 0 h 1648631"/>
                  <a:gd name="connsiteX9" fmla="*/ 789171 w 1357642"/>
                  <a:gd name="connsiteY9" fmla="*/ 353470 h 1648631"/>
                  <a:gd name="connsiteX10" fmla="*/ 896177 w 1357642"/>
                  <a:gd name="connsiteY10" fmla="*/ 259095 h 1648631"/>
                  <a:gd name="connsiteX11" fmla="*/ 934173 w 1357642"/>
                  <a:gd name="connsiteY11" fmla="*/ 524942 h 1648631"/>
                  <a:gd name="connsiteX12" fmla="*/ 1015185 w 1357642"/>
                  <a:gd name="connsiteY12" fmla="*/ 404813 h 1648631"/>
                  <a:gd name="connsiteX13" fmla="*/ 1080443 w 1357642"/>
                  <a:gd name="connsiteY13" fmla="*/ 627409 h 1648631"/>
                  <a:gd name="connsiteX14" fmla="*/ 1149664 w 1357642"/>
                  <a:gd name="connsiteY14" fmla="*/ 564655 h 1648631"/>
                  <a:gd name="connsiteX15" fmla="*/ 1167164 w 1357642"/>
                  <a:gd name="connsiteY15" fmla="*/ 776314 h 1648631"/>
                  <a:gd name="connsiteX16" fmla="*/ 1226616 w 1357642"/>
                  <a:gd name="connsiteY16" fmla="*/ 680560 h 1648631"/>
                  <a:gd name="connsiteX17" fmla="*/ 1208167 w 1357642"/>
                  <a:gd name="connsiteY17" fmla="*/ 880798 h 1648631"/>
                  <a:gd name="connsiteX18" fmla="*/ 1282480 w 1357642"/>
                  <a:gd name="connsiteY18" fmla="*/ 841640 h 1648631"/>
                  <a:gd name="connsiteX19" fmla="*/ 1265246 w 1357642"/>
                  <a:gd name="connsiteY19" fmla="*/ 1008072 h 1648631"/>
                  <a:gd name="connsiteX20" fmla="*/ 1333841 w 1357642"/>
                  <a:gd name="connsiteY20" fmla="*/ 976695 h 1648631"/>
                  <a:gd name="connsiteX21" fmla="*/ 1245571 w 1357642"/>
                  <a:gd name="connsiteY21" fmla="*/ 1119325 h 1648631"/>
                  <a:gd name="connsiteX22" fmla="*/ 1357642 w 1357642"/>
                  <a:gd name="connsiteY22" fmla="*/ 1103727 h 1648631"/>
                  <a:gd name="connsiteX23" fmla="*/ 1196000 w 1357642"/>
                  <a:gd name="connsiteY23" fmla="*/ 1254881 h 1648631"/>
                  <a:gd name="connsiteX24" fmla="*/ 1294411 w 1357642"/>
                  <a:gd name="connsiteY24" fmla="*/ 1228100 h 1648631"/>
                  <a:gd name="connsiteX25" fmla="*/ 1191899 w 1357642"/>
                  <a:gd name="connsiteY25" fmla="*/ 1355317 h 1648631"/>
                  <a:gd name="connsiteX26" fmla="*/ 1261607 w 1357642"/>
                  <a:gd name="connsiteY26" fmla="*/ 1382101 h 1648631"/>
                  <a:gd name="connsiteX27" fmla="*/ 789171 w 1357642"/>
                  <a:gd name="connsiteY27" fmla="*/ 1648631 h 1648631"/>
                  <a:gd name="connsiteX28" fmla="*/ 552588 w 1357642"/>
                  <a:gd name="connsiteY28" fmla="*/ 1648631 h 1648631"/>
                  <a:gd name="connsiteX29" fmla="*/ 154485 w 1357642"/>
                  <a:gd name="connsiteY29" fmla="*/ 1405535 h 1648631"/>
                  <a:gd name="connsiteX30" fmla="*/ 215992 w 1357642"/>
                  <a:gd name="connsiteY30" fmla="*/ 1385447 h 1648631"/>
                  <a:gd name="connsiteX31" fmla="*/ 57218 w 1357642"/>
                  <a:gd name="connsiteY31" fmla="*/ 1242391 h 1648631"/>
                  <a:gd name="connsiteX32" fmla="*/ 178197 w 1357642"/>
                  <a:gd name="connsiteY32" fmla="*/ 1259935 h 1648631"/>
                  <a:gd name="connsiteX33" fmla="*/ 0 w 1357642"/>
                  <a:gd name="connsiteY33" fmla="*/ 1124936 h 1648631"/>
                  <a:gd name="connsiteX34" fmla="*/ 105218 w 1357642"/>
                  <a:gd name="connsiteY34" fmla="*/ 1121899 h 1648631"/>
                  <a:gd name="connsiteX35" fmla="*/ 10971 w 1357642"/>
                  <a:gd name="connsiteY35" fmla="*/ 956922 h 1648631"/>
                  <a:gd name="connsiteX36" fmla="*/ 143596 w 1357642"/>
                  <a:gd name="connsiteY36" fmla="*/ 993118 h 1648631"/>
                  <a:gd name="connsiteX37" fmla="*/ 56075 w 1357642"/>
                  <a:gd name="connsiteY37" fmla="*/ 843094 h 1648631"/>
                  <a:gd name="connsiteX38" fmla="*/ 158586 w 1357642"/>
                  <a:gd name="connsiteY38" fmla="*/ 886617 h 1648631"/>
                  <a:gd name="connsiteX39" fmla="*/ 95678 w 1357642"/>
                  <a:gd name="connsiteY39" fmla="*/ 717765 h 1648631"/>
                  <a:gd name="connsiteX0" fmla="*/ 95678 w 1357642"/>
                  <a:gd name="connsiteY0" fmla="*/ 717765 h 1662663"/>
                  <a:gd name="connsiteX1" fmla="*/ 190999 w 1357642"/>
                  <a:gd name="connsiteY1" fmla="*/ 762923 h 1662663"/>
                  <a:gd name="connsiteX2" fmla="*/ 168246 w 1357642"/>
                  <a:gd name="connsiteY2" fmla="*/ 578829 h 1662663"/>
                  <a:gd name="connsiteX3" fmla="*/ 248733 w 1357642"/>
                  <a:gd name="connsiteY3" fmla="*/ 615561 h 1662663"/>
                  <a:gd name="connsiteX4" fmla="*/ 246357 w 1357642"/>
                  <a:gd name="connsiteY4" fmla="*/ 417738 h 1662663"/>
                  <a:gd name="connsiteX5" fmla="*/ 366818 w 1357642"/>
                  <a:gd name="connsiteY5" fmla="*/ 487570 h 1662663"/>
                  <a:gd name="connsiteX6" fmla="*/ 435071 w 1357642"/>
                  <a:gd name="connsiteY6" fmla="*/ 259095 h 1662663"/>
                  <a:gd name="connsiteX7" fmla="*/ 542078 w 1357642"/>
                  <a:gd name="connsiteY7" fmla="*/ 416533 h 1662663"/>
                  <a:gd name="connsiteX8" fmla="*/ 660369 w 1357642"/>
                  <a:gd name="connsiteY8" fmla="*/ 0 h 1662663"/>
                  <a:gd name="connsiteX9" fmla="*/ 789171 w 1357642"/>
                  <a:gd name="connsiteY9" fmla="*/ 353470 h 1662663"/>
                  <a:gd name="connsiteX10" fmla="*/ 896177 w 1357642"/>
                  <a:gd name="connsiteY10" fmla="*/ 259095 h 1662663"/>
                  <a:gd name="connsiteX11" fmla="*/ 934173 w 1357642"/>
                  <a:gd name="connsiteY11" fmla="*/ 524942 h 1662663"/>
                  <a:gd name="connsiteX12" fmla="*/ 1015185 w 1357642"/>
                  <a:gd name="connsiteY12" fmla="*/ 404813 h 1662663"/>
                  <a:gd name="connsiteX13" fmla="*/ 1080443 w 1357642"/>
                  <a:gd name="connsiteY13" fmla="*/ 627409 h 1662663"/>
                  <a:gd name="connsiteX14" fmla="*/ 1149664 w 1357642"/>
                  <a:gd name="connsiteY14" fmla="*/ 564655 h 1662663"/>
                  <a:gd name="connsiteX15" fmla="*/ 1167164 w 1357642"/>
                  <a:gd name="connsiteY15" fmla="*/ 776314 h 1662663"/>
                  <a:gd name="connsiteX16" fmla="*/ 1226616 w 1357642"/>
                  <a:gd name="connsiteY16" fmla="*/ 680560 h 1662663"/>
                  <a:gd name="connsiteX17" fmla="*/ 1208167 w 1357642"/>
                  <a:gd name="connsiteY17" fmla="*/ 880798 h 1662663"/>
                  <a:gd name="connsiteX18" fmla="*/ 1282480 w 1357642"/>
                  <a:gd name="connsiteY18" fmla="*/ 841640 h 1662663"/>
                  <a:gd name="connsiteX19" fmla="*/ 1265246 w 1357642"/>
                  <a:gd name="connsiteY19" fmla="*/ 1008072 h 1662663"/>
                  <a:gd name="connsiteX20" fmla="*/ 1333841 w 1357642"/>
                  <a:gd name="connsiteY20" fmla="*/ 976695 h 1662663"/>
                  <a:gd name="connsiteX21" fmla="*/ 1245571 w 1357642"/>
                  <a:gd name="connsiteY21" fmla="*/ 1119325 h 1662663"/>
                  <a:gd name="connsiteX22" fmla="*/ 1357642 w 1357642"/>
                  <a:gd name="connsiteY22" fmla="*/ 1103727 h 1662663"/>
                  <a:gd name="connsiteX23" fmla="*/ 1196000 w 1357642"/>
                  <a:gd name="connsiteY23" fmla="*/ 1254881 h 1662663"/>
                  <a:gd name="connsiteX24" fmla="*/ 1294411 w 1357642"/>
                  <a:gd name="connsiteY24" fmla="*/ 1228100 h 1662663"/>
                  <a:gd name="connsiteX25" fmla="*/ 1191899 w 1357642"/>
                  <a:gd name="connsiteY25" fmla="*/ 1355317 h 1662663"/>
                  <a:gd name="connsiteX26" fmla="*/ 1261607 w 1357642"/>
                  <a:gd name="connsiteY26" fmla="*/ 1382101 h 1662663"/>
                  <a:gd name="connsiteX27" fmla="*/ 789171 w 1357642"/>
                  <a:gd name="connsiteY27" fmla="*/ 1648631 h 1662663"/>
                  <a:gd name="connsiteX28" fmla="*/ 604145 w 1357642"/>
                  <a:gd name="connsiteY28" fmla="*/ 1662663 h 1662663"/>
                  <a:gd name="connsiteX29" fmla="*/ 154485 w 1357642"/>
                  <a:gd name="connsiteY29" fmla="*/ 1405535 h 1662663"/>
                  <a:gd name="connsiteX30" fmla="*/ 215992 w 1357642"/>
                  <a:gd name="connsiteY30" fmla="*/ 1385447 h 1662663"/>
                  <a:gd name="connsiteX31" fmla="*/ 57218 w 1357642"/>
                  <a:gd name="connsiteY31" fmla="*/ 1242391 h 1662663"/>
                  <a:gd name="connsiteX32" fmla="*/ 178197 w 1357642"/>
                  <a:gd name="connsiteY32" fmla="*/ 1259935 h 1662663"/>
                  <a:gd name="connsiteX33" fmla="*/ 0 w 1357642"/>
                  <a:gd name="connsiteY33" fmla="*/ 1124936 h 1662663"/>
                  <a:gd name="connsiteX34" fmla="*/ 105218 w 1357642"/>
                  <a:gd name="connsiteY34" fmla="*/ 1121899 h 1662663"/>
                  <a:gd name="connsiteX35" fmla="*/ 10971 w 1357642"/>
                  <a:gd name="connsiteY35" fmla="*/ 956922 h 1662663"/>
                  <a:gd name="connsiteX36" fmla="*/ 143596 w 1357642"/>
                  <a:gd name="connsiteY36" fmla="*/ 993118 h 1662663"/>
                  <a:gd name="connsiteX37" fmla="*/ 56075 w 1357642"/>
                  <a:gd name="connsiteY37" fmla="*/ 843094 h 1662663"/>
                  <a:gd name="connsiteX38" fmla="*/ 158586 w 1357642"/>
                  <a:gd name="connsiteY38" fmla="*/ 886617 h 1662663"/>
                  <a:gd name="connsiteX39" fmla="*/ 95678 w 1357642"/>
                  <a:gd name="connsiteY39" fmla="*/ 717765 h 1662663"/>
                  <a:gd name="connsiteX0" fmla="*/ 95678 w 1357642"/>
                  <a:gd name="connsiteY0" fmla="*/ 717765 h 1676695"/>
                  <a:gd name="connsiteX1" fmla="*/ 190999 w 1357642"/>
                  <a:gd name="connsiteY1" fmla="*/ 762923 h 1676695"/>
                  <a:gd name="connsiteX2" fmla="*/ 168246 w 1357642"/>
                  <a:gd name="connsiteY2" fmla="*/ 578829 h 1676695"/>
                  <a:gd name="connsiteX3" fmla="*/ 248733 w 1357642"/>
                  <a:gd name="connsiteY3" fmla="*/ 615561 h 1676695"/>
                  <a:gd name="connsiteX4" fmla="*/ 246357 w 1357642"/>
                  <a:gd name="connsiteY4" fmla="*/ 417738 h 1676695"/>
                  <a:gd name="connsiteX5" fmla="*/ 366818 w 1357642"/>
                  <a:gd name="connsiteY5" fmla="*/ 487570 h 1676695"/>
                  <a:gd name="connsiteX6" fmla="*/ 435071 w 1357642"/>
                  <a:gd name="connsiteY6" fmla="*/ 259095 h 1676695"/>
                  <a:gd name="connsiteX7" fmla="*/ 542078 w 1357642"/>
                  <a:gd name="connsiteY7" fmla="*/ 416533 h 1676695"/>
                  <a:gd name="connsiteX8" fmla="*/ 660369 w 1357642"/>
                  <a:gd name="connsiteY8" fmla="*/ 0 h 1676695"/>
                  <a:gd name="connsiteX9" fmla="*/ 789171 w 1357642"/>
                  <a:gd name="connsiteY9" fmla="*/ 353470 h 1676695"/>
                  <a:gd name="connsiteX10" fmla="*/ 896177 w 1357642"/>
                  <a:gd name="connsiteY10" fmla="*/ 259095 h 1676695"/>
                  <a:gd name="connsiteX11" fmla="*/ 934173 w 1357642"/>
                  <a:gd name="connsiteY11" fmla="*/ 524942 h 1676695"/>
                  <a:gd name="connsiteX12" fmla="*/ 1015185 w 1357642"/>
                  <a:gd name="connsiteY12" fmla="*/ 404813 h 1676695"/>
                  <a:gd name="connsiteX13" fmla="*/ 1080443 w 1357642"/>
                  <a:gd name="connsiteY13" fmla="*/ 627409 h 1676695"/>
                  <a:gd name="connsiteX14" fmla="*/ 1149664 w 1357642"/>
                  <a:gd name="connsiteY14" fmla="*/ 564655 h 1676695"/>
                  <a:gd name="connsiteX15" fmla="*/ 1167164 w 1357642"/>
                  <a:gd name="connsiteY15" fmla="*/ 776314 h 1676695"/>
                  <a:gd name="connsiteX16" fmla="*/ 1226616 w 1357642"/>
                  <a:gd name="connsiteY16" fmla="*/ 680560 h 1676695"/>
                  <a:gd name="connsiteX17" fmla="*/ 1208167 w 1357642"/>
                  <a:gd name="connsiteY17" fmla="*/ 880798 h 1676695"/>
                  <a:gd name="connsiteX18" fmla="*/ 1282480 w 1357642"/>
                  <a:gd name="connsiteY18" fmla="*/ 841640 h 1676695"/>
                  <a:gd name="connsiteX19" fmla="*/ 1265246 w 1357642"/>
                  <a:gd name="connsiteY19" fmla="*/ 1008072 h 1676695"/>
                  <a:gd name="connsiteX20" fmla="*/ 1333841 w 1357642"/>
                  <a:gd name="connsiteY20" fmla="*/ 976695 h 1676695"/>
                  <a:gd name="connsiteX21" fmla="*/ 1245571 w 1357642"/>
                  <a:gd name="connsiteY21" fmla="*/ 1119325 h 1676695"/>
                  <a:gd name="connsiteX22" fmla="*/ 1357642 w 1357642"/>
                  <a:gd name="connsiteY22" fmla="*/ 1103727 h 1676695"/>
                  <a:gd name="connsiteX23" fmla="*/ 1196000 w 1357642"/>
                  <a:gd name="connsiteY23" fmla="*/ 1254881 h 1676695"/>
                  <a:gd name="connsiteX24" fmla="*/ 1294411 w 1357642"/>
                  <a:gd name="connsiteY24" fmla="*/ 1228100 h 1676695"/>
                  <a:gd name="connsiteX25" fmla="*/ 1191899 w 1357642"/>
                  <a:gd name="connsiteY25" fmla="*/ 1355317 h 1676695"/>
                  <a:gd name="connsiteX26" fmla="*/ 1261607 w 1357642"/>
                  <a:gd name="connsiteY26" fmla="*/ 1382101 h 1676695"/>
                  <a:gd name="connsiteX27" fmla="*/ 711835 w 1357642"/>
                  <a:gd name="connsiteY27" fmla="*/ 1676695 h 1676695"/>
                  <a:gd name="connsiteX28" fmla="*/ 604145 w 1357642"/>
                  <a:gd name="connsiteY28" fmla="*/ 1662663 h 1676695"/>
                  <a:gd name="connsiteX29" fmla="*/ 154485 w 1357642"/>
                  <a:gd name="connsiteY29" fmla="*/ 1405535 h 1676695"/>
                  <a:gd name="connsiteX30" fmla="*/ 215992 w 1357642"/>
                  <a:gd name="connsiteY30" fmla="*/ 1385447 h 1676695"/>
                  <a:gd name="connsiteX31" fmla="*/ 57218 w 1357642"/>
                  <a:gd name="connsiteY31" fmla="*/ 1242391 h 1676695"/>
                  <a:gd name="connsiteX32" fmla="*/ 178197 w 1357642"/>
                  <a:gd name="connsiteY32" fmla="*/ 1259935 h 1676695"/>
                  <a:gd name="connsiteX33" fmla="*/ 0 w 1357642"/>
                  <a:gd name="connsiteY33" fmla="*/ 1124936 h 1676695"/>
                  <a:gd name="connsiteX34" fmla="*/ 105218 w 1357642"/>
                  <a:gd name="connsiteY34" fmla="*/ 1121899 h 1676695"/>
                  <a:gd name="connsiteX35" fmla="*/ 10971 w 1357642"/>
                  <a:gd name="connsiteY35" fmla="*/ 956922 h 1676695"/>
                  <a:gd name="connsiteX36" fmla="*/ 143596 w 1357642"/>
                  <a:gd name="connsiteY36" fmla="*/ 993118 h 1676695"/>
                  <a:gd name="connsiteX37" fmla="*/ 56075 w 1357642"/>
                  <a:gd name="connsiteY37" fmla="*/ 843094 h 1676695"/>
                  <a:gd name="connsiteX38" fmla="*/ 158586 w 1357642"/>
                  <a:gd name="connsiteY38" fmla="*/ 886617 h 1676695"/>
                  <a:gd name="connsiteX39" fmla="*/ 95678 w 1357642"/>
                  <a:gd name="connsiteY39" fmla="*/ 717765 h 167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7642" h="1676695">
                    <a:moveTo>
                      <a:pt x="95678" y="717765"/>
                    </a:moveTo>
                    <a:lnTo>
                      <a:pt x="190999" y="762923"/>
                    </a:lnTo>
                    <a:cubicBezTo>
                      <a:pt x="164704" y="702456"/>
                      <a:pt x="169938" y="692861"/>
                      <a:pt x="168246" y="578829"/>
                    </a:cubicBezTo>
                    <a:lnTo>
                      <a:pt x="248733" y="615561"/>
                    </a:lnTo>
                    <a:lnTo>
                      <a:pt x="246357" y="417738"/>
                    </a:lnTo>
                    <a:lnTo>
                      <a:pt x="366818" y="487570"/>
                    </a:lnTo>
                    <a:lnTo>
                      <a:pt x="435071" y="259095"/>
                    </a:lnTo>
                    <a:lnTo>
                      <a:pt x="542078" y="416533"/>
                    </a:lnTo>
                    <a:lnTo>
                      <a:pt x="660369" y="0"/>
                    </a:lnTo>
                    <a:lnTo>
                      <a:pt x="789171" y="353470"/>
                    </a:lnTo>
                    <a:lnTo>
                      <a:pt x="896177" y="259095"/>
                    </a:lnTo>
                    <a:lnTo>
                      <a:pt x="934173" y="524942"/>
                    </a:lnTo>
                    <a:lnTo>
                      <a:pt x="1015185" y="404813"/>
                    </a:lnTo>
                    <a:lnTo>
                      <a:pt x="1080443" y="627409"/>
                    </a:lnTo>
                    <a:lnTo>
                      <a:pt x="1149664" y="564655"/>
                    </a:lnTo>
                    <a:lnTo>
                      <a:pt x="1167164" y="776314"/>
                    </a:lnTo>
                    <a:lnTo>
                      <a:pt x="1226616" y="680560"/>
                    </a:lnTo>
                    <a:lnTo>
                      <a:pt x="1208167" y="880798"/>
                    </a:lnTo>
                    <a:lnTo>
                      <a:pt x="1282480" y="841640"/>
                    </a:lnTo>
                    <a:lnTo>
                      <a:pt x="1265246" y="1008072"/>
                    </a:lnTo>
                    <a:lnTo>
                      <a:pt x="1333841" y="976695"/>
                    </a:lnTo>
                    <a:lnTo>
                      <a:pt x="1245571" y="1119325"/>
                    </a:lnTo>
                    <a:lnTo>
                      <a:pt x="1357642" y="1103727"/>
                    </a:lnTo>
                    <a:lnTo>
                      <a:pt x="1196000" y="1254881"/>
                    </a:lnTo>
                    <a:lnTo>
                      <a:pt x="1294411" y="1228100"/>
                    </a:lnTo>
                    <a:cubicBezTo>
                      <a:pt x="1283476" y="1255441"/>
                      <a:pt x="1279523" y="1285228"/>
                      <a:pt x="1191899" y="1355317"/>
                    </a:cubicBezTo>
                    <a:cubicBezTo>
                      <a:pt x="1139960" y="1404419"/>
                      <a:pt x="1199564" y="1347164"/>
                      <a:pt x="1261607" y="1382101"/>
                    </a:cubicBezTo>
                    <a:cubicBezTo>
                      <a:pt x="1204737" y="1420385"/>
                      <a:pt x="786950" y="1655708"/>
                      <a:pt x="711835" y="1676695"/>
                    </a:cubicBezTo>
                    <a:lnTo>
                      <a:pt x="604145" y="1662663"/>
                    </a:lnTo>
                    <a:cubicBezTo>
                      <a:pt x="528434" y="1643350"/>
                      <a:pt x="215368" y="1441587"/>
                      <a:pt x="154485" y="1405535"/>
                    </a:cubicBezTo>
                    <a:cubicBezTo>
                      <a:pt x="93602" y="1369483"/>
                      <a:pt x="262273" y="1433841"/>
                      <a:pt x="215992" y="1385447"/>
                    </a:cubicBezTo>
                    <a:cubicBezTo>
                      <a:pt x="169711" y="1337053"/>
                      <a:pt x="58733" y="1271121"/>
                      <a:pt x="57218" y="1242391"/>
                    </a:cubicBezTo>
                    <a:lnTo>
                      <a:pt x="178197" y="1259935"/>
                    </a:lnTo>
                    <a:lnTo>
                      <a:pt x="0" y="1124936"/>
                    </a:lnTo>
                    <a:lnTo>
                      <a:pt x="105218" y="1121899"/>
                    </a:lnTo>
                    <a:cubicBezTo>
                      <a:pt x="47833" y="1055748"/>
                      <a:pt x="60155" y="1026421"/>
                      <a:pt x="10971" y="956922"/>
                    </a:cubicBezTo>
                    <a:lnTo>
                      <a:pt x="143596" y="993118"/>
                    </a:lnTo>
                    <a:lnTo>
                      <a:pt x="56075" y="843094"/>
                    </a:lnTo>
                    <a:cubicBezTo>
                      <a:pt x="131315" y="873079"/>
                      <a:pt x="101413" y="888534"/>
                      <a:pt x="158586" y="886617"/>
                    </a:cubicBezTo>
                    <a:lnTo>
                      <a:pt x="95678" y="717765"/>
                    </a:lnTo>
                    <a:close/>
                  </a:path>
                </a:pathLst>
              </a:cu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2220858" flipH="1">
                <a:off x="7462509" y="4401800"/>
                <a:ext cx="72618" cy="1238093"/>
              </a:xfrm>
              <a:prstGeom prst="triangle">
                <a:avLst/>
              </a:prstGeom>
              <a:gradFill>
                <a:gsLst>
                  <a:gs pos="29000">
                    <a:schemeClr val="accent6">
                      <a:shade val="30000"/>
                      <a:satMod val="115000"/>
                    </a:schemeClr>
                  </a:gs>
                  <a:gs pos="78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</a:gra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Down Arrow 50"/>
            <p:cNvSpPr/>
            <p:nvPr/>
          </p:nvSpPr>
          <p:spPr>
            <a:xfrm rot="16200000">
              <a:off x="9109577" y="4989389"/>
              <a:ext cx="367429" cy="351812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Down Arrow 51"/>
            <p:cNvSpPr/>
            <p:nvPr/>
          </p:nvSpPr>
          <p:spPr>
            <a:xfrm rot="5400000">
              <a:off x="9632351" y="4989389"/>
              <a:ext cx="367429" cy="351812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291023" y="1478074"/>
            <a:ext cx="3039615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th-TH" sz="3200" dirty="0" smtClean="0"/>
              <a:t>ขั้นตอนการวาดใบกุหลาบ</a:t>
            </a:r>
            <a:endParaRPr lang="en-US" sz="3200" dirty="0"/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7243" y="5287724"/>
            <a:ext cx="1603772" cy="1295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6822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</TotalTime>
  <Words>27</Words>
  <Application>Microsoft Office PowerPoint</Application>
  <PresentationFormat>Widescreen</PresentationFormat>
  <Paragraphs>12</Paragraphs>
  <Slides>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1" baseType="lpstr">
      <vt:lpstr>Angsana New</vt:lpstr>
      <vt:lpstr>Arial</vt:lpstr>
      <vt:lpstr>Calibri</vt:lpstr>
      <vt:lpstr>Calibri Light</vt:lpstr>
      <vt:lpstr>Cordia New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การวาดกุหลาบด้วย Microsoft PowerPoint</dc:title>
  <dc:creator>กรรฐวรรณ จันทร์เปรมปรี</dc:creator>
  <cp:lastModifiedBy>comsri33012</cp:lastModifiedBy>
  <cp:revision>13</cp:revision>
  <dcterms:created xsi:type="dcterms:W3CDTF">2017-01-24T14:10:06Z</dcterms:created>
  <dcterms:modified xsi:type="dcterms:W3CDTF">2017-08-31T05:37:40Z</dcterms:modified>
</cp:coreProperties>
</file>