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88AD"/>
    <a:srgbClr val="5B9BD5"/>
    <a:srgbClr val="536AE5"/>
    <a:srgbClr val="A1ADFF"/>
    <a:srgbClr val="FCF7BF"/>
    <a:srgbClr val="B889DB"/>
    <a:srgbClr val="C2C4FD"/>
    <a:srgbClr val="B4BB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 showGuides="1">
      <p:cViewPr>
        <p:scale>
          <a:sx n="69" d="100"/>
          <a:sy n="69" d="100"/>
        </p:scale>
        <p:origin x="1326" y="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8B6B-08C9-4CFC-8D92-6F38103D81B2}" type="datetimeFigureOut">
              <a:rPr lang="th-TH" smtClean="0"/>
              <a:t>29/08/60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44E6-B79D-4C17-AC3F-59E20CF01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89128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8B6B-08C9-4CFC-8D92-6F38103D81B2}" type="datetimeFigureOut">
              <a:rPr lang="th-TH" smtClean="0"/>
              <a:t>29/08/60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44E6-B79D-4C17-AC3F-59E20CF01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6774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8B6B-08C9-4CFC-8D92-6F38103D81B2}" type="datetimeFigureOut">
              <a:rPr lang="th-TH" smtClean="0"/>
              <a:t>29/08/60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44E6-B79D-4C17-AC3F-59E20CF01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7455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8B6B-08C9-4CFC-8D92-6F38103D81B2}" type="datetimeFigureOut">
              <a:rPr lang="th-TH" smtClean="0"/>
              <a:t>29/08/60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44E6-B79D-4C17-AC3F-59E20CF01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80388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8B6B-08C9-4CFC-8D92-6F38103D81B2}" type="datetimeFigureOut">
              <a:rPr lang="th-TH" smtClean="0"/>
              <a:t>29/08/60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44E6-B79D-4C17-AC3F-59E20CF01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45419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8B6B-08C9-4CFC-8D92-6F38103D81B2}" type="datetimeFigureOut">
              <a:rPr lang="th-TH" smtClean="0"/>
              <a:t>29/08/60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44E6-B79D-4C17-AC3F-59E20CF01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82433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8B6B-08C9-4CFC-8D92-6F38103D81B2}" type="datetimeFigureOut">
              <a:rPr lang="th-TH" smtClean="0"/>
              <a:t>29/08/60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44E6-B79D-4C17-AC3F-59E20CF01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15246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8B6B-08C9-4CFC-8D92-6F38103D81B2}" type="datetimeFigureOut">
              <a:rPr lang="th-TH" smtClean="0"/>
              <a:t>29/08/60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44E6-B79D-4C17-AC3F-59E20CF01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6174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8B6B-08C9-4CFC-8D92-6F38103D81B2}" type="datetimeFigureOut">
              <a:rPr lang="th-TH" smtClean="0"/>
              <a:t>29/08/60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44E6-B79D-4C17-AC3F-59E20CF01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32372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8B6B-08C9-4CFC-8D92-6F38103D81B2}" type="datetimeFigureOut">
              <a:rPr lang="th-TH" smtClean="0"/>
              <a:t>29/08/60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44E6-B79D-4C17-AC3F-59E20CF01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9584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8B6B-08C9-4CFC-8D92-6F38103D81B2}" type="datetimeFigureOut">
              <a:rPr lang="th-TH" smtClean="0"/>
              <a:t>29/08/60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44E6-B79D-4C17-AC3F-59E20CF01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59275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38B6B-08C9-4CFC-8D92-6F38103D81B2}" type="datetimeFigureOut">
              <a:rPr lang="th-TH" smtClean="0"/>
              <a:t>29/08/60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F44E6-B79D-4C17-AC3F-59E20CF01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79581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4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7" name="Group 686"/>
          <p:cNvGrpSpPr/>
          <p:nvPr/>
        </p:nvGrpSpPr>
        <p:grpSpPr>
          <a:xfrm rot="9372161">
            <a:off x="147099" y="1299336"/>
            <a:ext cx="2258587" cy="2165293"/>
            <a:chOff x="3468609" y="2473830"/>
            <a:chExt cx="2776248" cy="2661566"/>
          </a:xfrm>
        </p:grpSpPr>
        <p:sp>
          <p:nvSpPr>
            <p:cNvPr id="688" name="Isosceles Triangle 5"/>
            <p:cNvSpPr/>
            <p:nvPr/>
          </p:nvSpPr>
          <p:spPr>
            <a:xfrm rot="14418125">
              <a:off x="4409815" y="2304574"/>
              <a:ext cx="541497" cy="880010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89" name="Isosceles Triangle 5"/>
            <p:cNvSpPr/>
            <p:nvPr/>
          </p:nvSpPr>
          <p:spPr>
            <a:xfrm rot="4521207">
              <a:off x="3637865" y="2747249"/>
              <a:ext cx="541497" cy="880010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90" name="Isosceles Triangle 10"/>
            <p:cNvSpPr/>
            <p:nvPr/>
          </p:nvSpPr>
          <p:spPr>
            <a:xfrm rot="8203730">
              <a:off x="4489947" y="2525090"/>
              <a:ext cx="133504" cy="1416555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504" h="1416557">
                  <a:moveTo>
                    <a:pt x="9855" y="1416557"/>
                  </a:moveTo>
                  <a:cubicBezTo>
                    <a:pt x="55392" y="1000209"/>
                    <a:pt x="-92400" y="448623"/>
                    <a:pt x="110441" y="0"/>
                  </a:cubicBezTo>
                  <a:cubicBezTo>
                    <a:pt x="-27706" y="424248"/>
                    <a:pt x="123935" y="987704"/>
                    <a:pt x="133504" y="1404052"/>
                  </a:cubicBezTo>
                  <a:lnTo>
                    <a:pt x="9855" y="1416557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691" name="Group 690"/>
            <p:cNvGrpSpPr/>
            <p:nvPr/>
          </p:nvGrpSpPr>
          <p:grpSpPr>
            <a:xfrm>
              <a:off x="4792932" y="3623079"/>
              <a:ext cx="1451925" cy="893413"/>
              <a:chOff x="4792934" y="3623085"/>
              <a:chExt cx="1451925" cy="893415"/>
            </a:xfr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grpSpPr>
          <p:sp>
            <p:nvSpPr>
              <p:cNvPr id="703" name="Isosceles Triangle 5"/>
              <p:cNvSpPr/>
              <p:nvPr/>
            </p:nvSpPr>
            <p:spPr>
              <a:xfrm rot="18461619">
                <a:off x="5072189" y="3343830"/>
                <a:ext cx="893415" cy="1451925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04" name="Isosceles Triangle 10"/>
              <p:cNvSpPr/>
              <p:nvPr/>
            </p:nvSpPr>
            <p:spPr>
              <a:xfrm rot="7720352" flipH="1">
                <a:off x="5366392" y="3413398"/>
                <a:ext cx="76463" cy="1177154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550" h="1398398">
                    <a:moveTo>
                      <a:pt x="23015" y="1394486"/>
                    </a:moveTo>
                    <a:cubicBezTo>
                      <a:pt x="68552" y="978138"/>
                      <a:pt x="-82252" y="469783"/>
                      <a:pt x="72550" y="0"/>
                    </a:cubicBezTo>
                    <a:cubicBezTo>
                      <a:pt x="-65597" y="424248"/>
                      <a:pt x="34250" y="982050"/>
                      <a:pt x="43819" y="1398398"/>
                    </a:cubicBezTo>
                    <a:lnTo>
                      <a:pt x="23015" y="1394486"/>
                    </a:lnTo>
                    <a:close/>
                  </a:path>
                </a:pathLst>
              </a:cu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692" name="Group 691"/>
            <p:cNvGrpSpPr/>
            <p:nvPr/>
          </p:nvGrpSpPr>
          <p:grpSpPr>
            <a:xfrm>
              <a:off x="4391098" y="3613340"/>
              <a:ext cx="710339" cy="1522056"/>
              <a:chOff x="4393909" y="3600445"/>
              <a:chExt cx="710339" cy="1522059"/>
            </a:xfrm>
          </p:grpSpPr>
          <p:sp>
            <p:nvSpPr>
              <p:cNvPr id="701" name="Isosceles Triangle 4"/>
              <p:cNvSpPr/>
              <p:nvPr/>
            </p:nvSpPr>
            <p:spPr>
              <a:xfrm rot="451764">
                <a:off x="4393909" y="3600445"/>
                <a:ext cx="710339" cy="1522059"/>
              </a:xfrm>
              <a:custGeom>
                <a:avLst/>
                <a:gdLst>
                  <a:gd name="connsiteX0" fmla="*/ 0 w 931333"/>
                  <a:gd name="connsiteY0" fmla="*/ 1270000 h 1270000"/>
                  <a:gd name="connsiteX1" fmla="*/ 465667 w 931333"/>
                  <a:gd name="connsiteY1" fmla="*/ 0 h 1270000"/>
                  <a:gd name="connsiteX2" fmla="*/ 931333 w 931333"/>
                  <a:gd name="connsiteY2" fmla="*/ 1270000 h 1270000"/>
                  <a:gd name="connsiteX3" fmla="*/ 0 w 931333"/>
                  <a:gd name="connsiteY3" fmla="*/ 1270000 h 1270000"/>
                  <a:gd name="connsiteX0" fmla="*/ 0 w 677333"/>
                  <a:gd name="connsiteY0" fmla="*/ 1329267 h 1329267"/>
                  <a:gd name="connsiteX1" fmla="*/ 211667 w 677333"/>
                  <a:gd name="connsiteY1" fmla="*/ 0 h 1329267"/>
                  <a:gd name="connsiteX2" fmla="*/ 677333 w 677333"/>
                  <a:gd name="connsiteY2" fmla="*/ 1270000 h 1329267"/>
                  <a:gd name="connsiteX3" fmla="*/ 0 w 677333"/>
                  <a:gd name="connsiteY3" fmla="*/ 1329267 h 1329267"/>
                  <a:gd name="connsiteX0" fmla="*/ 0 w 677333"/>
                  <a:gd name="connsiteY0" fmla="*/ 1329267 h 1580917"/>
                  <a:gd name="connsiteX1" fmla="*/ 211667 w 677333"/>
                  <a:gd name="connsiteY1" fmla="*/ 0 h 1580917"/>
                  <a:gd name="connsiteX2" fmla="*/ 677333 w 677333"/>
                  <a:gd name="connsiteY2" fmla="*/ 1270000 h 1580917"/>
                  <a:gd name="connsiteX3" fmla="*/ 0 w 677333"/>
                  <a:gd name="connsiteY3" fmla="*/ 1329267 h 1580917"/>
                  <a:gd name="connsiteX0" fmla="*/ 0 w 482600"/>
                  <a:gd name="connsiteY0" fmla="*/ 1329267 h 1580917"/>
                  <a:gd name="connsiteX1" fmla="*/ 211667 w 482600"/>
                  <a:gd name="connsiteY1" fmla="*/ 0 h 1580917"/>
                  <a:gd name="connsiteX2" fmla="*/ 482600 w 482600"/>
                  <a:gd name="connsiteY2" fmla="*/ 1270000 h 1580917"/>
                  <a:gd name="connsiteX3" fmla="*/ 0 w 482600"/>
                  <a:gd name="connsiteY3" fmla="*/ 1329267 h 1580917"/>
                  <a:gd name="connsiteX0" fmla="*/ 0 w 502316"/>
                  <a:gd name="connsiteY0" fmla="*/ 1329267 h 1635285"/>
                  <a:gd name="connsiteX1" fmla="*/ 211667 w 502316"/>
                  <a:gd name="connsiteY1" fmla="*/ 0 h 1635285"/>
                  <a:gd name="connsiteX2" fmla="*/ 482600 w 502316"/>
                  <a:gd name="connsiteY2" fmla="*/ 1270000 h 1635285"/>
                  <a:gd name="connsiteX3" fmla="*/ 0 w 502316"/>
                  <a:gd name="connsiteY3" fmla="*/ 1329267 h 1635285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173105 w 699095"/>
                  <a:gd name="connsiteY0" fmla="*/ 1329267 h 1589792"/>
                  <a:gd name="connsiteX1" fmla="*/ 384772 w 699095"/>
                  <a:gd name="connsiteY1" fmla="*/ 0 h 1589792"/>
                  <a:gd name="connsiteX2" fmla="*/ 681105 w 699095"/>
                  <a:gd name="connsiteY2" fmla="*/ 1109133 h 1589792"/>
                  <a:gd name="connsiteX3" fmla="*/ 173105 w 699095"/>
                  <a:gd name="connsiteY3" fmla="*/ 1329267 h 1589792"/>
                  <a:gd name="connsiteX0" fmla="*/ 190931 w 716921"/>
                  <a:gd name="connsiteY0" fmla="*/ 1329267 h 1589792"/>
                  <a:gd name="connsiteX1" fmla="*/ 402598 w 716921"/>
                  <a:gd name="connsiteY1" fmla="*/ 0 h 1589792"/>
                  <a:gd name="connsiteX2" fmla="*/ 698931 w 716921"/>
                  <a:gd name="connsiteY2" fmla="*/ 1109133 h 1589792"/>
                  <a:gd name="connsiteX3" fmla="*/ 190931 w 716921"/>
                  <a:gd name="connsiteY3" fmla="*/ 1329267 h 1589792"/>
                  <a:gd name="connsiteX0" fmla="*/ 183861 w 709851"/>
                  <a:gd name="connsiteY0" fmla="*/ 1270001 h 1530526"/>
                  <a:gd name="connsiteX1" fmla="*/ 429394 w 709851"/>
                  <a:gd name="connsiteY1" fmla="*/ 0 h 1530526"/>
                  <a:gd name="connsiteX2" fmla="*/ 691861 w 709851"/>
                  <a:gd name="connsiteY2" fmla="*/ 1049867 h 1530526"/>
                  <a:gd name="connsiteX3" fmla="*/ 183861 w 709851"/>
                  <a:gd name="connsiteY3" fmla="*/ 1270001 h 1530526"/>
                  <a:gd name="connsiteX0" fmla="*/ 190931 w 716921"/>
                  <a:gd name="connsiteY0" fmla="*/ 1261534 h 1522059"/>
                  <a:gd name="connsiteX1" fmla="*/ 402597 w 716921"/>
                  <a:gd name="connsiteY1" fmla="*/ 0 h 1522059"/>
                  <a:gd name="connsiteX2" fmla="*/ 698931 w 716921"/>
                  <a:gd name="connsiteY2" fmla="*/ 1041400 h 1522059"/>
                  <a:gd name="connsiteX3" fmla="*/ 190931 w 716921"/>
                  <a:gd name="connsiteY3" fmla="*/ 1261534 h 1522059"/>
                  <a:gd name="connsiteX0" fmla="*/ 175689 w 701679"/>
                  <a:gd name="connsiteY0" fmla="*/ 1261534 h 1522059"/>
                  <a:gd name="connsiteX1" fmla="*/ 463555 w 701679"/>
                  <a:gd name="connsiteY1" fmla="*/ 0 h 1522059"/>
                  <a:gd name="connsiteX2" fmla="*/ 683689 w 701679"/>
                  <a:gd name="connsiteY2" fmla="*/ 1041400 h 1522059"/>
                  <a:gd name="connsiteX3" fmla="*/ 175689 w 701679"/>
                  <a:gd name="connsiteY3" fmla="*/ 1261534 h 1522059"/>
                  <a:gd name="connsiteX0" fmla="*/ 184349 w 710339"/>
                  <a:gd name="connsiteY0" fmla="*/ 1261534 h 1522059"/>
                  <a:gd name="connsiteX1" fmla="*/ 472215 w 710339"/>
                  <a:gd name="connsiteY1" fmla="*/ 0 h 1522059"/>
                  <a:gd name="connsiteX2" fmla="*/ 692349 w 710339"/>
                  <a:gd name="connsiteY2" fmla="*/ 1041400 h 1522059"/>
                  <a:gd name="connsiteX3" fmla="*/ 184349 w 710339"/>
                  <a:gd name="connsiteY3" fmla="*/ 1261534 h 1522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0339" h="1522059">
                    <a:moveTo>
                      <a:pt x="184349" y="1261534"/>
                    </a:moveTo>
                    <a:cubicBezTo>
                      <a:pt x="-278495" y="225778"/>
                      <a:pt x="249259" y="155222"/>
                      <a:pt x="472215" y="0"/>
                    </a:cubicBezTo>
                    <a:cubicBezTo>
                      <a:pt x="570993" y="369711"/>
                      <a:pt x="695171" y="400756"/>
                      <a:pt x="692349" y="1041400"/>
                    </a:cubicBezTo>
                    <a:cubicBezTo>
                      <a:pt x="771371" y="1289756"/>
                      <a:pt x="587927" y="1851378"/>
                      <a:pt x="184349" y="12615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02" name="Isosceles Triangle 10"/>
              <p:cNvSpPr/>
              <p:nvPr/>
            </p:nvSpPr>
            <p:spPr>
              <a:xfrm rot="11558783" flipH="1">
                <a:off x="4793996" y="3630381"/>
                <a:ext cx="46687" cy="1014673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550" h="1398398">
                    <a:moveTo>
                      <a:pt x="23015" y="1394486"/>
                    </a:moveTo>
                    <a:cubicBezTo>
                      <a:pt x="68552" y="978138"/>
                      <a:pt x="-82252" y="469783"/>
                      <a:pt x="72550" y="0"/>
                    </a:cubicBezTo>
                    <a:cubicBezTo>
                      <a:pt x="-65597" y="424248"/>
                      <a:pt x="34250" y="982050"/>
                      <a:pt x="43819" y="1398398"/>
                    </a:cubicBezTo>
                    <a:lnTo>
                      <a:pt x="23015" y="1394486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693" name="Group 692"/>
            <p:cNvGrpSpPr/>
            <p:nvPr/>
          </p:nvGrpSpPr>
          <p:grpSpPr>
            <a:xfrm>
              <a:off x="3998168" y="3199599"/>
              <a:ext cx="643320" cy="1105417"/>
              <a:chOff x="3998169" y="3199605"/>
              <a:chExt cx="643320" cy="1105419"/>
            </a:xfr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grpSpPr>
          <p:sp>
            <p:nvSpPr>
              <p:cNvPr id="699" name="Isosceles Triangle 4"/>
              <p:cNvSpPr/>
              <p:nvPr/>
            </p:nvSpPr>
            <p:spPr>
              <a:xfrm rot="1500922">
                <a:off x="3998169" y="3199605"/>
                <a:ext cx="643320" cy="1105419"/>
              </a:xfrm>
              <a:custGeom>
                <a:avLst/>
                <a:gdLst>
                  <a:gd name="connsiteX0" fmla="*/ 0 w 931333"/>
                  <a:gd name="connsiteY0" fmla="*/ 1270000 h 1270000"/>
                  <a:gd name="connsiteX1" fmla="*/ 465667 w 931333"/>
                  <a:gd name="connsiteY1" fmla="*/ 0 h 1270000"/>
                  <a:gd name="connsiteX2" fmla="*/ 931333 w 931333"/>
                  <a:gd name="connsiteY2" fmla="*/ 1270000 h 1270000"/>
                  <a:gd name="connsiteX3" fmla="*/ 0 w 931333"/>
                  <a:gd name="connsiteY3" fmla="*/ 1270000 h 1270000"/>
                  <a:gd name="connsiteX0" fmla="*/ 0 w 677333"/>
                  <a:gd name="connsiteY0" fmla="*/ 1329267 h 1329267"/>
                  <a:gd name="connsiteX1" fmla="*/ 211667 w 677333"/>
                  <a:gd name="connsiteY1" fmla="*/ 0 h 1329267"/>
                  <a:gd name="connsiteX2" fmla="*/ 677333 w 677333"/>
                  <a:gd name="connsiteY2" fmla="*/ 1270000 h 1329267"/>
                  <a:gd name="connsiteX3" fmla="*/ 0 w 677333"/>
                  <a:gd name="connsiteY3" fmla="*/ 1329267 h 1329267"/>
                  <a:gd name="connsiteX0" fmla="*/ 0 w 677333"/>
                  <a:gd name="connsiteY0" fmla="*/ 1329267 h 1580917"/>
                  <a:gd name="connsiteX1" fmla="*/ 211667 w 677333"/>
                  <a:gd name="connsiteY1" fmla="*/ 0 h 1580917"/>
                  <a:gd name="connsiteX2" fmla="*/ 677333 w 677333"/>
                  <a:gd name="connsiteY2" fmla="*/ 1270000 h 1580917"/>
                  <a:gd name="connsiteX3" fmla="*/ 0 w 677333"/>
                  <a:gd name="connsiteY3" fmla="*/ 1329267 h 1580917"/>
                  <a:gd name="connsiteX0" fmla="*/ 0 w 482600"/>
                  <a:gd name="connsiteY0" fmla="*/ 1329267 h 1580917"/>
                  <a:gd name="connsiteX1" fmla="*/ 211667 w 482600"/>
                  <a:gd name="connsiteY1" fmla="*/ 0 h 1580917"/>
                  <a:gd name="connsiteX2" fmla="*/ 482600 w 482600"/>
                  <a:gd name="connsiteY2" fmla="*/ 1270000 h 1580917"/>
                  <a:gd name="connsiteX3" fmla="*/ 0 w 482600"/>
                  <a:gd name="connsiteY3" fmla="*/ 1329267 h 1580917"/>
                  <a:gd name="connsiteX0" fmla="*/ 0 w 502316"/>
                  <a:gd name="connsiteY0" fmla="*/ 1329267 h 1635285"/>
                  <a:gd name="connsiteX1" fmla="*/ 211667 w 502316"/>
                  <a:gd name="connsiteY1" fmla="*/ 0 h 1635285"/>
                  <a:gd name="connsiteX2" fmla="*/ 482600 w 502316"/>
                  <a:gd name="connsiteY2" fmla="*/ 1270000 h 1635285"/>
                  <a:gd name="connsiteX3" fmla="*/ 0 w 502316"/>
                  <a:gd name="connsiteY3" fmla="*/ 1329267 h 1635285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173105 w 699095"/>
                  <a:gd name="connsiteY0" fmla="*/ 1329267 h 1589792"/>
                  <a:gd name="connsiteX1" fmla="*/ 384772 w 699095"/>
                  <a:gd name="connsiteY1" fmla="*/ 0 h 1589792"/>
                  <a:gd name="connsiteX2" fmla="*/ 681105 w 699095"/>
                  <a:gd name="connsiteY2" fmla="*/ 1109133 h 1589792"/>
                  <a:gd name="connsiteX3" fmla="*/ 173105 w 699095"/>
                  <a:gd name="connsiteY3" fmla="*/ 1329267 h 1589792"/>
                  <a:gd name="connsiteX0" fmla="*/ 190931 w 716921"/>
                  <a:gd name="connsiteY0" fmla="*/ 1329267 h 1589792"/>
                  <a:gd name="connsiteX1" fmla="*/ 402598 w 716921"/>
                  <a:gd name="connsiteY1" fmla="*/ 0 h 1589792"/>
                  <a:gd name="connsiteX2" fmla="*/ 698931 w 716921"/>
                  <a:gd name="connsiteY2" fmla="*/ 1109133 h 1589792"/>
                  <a:gd name="connsiteX3" fmla="*/ 190931 w 716921"/>
                  <a:gd name="connsiteY3" fmla="*/ 1329267 h 1589792"/>
                  <a:gd name="connsiteX0" fmla="*/ 183861 w 709851"/>
                  <a:gd name="connsiteY0" fmla="*/ 1270001 h 1530526"/>
                  <a:gd name="connsiteX1" fmla="*/ 429394 w 709851"/>
                  <a:gd name="connsiteY1" fmla="*/ 0 h 1530526"/>
                  <a:gd name="connsiteX2" fmla="*/ 691861 w 709851"/>
                  <a:gd name="connsiteY2" fmla="*/ 1049867 h 1530526"/>
                  <a:gd name="connsiteX3" fmla="*/ 183861 w 709851"/>
                  <a:gd name="connsiteY3" fmla="*/ 1270001 h 1530526"/>
                  <a:gd name="connsiteX0" fmla="*/ 190931 w 716921"/>
                  <a:gd name="connsiteY0" fmla="*/ 1261534 h 1522059"/>
                  <a:gd name="connsiteX1" fmla="*/ 402597 w 716921"/>
                  <a:gd name="connsiteY1" fmla="*/ 0 h 1522059"/>
                  <a:gd name="connsiteX2" fmla="*/ 698931 w 716921"/>
                  <a:gd name="connsiteY2" fmla="*/ 1041400 h 1522059"/>
                  <a:gd name="connsiteX3" fmla="*/ 190931 w 716921"/>
                  <a:gd name="connsiteY3" fmla="*/ 1261534 h 1522059"/>
                  <a:gd name="connsiteX0" fmla="*/ 175689 w 701679"/>
                  <a:gd name="connsiteY0" fmla="*/ 1261534 h 1522059"/>
                  <a:gd name="connsiteX1" fmla="*/ 463555 w 701679"/>
                  <a:gd name="connsiteY1" fmla="*/ 0 h 1522059"/>
                  <a:gd name="connsiteX2" fmla="*/ 683689 w 701679"/>
                  <a:gd name="connsiteY2" fmla="*/ 1041400 h 1522059"/>
                  <a:gd name="connsiteX3" fmla="*/ 175689 w 701679"/>
                  <a:gd name="connsiteY3" fmla="*/ 1261534 h 1522059"/>
                  <a:gd name="connsiteX0" fmla="*/ 184349 w 710339"/>
                  <a:gd name="connsiteY0" fmla="*/ 1261534 h 1522059"/>
                  <a:gd name="connsiteX1" fmla="*/ 472215 w 710339"/>
                  <a:gd name="connsiteY1" fmla="*/ 0 h 1522059"/>
                  <a:gd name="connsiteX2" fmla="*/ 692349 w 710339"/>
                  <a:gd name="connsiteY2" fmla="*/ 1041400 h 1522059"/>
                  <a:gd name="connsiteX3" fmla="*/ 184349 w 710339"/>
                  <a:gd name="connsiteY3" fmla="*/ 1261534 h 1522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0339" h="1522059">
                    <a:moveTo>
                      <a:pt x="184349" y="1261534"/>
                    </a:moveTo>
                    <a:cubicBezTo>
                      <a:pt x="-278495" y="225778"/>
                      <a:pt x="249259" y="155222"/>
                      <a:pt x="472215" y="0"/>
                    </a:cubicBezTo>
                    <a:cubicBezTo>
                      <a:pt x="570993" y="369711"/>
                      <a:pt x="695171" y="400756"/>
                      <a:pt x="692349" y="1041400"/>
                    </a:cubicBezTo>
                    <a:cubicBezTo>
                      <a:pt x="771371" y="1289756"/>
                      <a:pt x="587927" y="1851378"/>
                      <a:pt x="184349" y="1261534"/>
                    </a:cubicBezTo>
                    <a:close/>
                  </a:path>
                </a:pathLst>
              </a:cu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00" name="Isosceles Triangle 10"/>
              <p:cNvSpPr/>
              <p:nvPr/>
            </p:nvSpPr>
            <p:spPr>
              <a:xfrm rot="11558783" flipH="1">
                <a:off x="4294270" y="3258987"/>
                <a:ext cx="238757" cy="899497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694" name="Group 693"/>
            <p:cNvGrpSpPr/>
            <p:nvPr/>
          </p:nvGrpSpPr>
          <p:grpSpPr>
            <a:xfrm>
              <a:off x="4678658" y="2816067"/>
              <a:ext cx="1451924" cy="893413"/>
              <a:chOff x="4678660" y="2816069"/>
              <a:chExt cx="1451925" cy="893415"/>
            </a:xfr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grpSpPr>
          <p:sp>
            <p:nvSpPr>
              <p:cNvPr id="697" name="Isosceles Triangle 5"/>
              <p:cNvSpPr/>
              <p:nvPr/>
            </p:nvSpPr>
            <p:spPr>
              <a:xfrm rot="16522389">
                <a:off x="4957915" y="2536814"/>
                <a:ext cx="893415" cy="1451925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98" name="Isosceles Triangle 10"/>
              <p:cNvSpPr/>
              <p:nvPr/>
            </p:nvSpPr>
            <p:spPr>
              <a:xfrm rot="6359160">
                <a:off x="5018398" y="2820334"/>
                <a:ext cx="255457" cy="899497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695" name="Isosceles Triangle 10"/>
            <p:cNvSpPr/>
            <p:nvPr/>
          </p:nvSpPr>
          <p:spPr>
            <a:xfrm rot="4179416">
              <a:off x="4558477" y="2523348"/>
              <a:ext cx="140234" cy="569188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96" name="Isosceles Triangle 10"/>
            <p:cNvSpPr/>
            <p:nvPr/>
          </p:nvSpPr>
          <p:spPr>
            <a:xfrm rot="13775567" flipH="1">
              <a:off x="3983744" y="2887765"/>
              <a:ext cx="140234" cy="569188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552601" y="647240"/>
            <a:ext cx="6676893" cy="5068814"/>
            <a:chOff x="575620" y="739698"/>
            <a:chExt cx="7651401" cy="5808619"/>
          </a:xfrm>
        </p:grpSpPr>
        <p:grpSp>
          <p:nvGrpSpPr>
            <p:cNvPr id="778" name="Group 777"/>
            <p:cNvGrpSpPr/>
            <p:nvPr/>
          </p:nvGrpSpPr>
          <p:grpSpPr>
            <a:xfrm rot="4333043">
              <a:off x="528972" y="4336376"/>
              <a:ext cx="2258589" cy="2165293"/>
              <a:chOff x="3468607" y="2473830"/>
              <a:chExt cx="2776250" cy="2661567"/>
            </a:xfrm>
          </p:grpSpPr>
          <p:sp>
            <p:nvSpPr>
              <p:cNvPr id="779" name="Isosceles Triangle 5"/>
              <p:cNvSpPr/>
              <p:nvPr/>
            </p:nvSpPr>
            <p:spPr>
              <a:xfrm rot="14418125">
                <a:off x="4409814" y="2304574"/>
                <a:ext cx="541497" cy="880010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80" name="Isosceles Triangle 5"/>
              <p:cNvSpPr/>
              <p:nvPr/>
            </p:nvSpPr>
            <p:spPr>
              <a:xfrm rot="4521207">
                <a:off x="3637863" y="2747247"/>
                <a:ext cx="541497" cy="880010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81" name="Isosceles Triangle 10"/>
              <p:cNvSpPr/>
              <p:nvPr/>
            </p:nvSpPr>
            <p:spPr>
              <a:xfrm rot="8203730">
                <a:off x="4489948" y="2525090"/>
                <a:ext cx="133504" cy="1416555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504" h="1416557">
                    <a:moveTo>
                      <a:pt x="9855" y="1416557"/>
                    </a:moveTo>
                    <a:cubicBezTo>
                      <a:pt x="55392" y="1000209"/>
                      <a:pt x="-92400" y="448623"/>
                      <a:pt x="110441" y="0"/>
                    </a:cubicBezTo>
                    <a:cubicBezTo>
                      <a:pt x="-27706" y="424248"/>
                      <a:pt x="123935" y="987704"/>
                      <a:pt x="133504" y="1404052"/>
                    </a:cubicBezTo>
                    <a:lnTo>
                      <a:pt x="9855" y="1416557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782" name="Group 781"/>
              <p:cNvGrpSpPr/>
              <p:nvPr/>
            </p:nvGrpSpPr>
            <p:grpSpPr>
              <a:xfrm>
                <a:off x="4792932" y="3623079"/>
                <a:ext cx="1451925" cy="893413"/>
                <a:chOff x="4792934" y="3623085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94" name="Isosceles Triangle 5"/>
                <p:cNvSpPr/>
                <p:nvPr/>
              </p:nvSpPr>
              <p:spPr>
                <a:xfrm rot="18461619">
                  <a:off x="5072189" y="3343830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5" name="Isosceles Triangle 10"/>
                <p:cNvSpPr/>
                <p:nvPr/>
              </p:nvSpPr>
              <p:spPr>
                <a:xfrm rot="7720352" flipH="1">
                  <a:off x="5366392" y="3413398"/>
                  <a:ext cx="76463" cy="1177154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83" name="Group 782"/>
              <p:cNvGrpSpPr/>
              <p:nvPr/>
            </p:nvGrpSpPr>
            <p:grpSpPr>
              <a:xfrm>
                <a:off x="4391097" y="3613340"/>
                <a:ext cx="710339" cy="1522057"/>
                <a:chOff x="4393909" y="3600445"/>
                <a:chExt cx="710339" cy="1522059"/>
              </a:xfrm>
            </p:grpSpPr>
            <p:sp>
              <p:nvSpPr>
                <p:cNvPr id="792" name="Isosceles Triangle 4"/>
                <p:cNvSpPr/>
                <p:nvPr/>
              </p:nvSpPr>
              <p:spPr>
                <a:xfrm rot="451764">
                  <a:off x="4393909" y="3600445"/>
                  <a:ext cx="710339" cy="152205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0800000" scaled="1"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3" name="Isosceles Triangle 10"/>
                <p:cNvSpPr/>
                <p:nvPr/>
              </p:nvSpPr>
              <p:spPr>
                <a:xfrm rot="11558783" flipH="1">
                  <a:off x="4793996" y="3630381"/>
                  <a:ext cx="46687" cy="1014673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84" name="Group 783"/>
              <p:cNvGrpSpPr/>
              <p:nvPr/>
            </p:nvGrpSpPr>
            <p:grpSpPr>
              <a:xfrm>
                <a:off x="3998167" y="3199601"/>
                <a:ext cx="643320" cy="1105418"/>
                <a:chOff x="3998169" y="3199605"/>
                <a:chExt cx="643320" cy="1105419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90" name="Isosceles Triangle 4"/>
                <p:cNvSpPr/>
                <p:nvPr/>
              </p:nvSpPr>
              <p:spPr>
                <a:xfrm rot="1500922">
                  <a:off x="3998169" y="3199605"/>
                  <a:ext cx="643320" cy="110541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1" name="Isosceles Triangle 10"/>
                <p:cNvSpPr/>
                <p:nvPr/>
              </p:nvSpPr>
              <p:spPr>
                <a:xfrm rot="11558783" flipH="1">
                  <a:off x="4294270" y="3258987"/>
                  <a:ext cx="2387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85" name="Group 784"/>
              <p:cNvGrpSpPr/>
              <p:nvPr/>
            </p:nvGrpSpPr>
            <p:grpSpPr>
              <a:xfrm>
                <a:off x="4678657" y="2816065"/>
                <a:ext cx="1451924" cy="893413"/>
                <a:chOff x="4678660" y="2816069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88" name="Isosceles Triangle 5"/>
                <p:cNvSpPr/>
                <p:nvPr/>
              </p:nvSpPr>
              <p:spPr>
                <a:xfrm rot="16522389">
                  <a:off x="4957915" y="2536814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9" name="Isosceles Triangle 10"/>
                <p:cNvSpPr/>
                <p:nvPr/>
              </p:nvSpPr>
              <p:spPr>
                <a:xfrm rot="6359160">
                  <a:off x="5018398" y="2820334"/>
                  <a:ext cx="2554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786" name="Isosceles Triangle 10"/>
              <p:cNvSpPr/>
              <p:nvPr/>
            </p:nvSpPr>
            <p:spPr>
              <a:xfrm rot="4179416">
                <a:off x="4558477" y="2523348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87" name="Isosceles Triangle 10"/>
              <p:cNvSpPr/>
              <p:nvPr/>
            </p:nvSpPr>
            <p:spPr>
              <a:xfrm rot="13775567" flipH="1">
                <a:off x="3983744" y="2887765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60" name="Group 759"/>
            <p:cNvGrpSpPr/>
            <p:nvPr/>
          </p:nvGrpSpPr>
          <p:grpSpPr>
            <a:xfrm rot="689881">
              <a:off x="4082702" y="3541888"/>
              <a:ext cx="2258587" cy="2165292"/>
              <a:chOff x="3468609" y="2473834"/>
              <a:chExt cx="2776248" cy="2661569"/>
            </a:xfrm>
          </p:grpSpPr>
          <p:sp>
            <p:nvSpPr>
              <p:cNvPr id="761" name="Isosceles Triangle 5"/>
              <p:cNvSpPr/>
              <p:nvPr/>
            </p:nvSpPr>
            <p:spPr>
              <a:xfrm rot="14418125">
                <a:off x="4409816" y="2304578"/>
                <a:ext cx="541498" cy="880010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62" name="Isosceles Triangle 5"/>
              <p:cNvSpPr/>
              <p:nvPr/>
            </p:nvSpPr>
            <p:spPr>
              <a:xfrm rot="4521207">
                <a:off x="3637865" y="2747253"/>
                <a:ext cx="541498" cy="880010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63" name="Isosceles Triangle 10"/>
              <p:cNvSpPr/>
              <p:nvPr/>
            </p:nvSpPr>
            <p:spPr>
              <a:xfrm rot="8203730">
                <a:off x="4489948" y="2525094"/>
                <a:ext cx="133504" cy="1416556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504" h="1416557">
                    <a:moveTo>
                      <a:pt x="9855" y="1416557"/>
                    </a:moveTo>
                    <a:cubicBezTo>
                      <a:pt x="55392" y="1000209"/>
                      <a:pt x="-92400" y="448623"/>
                      <a:pt x="110441" y="0"/>
                    </a:cubicBezTo>
                    <a:cubicBezTo>
                      <a:pt x="-27706" y="424248"/>
                      <a:pt x="123935" y="987704"/>
                      <a:pt x="133504" y="1404052"/>
                    </a:cubicBezTo>
                    <a:lnTo>
                      <a:pt x="9855" y="1416557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764" name="Group 763"/>
              <p:cNvGrpSpPr/>
              <p:nvPr/>
            </p:nvGrpSpPr>
            <p:grpSpPr>
              <a:xfrm>
                <a:off x="4792932" y="3623083"/>
                <a:ext cx="1451925" cy="893414"/>
                <a:chOff x="4792934" y="3623085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76" name="Isosceles Triangle 5"/>
                <p:cNvSpPr/>
                <p:nvPr/>
              </p:nvSpPr>
              <p:spPr>
                <a:xfrm rot="18461619">
                  <a:off x="5072189" y="3343830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7" name="Isosceles Triangle 10"/>
                <p:cNvSpPr/>
                <p:nvPr/>
              </p:nvSpPr>
              <p:spPr>
                <a:xfrm rot="7720352" flipH="1">
                  <a:off x="5366392" y="3413398"/>
                  <a:ext cx="76463" cy="1177154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65" name="Group 764"/>
              <p:cNvGrpSpPr/>
              <p:nvPr/>
            </p:nvGrpSpPr>
            <p:grpSpPr>
              <a:xfrm>
                <a:off x="4391097" y="3613345"/>
                <a:ext cx="710339" cy="1522058"/>
                <a:chOff x="4393909" y="3600445"/>
                <a:chExt cx="710339" cy="1522059"/>
              </a:xfrm>
            </p:grpSpPr>
            <p:sp>
              <p:nvSpPr>
                <p:cNvPr id="774" name="Isosceles Triangle 4"/>
                <p:cNvSpPr/>
                <p:nvPr/>
              </p:nvSpPr>
              <p:spPr>
                <a:xfrm rot="451764">
                  <a:off x="4393909" y="3600445"/>
                  <a:ext cx="710339" cy="152205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0800000" scaled="1"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5" name="Isosceles Triangle 10"/>
                <p:cNvSpPr/>
                <p:nvPr/>
              </p:nvSpPr>
              <p:spPr>
                <a:xfrm rot="11558783" flipH="1">
                  <a:off x="4793996" y="3630381"/>
                  <a:ext cx="46687" cy="1014673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66" name="Group 765"/>
              <p:cNvGrpSpPr/>
              <p:nvPr/>
            </p:nvGrpSpPr>
            <p:grpSpPr>
              <a:xfrm>
                <a:off x="3998169" y="3199604"/>
                <a:ext cx="643320" cy="1105418"/>
                <a:chOff x="3998169" y="3199605"/>
                <a:chExt cx="643320" cy="1105419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72" name="Isosceles Triangle 4"/>
                <p:cNvSpPr/>
                <p:nvPr/>
              </p:nvSpPr>
              <p:spPr>
                <a:xfrm rot="1500922">
                  <a:off x="3998169" y="3199605"/>
                  <a:ext cx="643320" cy="110541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3" name="Isosceles Triangle 10"/>
                <p:cNvSpPr/>
                <p:nvPr/>
              </p:nvSpPr>
              <p:spPr>
                <a:xfrm rot="11558783" flipH="1">
                  <a:off x="4294270" y="3258987"/>
                  <a:ext cx="2387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67" name="Group 766"/>
              <p:cNvGrpSpPr/>
              <p:nvPr/>
            </p:nvGrpSpPr>
            <p:grpSpPr>
              <a:xfrm>
                <a:off x="4678658" y="2816067"/>
                <a:ext cx="1451924" cy="893414"/>
                <a:chOff x="4678660" y="2816069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70" name="Isosceles Triangle 5"/>
                <p:cNvSpPr/>
                <p:nvPr/>
              </p:nvSpPr>
              <p:spPr>
                <a:xfrm rot="16522389">
                  <a:off x="4957915" y="2536814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1" name="Isosceles Triangle 10"/>
                <p:cNvSpPr/>
                <p:nvPr/>
              </p:nvSpPr>
              <p:spPr>
                <a:xfrm rot="6359160">
                  <a:off x="5018398" y="2820334"/>
                  <a:ext cx="2554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768" name="Isosceles Triangle 10"/>
              <p:cNvSpPr/>
              <p:nvPr/>
            </p:nvSpPr>
            <p:spPr>
              <a:xfrm rot="4179416">
                <a:off x="4558477" y="2523348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69" name="Isosceles Triangle 10"/>
              <p:cNvSpPr/>
              <p:nvPr/>
            </p:nvSpPr>
            <p:spPr>
              <a:xfrm rot="13775567" flipH="1">
                <a:off x="3983744" y="2887764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42" name="Group 741"/>
            <p:cNvGrpSpPr/>
            <p:nvPr/>
          </p:nvGrpSpPr>
          <p:grpSpPr>
            <a:xfrm rot="16443825">
              <a:off x="6015082" y="786345"/>
              <a:ext cx="2258586" cy="2165292"/>
              <a:chOff x="3468610" y="2473829"/>
              <a:chExt cx="2776246" cy="2661565"/>
            </a:xfrm>
          </p:grpSpPr>
          <p:sp>
            <p:nvSpPr>
              <p:cNvPr id="743" name="Isosceles Triangle 5"/>
              <p:cNvSpPr/>
              <p:nvPr/>
            </p:nvSpPr>
            <p:spPr>
              <a:xfrm rot="14418125">
                <a:off x="4409814" y="2304573"/>
                <a:ext cx="541497" cy="880010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44" name="Isosceles Triangle 5"/>
              <p:cNvSpPr/>
              <p:nvPr/>
            </p:nvSpPr>
            <p:spPr>
              <a:xfrm rot="4521207">
                <a:off x="3637866" y="2747247"/>
                <a:ext cx="541497" cy="880010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45" name="Isosceles Triangle 10"/>
              <p:cNvSpPr/>
              <p:nvPr/>
            </p:nvSpPr>
            <p:spPr>
              <a:xfrm rot="8203730">
                <a:off x="4489948" y="2525090"/>
                <a:ext cx="133504" cy="1416555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504" h="1416557">
                    <a:moveTo>
                      <a:pt x="9855" y="1416557"/>
                    </a:moveTo>
                    <a:cubicBezTo>
                      <a:pt x="55392" y="1000209"/>
                      <a:pt x="-92400" y="448623"/>
                      <a:pt x="110441" y="0"/>
                    </a:cubicBezTo>
                    <a:cubicBezTo>
                      <a:pt x="-27706" y="424248"/>
                      <a:pt x="123935" y="987704"/>
                      <a:pt x="133504" y="1404052"/>
                    </a:cubicBezTo>
                    <a:lnTo>
                      <a:pt x="9855" y="1416557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746" name="Group 745"/>
              <p:cNvGrpSpPr/>
              <p:nvPr/>
            </p:nvGrpSpPr>
            <p:grpSpPr>
              <a:xfrm>
                <a:off x="4792932" y="3623077"/>
                <a:ext cx="1451924" cy="893413"/>
                <a:chOff x="4792934" y="3623085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58" name="Isosceles Triangle 5"/>
                <p:cNvSpPr/>
                <p:nvPr/>
              </p:nvSpPr>
              <p:spPr>
                <a:xfrm rot="18461619">
                  <a:off x="5072189" y="3343830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9" name="Isosceles Triangle 10"/>
                <p:cNvSpPr/>
                <p:nvPr/>
              </p:nvSpPr>
              <p:spPr>
                <a:xfrm rot="7720352" flipH="1">
                  <a:off x="5366392" y="3413398"/>
                  <a:ext cx="76463" cy="1177154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7" name="Group 746"/>
              <p:cNvGrpSpPr/>
              <p:nvPr/>
            </p:nvGrpSpPr>
            <p:grpSpPr>
              <a:xfrm>
                <a:off x="4391096" y="3613338"/>
                <a:ext cx="710339" cy="1522056"/>
                <a:chOff x="4393909" y="3600445"/>
                <a:chExt cx="710339" cy="1522059"/>
              </a:xfrm>
            </p:grpSpPr>
            <p:sp>
              <p:nvSpPr>
                <p:cNvPr id="756" name="Isosceles Triangle 4"/>
                <p:cNvSpPr/>
                <p:nvPr/>
              </p:nvSpPr>
              <p:spPr>
                <a:xfrm rot="451764">
                  <a:off x="4393909" y="3600445"/>
                  <a:ext cx="710339" cy="152205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0800000" scaled="1"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7" name="Isosceles Triangle 10"/>
                <p:cNvSpPr/>
                <p:nvPr/>
              </p:nvSpPr>
              <p:spPr>
                <a:xfrm rot="11558783" flipH="1">
                  <a:off x="4793996" y="3630381"/>
                  <a:ext cx="46687" cy="1014673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8" name="Group 747"/>
              <p:cNvGrpSpPr/>
              <p:nvPr/>
            </p:nvGrpSpPr>
            <p:grpSpPr>
              <a:xfrm>
                <a:off x="3998167" y="3199598"/>
                <a:ext cx="643320" cy="1105417"/>
                <a:chOff x="3998169" y="3199605"/>
                <a:chExt cx="643320" cy="1105419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54" name="Isosceles Triangle 4"/>
                <p:cNvSpPr/>
                <p:nvPr/>
              </p:nvSpPr>
              <p:spPr>
                <a:xfrm rot="1500922">
                  <a:off x="3998169" y="3199605"/>
                  <a:ext cx="643320" cy="110541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5" name="Isosceles Triangle 10"/>
                <p:cNvSpPr/>
                <p:nvPr/>
              </p:nvSpPr>
              <p:spPr>
                <a:xfrm rot="11558783" flipH="1">
                  <a:off x="4294270" y="3258987"/>
                  <a:ext cx="2387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9" name="Group 748"/>
              <p:cNvGrpSpPr/>
              <p:nvPr/>
            </p:nvGrpSpPr>
            <p:grpSpPr>
              <a:xfrm>
                <a:off x="4678658" y="2816063"/>
                <a:ext cx="1451924" cy="893413"/>
                <a:chOff x="4678660" y="2816069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52" name="Isosceles Triangle 5"/>
                <p:cNvSpPr/>
                <p:nvPr/>
              </p:nvSpPr>
              <p:spPr>
                <a:xfrm rot="16522389">
                  <a:off x="4957915" y="2536814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3" name="Isosceles Triangle 10"/>
                <p:cNvSpPr/>
                <p:nvPr/>
              </p:nvSpPr>
              <p:spPr>
                <a:xfrm rot="6359160">
                  <a:off x="5018398" y="2820334"/>
                  <a:ext cx="2554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750" name="Isosceles Triangle 10"/>
              <p:cNvSpPr/>
              <p:nvPr/>
            </p:nvSpPr>
            <p:spPr>
              <a:xfrm rot="4179416">
                <a:off x="4558476" y="2523348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51" name="Isosceles Triangle 10"/>
              <p:cNvSpPr/>
              <p:nvPr/>
            </p:nvSpPr>
            <p:spPr>
              <a:xfrm rot="13775567" flipH="1">
                <a:off x="3983743" y="2887766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24" name="Group 723"/>
            <p:cNvGrpSpPr/>
            <p:nvPr/>
          </p:nvGrpSpPr>
          <p:grpSpPr>
            <a:xfrm rot="19820434">
              <a:off x="5133098" y="2885883"/>
              <a:ext cx="2258587" cy="2165292"/>
              <a:chOff x="3468610" y="2473831"/>
              <a:chExt cx="2776249" cy="2661566"/>
            </a:xfrm>
          </p:grpSpPr>
          <p:sp>
            <p:nvSpPr>
              <p:cNvPr id="725" name="Isosceles Triangle 5"/>
              <p:cNvSpPr/>
              <p:nvPr/>
            </p:nvSpPr>
            <p:spPr>
              <a:xfrm rot="14418125">
                <a:off x="4409818" y="2304574"/>
                <a:ext cx="541497" cy="880011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26" name="Isosceles Triangle 5"/>
              <p:cNvSpPr/>
              <p:nvPr/>
            </p:nvSpPr>
            <p:spPr>
              <a:xfrm rot="4521207">
                <a:off x="3637867" y="2747250"/>
                <a:ext cx="541497" cy="880011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27" name="Isosceles Triangle 10"/>
              <p:cNvSpPr/>
              <p:nvPr/>
            </p:nvSpPr>
            <p:spPr>
              <a:xfrm rot="8203730">
                <a:off x="4489950" y="2525091"/>
                <a:ext cx="133504" cy="1416555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504" h="1416557">
                    <a:moveTo>
                      <a:pt x="9855" y="1416557"/>
                    </a:moveTo>
                    <a:cubicBezTo>
                      <a:pt x="55392" y="1000209"/>
                      <a:pt x="-92400" y="448623"/>
                      <a:pt x="110441" y="0"/>
                    </a:cubicBezTo>
                    <a:cubicBezTo>
                      <a:pt x="-27706" y="424248"/>
                      <a:pt x="123935" y="987704"/>
                      <a:pt x="133504" y="1404052"/>
                    </a:cubicBezTo>
                    <a:lnTo>
                      <a:pt x="9855" y="1416557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728" name="Group 727"/>
              <p:cNvGrpSpPr/>
              <p:nvPr/>
            </p:nvGrpSpPr>
            <p:grpSpPr>
              <a:xfrm>
                <a:off x="4792934" y="3623079"/>
                <a:ext cx="1451925" cy="893413"/>
                <a:chOff x="4792934" y="3623085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40" name="Isosceles Triangle 5"/>
                <p:cNvSpPr/>
                <p:nvPr/>
              </p:nvSpPr>
              <p:spPr>
                <a:xfrm rot="18461619">
                  <a:off x="5072189" y="3343830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1" name="Isosceles Triangle 10"/>
                <p:cNvSpPr/>
                <p:nvPr/>
              </p:nvSpPr>
              <p:spPr>
                <a:xfrm rot="7720352" flipH="1">
                  <a:off x="5366392" y="3413398"/>
                  <a:ext cx="76463" cy="1177154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9" name="Group 728"/>
              <p:cNvGrpSpPr/>
              <p:nvPr/>
            </p:nvGrpSpPr>
            <p:grpSpPr>
              <a:xfrm>
                <a:off x="4391099" y="3613340"/>
                <a:ext cx="710339" cy="1522057"/>
                <a:chOff x="4393909" y="3600445"/>
                <a:chExt cx="710339" cy="1522059"/>
              </a:xfrm>
            </p:grpSpPr>
            <p:sp>
              <p:nvSpPr>
                <p:cNvPr id="738" name="Isosceles Triangle 4"/>
                <p:cNvSpPr/>
                <p:nvPr/>
              </p:nvSpPr>
              <p:spPr>
                <a:xfrm rot="451764">
                  <a:off x="4393909" y="3600445"/>
                  <a:ext cx="710339" cy="152205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0800000" scaled="1"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39" name="Isosceles Triangle 10"/>
                <p:cNvSpPr/>
                <p:nvPr/>
              </p:nvSpPr>
              <p:spPr>
                <a:xfrm rot="11558783" flipH="1">
                  <a:off x="4793996" y="3630381"/>
                  <a:ext cx="46687" cy="1014673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0" name="Group 729"/>
              <p:cNvGrpSpPr/>
              <p:nvPr/>
            </p:nvGrpSpPr>
            <p:grpSpPr>
              <a:xfrm>
                <a:off x="3998169" y="3199600"/>
                <a:ext cx="643320" cy="1105418"/>
                <a:chOff x="3998169" y="3199605"/>
                <a:chExt cx="643320" cy="1105419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36" name="Isosceles Triangle 4"/>
                <p:cNvSpPr/>
                <p:nvPr/>
              </p:nvSpPr>
              <p:spPr>
                <a:xfrm rot="1500922">
                  <a:off x="3998169" y="3199605"/>
                  <a:ext cx="643320" cy="110541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37" name="Isosceles Triangle 10"/>
                <p:cNvSpPr/>
                <p:nvPr/>
              </p:nvSpPr>
              <p:spPr>
                <a:xfrm rot="11558783" flipH="1">
                  <a:off x="4294270" y="3258987"/>
                  <a:ext cx="2387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1" name="Group 730"/>
              <p:cNvGrpSpPr/>
              <p:nvPr/>
            </p:nvGrpSpPr>
            <p:grpSpPr>
              <a:xfrm>
                <a:off x="4678660" y="2816065"/>
                <a:ext cx="1451925" cy="893413"/>
                <a:chOff x="4678660" y="2816069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34" name="Isosceles Triangle 5"/>
                <p:cNvSpPr/>
                <p:nvPr/>
              </p:nvSpPr>
              <p:spPr>
                <a:xfrm rot="16522389">
                  <a:off x="4957915" y="2536814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35" name="Isosceles Triangle 10"/>
                <p:cNvSpPr/>
                <p:nvPr/>
              </p:nvSpPr>
              <p:spPr>
                <a:xfrm rot="6359160">
                  <a:off x="5018398" y="2820334"/>
                  <a:ext cx="2554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732" name="Isosceles Triangle 10"/>
              <p:cNvSpPr/>
              <p:nvPr/>
            </p:nvSpPr>
            <p:spPr>
              <a:xfrm rot="4179416">
                <a:off x="4558476" y="2523348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33" name="Isosceles Triangle 10"/>
              <p:cNvSpPr/>
              <p:nvPr/>
            </p:nvSpPr>
            <p:spPr>
              <a:xfrm rot="13775567" flipH="1">
                <a:off x="3983745" y="2887765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5" name="Group 704"/>
            <p:cNvGrpSpPr/>
            <p:nvPr/>
          </p:nvGrpSpPr>
          <p:grpSpPr>
            <a:xfrm rot="15912821">
              <a:off x="2834263" y="1830345"/>
              <a:ext cx="2258590" cy="2165291"/>
              <a:chOff x="3468605" y="2473832"/>
              <a:chExt cx="2776250" cy="2661565"/>
            </a:xfrm>
          </p:grpSpPr>
          <p:sp>
            <p:nvSpPr>
              <p:cNvPr id="706" name="Isosceles Triangle 5"/>
              <p:cNvSpPr/>
              <p:nvPr/>
            </p:nvSpPr>
            <p:spPr>
              <a:xfrm rot="14418125">
                <a:off x="4409812" y="2304576"/>
                <a:ext cx="541497" cy="880010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07" name="Isosceles Triangle 5"/>
              <p:cNvSpPr/>
              <p:nvPr/>
            </p:nvSpPr>
            <p:spPr>
              <a:xfrm rot="4521207">
                <a:off x="3637861" y="2747250"/>
                <a:ext cx="541497" cy="880010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08" name="Isosceles Triangle 10"/>
              <p:cNvSpPr/>
              <p:nvPr/>
            </p:nvSpPr>
            <p:spPr>
              <a:xfrm rot="8203730">
                <a:off x="4489944" y="2525092"/>
                <a:ext cx="133504" cy="1416555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504" h="1416557">
                    <a:moveTo>
                      <a:pt x="9855" y="1416557"/>
                    </a:moveTo>
                    <a:cubicBezTo>
                      <a:pt x="55392" y="1000209"/>
                      <a:pt x="-92400" y="448623"/>
                      <a:pt x="110441" y="0"/>
                    </a:cubicBezTo>
                    <a:cubicBezTo>
                      <a:pt x="-27706" y="424248"/>
                      <a:pt x="123935" y="987704"/>
                      <a:pt x="133504" y="1404052"/>
                    </a:cubicBezTo>
                    <a:lnTo>
                      <a:pt x="9855" y="1416557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709" name="Group 708"/>
              <p:cNvGrpSpPr/>
              <p:nvPr/>
            </p:nvGrpSpPr>
            <p:grpSpPr>
              <a:xfrm>
                <a:off x="4792931" y="3623079"/>
                <a:ext cx="1451924" cy="893413"/>
                <a:chOff x="4792934" y="3623085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21" name="Isosceles Triangle 5"/>
                <p:cNvSpPr/>
                <p:nvPr/>
              </p:nvSpPr>
              <p:spPr>
                <a:xfrm rot="18461619">
                  <a:off x="5072189" y="3343830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22" name="Isosceles Triangle 10"/>
                <p:cNvSpPr/>
                <p:nvPr/>
              </p:nvSpPr>
              <p:spPr>
                <a:xfrm rot="7720352" flipH="1">
                  <a:off x="5366392" y="3413398"/>
                  <a:ext cx="76463" cy="1177154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10" name="Group 709"/>
              <p:cNvGrpSpPr/>
              <p:nvPr/>
            </p:nvGrpSpPr>
            <p:grpSpPr>
              <a:xfrm>
                <a:off x="4391097" y="3613340"/>
                <a:ext cx="710339" cy="1522057"/>
                <a:chOff x="4393909" y="3600445"/>
                <a:chExt cx="710339" cy="1522059"/>
              </a:xfrm>
            </p:grpSpPr>
            <p:sp>
              <p:nvSpPr>
                <p:cNvPr id="719" name="Isosceles Triangle 4"/>
                <p:cNvSpPr/>
                <p:nvPr/>
              </p:nvSpPr>
              <p:spPr>
                <a:xfrm rot="451764">
                  <a:off x="4393909" y="3600445"/>
                  <a:ext cx="710339" cy="152205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0800000" scaled="1"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20" name="Isosceles Triangle 10"/>
                <p:cNvSpPr/>
                <p:nvPr/>
              </p:nvSpPr>
              <p:spPr>
                <a:xfrm rot="11558783" flipH="1">
                  <a:off x="4793996" y="3630381"/>
                  <a:ext cx="46687" cy="1014673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11" name="Group 710"/>
              <p:cNvGrpSpPr/>
              <p:nvPr/>
            </p:nvGrpSpPr>
            <p:grpSpPr>
              <a:xfrm>
                <a:off x="3998167" y="3199601"/>
                <a:ext cx="643320" cy="1105418"/>
                <a:chOff x="3998169" y="3199605"/>
                <a:chExt cx="643320" cy="1105419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17" name="Isosceles Triangle 4"/>
                <p:cNvSpPr/>
                <p:nvPr/>
              </p:nvSpPr>
              <p:spPr>
                <a:xfrm rot="1500922">
                  <a:off x="3998169" y="3199605"/>
                  <a:ext cx="643320" cy="110541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18" name="Isosceles Triangle 10"/>
                <p:cNvSpPr/>
                <p:nvPr/>
              </p:nvSpPr>
              <p:spPr>
                <a:xfrm rot="11558783" flipH="1">
                  <a:off x="4294270" y="3258987"/>
                  <a:ext cx="2387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12" name="Group 711"/>
              <p:cNvGrpSpPr/>
              <p:nvPr/>
            </p:nvGrpSpPr>
            <p:grpSpPr>
              <a:xfrm>
                <a:off x="4678658" y="2816065"/>
                <a:ext cx="1451924" cy="893413"/>
                <a:chOff x="4678660" y="2816069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715" name="Isosceles Triangle 5"/>
                <p:cNvSpPr/>
                <p:nvPr/>
              </p:nvSpPr>
              <p:spPr>
                <a:xfrm rot="16522389">
                  <a:off x="4957915" y="2536814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16" name="Isosceles Triangle 10"/>
                <p:cNvSpPr/>
                <p:nvPr/>
              </p:nvSpPr>
              <p:spPr>
                <a:xfrm rot="6359160">
                  <a:off x="5018398" y="2820334"/>
                  <a:ext cx="2554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713" name="Isosceles Triangle 10"/>
              <p:cNvSpPr/>
              <p:nvPr/>
            </p:nvSpPr>
            <p:spPr>
              <a:xfrm rot="4179416">
                <a:off x="4558476" y="2523348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714" name="Isosceles Triangle 10"/>
              <p:cNvSpPr/>
              <p:nvPr/>
            </p:nvSpPr>
            <p:spPr>
              <a:xfrm rot="13775567" flipH="1">
                <a:off x="3983743" y="2887765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669" name="Group 668"/>
            <p:cNvGrpSpPr/>
            <p:nvPr/>
          </p:nvGrpSpPr>
          <p:grpSpPr>
            <a:xfrm rot="12605894">
              <a:off x="1208484" y="1118502"/>
              <a:ext cx="2258590" cy="2165292"/>
              <a:chOff x="3468606" y="2473831"/>
              <a:chExt cx="2776250" cy="2661566"/>
            </a:xfrm>
          </p:grpSpPr>
          <p:sp>
            <p:nvSpPr>
              <p:cNvPr id="670" name="Isosceles Triangle 5"/>
              <p:cNvSpPr/>
              <p:nvPr/>
            </p:nvSpPr>
            <p:spPr>
              <a:xfrm rot="14418125">
                <a:off x="4409812" y="2304575"/>
                <a:ext cx="541497" cy="880010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71" name="Isosceles Triangle 5"/>
              <p:cNvSpPr/>
              <p:nvPr/>
            </p:nvSpPr>
            <p:spPr>
              <a:xfrm rot="4521207">
                <a:off x="3637862" y="2747249"/>
                <a:ext cx="541497" cy="880010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72" name="Isosceles Triangle 10"/>
              <p:cNvSpPr/>
              <p:nvPr/>
            </p:nvSpPr>
            <p:spPr>
              <a:xfrm rot="8203730">
                <a:off x="4489945" y="2525091"/>
                <a:ext cx="133504" cy="1416555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504" h="1416557">
                    <a:moveTo>
                      <a:pt x="9855" y="1416557"/>
                    </a:moveTo>
                    <a:cubicBezTo>
                      <a:pt x="55392" y="1000209"/>
                      <a:pt x="-92400" y="448623"/>
                      <a:pt x="110441" y="0"/>
                    </a:cubicBezTo>
                    <a:cubicBezTo>
                      <a:pt x="-27706" y="424248"/>
                      <a:pt x="123935" y="987704"/>
                      <a:pt x="133504" y="1404052"/>
                    </a:cubicBezTo>
                    <a:lnTo>
                      <a:pt x="9855" y="1416557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673" name="Group 672"/>
              <p:cNvGrpSpPr/>
              <p:nvPr/>
            </p:nvGrpSpPr>
            <p:grpSpPr>
              <a:xfrm>
                <a:off x="4792932" y="3623079"/>
                <a:ext cx="1451924" cy="893413"/>
                <a:chOff x="4792934" y="3623085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685" name="Isosceles Triangle 5"/>
                <p:cNvSpPr/>
                <p:nvPr/>
              </p:nvSpPr>
              <p:spPr>
                <a:xfrm rot="18461619">
                  <a:off x="5072189" y="3343830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86" name="Isosceles Triangle 10"/>
                <p:cNvSpPr/>
                <p:nvPr/>
              </p:nvSpPr>
              <p:spPr>
                <a:xfrm rot="7720352" flipH="1">
                  <a:off x="5366392" y="3413398"/>
                  <a:ext cx="76463" cy="1177154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674" name="Group 673"/>
              <p:cNvGrpSpPr/>
              <p:nvPr/>
            </p:nvGrpSpPr>
            <p:grpSpPr>
              <a:xfrm>
                <a:off x="4391096" y="3613340"/>
                <a:ext cx="710339" cy="1522057"/>
                <a:chOff x="4393909" y="3600445"/>
                <a:chExt cx="710339" cy="1522059"/>
              </a:xfrm>
            </p:grpSpPr>
            <p:sp>
              <p:nvSpPr>
                <p:cNvPr id="683" name="Isosceles Triangle 4"/>
                <p:cNvSpPr/>
                <p:nvPr/>
              </p:nvSpPr>
              <p:spPr>
                <a:xfrm rot="451764">
                  <a:off x="4393909" y="3600445"/>
                  <a:ext cx="710339" cy="152205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0800000" scaled="1"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84" name="Isosceles Triangle 10"/>
                <p:cNvSpPr/>
                <p:nvPr/>
              </p:nvSpPr>
              <p:spPr>
                <a:xfrm rot="11558783" flipH="1">
                  <a:off x="4793996" y="3630381"/>
                  <a:ext cx="46687" cy="1014673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675" name="Group 674"/>
              <p:cNvGrpSpPr/>
              <p:nvPr/>
            </p:nvGrpSpPr>
            <p:grpSpPr>
              <a:xfrm>
                <a:off x="3998166" y="3199600"/>
                <a:ext cx="643320" cy="1105418"/>
                <a:chOff x="3998169" y="3199605"/>
                <a:chExt cx="643320" cy="1105419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681" name="Isosceles Triangle 4"/>
                <p:cNvSpPr/>
                <p:nvPr/>
              </p:nvSpPr>
              <p:spPr>
                <a:xfrm rot="1500922">
                  <a:off x="3998169" y="3199605"/>
                  <a:ext cx="643320" cy="110541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82" name="Isosceles Triangle 10"/>
                <p:cNvSpPr/>
                <p:nvPr/>
              </p:nvSpPr>
              <p:spPr>
                <a:xfrm rot="11558783" flipH="1">
                  <a:off x="4294270" y="3258987"/>
                  <a:ext cx="2387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676" name="Group 675"/>
              <p:cNvGrpSpPr/>
              <p:nvPr/>
            </p:nvGrpSpPr>
            <p:grpSpPr>
              <a:xfrm>
                <a:off x="4678658" y="2816065"/>
                <a:ext cx="1451925" cy="893413"/>
                <a:chOff x="4678660" y="2816069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679" name="Isosceles Triangle 5"/>
                <p:cNvSpPr/>
                <p:nvPr/>
              </p:nvSpPr>
              <p:spPr>
                <a:xfrm rot="16522389">
                  <a:off x="4957915" y="2536814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80" name="Isosceles Triangle 10"/>
                <p:cNvSpPr/>
                <p:nvPr/>
              </p:nvSpPr>
              <p:spPr>
                <a:xfrm rot="6359160">
                  <a:off x="5018398" y="2820334"/>
                  <a:ext cx="2554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677" name="Isosceles Triangle 10"/>
              <p:cNvSpPr/>
              <p:nvPr/>
            </p:nvSpPr>
            <p:spPr>
              <a:xfrm rot="4179416">
                <a:off x="4558476" y="2523348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78" name="Isosceles Triangle 10"/>
              <p:cNvSpPr/>
              <p:nvPr/>
            </p:nvSpPr>
            <p:spPr>
              <a:xfrm rot="13775567" flipH="1">
                <a:off x="3983744" y="2887765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66" name="Group 365"/>
            <p:cNvGrpSpPr/>
            <p:nvPr/>
          </p:nvGrpSpPr>
          <p:grpSpPr>
            <a:xfrm rot="1532111">
              <a:off x="2177519" y="4335719"/>
              <a:ext cx="2258588" cy="2165292"/>
              <a:chOff x="3468608" y="2473831"/>
              <a:chExt cx="2776249" cy="2661566"/>
            </a:xfrm>
          </p:grpSpPr>
          <p:sp>
            <p:nvSpPr>
              <p:cNvPr id="367" name="Isosceles Triangle 5"/>
              <p:cNvSpPr/>
              <p:nvPr/>
            </p:nvSpPr>
            <p:spPr>
              <a:xfrm rot="14418125">
                <a:off x="4409814" y="2304575"/>
                <a:ext cx="541497" cy="880010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68" name="Isosceles Triangle 5"/>
              <p:cNvSpPr/>
              <p:nvPr/>
            </p:nvSpPr>
            <p:spPr>
              <a:xfrm rot="4521207">
                <a:off x="3637864" y="2747250"/>
                <a:ext cx="541497" cy="880010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69" name="Isosceles Triangle 10"/>
              <p:cNvSpPr/>
              <p:nvPr/>
            </p:nvSpPr>
            <p:spPr>
              <a:xfrm rot="8203730">
                <a:off x="4489948" y="2525092"/>
                <a:ext cx="133504" cy="1416555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504" h="1416557">
                    <a:moveTo>
                      <a:pt x="9855" y="1416557"/>
                    </a:moveTo>
                    <a:cubicBezTo>
                      <a:pt x="55392" y="1000209"/>
                      <a:pt x="-92400" y="448623"/>
                      <a:pt x="110441" y="0"/>
                    </a:cubicBezTo>
                    <a:cubicBezTo>
                      <a:pt x="-27706" y="424248"/>
                      <a:pt x="123935" y="987704"/>
                      <a:pt x="133504" y="1404052"/>
                    </a:cubicBezTo>
                    <a:lnTo>
                      <a:pt x="9855" y="1416557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370" name="Group 369"/>
              <p:cNvGrpSpPr/>
              <p:nvPr/>
            </p:nvGrpSpPr>
            <p:grpSpPr>
              <a:xfrm>
                <a:off x="4792932" y="3623080"/>
                <a:ext cx="1451925" cy="893413"/>
                <a:chOff x="4792934" y="3623085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82" name="Isosceles Triangle 5"/>
                <p:cNvSpPr/>
                <p:nvPr/>
              </p:nvSpPr>
              <p:spPr>
                <a:xfrm rot="18461619">
                  <a:off x="5072189" y="3343830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83" name="Isosceles Triangle 10"/>
                <p:cNvSpPr/>
                <p:nvPr/>
              </p:nvSpPr>
              <p:spPr>
                <a:xfrm rot="7720352" flipH="1">
                  <a:off x="5366392" y="3413398"/>
                  <a:ext cx="76463" cy="1177154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71" name="Group 370"/>
              <p:cNvGrpSpPr/>
              <p:nvPr/>
            </p:nvGrpSpPr>
            <p:grpSpPr>
              <a:xfrm>
                <a:off x="4391097" y="3613340"/>
                <a:ext cx="710339" cy="1522057"/>
                <a:chOff x="4393909" y="3600445"/>
                <a:chExt cx="710339" cy="1522059"/>
              </a:xfrm>
            </p:grpSpPr>
            <p:sp>
              <p:nvSpPr>
                <p:cNvPr id="380" name="Isosceles Triangle 4"/>
                <p:cNvSpPr/>
                <p:nvPr/>
              </p:nvSpPr>
              <p:spPr>
                <a:xfrm rot="451764">
                  <a:off x="4393909" y="3600445"/>
                  <a:ext cx="710339" cy="152205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0800000" scaled="1"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81" name="Isosceles Triangle 10"/>
                <p:cNvSpPr/>
                <p:nvPr/>
              </p:nvSpPr>
              <p:spPr>
                <a:xfrm rot="11558783" flipH="1">
                  <a:off x="4793996" y="3630381"/>
                  <a:ext cx="46687" cy="1014673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72" name="Group 371"/>
              <p:cNvGrpSpPr/>
              <p:nvPr/>
            </p:nvGrpSpPr>
            <p:grpSpPr>
              <a:xfrm>
                <a:off x="3998167" y="3199601"/>
                <a:ext cx="643320" cy="1105418"/>
                <a:chOff x="3998169" y="3199605"/>
                <a:chExt cx="643320" cy="1105419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78" name="Isosceles Triangle 4"/>
                <p:cNvSpPr/>
                <p:nvPr/>
              </p:nvSpPr>
              <p:spPr>
                <a:xfrm rot="1500922">
                  <a:off x="3998169" y="3199605"/>
                  <a:ext cx="643320" cy="110541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79" name="Isosceles Triangle 10"/>
                <p:cNvSpPr/>
                <p:nvPr/>
              </p:nvSpPr>
              <p:spPr>
                <a:xfrm rot="11558783" flipH="1">
                  <a:off x="4294270" y="3258987"/>
                  <a:ext cx="2387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73" name="Group 372"/>
              <p:cNvGrpSpPr/>
              <p:nvPr/>
            </p:nvGrpSpPr>
            <p:grpSpPr>
              <a:xfrm>
                <a:off x="4678658" y="2816065"/>
                <a:ext cx="1451924" cy="893413"/>
                <a:chOff x="4678660" y="2816069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76" name="Isosceles Triangle 5"/>
                <p:cNvSpPr/>
                <p:nvPr/>
              </p:nvSpPr>
              <p:spPr>
                <a:xfrm rot="16522389">
                  <a:off x="4957915" y="2536814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77" name="Isosceles Triangle 10"/>
                <p:cNvSpPr/>
                <p:nvPr/>
              </p:nvSpPr>
              <p:spPr>
                <a:xfrm rot="6359160">
                  <a:off x="5018398" y="2820334"/>
                  <a:ext cx="2554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374" name="Isosceles Triangle 10"/>
              <p:cNvSpPr/>
              <p:nvPr/>
            </p:nvSpPr>
            <p:spPr>
              <a:xfrm rot="4179416">
                <a:off x="4558477" y="2523348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75" name="Isosceles Triangle 10"/>
              <p:cNvSpPr/>
              <p:nvPr/>
            </p:nvSpPr>
            <p:spPr>
              <a:xfrm rot="13775567" flipH="1">
                <a:off x="3983744" y="2887765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48" name="Group 347"/>
            <p:cNvGrpSpPr/>
            <p:nvPr/>
          </p:nvGrpSpPr>
          <p:grpSpPr>
            <a:xfrm rot="19820434">
              <a:off x="3213048" y="2929514"/>
              <a:ext cx="2258587" cy="2165292"/>
              <a:chOff x="3468610" y="2473831"/>
              <a:chExt cx="2776249" cy="2661566"/>
            </a:xfrm>
          </p:grpSpPr>
          <p:sp>
            <p:nvSpPr>
              <p:cNvPr id="349" name="Isosceles Triangle 5"/>
              <p:cNvSpPr/>
              <p:nvPr/>
            </p:nvSpPr>
            <p:spPr>
              <a:xfrm rot="14418125">
                <a:off x="4409818" y="2304574"/>
                <a:ext cx="541497" cy="880011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50" name="Isosceles Triangle 5"/>
              <p:cNvSpPr/>
              <p:nvPr/>
            </p:nvSpPr>
            <p:spPr>
              <a:xfrm rot="4521207">
                <a:off x="3637867" y="2747250"/>
                <a:ext cx="541497" cy="880011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51" name="Isosceles Triangle 10"/>
              <p:cNvSpPr/>
              <p:nvPr/>
            </p:nvSpPr>
            <p:spPr>
              <a:xfrm rot="8203730">
                <a:off x="4489950" y="2525091"/>
                <a:ext cx="133504" cy="1416555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504" h="1416557">
                    <a:moveTo>
                      <a:pt x="9855" y="1416557"/>
                    </a:moveTo>
                    <a:cubicBezTo>
                      <a:pt x="55392" y="1000209"/>
                      <a:pt x="-92400" y="448623"/>
                      <a:pt x="110441" y="0"/>
                    </a:cubicBezTo>
                    <a:cubicBezTo>
                      <a:pt x="-27706" y="424248"/>
                      <a:pt x="123935" y="987704"/>
                      <a:pt x="133504" y="1404052"/>
                    </a:cubicBezTo>
                    <a:lnTo>
                      <a:pt x="9855" y="1416557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352" name="Group 351"/>
              <p:cNvGrpSpPr/>
              <p:nvPr/>
            </p:nvGrpSpPr>
            <p:grpSpPr>
              <a:xfrm>
                <a:off x="4792934" y="3623079"/>
                <a:ext cx="1451925" cy="893413"/>
                <a:chOff x="4792934" y="3623085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64" name="Isosceles Triangle 5"/>
                <p:cNvSpPr/>
                <p:nvPr/>
              </p:nvSpPr>
              <p:spPr>
                <a:xfrm rot="18461619">
                  <a:off x="5072189" y="3343830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65" name="Isosceles Triangle 10"/>
                <p:cNvSpPr/>
                <p:nvPr/>
              </p:nvSpPr>
              <p:spPr>
                <a:xfrm rot="7720352" flipH="1">
                  <a:off x="5366392" y="3413398"/>
                  <a:ext cx="76463" cy="1177154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53" name="Group 352"/>
              <p:cNvGrpSpPr/>
              <p:nvPr/>
            </p:nvGrpSpPr>
            <p:grpSpPr>
              <a:xfrm>
                <a:off x="4391099" y="3613340"/>
                <a:ext cx="710339" cy="1522057"/>
                <a:chOff x="4393909" y="3600445"/>
                <a:chExt cx="710339" cy="1522059"/>
              </a:xfrm>
            </p:grpSpPr>
            <p:sp>
              <p:nvSpPr>
                <p:cNvPr id="362" name="Isosceles Triangle 4"/>
                <p:cNvSpPr/>
                <p:nvPr/>
              </p:nvSpPr>
              <p:spPr>
                <a:xfrm rot="451764">
                  <a:off x="4393909" y="3600445"/>
                  <a:ext cx="710339" cy="152205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0800000" scaled="1"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63" name="Isosceles Triangle 10"/>
                <p:cNvSpPr/>
                <p:nvPr/>
              </p:nvSpPr>
              <p:spPr>
                <a:xfrm rot="11558783" flipH="1">
                  <a:off x="4793996" y="3630381"/>
                  <a:ext cx="46687" cy="1014673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54" name="Group 353"/>
              <p:cNvGrpSpPr/>
              <p:nvPr/>
            </p:nvGrpSpPr>
            <p:grpSpPr>
              <a:xfrm>
                <a:off x="3998169" y="3199600"/>
                <a:ext cx="643320" cy="1105418"/>
                <a:chOff x="3998169" y="3199605"/>
                <a:chExt cx="643320" cy="1105419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60" name="Isosceles Triangle 4"/>
                <p:cNvSpPr/>
                <p:nvPr/>
              </p:nvSpPr>
              <p:spPr>
                <a:xfrm rot="1500922">
                  <a:off x="3998169" y="3199605"/>
                  <a:ext cx="643320" cy="110541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61" name="Isosceles Triangle 10"/>
                <p:cNvSpPr/>
                <p:nvPr/>
              </p:nvSpPr>
              <p:spPr>
                <a:xfrm rot="11558783" flipH="1">
                  <a:off x="4294270" y="3258987"/>
                  <a:ext cx="2387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55" name="Group 354"/>
              <p:cNvGrpSpPr/>
              <p:nvPr/>
            </p:nvGrpSpPr>
            <p:grpSpPr>
              <a:xfrm>
                <a:off x="4678660" y="2816065"/>
                <a:ext cx="1451925" cy="893413"/>
                <a:chOff x="4678660" y="2816069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58" name="Isosceles Triangle 5"/>
                <p:cNvSpPr/>
                <p:nvPr/>
              </p:nvSpPr>
              <p:spPr>
                <a:xfrm rot="16522389">
                  <a:off x="4957915" y="2536814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59" name="Isosceles Triangle 10"/>
                <p:cNvSpPr/>
                <p:nvPr/>
              </p:nvSpPr>
              <p:spPr>
                <a:xfrm rot="6359160">
                  <a:off x="5018398" y="2820334"/>
                  <a:ext cx="2554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356" name="Isosceles Triangle 10"/>
              <p:cNvSpPr/>
              <p:nvPr/>
            </p:nvSpPr>
            <p:spPr>
              <a:xfrm rot="4179416">
                <a:off x="4558476" y="2523348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57" name="Isosceles Triangle 10"/>
              <p:cNvSpPr/>
              <p:nvPr/>
            </p:nvSpPr>
            <p:spPr>
              <a:xfrm rot="13775567" flipH="1">
                <a:off x="3983745" y="2887765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30" name="Group 329"/>
            <p:cNvGrpSpPr/>
            <p:nvPr/>
          </p:nvGrpSpPr>
          <p:grpSpPr>
            <a:xfrm rot="3144510">
              <a:off x="2143784" y="4226698"/>
              <a:ext cx="1400337" cy="1342493"/>
              <a:chOff x="3468613" y="2473837"/>
              <a:chExt cx="2776248" cy="2661570"/>
            </a:xfrm>
          </p:grpSpPr>
          <p:sp>
            <p:nvSpPr>
              <p:cNvPr id="331" name="Isosceles Triangle 5"/>
              <p:cNvSpPr/>
              <p:nvPr/>
            </p:nvSpPr>
            <p:spPr>
              <a:xfrm rot="14418125">
                <a:off x="4409819" y="2304580"/>
                <a:ext cx="541498" cy="880011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2" name="Isosceles Triangle 5"/>
              <p:cNvSpPr/>
              <p:nvPr/>
            </p:nvSpPr>
            <p:spPr>
              <a:xfrm rot="4521207">
                <a:off x="3637870" y="2747257"/>
                <a:ext cx="541498" cy="880012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3" name="Isosceles Triangle 10"/>
              <p:cNvSpPr/>
              <p:nvPr/>
            </p:nvSpPr>
            <p:spPr>
              <a:xfrm rot="8203730">
                <a:off x="4489953" y="2525098"/>
                <a:ext cx="133503" cy="141655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504" h="1416557">
                    <a:moveTo>
                      <a:pt x="9855" y="1416557"/>
                    </a:moveTo>
                    <a:cubicBezTo>
                      <a:pt x="55392" y="1000209"/>
                      <a:pt x="-92400" y="448623"/>
                      <a:pt x="110441" y="0"/>
                    </a:cubicBezTo>
                    <a:cubicBezTo>
                      <a:pt x="-27706" y="424248"/>
                      <a:pt x="123935" y="987704"/>
                      <a:pt x="133504" y="1404052"/>
                    </a:cubicBezTo>
                    <a:lnTo>
                      <a:pt x="9855" y="1416557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334" name="Group 333"/>
              <p:cNvGrpSpPr/>
              <p:nvPr/>
            </p:nvGrpSpPr>
            <p:grpSpPr>
              <a:xfrm>
                <a:off x="4792937" y="3623089"/>
                <a:ext cx="1451924" cy="893416"/>
                <a:chOff x="4792934" y="3623085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46" name="Isosceles Triangle 5"/>
                <p:cNvSpPr/>
                <p:nvPr/>
              </p:nvSpPr>
              <p:spPr>
                <a:xfrm rot="18461619">
                  <a:off x="5072189" y="3343830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47" name="Isosceles Triangle 10"/>
                <p:cNvSpPr/>
                <p:nvPr/>
              </p:nvSpPr>
              <p:spPr>
                <a:xfrm rot="7720352" flipH="1">
                  <a:off x="5366392" y="3413398"/>
                  <a:ext cx="76463" cy="1177154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35" name="Group 334"/>
              <p:cNvGrpSpPr/>
              <p:nvPr/>
            </p:nvGrpSpPr>
            <p:grpSpPr>
              <a:xfrm>
                <a:off x="4391101" y="3613348"/>
                <a:ext cx="710338" cy="1522059"/>
                <a:chOff x="4393909" y="3600445"/>
                <a:chExt cx="710339" cy="1522059"/>
              </a:xfrm>
            </p:grpSpPr>
            <p:sp>
              <p:nvSpPr>
                <p:cNvPr id="344" name="Isosceles Triangle 4"/>
                <p:cNvSpPr/>
                <p:nvPr/>
              </p:nvSpPr>
              <p:spPr>
                <a:xfrm rot="451764">
                  <a:off x="4393909" y="3600445"/>
                  <a:ext cx="710339" cy="152205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0800000" scaled="1"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45" name="Isosceles Triangle 10"/>
                <p:cNvSpPr/>
                <p:nvPr/>
              </p:nvSpPr>
              <p:spPr>
                <a:xfrm rot="11558783" flipH="1">
                  <a:off x="4793996" y="3630381"/>
                  <a:ext cx="46687" cy="1014673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36" name="Group 335"/>
              <p:cNvGrpSpPr/>
              <p:nvPr/>
            </p:nvGrpSpPr>
            <p:grpSpPr>
              <a:xfrm>
                <a:off x="3998169" y="3199609"/>
                <a:ext cx="643320" cy="1105419"/>
                <a:chOff x="3998169" y="3199605"/>
                <a:chExt cx="643320" cy="1105419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42" name="Isosceles Triangle 4"/>
                <p:cNvSpPr/>
                <p:nvPr/>
              </p:nvSpPr>
              <p:spPr>
                <a:xfrm rot="1500922">
                  <a:off x="3998169" y="3199605"/>
                  <a:ext cx="643320" cy="110541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43" name="Isosceles Triangle 10"/>
                <p:cNvSpPr/>
                <p:nvPr/>
              </p:nvSpPr>
              <p:spPr>
                <a:xfrm rot="11558783" flipH="1">
                  <a:off x="4294270" y="3258987"/>
                  <a:ext cx="2387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37" name="Group 336"/>
              <p:cNvGrpSpPr/>
              <p:nvPr/>
            </p:nvGrpSpPr>
            <p:grpSpPr>
              <a:xfrm>
                <a:off x="4678662" y="2816070"/>
                <a:ext cx="1451924" cy="893416"/>
                <a:chOff x="4678660" y="2816069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40" name="Isosceles Triangle 5"/>
                <p:cNvSpPr/>
                <p:nvPr/>
              </p:nvSpPr>
              <p:spPr>
                <a:xfrm rot="16522389">
                  <a:off x="4957915" y="2536814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41" name="Isosceles Triangle 10"/>
                <p:cNvSpPr/>
                <p:nvPr/>
              </p:nvSpPr>
              <p:spPr>
                <a:xfrm rot="6359160">
                  <a:off x="5018398" y="2820334"/>
                  <a:ext cx="2554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338" name="Isosceles Triangle 10"/>
              <p:cNvSpPr/>
              <p:nvPr/>
            </p:nvSpPr>
            <p:spPr>
              <a:xfrm rot="4179416">
                <a:off x="4558476" y="2523347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9" name="Isosceles Triangle 10"/>
              <p:cNvSpPr/>
              <p:nvPr/>
            </p:nvSpPr>
            <p:spPr>
              <a:xfrm rot="13775567" flipH="1">
                <a:off x="3983744" y="2887765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2" name="Group 311"/>
            <p:cNvGrpSpPr/>
            <p:nvPr/>
          </p:nvGrpSpPr>
          <p:grpSpPr>
            <a:xfrm rot="9472951">
              <a:off x="812646" y="2226436"/>
              <a:ext cx="2407394" cy="2307952"/>
              <a:chOff x="3468609" y="2473839"/>
              <a:chExt cx="2776251" cy="2661576"/>
            </a:xfrm>
          </p:grpSpPr>
          <p:sp>
            <p:nvSpPr>
              <p:cNvPr id="313" name="Isosceles Triangle 5"/>
              <p:cNvSpPr/>
              <p:nvPr/>
            </p:nvSpPr>
            <p:spPr>
              <a:xfrm rot="14418125">
                <a:off x="4409817" y="2304583"/>
                <a:ext cx="541499" cy="880012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4" name="Isosceles Triangle 5"/>
              <p:cNvSpPr/>
              <p:nvPr/>
            </p:nvSpPr>
            <p:spPr>
              <a:xfrm rot="4521207">
                <a:off x="3637865" y="2747258"/>
                <a:ext cx="541499" cy="880012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5" name="Isosceles Triangle 10"/>
              <p:cNvSpPr/>
              <p:nvPr/>
            </p:nvSpPr>
            <p:spPr>
              <a:xfrm rot="8203730">
                <a:off x="4489949" y="2525098"/>
                <a:ext cx="133505" cy="1416560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504" h="1416557">
                    <a:moveTo>
                      <a:pt x="9855" y="1416557"/>
                    </a:moveTo>
                    <a:cubicBezTo>
                      <a:pt x="55392" y="1000209"/>
                      <a:pt x="-92400" y="448623"/>
                      <a:pt x="110441" y="0"/>
                    </a:cubicBezTo>
                    <a:cubicBezTo>
                      <a:pt x="-27706" y="424248"/>
                      <a:pt x="123935" y="987704"/>
                      <a:pt x="133504" y="1404052"/>
                    </a:cubicBezTo>
                    <a:lnTo>
                      <a:pt x="9855" y="1416557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316" name="Group 315"/>
              <p:cNvGrpSpPr/>
              <p:nvPr/>
            </p:nvGrpSpPr>
            <p:grpSpPr>
              <a:xfrm>
                <a:off x="4792934" y="3623091"/>
                <a:ext cx="1451926" cy="893417"/>
                <a:chOff x="4792934" y="3623085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28" name="Isosceles Triangle 5"/>
                <p:cNvSpPr/>
                <p:nvPr/>
              </p:nvSpPr>
              <p:spPr>
                <a:xfrm rot="18461619">
                  <a:off x="5072189" y="3343830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9" name="Isosceles Triangle 10"/>
                <p:cNvSpPr/>
                <p:nvPr/>
              </p:nvSpPr>
              <p:spPr>
                <a:xfrm rot="7720352" flipH="1">
                  <a:off x="5366392" y="3413398"/>
                  <a:ext cx="76463" cy="1177154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7" name="Group 316"/>
              <p:cNvGrpSpPr/>
              <p:nvPr/>
            </p:nvGrpSpPr>
            <p:grpSpPr>
              <a:xfrm>
                <a:off x="4391099" y="3613352"/>
                <a:ext cx="710340" cy="1522063"/>
                <a:chOff x="4393909" y="3600445"/>
                <a:chExt cx="710339" cy="1522059"/>
              </a:xfrm>
            </p:grpSpPr>
            <p:sp>
              <p:nvSpPr>
                <p:cNvPr id="326" name="Isosceles Triangle 4"/>
                <p:cNvSpPr/>
                <p:nvPr/>
              </p:nvSpPr>
              <p:spPr>
                <a:xfrm rot="451764">
                  <a:off x="4393909" y="3600445"/>
                  <a:ext cx="710339" cy="152205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0800000" scaled="1"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7" name="Isosceles Triangle 10"/>
                <p:cNvSpPr/>
                <p:nvPr/>
              </p:nvSpPr>
              <p:spPr>
                <a:xfrm rot="11558783" flipH="1">
                  <a:off x="4793996" y="3630381"/>
                  <a:ext cx="46687" cy="1014673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8" name="Group 317"/>
              <p:cNvGrpSpPr/>
              <p:nvPr/>
            </p:nvGrpSpPr>
            <p:grpSpPr>
              <a:xfrm>
                <a:off x="3998168" y="3199611"/>
                <a:ext cx="643320" cy="1105421"/>
                <a:chOff x="3998169" y="3199605"/>
                <a:chExt cx="643320" cy="1105419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24" name="Isosceles Triangle 4"/>
                <p:cNvSpPr/>
                <p:nvPr/>
              </p:nvSpPr>
              <p:spPr>
                <a:xfrm rot="1500922">
                  <a:off x="3998169" y="3199605"/>
                  <a:ext cx="643320" cy="110541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5" name="Isosceles Triangle 10"/>
                <p:cNvSpPr/>
                <p:nvPr/>
              </p:nvSpPr>
              <p:spPr>
                <a:xfrm rot="11558783" flipH="1">
                  <a:off x="4294270" y="3258987"/>
                  <a:ext cx="2387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9" name="Group 318"/>
              <p:cNvGrpSpPr/>
              <p:nvPr/>
            </p:nvGrpSpPr>
            <p:grpSpPr>
              <a:xfrm>
                <a:off x="4678659" y="2816076"/>
                <a:ext cx="1451926" cy="893417"/>
                <a:chOff x="4678660" y="2816069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22" name="Isosceles Triangle 5"/>
                <p:cNvSpPr/>
                <p:nvPr/>
              </p:nvSpPr>
              <p:spPr>
                <a:xfrm rot="16522389">
                  <a:off x="4957915" y="2536814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3" name="Isosceles Triangle 10"/>
                <p:cNvSpPr/>
                <p:nvPr/>
              </p:nvSpPr>
              <p:spPr>
                <a:xfrm rot="6359160">
                  <a:off x="5018398" y="2820334"/>
                  <a:ext cx="2554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320" name="Isosceles Triangle 10"/>
              <p:cNvSpPr/>
              <p:nvPr/>
            </p:nvSpPr>
            <p:spPr>
              <a:xfrm rot="4179416">
                <a:off x="4558479" y="2523360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1" name="Isosceles Triangle 10"/>
              <p:cNvSpPr/>
              <p:nvPr/>
            </p:nvSpPr>
            <p:spPr>
              <a:xfrm rot="13775567" flipH="1">
                <a:off x="3983744" y="2887765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4" name="Group 293"/>
            <p:cNvGrpSpPr/>
            <p:nvPr/>
          </p:nvGrpSpPr>
          <p:grpSpPr>
            <a:xfrm rot="18535980">
              <a:off x="2966443" y="3198349"/>
              <a:ext cx="1907245" cy="1828460"/>
              <a:chOff x="3468612" y="2473827"/>
              <a:chExt cx="2776253" cy="2661558"/>
            </a:xfrm>
          </p:grpSpPr>
          <p:sp>
            <p:nvSpPr>
              <p:cNvPr id="295" name="Isosceles Triangle 5"/>
              <p:cNvSpPr/>
              <p:nvPr/>
            </p:nvSpPr>
            <p:spPr>
              <a:xfrm rot="14418125">
                <a:off x="4409821" y="2304569"/>
                <a:ext cx="541495" cy="880012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96" name="Isosceles Triangle 5"/>
              <p:cNvSpPr/>
              <p:nvPr/>
            </p:nvSpPr>
            <p:spPr>
              <a:xfrm rot="4521207">
                <a:off x="3637870" y="2747243"/>
                <a:ext cx="541495" cy="880012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97" name="Isosceles Triangle 10"/>
              <p:cNvSpPr/>
              <p:nvPr/>
            </p:nvSpPr>
            <p:spPr>
              <a:xfrm rot="8203730">
                <a:off x="4489954" y="2525085"/>
                <a:ext cx="133504" cy="1416551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504" h="1416557">
                    <a:moveTo>
                      <a:pt x="9855" y="1416557"/>
                    </a:moveTo>
                    <a:cubicBezTo>
                      <a:pt x="55392" y="1000209"/>
                      <a:pt x="-92400" y="448623"/>
                      <a:pt x="110441" y="0"/>
                    </a:cubicBezTo>
                    <a:cubicBezTo>
                      <a:pt x="-27706" y="424248"/>
                      <a:pt x="123935" y="987704"/>
                      <a:pt x="133504" y="1404052"/>
                    </a:cubicBezTo>
                    <a:lnTo>
                      <a:pt x="9855" y="1416557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298" name="Group 297"/>
              <p:cNvGrpSpPr/>
              <p:nvPr/>
            </p:nvGrpSpPr>
            <p:grpSpPr>
              <a:xfrm>
                <a:off x="4792939" y="3623072"/>
                <a:ext cx="1451926" cy="893411"/>
                <a:chOff x="4792934" y="3623085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10" name="Isosceles Triangle 5"/>
                <p:cNvSpPr/>
                <p:nvPr/>
              </p:nvSpPr>
              <p:spPr>
                <a:xfrm rot="18461619">
                  <a:off x="5072189" y="3343830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11" name="Isosceles Triangle 10"/>
                <p:cNvSpPr/>
                <p:nvPr/>
              </p:nvSpPr>
              <p:spPr>
                <a:xfrm rot="7720352" flipH="1">
                  <a:off x="5366392" y="3413398"/>
                  <a:ext cx="76463" cy="1177154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299" name="Group 298"/>
              <p:cNvGrpSpPr/>
              <p:nvPr/>
            </p:nvGrpSpPr>
            <p:grpSpPr>
              <a:xfrm>
                <a:off x="4391104" y="3613332"/>
                <a:ext cx="710340" cy="1522053"/>
                <a:chOff x="4393909" y="3600445"/>
                <a:chExt cx="710339" cy="1522059"/>
              </a:xfrm>
            </p:grpSpPr>
            <p:sp>
              <p:nvSpPr>
                <p:cNvPr id="308" name="Isosceles Triangle 4"/>
                <p:cNvSpPr/>
                <p:nvPr/>
              </p:nvSpPr>
              <p:spPr>
                <a:xfrm rot="451764">
                  <a:off x="4393909" y="3600445"/>
                  <a:ext cx="710339" cy="152205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0800000" scaled="1"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09" name="Isosceles Triangle 10"/>
                <p:cNvSpPr/>
                <p:nvPr/>
              </p:nvSpPr>
              <p:spPr>
                <a:xfrm rot="11558783" flipH="1">
                  <a:off x="4793996" y="3630381"/>
                  <a:ext cx="46687" cy="1014673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550" h="1398398">
                      <a:moveTo>
                        <a:pt x="23015" y="1394486"/>
                      </a:moveTo>
                      <a:cubicBezTo>
                        <a:pt x="68552" y="978138"/>
                        <a:pt x="-82252" y="469783"/>
                        <a:pt x="72550" y="0"/>
                      </a:cubicBezTo>
                      <a:cubicBezTo>
                        <a:pt x="-65597" y="424248"/>
                        <a:pt x="34250" y="982050"/>
                        <a:pt x="43819" y="1398398"/>
                      </a:cubicBezTo>
                      <a:lnTo>
                        <a:pt x="23015" y="1394486"/>
                      </a:lnTo>
                      <a:close/>
                    </a:path>
                  </a:pathLst>
                </a:custGeom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0" name="Group 299"/>
              <p:cNvGrpSpPr/>
              <p:nvPr/>
            </p:nvGrpSpPr>
            <p:grpSpPr>
              <a:xfrm>
                <a:off x="3998173" y="3199595"/>
                <a:ext cx="643321" cy="1105415"/>
                <a:chOff x="3998169" y="3199605"/>
                <a:chExt cx="643320" cy="1105419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06" name="Isosceles Triangle 4"/>
                <p:cNvSpPr/>
                <p:nvPr/>
              </p:nvSpPr>
              <p:spPr>
                <a:xfrm rot="1500922">
                  <a:off x="3998169" y="3199605"/>
                  <a:ext cx="643320" cy="1105419"/>
                </a:xfrm>
                <a:custGeom>
                  <a:avLst/>
                  <a:gdLst>
                    <a:gd name="connsiteX0" fmla="*/ 0 w 931333"/>
                    <a:gd name="connsiteY0" fmla="*/ 1270000 h 1270000"/>
                    <a:gd name="connsiteX1" fmla="*/ 465667 w 931333"/>
                    <a:gd name="connsiteY1" fmla="*/ 0 h 1270000"/>
                    <a:gd name="connsiteX2" fmla="*/ 931333 w 931333"/>
                    <a:gd name="connsiteY2" fmla="*/ 1270000 h 1270000"/>
                    <a:gd name="connsiteX3" fmla="*/ 0 w 931333"/>
                    <a:gd name="connsiteY3" fmla="*/ 1270000 h 1270000"/>
                    <a:gd name="connsiteX0" fmla="*/ 0 w 677333"/>
                    <a:gd name="connsiteY0" fmla="*/ 1329267 h 1329267"/>
                    <a:gd name="connsiteX1" fmla="*/ 211667 w 677333"/>
                    <a:gd name="connsiteY1" fmla="*/ 0 h 1329267"/>
                    <a:gd name="connsiteX2" fmla="*/ 677333 w 677333"/>
                    <a:gd name="connsiteY2" fmla="*/ 1270000 h 1329267"/>
                    <a:gd name="connsiteX3" fmla="*/ 0 w 677333"/>
                    <a:gd name="connsiteY3" fmla="*/ 1329267 h 1329267"/>
                    <a:gd name="connsiteX0" fmla="*/ 0 w 677333"/>
                    <a:gd name="connsiteY0" fmla="*/ 1329267 h 1580917"/>
                    <a:gd name="connsiteX1" fmla="*/ 211667 w 677333"/>
                    <a:gd name="connsiteY1" fmla="*/ 0 h 1580917"/>
                    <a:gd name="connsiteX2" fmla="*/ 677333 w 677333"/>
                    <a:gd name="connsiteY2" fmla="*/ 1270000 h 1580917"/>
                    <a:gd name="connsiteX3" fmla="*/ 0 w 677333"/>
                    <a:gd name="connsiteY3" fmla="*/ 1329267 h 1580917"/>
                    <a:gd name="connsiteX0" fmla="*/ 0 w 482600"/>
                    <a:gd name="connsiteY0" fmla="*/ 1329267 h 1580917"/>
                    <a:gd name="connsiteX1" fmla="*/ 211667 w 482600"/>
                    <a:gd name="connsiteY1" fmla="*/ 0 h 1580917"/>
                    <a:gd name="connsiteX2" fmla="*/ 482600 w 482600"/>
                    <a:gd name="connsiteY2" fmla="*/ 1270000 h 1580917"/>
                    <a:gd name="connsiteX3" fmla="*/ 0 w 482600"/>
                    <a:gd name="connsiteY3" fmla="*/ 1329267 h 1580917"/>
                    <a:gd name="connsiteX0" fmla="*/ 0 w 502316"/>
                    <a:gd name="connsiteY0" fmla="*/ 1329267 h 1635285"/>
                    <a:gd name="connsiteX1" fmla="*/ 211667 w 502316"/>
                    <a:gd name="connsiteY1" fmla="*/ 0 h 1635285"/>
                    <a:gd name="connsiteX2" fmla="*/ 482600 w 502316"/>
                    <a:gd name="connsiteY2" fmla="*/ 1270000 h 1635285"/>
                    <a:gd name="connsiteX3" fmla="*/ 0 w 502316"/>
                    <a:gd name="connsiteY3" fmla="*/ 1329267 h 1635285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0 w 525990"/>
                    <a:gd name="connsiteY0" fmla="*/ 1329267 h 1589792"/>
                    <a:gd name="connsiteX1" fmla="*/ 211667 w 525990"/>
                    <a:gd name="connsiteY1" fmla="*/ 0 h 1589792"/>
                    <a:gd name="connsiteX2" fmla="*/ 508000 w 525990"/>
                    <a:gd name="connsiteY2" fmla="*/ 1109133 h 1589792"/>
                    <a:gd name="connsiteX3" fmla="*/ 0 w 525990"/>
                    <a:gd name="connsiteY3" fmla="*/ 1329267 h 1589792"/>
                    <a:gd name="connsiteX0" fmla="*/ 173105 w 699095"/>
                    <a:gd name="connsiteY0" fmla="*/ 1329267 h 1589792"/>
                    <a:gd name="connsiteX1" fmla="*/ 384772 w 699095"/>
                    <a:gd name="connsiteY1" fmla="*/ 0 h 1589792"/>
                    <a:gd name="connsiteX2" fmla="*/ 681105 w 699095"/>
                    <a:gd name="connsiteY2" fmla="*/ 1109133 h 1589792"/>
                    <a:gd name="connsiteX3" fmla="*/ 173105 w 699095"/>
                    <a:gd name="connsiteY3" fmla="*/ 1329267 h 1589792"/>
                    <a:gd name="connsiteX0" fmla="*/ 190931 w 716921"/>
                    <a:gd name="connsiteY0" fmla="*/ 1329267 h 1589792"/>
                    <a:gd name="connsiteX1" fmla="*/ 402598 w 716921"/>
                    <a:gd name="connsiteY1" fmla="*/ 0 h 1589792"/>
                    <a:gd name="connsiteX2" fmla="*/ 698931 w 716921"/>
                    <a:gd name="connsiteY2" fmla="*/ 1109133 h 1589792"/>
                    <a:gd name="connsiteX3" fmla="*/ 190931 w 716921"/>
                    <a:gd name="connsiteY3" fmla="*/ 1329267 h 1589792"/>
                    <a:gd name="connsiteX0" fmla="*/ 183861 w 709851"/>
                    <a:gd name="connsiteY0" fmla="*/ 1270001 h 1530526"/>
                    <a:gd name="connsiteX1" fmla="*/ 429394 w 709851"/>
                    <a:gd name="connsiteY1" fmla="*/ 0 h 1530526"/>
                    <a:gd name="connsiteX2" fmla="*/ 691861 w 709851"/>
                    <a:gd name="connsiteY2" fmla="*/ 1049867 h 1530526"/>
                    <a:gd name="connsiteX3" fmla="*/ 183861 w 709851"/>
                    <a:gd name="connsiteY3" fmla="*/ 1270001 h 1530526"/>
                    <a:gd name="connsiteX0" fmla="*/ 190931 w 716921"/>
                    <a:gd name="connsiteY0" fmla="*/ 1261534 h 1522059"/>
                    <a:gd name="connsiteX1" fmla="*/ 402597 w 716921"/>
                    <a:gd name="connsiteY1" fmla="*/ 0 h 1522059"/>
                    <a:gd name="connsiteX2" fmla="*/ 698931 w 716921"/>
                    <a:gd name="connsiteY2" fmla="*/ 1041400 h 1522059"/>
                    <a:gd name="connsiteX3" fmla="*/ 190931 w 716921"/>
                    <a:gd name="connsiteY3" fmla="*/ 1261534 h 1522059"/>
                    <a:gd name="connsiteX0" fmla="*/ 175689 w 701679"/>
                    <a:gd name="connsiteY0" fmla="*/ 1261534 h 1522059"/>
                    <a:gd name="connsiteX1" fmla="*/ 463555 w 701679"/>
                    <a:gd name="connsiteY1" fmla="*/ 0 h 1522059"/>
                    <a:gd name="connsiteX2" fmla="*/ 683689 w 701679"/>
                    <a:gd name="connsiteY2" fmla="*/ 1041400 h 1522059"/>
                    <a:gd name="connsiteX3" fmla="*/ 175689 w 701679"/>
                    <a:gd name="connsiteY3" fmla="*/ 1261534 h 1522059"/>
                    <a:gd name="connsiteX0" fmla="*/ 184349 w 710339"/>
                    <a:gd name="connsiteY0" fmla="*/ 1261534 h 1522059"/>
                    <a:gd name="connsiteX1" fmla="*/ 472215 w 710339"/>
                    <a:gd name="connsiteY1" fmla="*/ 0 h 1522059"/>
                    <a:gd name="connsiteX2" fmla="*/ 692349 w 710339"/>
                    <a:gd name="connsiteY2" fmla="*/ 1041400 h 1522059"/>
                    <a:gd name="connsiteX3" fmla="*/ 184349 w 710339"/>
                    <a:gd name="connsiteY3" fmla="*/ 1261534 h 1522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0339" h="1522059">
                      <a:moveTo>
                        <a:pt x="184349" y="1261534"/>
                      </a:moveTo>
                      <a:cubicBezTo>
                        <a:pt x="-278495" y="225778"/>
                        <a:pt x="249259" y="155222"/>
                        <a:pt x="472215" y="0"/>
                      </a:cubicBezTo>
                      <a:cubicBezTo>
                        <a:pt x="570993" y="369711"/>
                        <a:pt x="695171" y="400756"/>
                        <a:pt x="692349" y="1041400"/>
                      </a:cubicBezTo>
                      <a:cubicBezTo>
                        <a:pt x="771371" y="1289756"/>
                        <a:pt x="587927" y="1851378"/>
                        <a:pt x="184349" y="1261534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07" name="Isosceles Triangle 10"/>
                <p:cNvSpPr/>
                <p:nvPr/>
              </p:nvSpPr>
              <p:spPr>
                <a:xfrm rot="11558783" flipH="1">
                  <a:off x="4294270" y="3258987"/>
                  <a:ext cx="2387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1" name="Group 300"/>
              <p:cNvGrpSpPr/>
              <p:nvPr/>
            </p:nvGrpSpPr>
            <p:grpSpPr>
              <a:xfrm>
                <a:off x="4678664" y="2816061"/>
                <a:ext cx="1451926" cy="893411"/>
                <a:chOff x="4678660" y="2816069"/>
                <a:chExt cx="1451925" cy="893415"/>
              </a:xfr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grpSpPr>
            <p:sp>
              <p:nvSpPr>
                <p:cNvPr id="304" name="Isosceles Triangle 5"/>
                <p:cNvSpPr/>
                <p:nvPr/>
              </p:nvSpPr>
              <p:spPr>
                <a:xfrm rot="16522389">
                  <a:off x="4957915" y="2536814"/>
                  <a:ext cx="893415" cy="1451925"/>
                </a:xfrm>
                <a:custGeom>
                  <a:avLst/>
                  <a:gdLst>
                    <a:gd name="connsiteX0" fmla="*/ 0 w 905933"/>
                    <a:gd name="connsiteY0" fmla="*/ 1128212 h 1128212"/>
                    <a:gd name="connsiteX1" fmla="*/ 452967 w 905933"/>
                    <a:gd name="connsiteY1" fmla="*/ 0 h 1128212"/>
                    <a:gd name="connsiteX2" fmla="*/ 905933 w 905933"/>
                    <a:gd name="connsiteY2" fmla="*/ 1128212 h 1128212"/>
                    <a:gd name="connsiteX3" fmla="*/ 0 w 905933"/>
                    <a:gd name="connsiteY3" fmla="*/ 1128212 h 1128212"/>
                    <a:gd name="connsiteX0" fmla="*/ 0 w 863602"/>
                    <a:gd name="connsiteY0" fmla="*/ 892205 h 1128212"/>
                    <a:gd name="connsiteX1" fmla="*/ 410636 w 863602"/>
                    <a:gd name="connsiteY1" fmla="*/ 0 h 1128212"/>
                    <a:gd name="connsiteX2" fmla="*/ 863602 w 863602"/>
                    <a:gd name="connsiteY2" fmla="*/ 1128212 h 1128212"/>
                    <a:gd name="connsiteX3" fmla="*/ 0 w 863602"/>
                    <a:gd name="connsiteY3" fmla="*/ 892205 h 1128212"/>
                    <a:gd name="connsiteX0" fmla="*/ 0 w 863602"/>
                    <a:gd name="connsiteY0" fmla="*/ 892205 h 1387705"/>
                    <a:gd name="connsiteX1" fmla="*/ 410636 w 863602"/>
                    <a:gd name="connsiteY1" fmla="*/ 0 h 1387705"/>
                    <a:gd name="connsiteX2" fmla="*/ 863602 w 863602"/>
                    <a:gd name="connsiteY2" fmla="*/ 1128212 h 1387705"/>
                    <a:gd name="connsiteX3" fmla="*/ 0 w 863602"/>
                    <a:gd name="connsiteY3" fmla="*/ 892205 h 1387705"/>
                    <a:gd name="connsiteX0" fmla="*/ 0 w 863602"/>
                    <a:gd name="connsiteY0" fmla="*/ 892205 h 1501427"/>
                    <a:gd name="connsiteX1" fmla="*/ 410636 w 863602"/>
                    <a:gd name="connsiteY1" fmla="*/ 0 h 1501427"/>
                    <a:gd name="connsiteX2" fmla="*/ 863602 w 863602"/>
                    <a:gd name="connsiteY2" fmla="*/ 1128212 h 1501427"/>
                    <a:gd name="connsiteX3" fmla="*/ 0 w 863602"/>
                    <a:gd name="connsiteY3" fmla="*/ 892205 h 1501427"/>
                    <a:gd name="connsiteX0" fmla="*/ 0 w 874456"/>
                    <a:gd name="connsiteY0" fmla="*/ 892205 h 1501427"/>
                    <a:gd name="connsiteX1" fmla="*/ 410636 w 874456"/>
                    <a:gd name="connsiteY1" fmla="*/ 0 h 1501427"/>
                    <a:gd name="connsiteX2" fmla="*/ 863602 w 874456"/>
                    <a:gd name="connsiteY2" fmla="*/ 1128212 h 1501427"/>
                    <a:gd name="connsiteX3" fmla="*/ 0 w 874456"/>
                    <a:gd name="connsiteY3" fmla="*/ 892205 h 1501427"/>
                    <a:gd name="connsiteX0" fmla="*/ 0 w 873250"/>
                    <a:gd name="connsiteY0" fmla="*/ 881244 h 1490466"/>
                    <a:gd name="connsiteX1" fmla="*/ 354908 w 873250"/>
                    <a:gd name="connsiteY1" fmla="*/ 0 h 1490466"/>
                    <a:gd name="connsiteX2" fmla="*/ 863602 w 873250"/>
                    <a:gd name="connsiteY2" fmla="*/ 1117251 h 1490466"/>
                    <a:gd name="connsiteX3" fmla="*/ 0 w 873250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0 w 872909"/>
                    <a:gd name="connsiteY0" fmla="*/ 881244 h 1490466"/>
                    <a:gd name="connsiteX1" fmla="*/ 354908 w 872909"/>
                    <a:gd name="connsiteY1" fmla="*/ 0 h 1490466"/>
                    <a:gd name="connsiteX2" fmla="*/ 863602 w 872909"/>
                    <a:gd name="connsiteY2" fmla="*/ 1117251 h 1490466"/>
                    <a:gd name="connsiteX3" fmla="*/ 0 w 872909"/>
                    <a:gd name="connsiteY3" fmla="*/ 881244 h 1490466"/>
                    <a:gd name="connsiteX0" fmla="*/ 39160 w 912069"/>
                    <a:gd name="connsiteY0" fmla="*/ 881244 h 1490466"/>
                    <a:gd name="connsiteX1" fmla="*/ 394068 w 912069"/>
                    <a:gd name="connsiteY1" fmla="*/ 0 h 1490466"/>
                    <a:gd name="connsiteX2" fmla="*/ 902762 w 912069"/>
                    <a:gd name="connsiteY2" fmla="*/ 1117251 h 1490466"/>
                    <a:gd name="connsiteX3" fmla="*/ 39160 w 912069"/>
                    <a:gd name="connsiteY3" fmla="*/ 881244 h 1490466"/>
                    <a:gd name="connsiteX0" fmla="*/ 39160 w 912069"/>
                    <a:gd name="connsiteY0" fmla="*/ 881244 h 1351458"/>
                    <a:gd name="connsiteX1" fmla="*/ 394068 w 912069"/>
                    <a:gd name="connsiteY1" fmla="*/ 0 h 1351458"/>
                    <a:gd name="connsiteX2" fmla="*/ 902762 w 912069"/>
                    <a:gd name="connsiteY2" fmla="*/ 1117251 h 1351458"/>
                    <a:gd name="connsiteX3" fmla="*/ 39160 w 912069"/>
                    <a:gd name="connsiteY3" fmla="*/ 881244 h 1351458"/>
                    <a:gd name="connsiteX0" fmla="*/ 41258 w 907165"/>
                    <a:gd name="connsiteY0" fmla="*/ 1014931 h 1418623"/>
                    <a:gd name="connsiteX1" fmla="*/ 389164 w 907165"/>
                    <a:gd name="connsiteY1" fmla="*/ 0 h 1418623"/>
                    <a:gd name="connsiteX2" fmla="*/ 897858 w 907165"/>
                    <a:gd name="connsiteY2" fmla="*/ 1117251 h 1418623"/>
                    <a:gd name="connsiteX3" fmla="*/ 41258 w 907165"/>
                    <a:gd name="connsiteY3" fmla="*/ 1014931 h 1418623"/>
                    <a:gd name="connsiteX0" fmla="*/ 41258 w 847797"/>
                    <a:gd name="connsiteY0" fmla="*/ 1014931 h 1380570"/>
                    <a:gd name="connsiteX1" fmla="*/ 389164 w 847797"/>
                    <a:gd name="connsiteY1" fmla="*/ 0 h 1380570"/>
                    <a:gd name="connsiteX2" fmla="*/ 837259 w 847797"/>
                    <a:gd name="connsiteY2" fmla="*/ 1024980 h 1380570"/>
                    <a:gd name="connsiteX3" fmla="*/ 41258 w 847797"/>
                    <a:gd name="connsiteY3" fmla="*/ 1014931 h 1380570"/>
                    <a:gd name="connsiteX0" fmla="*/ 41258 w 847797"/>
                    <a:gd name="connsiteY0" fmla="*/ 1014931 h 1424466"/>
                    <a:gd name="connsiteX1" fmla="*/ 389164 w 847797"/>
                    <a:gd name="connsiteY1" fmla="*/ 0 h 1424466"/>
                    <a:gd name="connsiteX2" fmla="*/ 837259 w 847797"/>
                    <a:gd name="connsiteY2" fmla="*/ 1024980 h 1424466"/>
                    <a:gd name="connsiteX3" fmla="*/ 41258 w 847797"/>
                    <a:gd name="connsiteY3" fmla="*/ 1014931 h 1424466"/>
                    <a:gd name="connsiteX0" fmla="*/ 41258 w 893415"/>
                    <a:gd name="connsiteY0" fmla="*/ 1014931 h 1451925"/>
                    <a:gd name="connsiteX1" fmla="*/ 389164 w 893415"/>
                    <a:gd name="connsiteY1" fmla="*/ 0 h 1451925"/>
                    <a:gd name="connsiteX2" fmla="*/ 883850 w 893415"/>
                    <a:gd name="connsiteY2" fmla="*/ 1085277 h 1451925"/>
                    <a:gd name="connsiteX3" fmla="*/ 41258 w 893415"/>
                    <a:gd name="connsiteY3" fmla="*/ 1014931 h 145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415" h="1451925">
                      <a:moveTo>
                        <a:pt x="41258" y="1014931"/>
                      </a:moveTo>
                      <a:cubicBezTo>
                        <a:pt x="-3666" y="911509"/>
                        <a:pt x="-109796" y="438089"/>
                        <a:pt x="389164" y="0"/>
                      </a:cubicBezTo>
                      <a:cubicBezTo>
                        <a:pt x="521276" y="5466"/>
                        <a:pt x="963694" y="274043"/>
                        <a:pt x="883850" y="1085277"/>
                      </a:cubicBezTo>
                      <a:cubicBezTo>
                        <a:pt x="657493" y="1515470"/>
                        <a:pt x="377843" y="1655145"/>
                        <a:pt x="41258" y="1014931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05" name="Isosceles Triangle 10"/>
                <p:cNvSpPr/>
                <p:nvPr/>
              </p:nvSpPr>
              <p:spPr>
                <a:xfrm rot="6359160">
                  <a:off x="5018398" y="2820334"/>
                  <a:ext cx="255457" cy="899497"/>
                </a:xfrm>
                <a:custGeom>
                  <a:avLst/>
                  <a:gdLst>
                    <a:gd name="connsiteX0" fmla="*/ 0 w 165317"/>
                    <a:gd name="connsiteY0" fmla="*/ 1326554 h 1326554"/>
                    <a:gd name="connsiteX1" fmla="*/ 82659 w 165317"/>
                    <a:gd name="connsiteY1" fmla="*/ 0 h 1326554"/>
                    <a:gd name="connsiteX2" fmla="*/ 165317 w 165317"/>
                    <a:gd name="connsiteY2" fmla="*/ 1326554 h 1326554"/>
                    <a:gd name="connsiteX3" fmla="*/ 0 w 165317"/>
                    <a:gd name="connsiteY3" fmla="*/ 1326554 h 132655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65317"/>
                    <a:gd name="connsiteY0" fmla="*/ 1249044 h 1249044"/>
                    <a:gd name="connsiteX1" fmla="*/ 136611 w 165317"/>
                    <a:gd name="connsiteY1" fmla="*/ 0 h 1249044"/>
                    <a:gd name="connsiteX2" fmla="*/ 165317 w 165317"/>
                    <a:gd name="connsiteY2" fmla="*/ 1249044 h 1249044"/>
                    <a:gd name="connsiteX3" fmla="*/ 0 w 165317"/>
                    <a:gd name="connsiteY3" fmla="*/ 1249044 h 1249044"/>
                    <a:gd name="connsiteX0" fmla="*/ 0 w 159674"/>
                    <a:gd name="connsiteY0" fmla="*/ 1249044 h 1404052"/>
                    <a:gd name="connsiteX1" fmla="*/ 136611 w 159674"/>
                    <a:gd name="connsiteY1" fmla="*/ 0 h 1404052"/>
                    <a:gd name="connsiteX2" fmla="*/ 159674 w 159674"/>
                    <a:gd name="connsiteY2" fmla="*/ 1404052 h 1404052"/>
                    <a:gd name="connsiteX3" fmla="*/ 0 w 159674"/>
                    <a:gd name="connsiteY3" fmla="*/ 1249044 h 1404052"/>
                    <a:gd name="connsiteX0" fmla="*/ 9855 w 133504"/>
                    <a:gd name="connsiteY0" fmla="*/ 1416557 h 1416557"/>
                    <a:gd name="connsiteX1" fmla="*/ 110441 w 133504"/>
                    <a:gd name="connsiteY1" fmla="*/ 0 h 1416557"/>
                    <a:gd name="connsiteX2" fmla="*/ 133504 w 133504"/>
                    <a:gd name="connsiteY2" fmla="*/ 1404052 h 1416557"/>
                    <a:gd name="connsiteX3" fmla="*/ 9855 w 133504"/>
                    <a:gd name="connsiteY3" fmla="*/ 1416557 h 1416557"/>
                    <a:gd name="connsiteX0" fmla="*/ 43532 w 116130"/>
                    <a:gd name="connsiteY0" fmla="*/ 1394486 h 1404051"/>
                    <a:gd name="connsiteX1" fmla="*/ 93067 w 116130"/>
                    <a:gd name="connsiteY1" fmla="*/ 0 h 1404051"/>
                    <a:gd name="connsiteX2" fmla="*/ 116130 w 116130"/>
                    <a:gd name="connsiteY2" fmla="*/ 1404052 h 1404051"/>
                    <a:gd name="connsiteX3" fmla="*/ 43532 w 116130"/>
                    <a:gd name="connsiteY3" fmla="*/ 1394486 h 1404051"/>
                    <a:gd name="connsiteX0" fmla="*/ 43532 w 93067"/>
                    <a:gd name="connsiteY0" fmla="*/ 1394486 h 1398398"/>
                    <a:gd name="connsiteX1" fmla="*/ 93067 w 93067"/>
                    <a:gd name="connsiteY1" fmla="*/ 0 h 1398398"/>
                    <a:gd name="connsiteX2" fmla="*/ 64336 w 93067"/>
                    <a:gd name="connsiteY2" fmla="*/ 1398398 h 1398398"/>
                    <a:gd name="connsiteX3" fmla="*/ 43532 w 93067"/>
                    <a:gd name="connsiteY3" fmla="*/ 1394486 h 1398398"/>
                    <a:gd name="connsiteX0" fmla="*/ 23015 w 72550"/>
                    <a:gd name="connsiteY0" fmla="*/ 1394486 h 1398398"/>
                    <a:gd name="connsiteX1" fmla="*/ 72550 w 72550"/>
                    <a:gd name="connsiteY1" fmla="*/ 0 h 1398398"/>
                    <a:gd name="connsiteX2" fmla="*/ 43819 w 72550"/>
                    <a:gd name="connsiteY2" fmla="*/ 1398398 h 1398398"/>
                    <a:gd name="connsiteX3" fmla="*/ 23015 w 72550"/>
                    <a:gd name="connsiteY3" fmla="*/ 1394486 h 1398398"/>
                    <a:gd name="connsiteX0" fmla="*/ 350216 w 371020"/>
                    <a:gd name="connsiteY0" fmla="*/ 1235753 h 1239665"/>
                    <a:gd name="connsiteX1" fmla="*/ 28804 w 371020"/>
                    <a:gd name="connsiteY1" fmla="*/ 0 h 1239665"/>
                    <a:gd name="connsiteX2" fmla="*/ 371020 w 371020"/>
                    <a:gd name="connsiteY2" fmla="*/ 1239665 h 1239665"/>
                    <a:gd name="connsiteX3" fmla="*/ 350216 w 371020"/>
                    <a:gd name="connsiteY3" fmla="*/ 1235753 h 1239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20" h="1239665">
                      <a:moveTo>
                        <a:pt x="350216" y="1235753"/>
                      </a:moveTo>
                      <a:cubicBezTo>
                        <a:pt x="395753" y="819405"/>
                        <a:pt x="-125998" y="469783"/>
                        <a:pt x="28804" y="0"/>
                      </a:cubicBezTo>
                      <a:cubicBezTo>
                        <a:pt x="-109343" y="424248"/>
                        <a:pt x="361451" y="823317"/>
                        <a:pt x="371020" y="1239665"/>
                      </a:cubicBezTo>
                      <a:lnTo>
                        <a:pt x="350216" y="1235753"/>
                      </a:lnTo>
                      <a:close/>
                    </a:path>
                  </a:pathLst>
                </a:custGeom>
                <a:grpFill/>
                <a:ln/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302" name="Isosceles Triangle 10"/>
              <p:cNvSpPr/>
              <p:nvPr/>
            </p:nvSpPr>
            <p:spPr>
              <a:xfrm rot="4179416">
                <a:off x="4558480" y="2523344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03" name="Isosceles Triangle 10"/>
              <p:cNvSpPr/>
              <p:nvPr/>
            </p:nvSpPr>
            <p:spPr>
              <a:xfrm rot="13775567" flipH="1">
                <a:off x="3983744" y="2887765"/>
                <a:ext cx="140234" cy="569188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2" name="Group 291"/>
            <p:cNvGrpSpPr/>
            <p:nvPr/>
          </p:nvGrpSpPr>
          <p:grpSpPr>
            <a:xfrm>
              <a:off x="876046" y="1857526"/>
              <a:ext cx="3602737" cy="3579962"/>
              <a:chOff x="1360321" y="2382048"/>
              <a:chExt cx="3602737" cy="3579962"/>
            </a:xfrm>
          </p:grpSpPr>
          <p:grpSp>
            <p:nvGrpSpPr>
              <p:cNvPr id="179" name="Group 178"/>
              <p:cNvGrpSpPr/>
              <p:nvPr/>
            </p:nvGrpSpPr>
            <p:grpSpPr>
              <a:xfrm rot="20088580">
                <a:off x="2965128" y="2382048"/>
                <a:ext cx="1609407" cy="2125644"/>
                <a:chOff x="4071737" y="1045182"/>
                <a:chExt cx="2291126" cy="3026033"/>
              </a:xfrm>
            </p:grpSpPr>
            <p:sp>
              <p:nvSpPr>
                <p:cNvPr id="180" name="Isosceles Triangle 3"/>
                <p:cNvSpPr/>
                <p:nvPr/>
              </p:nvSpPr>
              <p:spPr>
                <a:xfrm rot="2142831" flipH="1">
                  <a:off x="4304079" y="2114981"/>
                  <a:ext cx="352470" cy="1956234"/>
                </a:xfrm>
                <a:custGeom>
                  <a:avLst/>
                  <a:gdLst>
                    <a:gd name="connsiteX0" fmla="*/ 0 w 571317"/>
                    <a:gd name="connsiteY0" fmla="*/ 1829818 h 1829818"/>
                    <a:gd name="connsiteX1" fmla="*/ 285659 w 571317"/>
                    <a:gd name="connsiteY1" fmla="*/ 0 h 1829818"/>
                    <a:gd name="connsiteX2" fmla="*/ 571317 w 571317"/>
                    <a:gd name="connsiteY2" fmla="*/ 1829818 h 1829818"/>
                    <a:gd name="connsiteX3" fmla="*/ 0 w 571317"/>
                    <a:gd name="connsiteY3" fmla="*/ 1829818 h 1829818"/>
                    <a:gd name="connsiteX0" fmla="*/ 0 w 317237"/>
                    <a:gd name="connsiteY0" fmla="*/ 1834615 h 1834615"/>
                    <a:gd name="connsiteX1" fmla="*/ 31579 w 317237"/>
                    <a:gd name="connsiteY1" fmla="*/ 0 h 1834615"/>
                    <a:gd name="connsiteX2" fmla="*/ 317237 w 317237"/>
                    <a:gd name="connsiteY2" fmla="*/ 1829818 h 1834615"/>
                    <a:gd name="connsiteX3" fmla="*/ 0 w 317237"/>
                    <a:gd name="connsiteY3" fmla="*/ 1834615 h 1834615"/>
                    <a:gd name="connsiteX0" fmla="*/ 0 w 406735"/>
                    <a:gd name="connsiteY0" fmla="*/ 1834615 h 1834615"/>
                    <a:gd name="connsiteX1" fmla="*/ 31579 w 406735"/>
                    <a:gd name="connsiteY1" fmla="*/ 0 h 1834615"/>
                    <a:gd name="connsiteX2" fmla="*/ 317237 w 406735"/>
                    <a:gd name="connsiteY2" fmla="*/ 1829818 h 1834615"/>
                    <a:gd name="connsiteX3" fmla="*/ 0 w 406735"/>
                    <a:gd name="connsiteY3" fmla="*/ 1834615 h 1834615"/>
                    <a:gd name="connsiteX0" fmla="*/ 0 w 406735"/>
                    <a:gd name="connsiteY0" fmla="*/ 1834615 h 1834615"/>
                    <a:gd name="connsiteX1" fmla="*/ 31579 w 406735"/>
                    <a:gd name="connsiteY1" fmla="*/ 0 h 1834615"/>
                    <a:gd name="connsiteX2" fmla="*/ 317237 w 406735"/>
                    <a:gd name="connsiteY2" fmla="*/ 1829818 h 1834615"/>
                    <a:gd name="connsiteX3" fmla="*/ 0 w 406735"/>
                    <a:gd name="connsiteY3" fmla="*/ 1834615 h 1834615"/>
                    <a:gd name="connsiteX0" fmla="*/ 0 w 406735"/>
                    <a:gd name="connsiteY0" fmla="*/ 1834615 h 1946391"/>
                    <a:gd name="connsiteX1" fmla="*/ 31579 w 406735"/>
                    <a:gd name="connsiteY1" fmla="*/ 0 h 1946391"/>
                    <a:gd name="connsiteX2" fmla="*/ 317237 w 406735"/>
                    <a:gd name="connsiteY2" fmla="*/ 1829818 h 1946391"/>
                    <a:gd name="connsiteX3" fmla="*/ 0 w 406735"/>
                    <a:gd name="connsiteY3" fmla="*/ 1834615 h 1946391"/>
                    <a:gd name="connsiteX0" fmla="*/ 142700 w 375156"/>
                    <a:gd name="connsiteY0" fmla="*/ 1869131 h 1956234"/>
                    <a:gd name="connsiteX1" fmla="*/ 0 w 375156"/>
                    <a:gd name="connsiteY1" fmla="*/ 0 h 1956234"/>
                    <a:gd name="connsiteX2" fmla="*/ 285658 w 375156"/>
                    <a:gd name="connsiteY2" fmla="*/ 1829818 h 1956234"/>
                    <a:gd name="connsiteX3" fmla="*/ 142700 w 375156"/>
                    <a:gd name="connsiteY3" fmla="*/ 1869131 h 1956234"/>
                    <a:gd name="connsiteX0" fmla="*/ 142700 w 352470"/>
                    <a:gd name="connsiteY0" fmla="*/ 1869131 h 1956234"/>
                    <a:gd name="connsiteX1" fmla="*/ 0 w 352470"/>
                    <a:gd name="connsiteY1" fmla="*/ 0 h 1956234"/>
                    <a:gd name="connsiteX2" fmla="*/ 285658 w 352470"/>
                    <a:gd name="connsiteY2" fmla="*/ 1829818 h 1956234"/>
                    <a:gd name="connsiteX3" fmla="*/ 142700 w 352470"/>
                    <a:gd name="connsiteY3" fmla="*/ 1869131 h 1956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2470" h="1956234">
                      <a:moveTo>
                        <a:pt x="142700" y="1869131"/>
                      </a:moveTo>
                      <a:cubicBezTo>
                        <a:pt x="153226" y="1257593"/>
                        <a:pt x="518684" y="697749"/>
                        <a:pt x="0" y="0"/>
                      </a:cubicBezTo>
                      <a:cubicBezTo>
                        <a:pt x="643020" y="565219"/>
                        <a:pt x="190439" y="1219879"/>
                        <a:pt x="285658" y="1829818"/>
                      </a:cubicBezTo>
                      <a:cubicBezTo>
                        <a:pt x="134064" y="2090094"/>
                        <a:pt x="248446" y="1867532"/>
                        <a:pt x="142700" y="1869131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grpSp>
              <p:nvGrpSpPr>
                <p:cNvPr id="181" name="Group 180"/>
                <p:cNvGrpSpPr/>
                <p:nvPr/>
              </p:nvGrpSpPr>
              <p:grpSpPr>
                <a:xfrm>
                  <a:off x="4071737" y="1045182"/>
                  <a:ext cx="2291126" cy="2085156"/>
                  <a:chOff x="1888099" y="1181204"/>
                  <a:chExt cx="3682008" cy="3351000"/>
                </a:xfrm>
              </p:grpSpPr>
              <p:grpSp>
                <p:nvGrpSpPr>
                  <p:cNvPr id="182" name="Group 181"/>
                  <p:cNvGrpSpPr/>
                  <p:nvPr/>
                </p:nvGrpSpPr>
                <p:grpSpPr>
                  <a:xfrm>
                    <a:off x="1888099" y="1181204"/>
                    <a:ext cx="3682008" cy="3351000"/>
                    <a:chOff x="716603" y="1090308"/>
                    <a:chExt cx="3682008" cy="3351000"/>
                  </a:xfrm>
                </p:grpSpPr>
                <p:sp>
                  <p:nvSpPr>
                    <p:cNvPr id="209" name="Isosceles Triangle 6"/>
                    <p:cNvSpPr/>
                    <p:nvPr/>
                  </p:nvSpPr>
                  <p:spPr>
                    <a:xfrm rot="18619897">
                      <a:off x="2642297" y="2590840"/>
                      <a:ext cx="1227288" cy="224417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227288" h="2063311">
                          <a:moveTo>
                            <a:pt x="8147" y="1354908"/>
                          </a:moveTo>
                          <a:cubicBezTo>
                            <a:pt x="-75117" y="854805"/>
                            <a:pt x="508298" y="99657"/>
                            <a:pt x="465347" y="0"/>
                          </a:cubicBezTo>
                          <a:cubicBezTo>
                            <a:pt x="592902" y="541170"/>
                            <a:pt x="1139790" y="456163"/>
                            <a:pt x="1227288" y="1344727"/>
                          </a:cubicBezTo>
                          <a:cubicBezTo>
                            <a:pt x="1077089" y="2099594"/>
                            <a:pt x="452337" y="2482576"/>
                            <a:pt x="8147" y="135490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557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10" name="Isosceles Triangle 6"/>
                    <p:cNvSpPr/>
                    <p:nvPr/>
                  </p:nvSpPr>
                  <p:spPr>
                    <a:xfrm rot="2531749">
                      <a:off x="1308566" y="3071392"/>
                      <a:ext cx="1337674" cy="1369916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9850 w 1197068"/>
                        <a:gd name="connsiteY0" fmla="*/ 1354908 h 1913125"/>
                        <a:gd name="connsiteX1" fmla="*/ 467050 w 1197068"/>
                        <a:gd name="connsiteY1" fmla="*/ 0 h 1913125"/>
                        <a:gd name="connsiteX2" fmla="*/ 1197068 w 1197068"/>
                        <a:gd name="connsiteY2" fmla="*/ 920025 h 1913125"/>
                        <a:gd name="connsiteX3" fmla="*/ 9850 w 1197068"/>
                        <a:gd name="connsiteY3" fmla="*/ 1354908 h 1913125"/>
                        <a:gd name="connsiteX0" fmla="*/ 7971 w 1320090"/>
                        <a:gd name="connsiteY0" fmla="*/ 1375185 h 1927556"/>
                        <a:gd name="connsiteX1" fmla="*/ 590072 w 1320090"/>
                        <a:gd name="connsiteY1" fmla="*/ 0 h 1927556"/>
                        <a:gd name="connsiteX2" fmla="*/ 1320090 w 1320090"/>
                        <a:gd name="connsiteY2" fmla="*/ 920025 h 1927556"/>
                        <a:gd name="connsiteX3" fmla="*/ 7971 w 1320090"/>
                        <a:gd name="connsiteY3" fmla="*/ 1375185 h 1927556"/>
                        <a:gd name="connsiteX0" fmla="*/ 7971 w 1320090"/>
                        <a:gd name="connsiteY0" fmla="*/ 1375185 h 2057755"/>
                        <a:gd name="connsiteX1" fmla="*/ 590072 w 1320090"/>
                        <a:gd name="connsiteY1" fmla="*/ 0 h 2057755"/>
                        <a:gd name="connsiteX2" fmla="*/ 1320090 w 1320090"/>
                        <a:gd name="connsiteY2" fmla="*/ 920025 h 2057755"/>
                        <a:gd name="connsiteX3" fmla="*/ 7971 w 1320090"/>
                        <a:gd name="connsiteY3" fmla="*/ 1375185 h 2057755"/>
                        <a:gd name="connsiteX0" fmla="*/ 25555 w 1337674"/>
                        <a:gd name="connsiteY0" fmla="*/ 1375185 h 2057757"/>
                        <a:gd name="connsiteX1" fmla="*/ 607656 w 1337674"/>
                        <a:gd name="connsiteY1" fmla="*/ 0 h 2057757"/>
                        <a:gd name="connsiteX2" fmla="*/ 1337674 w 1337674"/>
                        <a:gd name="connsiteY2" fmla="*/ 920025 h 2057757"/>
                        <a:gd name="connsiteX3" fmla="*/ 25555 w 1337674"/>
                        <a:gd name="connsiteY3" fmla="*/ 1375185 h 2057757"/>
                        <a:gd name="connsiteX0" fmla="*/ 25555 w 1337674"/>
                        <a:gd name="connsiteY0" fmla="*/ 1375185 h 2057755"/>
                        <a:gd name="connsiteX1" fmla="*/ 607656 w 1337674"/>
                        <a:gd name="connsiteY1" fmla="*/ 0 h 2057755"/>
                        <a:gd name="connsiteX2" fmla="*/ 1337674 w 1337674"/>
                        <a:gd name="connsiteY2" fmla="*/ 920025 h 2057755"/>
                        <a:gd name="connsiteX3" fmla="*/ 25555 w 1337674"/>
                        <a:gd name="connsiteY3" fmla="*/ 1375185 h 2057755"/>
                        <a:gd name="connsiteX0" fmla="*/ 25555 w 1337674"/>
                        <a:gd name="connsiteY0" fmla="*/ 1375185 h 2057757"/>
                        <a:gd name="connsiteX1" fmla="*/ 607656 w 1337674"/>
                        <a:gd name="connsiteY1" fmla="*/ 0 h 2057757"/>
                        <a:gd name="connsiteX2" fmla="*/ 1337674 w 1337674"/>
                        <a:gd name="connsiteY2" fmla="*/ 920025 h 2057757"/>
                        <a:gd name="connsiteX3" fmla="*/ 25555 w 1337674"/>
                        <a:gd name="connsiteY3" fmla="*/ 1375185 h 2057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37674" h="2057757">
                          <a:moveTo>
                            <a:pt x="25555" y="1375185"/>
                          </a:moveTo>
                          <a:cubicBezTo>
                            <a:pt x="-138358" y="741460"/>
                            <a:pt x="537126" y="522609"/>
                            <a:pt x="607656" y="0"/>
                          </a:cubicBezTo>
                          <a:cubicBezTo>
                            <a:pt x="758612" y="351517"/>
                            <a:pt x="1250176" y="31461"/>
                            <a:pt x="1337674" y="920025"/>
                          </a:cubicBezTo>
                          <a:cubicBezTo>
                            <a:pt x="1187475" y="1674892"/>
                            <a:pt x="721729" y="2796411"/>
                            <a:pt x="25555" y="137518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557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11" name="Isosceles Triangle 6"/>
                    <p:cNvSpPr/>
                    <p:nvPr/>
                  </p:nvSpPr>
                  <p:spPr>
                    <a:xfrm rot="15667023">
                      <a:off x="2914798" y="1610008"/>
                      <a:ext cx="849364" cy="2118263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40595 w 849364"/>
                        <a:gd name="connsiteY0" fmla="*/ 1241424 h 2000391"/>
                        <a:gd name="connsiteX1" fmla="*/ 87423 w 849364"/>
                        <a:gd name="connsiteY1" fmla="*/ 0 h 2000391"/>
                        <a:gd name="connsiteX2" fmla="*/ 849364 w 849364"/>
                        <a:gd name="connsiteY2" fmla="*/ 1344727 h 2000391"/>
                        <a:gd name="connsiteX3" fmla="*/ 40595 w 849364"/>
                        <a:gd name="connsiteY3" fmla="*/ 1241424 h 2000391"/>
                        <a:gd name="connsiteX0" fmla="*/ 40595 w 849364"/>
                        <a:gd name="connsiteY0" fmla="*/ 1241424 h 2118263"/>
                        <a:gd name="connsiteX1" fmla="*/ 87423 w 849364"/>
                        <a:gd name="connsiteY1" fmla="*/ 0 h 2118263"/>
                        <a:gd name="connsiteX2" fmla="*/ 849364 w 849364"/>
                        <a:gd name="connsiteY2" fmla="*/ 1344727 h 2118263"/>
                        <a:gd name="connsiteX3" fmla="*/ 40595 w 849364"/>
                        <a:gd name="connsiteY3" fmla="*/ 1241424 h 21182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9364" h="2118263">
                          <a:moveTo>
                            <a:pt x="40595" y="1241424"/>
                          </a:moveTo>
                          <a:cubicBezTo>
                            <a:pt x="-42669" y="741321"/>
                            <a:pt x="16893" y="522609"/>
                            <a:pt x="87423" y="0"/>
                          </a:cubicBezTo>
                          <a:cubicBezTo>
                            <a:pt x="214978" y="541170"/>
                            <a:pt x="761866" y="456163"/>
                            <a:pt x="849364" y="1344727"/>
                          </a:cubicBezTo>
                          <a:cubicBezTo>
                            <a:pt x="699165" y="2099594"/>
                            <a:pt x="-84724" y="2663371"/>
                            <a:pt x="40595" y="124142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911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12" name="Isosceles Triangle 6"/>
                    <p:cNvSpPr/>
                    <p:nvPr/>
                  </p:nvSpPr>
                  <p:spPr>
                    <a:xfrm rot="11387046">
                      <a:off x="1772590" y="1090308"/>
                      <a:ext cx="1228991" cy="2063311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228991" h="2063311">
                          <a:moveTo>
                            <a:pt x="9850" y="1354908"/>
                          </a:moveTo>
                          <a:cubicBezTo>
                            <a:pt x="-73414" y="854805"/>
                            <a:pt x="396520" y="522609"/>
                            <a:pt x="467050" y="0"/>
                          </a:cubicBezTo>
                          <a:cubicBezTo>
                            <a:pt x="594605" y="541170"/>
                            <a:pt x="1141493" y="456163"/>
                            <a:pt x="1228991" y="1344727"/>
                          </a:cubicBezTo>
                          <a:cubicBezTo>
                            <a:pt x="1078792" y="2099594"/>
                            <a:pt x="454040" y="2482576"/>
                            <a:pt x="9850" y="135490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557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13" name="Isosceles Triangle 6"/>
                    <p:cNvSpPr/>
                    <p:nvPr/>
                  </p:nvSpPr>
                  <p:spPr>
                    <a:xfrm rot="6980063">
                      <a:off x="1147004" y="1729153"/>
                      <a:ext cx="1007824" cy="186862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9850 w 865238"/>
                        <a:gd name="connsiteY0" fmla="*/ 1354908 h 2167221"/>
                        <a:gd name="connsiteX1" fmla="*/ 467050 w 865238"/>
                        <a:gd name="connsiteY1" fmla="*/ 0 h 2167221"/>
                        <a:gd name="connsiteX2" fmla="*/ 865238 w 865238"/>
                        <a:gd name="connsiteY2" fmla="*/ 1567362 h 2167221"/>
                        <a:gd name="connsiteX3" fmla="*/ 9850 w 865238"/>
                        <a:gd name="connsiteY3" fmla="*/ 1354908 h 2167221"/>
                        <a:gd name="connsiteX0" fmla="*/ 10392 w 838156"/>
                        <a:gd name="connsiteY0" fmla="*/ 1647579 h 2327157"/>
                        <a:gd name="connsiteX1" fmla="*/ 439968 w 838156"/>
                        <a:gd name="connsiteY1" fmla="*/ 0 h 2327157"/>
                        <a:gd name="connsiteX2" fmla="*/ 838156 w 838156"/>
                        <a:gd name="connsiteY2" fmla="*/ 1567362 h 2327157"/>
                        <a:gd name="connsiteX3" fmla="*/ 10392 w 838156"/>
                        <a:gd name="connsiteY3" fmla="*/ 1647579 h 2327157"/>
                        <a:gd name="connsiteX0" fmla="*/ 10392 w 838156"/>
                        <a:gd name="connsiteY0" fmla="*/ 1647579 h 2129648"/>
                        <a:gd name="connsiteX1" fmla="*/ 439968 w 838156"/>
                        <a:gd name="connsiteY1" fmla="*/ 0 h 2129648"/>
                        <a:gd name="connsiteX2" fmla="*/ 838156 w 838156"/>
                        <a:gd name="connsiteY2" fmla="*/ 1567362 h 2129648"/>
                        <a:gd name="connsiteX3" fmla="*/ 10392 w 838156"/>
                        <a:gd name="connsiteY3" fmla="*/ 1647579 h 2129648"/>
                        <a:gd name="connsiteX0" fmla="*/ 12391 w 840155"/>
                        <a:gd name="connsiteY0" fmla="*/ 1412543 h 1894612"/>
                        <a:gd name="connsiteX1" fmla="*/ 360672 w 840155"/>
                        <a:gd name="connsiteY1" fmla="*/ 0 h 1894612"/>
                        <a:gd name="connsiteX2" fmla="*/ 840155 w 840155"/>
                        <a:gd name="connsiteY2" fmla="*/ 1332326 h 1894612"/>
                        <a:gd name="connsiteX3" fmla="*/ 12391 w 840155"/>
                        <a:gd name="connsiteY3" fmla="*/ 1412543 h 1894612"/>
                        <a:gd name="connsiteX0" fmla="*/ 12391 w 840155"/>
                        <a:gd name="connsiteY0" fmla="*/ 1412543 h 1894612"/>
                        <a:gd name="connsiteX1" fmla="*/ 360672 w 840155"/>
                        <a:gd name="connsiteY1" fmla="*/ 0 h 1894612"/>
                        <a:gd name="connsiteX2" fmla="*/ 840155 w 840155"/>
                        <a:gd name="connsiteY2" fmla="*/ 1332326 h 1894612"/>
                        <a:gd name="connsiteX3" fmla="*/ 12391 w 840155"/>
                        <a:gd name="connsiteY3" fmla="*/ 1412543 h 1894612"/>
                        <a:gd name="connsiteX0" fmla="*/ 12391 w 872151"/>
                        <a:gd name="connsiteY0" fmla="*/ 1412543 h 1810596"/>
                        <a:gd name="connsiteX1" fmla="*/ 360672 w 872151"/>
                        <a:gd name="connsiteY1" fmla="*/ 0 h 1810596"/>
                        <a:gd name="connsiteX2" fmla="*/ 872151 w 872151"/>
                        <a:gd name="connsiteY2" fmla="*/ 1140128 h 1810596"/>
                        <a:gd name="connsiteX3" fmla="*/ 12391 w 872151"/>
                        <a:gd name="connsiteY3" fmla="*/ 1412543 h 1810596"/>
                        <a:gd name="connsiteX0" fmla="*/ 12391 w 872701"/>
                        <a:gd name="connsiteY0" fmla="*/ 1412543 h 2049864"/>
                        <a:gd name="connsiteX1" fmla="*/ 360672 w 872701"/>
                        <a:gd name="connsiteY1" fmla="*/ 0 h 2049864"/>
                        <a:gd name="connsiteX2" fmla="*/ 872151 w 872701"/>
                        <a:gd name="connsiteY2" fmla="*/ 1140128 h 2049864"/>
                        <a:gd name="connsiteX3" fmla="*/ 431129 w 872701"/>
                        <a:gd name="connsiteY3" fmla="*/ 2046128 h 2049864"/>
                        <a:gd name="connsiteX4" fmla="*/ 12391 w 872701"/>
                        <a:gd name="connsiteY4" fmla="*/ 1412543 h 2049864"/>
                        <a:gd name="connsiteX0" fmla="*/ 10595 w 942508"/>
                        <a:gd name="connsiteY0" fmla="*/ 1509371 h 2050977"/>
                        <a:gd name="connsiteX1" fmla="*/ 430479 w 942508"/>
                        <a:gd name="connsiteY1" fmla="*/ 0 h 2050977"/>
                        <a:gd name="connsiteX2" fmla="*/ 941958 w 942508"/>
                        <a:gd name="connsiteY2" fmla="*/ 1140128 h 2050977"/>
                        <a:gd name="connsiteX3" fmla="*/ 500936 w 942508"/>
                        <a:gd name="connsiteY3" fmla="*/ 2046128 h 2050977"/>
                        <a:gd name="connsiteX4" fmla="*/ 10595 w 942508"/>
                        <a:gd name="connsiteY4" fmla="*/ 1509371 h 2050977"/>
                        <a:gd name="connsiteX0" fmla="*/ 10595 w 788537"/>
                        <a:gd name="connsiteY0" fmla="*/ 1509371 h 2050977"/>
                        <a:gd name="connsiteX1" fmla="*/ 430479 w 788537"/>
                        <a:gd name="connsiteY1" fmla="*/ 0 h 2050977"/>
                        <a:gd name="connsiteX2" fmla="*/ 787493 w 788537"/>
                        <a:gd name="connsiteY2" fmla="*/ 1177445 h 2050977"/>
                        <a:gd name="connsiteX3" fmla="*/ 500936 w 788537"/>
                        <a:gd name="connsiteY3" fmla="*/ 2046128 h 2050977"/>
                        <a:gd name="connsiteX4" fmla="*/ 10595 w 788537"/>
                        <a:gd name="connsiteY4" fmla="*/ 1509371 h 2050977"/>
                        <a:gd name="connsiteX0" fmla="*/ 10595 w 898973"/>
                        <a:gd name="connsiteY0" fmla="*/ 1509371 h 2050977"/>
                        <a:gd name="connsiteX1" fmla="*/ 430479 w 898973"/>
                        <a:gd name="connsiteY1" fmla="*/ 0 h 2050977"/>
                        <a:gd name="connsiteX2" fmla="*/ 787493 w 898973"/>
                        <a:gd name="connsiteY2" fmla="*/ 1177445 h 2050977"/>
                        <a:gd name="connsiteX3" fmla="*/ 500936 w 898973"/>
                        <a:gd name="connsiteY3" fmla="*/ 2046128 h 2050977"/>
                        <a:gd name="connsiteX4" fmla="*/ 10595 w 898973"/>
                        <a:gd name="connsiteY4" fmla="*/ 1509371 h 2050977"/>
                        <a:gd name="connsiteX0" fmla="*/ 10595 w 877435"/>
                        <a:gd name="connsiteY0" fmla="*/ 1509371 h 2050977"/>
                        <a:gd name="connsiteX1" fmla="*/ 430479 w 877435"/>
                        <a:gd name="connsiteY1" fmla="*/ 0 h 2050977"/>
                        <a:gd name="connsiteX2" fmla="*/ 787493 w 877435"/>
                        <a:gd name="connsiteY2" fmla="*/ 1177445 h 2050977"/>
                        <a:gd name="connsiteX3" fmla="*/ 500936 w 877435"/>
                        <a:gd name="connsiteY3" fmla="*/ 2046128 h 2050977"/>
                        <a:gd name="connsiteX4" fmla="*/ 10595 w 877435"/>
                        <a:gd name="connsiteY4" fmla="*/ 1509371 h 2050977"/>
                        <a:gd name="connsiteX0" fmla="*/ 10595 w 877435"/>
                        <a:gd name="connsiteY0" fmla="*/ 1509371 h 2050977"/>
                        <a:gd name="connsiteX1" fmla="*/ 430479 w 877435"/>
                        <a:gd name="connsiteY1" fmla="*/ 0 h 2050977"/>
                        <a:gd name="connsiteX2" fmla="*/ 787493 w 877435"/>
                        <a:gd name="connsiteY2" fmla="*/ 1177445 h 2050977"/>
                        <a:gd name="connsiteX3" fmla="*/ 500936 w 877435"/>
                        <a:gd name="connsiteY3" fmla="*/ 2046128 h 2050977"/>
                        <a:gd name="connsiteX4" fmla="*/ 10595 w 877435"/>
                        <a:gd name="connsiteY4" fmla="*/ 1509371 h 2050977"/>
                        <a:gd name="connsiteX0" fmla="*/ 10595 w 914477"/>
                        <a:gd name="connsiteY0" fmla="*/ 1509371 h 2050977"/>
                        <a:gd name="connsiteX1" fmla="*/ 430479 w 914477"/>
                        <a:gd name="connsiteY1" fmla="*/ 0 h 2050977"/>
                        <a:gd name="connsiteX2" fmla="*/ 830225 w 914477"/>
                        <a:gd name="connsiteY2" fmla="*/ 1043409 h 2050977"/>
                        <a:gd name="connsiteX3" fmla="*/ 500936 w 914477"/>
                        <a:gd name="connsiteY3" fmla="*/ 2046128 h 2050977"/>
                        <a:gd name="connsiteX4" fmla="*/ 10595 w 914477"/>
                        <a:gd name="connsiteY4" fmla="*/ 1509371 h 2050977"/>
                        <a:gd name="connsiteX0" fmla="*/ 10595 w 947475"/>
                        <a:gd name="connsiteY0" fmla="*/ 1509371 h 1998752"/>
                        <a:gd name="connsiteX1" fmla="*/ 430479 w 947475"/>
                        <a:gd name="connsiteY1" fmla="*/ 0 h 1998752"/>
                        <a:gd name="connsiteX2" fmla="*/ 830225 w 947475"/>
                        <a:gd name="connsiteY2" fmla="*/ 1043409 h 1998752"/>
                        <a:gd name="connsiteX3" fmla="*/ 693548 w 947475"/>
                        <a:gd name="connsiteY3" fmla="*/ 1992968 h 1998752"/>
                        <a:gd name="connsiteX4" fmla="*/ 10595 w 947475"/>
                        <a:gd name="connsiteY4" fmla="*/ 1509371 h 1998752"/>
                        <a:gd name="connsiteX0" fmla="*/ 12286 w 881208"/>
                        <a:gd name="connsiteY0" fmla="*/ 1543765 h 1999565"/>
                        <a:gd name="connsiteX1" fmla="*/ 364212 w 881208"/>
                        <a:gd name="connsiteY1" fmla="*/ 0 h 1999565"/>
                        <a:gd name="connsiteX2" fmla="*/ 763958 w 881208"/>
                        <a:gd name="connsiteY2" fmla="*/ 1043409 h 1999565"/>
                        <a:gd name="connsiteX3" fmla="*/ 627281 w 881208"/>
                        <a:gd name="connsiteY3" fmla="*/ 1992968 h 1999565"/>
                        <a:gd name="connsiteX4" fmla="*/ 12286 w 881208"/>
                        <a:gd name="connsiteY4" fmla="*/ 1543765 h 1999565"/>
                        <a:gd name="connsiteX0" fmla="*/ 13820 w 882742"/>
                        <a:gd name="connsiteY0" fmla="*/ 1474871 h 1930671"/>
                        <a:gd name="connsiteX1" fmla="*/ 318323 w 882742"/>
                        <a:gd name="connsiteY1" fmla="*/ 0 h 1930671"/>
                        <a:gd name="connsiteX2" fmla="*/ 765492 w 882742"/>
                        <a:gd name="connsiteY2" fmla="*/ 974515 h 1930671"/>
                        <a:gd name="connsiteX3" fmla="*/ 628815 w 882742"/>
                        <a:gd name="connsiteY3" fmla="*/ 1924074 h 1930671"/>
                        <a:gd name="connsiteX4" fmla="*/ 13820 w 882742"/>
                        <a:gd name="connsiteY4" fmla="*/ 1474871 h 1930671"/>
                        <a:gd name="connsiteX0" fmla="*/ 9237 w 1066046"/>
                        <a:gd name="connsiteY0" fmla="*/ 1523918 h 1932288"/>
                        <a:gd name="connsiteX1" fmla="*/ 501627 w 1066046"/>
                        <a:gd name="connsiteY1" fmla="*/ 0 h 1932288"/>
                        <a:gd name="connsiteX2" fmla="*/ 948796 w 1066046"/>
                        <a:gd name="connsiteY2" fmla="*/ 974515 h 1932288"/>
                        <a:gd name="connsiteX3" fmla="*/ 812119 w 1066046"/>
                        <a:gd name="connsiteY3" fmla="*/ 1924074 h 1932288"/>
                        <a:gd name="connsiteX4" fmla="*/ 9237 w 1066046"/>
                        <a:gd name="connsiteY4" fmla="*/ 1523918 h 1932288"/>
                        <a:gd name="connsiteX0" fmla="*/ 9237 w 1038018"/>
                        <a:gd name="connsiteY0" fmla="*/ 1523918 h 1906778"/>
                        <a:gd name="connsiteX1" fmla="*/ 501627 w 1038018"/>
                        <a:gd name="connsiteY1" fmla="*/ 0 h 1906778"/>
                        <a:gd name="connsiteX2" fmla="*/ 948796 w 1038018"/>
                        <a:gd name="connsiteY2" fmla="*/ 974515 h 1906778"/>
                        <a:gd name="connsiteX3" fmla="*/ 657119 w 1038018"/>
                        <a:gd name="connsiteY3" fmla="*/ 1897337 h 1906778"/>
                        <a:gd name="connsiteX4" fmla="*/ 9237 w 1038018"/>
                        <a:gd name="connsiteY4" fmla="*/ 1523918 h 1906778"/>
                        <a:gd name="connsiteX0" fmla="*/ 9237 w 1020056"/>
                        <a:gd name="connsiteY0" fmla="*/ 1523918 h 1863087"/>
                        <a:gd name="connsiteX1" fmla="*/ 501627 w 1020056"/>
                        <a:gd name="connsiteY1" fmla="*/ 0 h 1863087"/>
                        <a:gd name="connsiteX2" fmla="*/ 948796 w 1020056"/>
                        <a:gd name="connsiteY2" fmla="*/ 974515 h 1863087"/>
                        <a:gd name="connsiteX3" fmla="*/ 497329 w 1020056"/>
                        <a:gd name="connsiteY3" fmla="*/ 1850509 h 1863087"/>
                        <a:gd name="connsiteX4" fmla="*/ 9237 w 1020056"/>
                        <a:gd name="connsiteY4" fmla="*/ 1523918 h 1863087"/>
                        <a:gd name="connsiteX0" fmla="*/ 9237 w 915499"/>
                        <a:gd name="connsiteY0" fmla="*/ 1523918 h 1863087"/>
                        <a:gd name="connsiteX1" fmla="*/ 501627 w 915499"/>
                        <a:gd name="connsiteY1" fmla="*/ 0 h 1863087"/>
                        <a:gd name="connsiteX2" fmla="*/ 831903 w 915499"/>
                        <a:gd name="connsiteY2" fmla="*/ 1036358 h 1863087"/>
                        <a:gd name="connsiteX3" fmla="*/ 497329 w 915499"/>
                        <a:gd name="connsiteY3" fmla="*/ 1850509 h 1863087"/>
                        <a:gd name="connsiteX4" fmla="*/ 9237 w 915499"/>
                        <a:gd name="connsiteY4" fmla="*/ 1523918 h 1863087"/>
                        <a:gd name="connsiteX0" fmla="*/ 9371 w 915633"/>
                        <a:gd name="connsiteY0" fmla="*/ 1510816 h 1849985"/>
                        <a:gd name="connsiteX1" fmla="*/ 493704 w 915633"/>
                        <a:gd name="connsiteY1" fmla="*/ 0 h 1849985"/>
                        <a:gd name="connsiteX2" fmla="*/ 832037 w 915633"/>
                        <a:gd name="connsiteY2" fmla="*/ 1023256 h 1849985"/>
                        <a:gd name="connsiteX3" fmla="*/ 497463 w 915633"/>
                        <a:gd name="connsiteY3" fmla="*/ 1837407 h 1849985"/>
                        <a:gd name="connsiteX4" fmla="*/ 9371 w 915633"/>
                        <a:gd name="connsiteY4" fmla="*/ 1510816 h 1849985"/>
                        <a:gd name="connsiteX0" fmla="*/ 9371 w 915633"/>
                        <a:gd name="connsiteY0" fmla="*/ 1510816 h 1849985"/>
                        <a:gd name="connsiteX1" fmla="*/ 493704 w 915633"/>
                        <a:gd name="connsiteY1" fmla="*/ 0 h 1849985"/>
                        <a:gd name="connsiteX2" fmla="*/ 832037 w 915633"/>
                        <a:gd name="connsiteY2" fmla="*/ 1023256 h 1849985"/>
                        <a:gd name="connsiteX3" fmla="*/ 497463 w 915633"/>
                        <a:gd name="connsiteY3" fmla="*/ 1837407 h 1849985"/>
                        <a:gd name="connsiteX4" fmla="*/ 9371 w 915633"/>
                        <a:gd name="connsiteY4" fmla="*/ 1510816 h 1849985"/>
                        <a:gd name="connsiteX0" fmla="*/ 9371 w 891806"/>
                        <a:gd name="connsiteY0" fmla="*/ 1510816 h 1922668"/>
                        <a:gd name="connsiteX1" fmla="*/ 493704 w 891806"/>
                        <a:gd name="connsiteY1" fmla="*/ 0 h 1922668"/>
                        <a:gd name="connsiteX2" fmla="*/ 832037 w 891806"/>
                        <a:gd name="connsiteY2" fmla="*/ 1023256 h 1922668"/>
                        <a:gd name="connsiteX3" fmla="*/ 229497 w 891806"/>
                        <a:gd name="connsiteY3" fmla="*/ 1914598 h 1922668"/>
                        <a:gd name="connsiteX4" fmla="*/ 9371 w 891806"/>
                        <a:gd name="connsiteY4" fmla="*/ 1510816 h 1922668"/>
                        <a:gd name="connsiteX0" fmla="*/ 89707 w 972142"/>
                        <a:gd name="connsiteY0" fmla="*/ 1510816 h 1922668"/>
                        <a:gd name="connsiteX1" fmla="*/ 30416 w 972142"/>
                        <a:gd name="connsiteY1" fmla="*/ 1434054 h 1922668"/>
                        <a:gd name="connsiteX2" fmla="*/ 574040 w 972142"/>
                        <a:gd name="connsiteY2" fmla="*/ 0 h 1922668"/>
                        <a:gd name="connsiteX3" fmla="*/ 912373 w 972142"/>
                        <a:gd name="connsiteY3" fmla="*/ 1023256 h 1922668"/>
                        <a:gd name="connsiteX4" fmla="*/ 309833 w 972142"/>
                        <a:gd name="connsiteY4" fmla="*/ 1914598 h 1922668"/>
                        <a:gd name="connsiteX5" fmla="*/ 89707 w 972142"/>
                        <a:gd name="connsiteY5" fmla="*/ 1510816 h 1922668"/>
                        <a:gd name="connsiteX0" fmla="*/ 0 w 882435"/>
                        <a:gd name="connsiteY0" fmla="*/ 1510816 h 1922668"/>
                        <a:gd name="connsiteX1" fmla="*/ 484333 w 882435"/>
                        <a:gd name="connsiteY1" fmla="*/ 0 h 1922668"/>
                        <a:gd name="connsiteX2" fmla="*/ 822666 w 882435"/>
                        <a:gd name="connsiteY2" fmla="*/ 1023256 h 1922668"/>
                        <a:gd name="connsiteX3" fmla="*/ 220126 w 882435"/>
                        <a:gd name="connsiteY3" fmla="*/ 1914598 h 1922668"/>
                        <a:gd name="connsiteX4" fmla="*/ 0 w 882435"/>
                        <a:gd name="connsiteY4" fmla="*/ 1510816 h 1922668"/>
                        <a:gd name="connsiteX0" fmla="*/ 0 w 992224"/>
                        <a:gd name="connsiteY0" fmla="*/ 1430352 h 1925786"/>
                        <a:gd name="connsiteX1" fmla="*/ 593391 w 992224"/>
                        <a:gd name="connsiteY1" fmla="*/ 0 h 1925786"/>
                        <a:gd name="connsiteX2" fmla="*/ 931724 w 992224"/>
                        <a:gd name="connsiteY2" fmla="*/ 1023256 h 1925786"/>
                        <a:gd name="connsiteX3" fmla="*/ 329184 w 992224"/>
                        <a:gd name="connsiteY3" fmla="*/ 1914598 h 1925786"/>
                        <a:gd name="connsiteX4" fmla="*/ 0 w 992224"/>
                        <a:gd name="connsiteY4" fmla="*/ 1430352 h 1925786"/>
                        <a:gd name="connsiteX0" fmla="*/ 0 w 992224"/>
                        <a:gd name="connsiteY0" fmla="*/ 1430352 h 1925786"/>
                        <a:gd name="connsiteX1" fmla="*/ 593391 w 992224"/>
                        <a:gd name="connsiteY1" fmla="*/ 0 h 1925786"/>
                        <a:gd name="connsiteX2" fmla="*/ 931724 w 992224"/>
                        <a:gd name="connsiteY2" fmla="*/ 1023256 h 1925786"/>
                        <a:gd name="connsiteX3" fmla="*/ 329184 w 992224"/>
                        <a:gd name="connsiteY3" fmla="*/ 1914598 h 1925786"/>
                        <a:gd name="connsiteX4" fmla="*/ 0 w 992224"/>
                        <a:gd name="connsiteY4" fmla="*/ 1430352 h 1925786"/>
                        <a:gd name="connsiteX0" fmla="*/ 0 w 992224"/>
                        <a:gd name="connsiteY0" fmla="*/ 1373996 h 1869430"/>
                        <a:gd name="connsiteX1" fmla="*/ 677645 w 992224"/>
                        <a:gd name="connsiteY1" fmla="*/ 0 h 1869430"/>
                        <a:gd name="connsiteX2" fmla="*/ 931724 w 992224"/>
                        <a:gd name="connsiteY2" fmla="*/ 966900 h 1869430"/>
                        <a:gd name="connsiteX3" fmla="*/ 329184 w 992224"/>
                        <a:gd name="connsiteY3" fmla="*/ 1858242 h 1869430"/>
                        <a:gd name="connsiteX4" fmla="*/ 0 w 992224"/>
                        <a:gd name="connsiteY4" fmla="*/ 1373996 h 1869430"/>
                        <a:gd name="connsiteX0" fmla="*/ 0 w 992224"/>
                        <a:gd name="connsiteY0" fmla="*/ 1373996 h 1869430"/>
                        <a:gd name="connsiteX1" fmla="*/ 677645 w 992224"/>
                        <a:gd name="connsiteY1" fmla="*/ 0 h 1869430"/>
                        <a:gd name="connsiteX2" fmla="*/ 931724 w 992224"/>
                        <a:gd name="connsiteY2" fmla="*/ 966900 h 1869430"/>
                        <a:gd name="connsiteX3" fmla="*/ 329184 w 992224"/>
                        <a:gd name="connsiteY3" fmla="*/ 1858242 h 1869430"/>
                        <a:gd name="connsiteX4" fmla="*/ 0 w 992224"/>
                        <a:gd name="connsiteY4" fmla="*/ 1373996 h 1869430"/>
                        <a:gd name="connsiteX0" fmla="*/ 0 w 992224"/>
                        <a:gd name="connsiteY0" fmla="*/ 1373996 h 1869430"/>
                        <a:gd name="connsiteX1" fmla="*/ 677645 w 992224"/>
                        <a:gd name="connsiteY1" fmla="*/ 0 h 1869430"/>
                        <a:gd name="connsiteX2" fmla="*/ 931724 w 992224"/>
                        <a:gd name="connsiteY2" fmla="*/ 966900 h 1869430"/>
                        <a:gd name="connsiteX3" fmla="*/ 329184 w 992224"/>
                        <a:gd name="connsiteY3" fmla="*/ 1858242 h 1869430"/>
                        <a:gd name="connsiteX4" fmla="*/ 0 w 992224"/>
                        <a:gd name="connsiteY4" fmla="*/ 1373996 h 1869430"/>
                        <a:gd name="connsiteX0" fmla="*/ 37803 w 1030027"/>
                        <a:gd name="connsiteY0" fmla="*/ 1373996 h 1872356"/>
                        <a:gd name="connsiteX1" fmla="*/ 715448 w 1030027"/>
                        <a:gd name="connsiteY1" fmla="*/ 0 h 1872356"/>
                        <a:gd name="connsiteX2" fmla="*/ 969527 w 1030027"/>
                        <a:gd name="connsiteY2" fmla="*/ 966900 h 1872356"/>
                        <a:gd name="connsiteX3" fmla="*/ 366987 w 1030027"/>
                        <a:gd name="connsiteY3" fmla="*/ 1858242 h 1872356"/>
                        <a:gd name="connsiteX4" fmla="*/ 37803 w 1030027"/>
                        <a:gd name="connsiteY4" fmla="*/ 1373996 h 1872356"/>
                        <a:gd name="connsiteX0" fmla="*/ 30839 w 1143212"/>
                        <a:gd name="connsiteY0" fmla="*/ 1309500 h 1866820"/>
                        <a:gd name="connsiteX1" fmla="*/ 827387 w 1143212"/>
                        <a:gd name="connsiteY1" fmla="*/ 0 h 1866820"/>
                        <a:gd name="connsiteX2" fmla="*/ 1081466 w 1143212"/>
                        <a:gd name="connsiteY2" fmla="*/ 966900 h 1866820"/>
                        <a:gd name="connsiteX3" fmla="*/ 478926 w 1143212"/>
                        <a:gd name="connsiteY3" fmla="*/ 1858242 h 1866820"/>
                        <a:gd name="connsiteX4" fmla="*/ 30839 w 1143212"/>
                        <a:gd name="connsiteY4" fmla="*/ 1309500 h 1866820"/>
                        <a:gd name="connsiteX0" fmla="*/ 71029 w 1183402"/>
                        <a:gd name="connsiteY0" fmla="*/ 1309500 h 1866820"/>
                        <a:gd name="connsiteX1" fmla="*/ 867577 w 1183402"/>
                        <a:gd name="connsiteY1" fmla="*/ 0 h 1866820"/>
                        <a:gd name="connsiteX2" fmla="*/ 1121656 w 1183402"/>
                        <a:gd name="connsiteY2" fmla="*/ 966900 h 1866820"/>
                        <a:gd name="connsiteX3" fmla="*/ 519116 w 1183402"/>
                        <a:gd name="connsiteY3" fmla="*/ 1858242 h 1866820"/>
                        <a:gd name="connsiteX4" fmla="*/ 71029 w 1183402"/>
                        <a:gd name="connsiteY4" fmla="*/ 1309500 h 1866820"/>
                        <a:gd name="connsiteX0" fmla="*/ 30840 w 1143213"/>
                        <a:gd name="connsiteY0" fmla="*/ 1309500 h 1866820"/>
                        <a:gd name="connsiteX1" fmla="*/ 827388 w 1143213"/>
                        <a:gd name="connsiteY1" fmla="*/ 0 h 1866820"/>
                        <a:gd name="connsiteX2" fmla="*/ 1081467 w 1143213"/>
                        <a:gd name="connsiteY2" fmla="*/ 966900 h 1866820"/>
                        <a:gd name="connsiteX3" fmla="*/ 478927 w 1143213"/>
                        <a:gd name="connsiteY3" fmla="*/ 1858242 h 1866820"/>
                        <a:gd name="connsiteX4" fmla="*/ 30840 w 1143213"/>
                        <a:gd name="connsiteY4" fmla="*/ 1309500 h 1866820"/>
                        <a:gd name="connsiteX0" fmla="*/ 0 w 1112373"/>
                        <a:gd name="connsiteY0" fmla="*/ 1309500 h 1865529"/>
                        <a:gd name="connsiteX1" fmla="*/ 796548 w 1112373"/>
                        <a:gd name="connsiteY1" fmla="*/ 0 h 1865529"/>
                        <a:gd name="connsiteX2" fmla="*/ 1050627 w 1112373"/>
                        <a:gd name="connsiteY2" fmla="*/ 966900 h 1865529"/>
                        <a:gd name="connsiteX3" fmla="*/ 448087 w 1112373"/>
                        <a:gd name="connsiteY3" fmla="*/ 1858242 h 1865529"/>
                        <a:gd name="connsiteX4" fmla="*/ 0 w 1112373"/>
                        <a:gd name="connsiteY4" fmla="*/ 1309500 h 1865529"/>
                        <a:gd name="connsiteX0" fmla="*/ 0 w 842999"/>
                        <a:gd name="connsiteY0" fmla="*/ 1341679 h 1867555"/>
                        <a:gd name="connsiteX1" fmla="*/ 529904 w 842999"/>
                        <a:gd name="connsiteY1" fmla="*/ 0 h 1867555"/>
                        <a:gd name="connsiteX2" fmla="*/ 783983 w 842999"/>
                        <a:gd name="connsiteY2" fmla="*/ 966900 h 1867555"/>
                        <a:gd name="connsiteX3" fmla="*/ 181443 w 842999"/>
                        <a:gd name="connsiteY3" fmla="*/ 1858242 h 1867555"/>
                        <a:gd name="connsiteX4" fmla="*/ 0 w 842999"/>
                        <a:gd name="connsiteY4" fmla="*/ 1341679 h 1867555"/>
                        <a:gd name="connsiteX0" fmla="*/ 9513 w 852512"/>
                        <a:gd name="connsiteY0" fmla="*/ 1341679 h 1867555"/>
                        <a:gd name="connsiteX1" fmla="*/ 539417 w 852512"/>
                        <a:gd name="connsiteY1" fmla="*/ 0 h 1867555"/>
                        <a:gd name="connsiteX2" fmla="*/ 793496 w 852512"/>
                        <a:gd name="connsiteY2" fmla="*/ 966900 h 1867555"/>
                        <a:gd name="connsiteX3" fmla="*/ 190956 w 852512"/>
                        <a:gd name="connsiteY3" fmla="*/ 1858242 h 1867555"/>
                        <a:gd name="connsiteX4" fmla="*/ 9513 w 852512"/>
                        <a:gd name="connsiteY4" fmla="*/ 1341679 h 1867555"/>
                        <a:gd name="connsiteX0" fmla="*/ 7374 w 1007824"/>
                        <a:gd name="connsiteY0" fmla="*/ 1408644 h 1873249"/>
                        <a:gd name="connsiteX1" fmla="*/ 693161 w 1007824"/>
                        <a:gd name="connsiteY1" fmla="*/ 0 h 1873249"/>
                        <a:gd name="connsiteX2" fmla="*/ 947240 w 1007824"/>
                        <a:gd name="connsiteY2" fmla="*/ 966900 h 1873249"/>
                        <a:gd name="connsiteX3" fmla="*/ 344700 w 1007824"/>
                        <a:gd name="connsiteY3" fmla="*/ 1858242 h 1873249"/>
                        <a:gd name="connsiteX4" fmla="*/ 7374 w 1007824"/>
                        <a:gd name="connsiteY4" fmla="*/ 1408644 h 1873249"/>
                        <a:gd name="connsiteX0" fmla="*/ 7374 w 1007824"/>
                        <a:gd name="connsiteY0" fmla="*/ 1408644 h 1868625"/>
                        <a:gd name="connsiteX1" fmla="*/ 693161 w 1007824"/>
                        <a:gd name="connsiteY1" fmla="*/ 0 h 1868625"/>
                        <a:gd name="connsiteX2" fmla="*/ 947240 w 1007824"/>
                        <a:gd name="connsiteY2" fmla="*/ 966900 h 1868625"/>
                        <a:gd name="connsiteX3" fmla="*/ 344700 w 1007824"/>
                        <a:gd name="connsiteY3" fmla="*/ 1858242 h 1868625"/>
                        <a:gd name="connsiteX4" fmla="*/ 7374 w 1007824"/>
                        <a:gd name="connsiteY4" fmla="*/ 1408644 h 1868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7824" h="1868625">
                          <a:moveTo>
                            <a:pt x="7374" y="1408644"/>
                          </a:moveTo>
                          <a:cubicBezTo>
                            <a:pt x="-74939" y="1108605"/>
                            <a:pt x="556050" y="81260"/>
                            <a:pt x="693161" y="0"/>
                          </a:cubicBezTo>
                          <a:cubicBezTo>
                            <a:pt x="833418" y="204589"/>
                            <a:pt x="534137" y="285128"/>
                            <a:pt x="947240" y="966900"/>
                          </a:cubicBezTo>
                          <a:cubicBezTo>
                            <a:pt x="1218250" y="1452952"/>
                            <a:pt x="501344" y="1784618"/>
                            <a:pt x="344700" y="1858242"/>
                          </a:cubicBezTo>
                          <a:cubicBezTo>
                            <a:pt x="188056" y="1931866"/>
                            <a:pt x="31268" y="1596322"/>
                            <a:pt x="7374" y="14086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4690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183" name="Group 182"/>
                  <p:cNvGrpSpPr/>
                  <p:nvPr/>
                </p:nvGrpSpPr>
                <p:grpSpPr>
                  <a:xfrm rot="774803">
                    <a:off x="3384797" y="2013632"/>
                    <a:ext cx="721317" cy="1492806"/>
                    <a:chOff x="2190652" y="1669979"/>
                    <a:chExt cx="842364" cy="1743320"/>
                  </a:xfrm>
                </p:grpSpPr>
                <p:grpSp>
                  <p:nvGrpSpPr>
                    <p:cNvPr id="184" name="Group 183"/>
                    <p:cNvGrpSpPr/>
                    <p:nvPr/>
                  </p:nvGrpSpPr>
                  <p:grpSpPr>
                    <a:xfrm rot="762933">
                      <a:off x="2583161" y="1704205"/>
                      <a:ext cx="286209" cy="1501574"/>
                      <a:chOff x="2244673" y="2138221"/>
                      <a:chExt cx="286209" cy="1501574"/>
                    </a:xfrm>
                  </p:grpSpPr>
                  <p:sp>
                    <p:nvSpPr>
                      <p:cNvPr id="207" name="Isosceles Triangle 18"/>
                      <p:cNvSpPr/>
                      <p:nvPr/>
                    </p:nvSpPr>
                    <p:spPr>
                      <a:xfrm>
                        <a:off x="2244673" y="2223141"/>
                        <a:ext cx="249464" cy="141665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208" name="Oval 207"/>
                      <p:cNvSpPr/>
                      <p:nvPr/>
                    </p:nvSpPr>
                    <p:spPr>
                      <a:xfrm rot="2487342">
                        <a:off x="2405819" y="2138221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185" name="Group 184"/>
                    <p:cNvGrpSpPr/>
                    <p:nvPr/>
                  </p:nvGrpSpPr>
                  <p:grpSpPr>
                    <a:xfrm rot="20959046">
                      <a:off x="2217765" y="1802269"/>
                      <a:ext cx="346711" cy="1401039"/>
                      <a:chOff x="2256969" y="2149533"/>
                      <a:chExt cx="346711" cy="1401039"/>
                    </a:xfrm>
                  </p:grpSpPr>
                  <p:sp>
                    <p:nvSpPr>
                      <p:cNvPr id="205" name="Isosceles Triangle 18"/>
                      <p:cNvSpPr/>
                      <p:nvPr/>
                    </p:nvSpPr>
                    <p:spPr>
                      <a:xfrm>
                        <a:off x="2256969" y="2258778"/>
                        <a:ext cx="249464" cy="129179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206" name="Oval 205"/>
                      <p:cNvSpPr/>
                      <p:nvPr/>
                    </p:nvSpPr>
                    <p:spPr>
                      <a:xfrm rot="20742339">
                        <a:off x="2478617" y="2149533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186" name="Group 185"/>
                    <p:cNvGrpSpPr/>
                    <p:nvPr/>
                  </p:nvGrpSpPr>
                  <p:grpSpPr>
                    <a:xfrm rot="20938360">
                      <a:off x="2190652" y="2131598"/>
                      <a:ext cx="267923" cy="1269716"/>
                      <a:chOff x="2256970" y="2163257"/>
                      <a:chExt cx="267923" cy="1269716"/>
                    </a:xfrm>
                  </p:grpSpPr>
                  <p:sp>
                    <p:nvSpPr>
                      <p:cNvPr id="203" name="Isosceles Triangle 18"/>
                      <p:cNvSpPr/>
                      <p:nvPr/>
                    </p:nvSpPr>
                    <p:spPr>
                      <a:xfrm>
                        <a:off x="2256970" y="2272323"/>
                        <a:ext cx="242450" cy="1160650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2450"/>
                          <a:gd name="connsiteY0" fmla="*/ 985642 h 1091805"/>
                          <a:gd name="connsiteX1" fmla="*/ 163511 w 242450"/>
                          <a:gd name="connsiteY1" fmla="*/ 0 h 1091805"/>
                          <a:gd name="connsiteX2" fmla="*/ 242450 w 242450"/>
                          <a:gd name="connsiteY2" fmla="*/ 1041398 h 1091805"/>
                          <a:gd name="connsiteX3" fmla="*/ 0 w 242450"/>
                          <a:gd name="connsiteY3" fmla="*/ 985642 h 1091805"/>
                          <a:gd name="connsiteX0" fmla="*/ 0 w 242450"/>
                          <a:gd name="connsiteY0" fmla="*/ 985642 h 1091805"/>
                          <a:gd name="connsiteX1" fmla="*/ 163511 w 242450"/>
                          <a:gd name="connsiteY1" fmla="*/ 0 h 1091805"/>
                          <a:gd name="connsiteX2" fmla="*/ 242450 w 242450"/>
                          <a:gd name="connsiteY2" fmla="*/ 1041398 h 1091805"/>
                          <a:gd name="connsiteX3" fmla="*/ 0 w 242450"/>
                          <a:gd name="connsiteY3" fmla="*/ 985642 h 1091805"/>
                          <a:gd name="connsiteX0" fmla="*/ 0 w 242450"/>
                          <a:gd name="connsiteY0" fmla="*/ 985642 h 1160650"/>
                          <a:gd name="connsiteX1" fmla="*/ 163511 w 242450"/>
                          <a:gd name="connsiteY1" fmla="*/ 0 h 1160650"/>
                          <a:gd name="connsiteX2" fmla="*/ 242450 w 242450"/>
                          <a:gd name="connsiteY2" fmla="*/ 1041398 h 1160650"/>
                          <a:gd name="connsiteX3" fmla="*/ 0 w 242450"/>
                          <a:gd name="connsiteY3" fmla="*/ 985642 h 1160650"/>
                          <a:gd name="connsiteX0" fmla="*/ 0 w 242450"/>
                          <a:gd name="connsiteY0" fmla="*/ 985642 h 1160650"/>
                          <a:gd name="connsiteX1" fmla="*/ 163511 w 242450"/>
                          <a:gd name="connsiteY1" fmla="*/ 0 h 1160650"/>
                          <a:gd name="connsiteX2" fmla="*/ 242450 w 242450"/>
                          <a:gd name="connsiteY2" fmla="*/ 1041398 h 1160650"/>
                          <a:gd name="connsiteX3" fmla="*/ 0 w 242450"/>
                          <a:gd name="connsiteY3" fmla="*/ 985642 h 1160650"/>
                          <a:gd name="connsiteX0" fmla="*/ 0 w 242450"/>
                          <a:gd name="connsiteY0" fmla="*/ 985642 h 1160650"/>
                          <a:gd name="connsiteX1" fmla="*/ 163511 w 242450"/>
                          <a:gd name="connsiteY1" fmla="*/ 0 h 1160650"/>
                          <a:gd name="connsiteX2" fmla="*/ 242450 w 242450"/>
                          <a:gd name="connsiteY2" fmla="*/ 1041398 h 1160650"/>
                          <a:gd name="connsiteX3" fmla="*/ 0 w 242450"/>
                          <a:gd name="connsiteY3" fmla="*/ 985642 h 11606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2450" h="1160650">
                            <a:moveTo>
                              <a:pt x="0" y="985642"/>
                            </a:moveTo>
                            <a:cubicBezTo>
                              <a:pt x="9918" y="681026"/>
                              <a:pt x="80356" y="333063"/>
                              <a:pt x="163511" y="0"/>
                            </a:cubicBezTo>
                            <a:cubicBezTo>
                              <a:pt x="161173" y="351648"/>
                              <a:pt x="33980" y="681212"/>
                              <a:pt x="242450" y="1041398"/>
                            </a:cubicBezTo>
                            <a:cubicBezTo>
                              <a:pt x="198803" y="1100871"/>
                              <a:pt x="264708" y="1305295"/>
                              <a:pt x="0" y="985642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 dirty="0"/>
                      </a:p>
                    </p:txBody>
                  </p:sp>
                  <p:sp>
                    <p:nvSpPr>
                      <p:cNvPr id="204" name="Oval 203"/>
                      <p:cNvSpPr/>
                      <p:nvPr/>
                    </p:nvSpPr>
                    <p:spPr>
                      <a:xfrm rot="21055013">
                        <a:off x="2399830" y="2163257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187" name="Group 186"/>
                    <p:cNvGrpSpPr/>
                    <p:nvPr/>
                  </p:nvGrpSpPr>
                  <p:grpSpPr>
                    <a:xfrm rot="168991">
                      <a:off x="2417633" y="1669979"/>
                      <a:ext cx="308093" cy="1584710"/>
                      <a:chOff x="2244673" y="2172451"/>
                      <a:chExt cx="308093" cy="1467344"/>
                    </a:xfrm>
                  </p:grpSpPr>
                  <p:sp>
                    <p:nvSpPr>
                      <p:cNvPr id="201" name="Isosceles Triangle 18"/>
                      <p:cNvSpPr/>
                      <p:nvPr/>
                    </p:nvSpPr>
                    <p:spPr>
                      <a:xfrm>
                        <a:off x="2244673" y="2223141"/>
                        <a:ext cx="249464" cy="141665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39000">
                            <a:srgbClr val="B6A5EE"/>
                          </a:gs>
                          <a:gs pos="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202" name="Oval 201"/>
                      <p:cNvSpPr/>
                      <p:nvPr/>
                    </p:nvSpPr>
                    <p:spPr>
                      <a:xfrm rot="367781">
                        <a:off x="2427703" y="2172451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188" name="Group 187"/>
                    <p:cNvGrpSpPr/>
                    <p:nvPr/>
                  </p:nvGrpSpPr>
                  <p:grpSpPr>
                    <a:xfrm rot="1356516">
                      <a:off x="2728101" y="1808070"/>
                      <a:ext cx="304915" cy="1503049"/>
                      <a:chOff x="2244673" y="2136746"/>
                      <a:chExt cx="304915" cy="1503049"/>
                    </a:xfrm>
                  </p:grpSpPr>
                  <p:sp>
                    <p:nvSpPr>
                      <p:cNvPr id="199" name="Isosceles Triangle 18"/>
                      <p:cNvSpPr/>
                      <p:nvPr/>
                    </p:nvSpPr>
                    <p:spPr>
                      <a:xfrm>
                        <a:off x="2244673" y="2223141"/>
                        <a:ext cx="249464" cy="141665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200" name="Oval 199"/>
                      <p:cNvSpPr/>
                      <p:nvPr/>
                    </p:nvSpPr>
                    <p:spPr>
                      <a:xfrm rot="2487342">
                        <a:off x="2424525" y="2136746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189" name="Group 188"/>
                    <p:cNvGrpSpPr/>
                    <p:nvPr/>
                  </p:nvGrpSpPr>
                  <p:grpSpPr>
                    <a:xfrm rot="1470233">
                      <a:off x="2716383" y="2207724"/>
                      <a:ext cx="293859" cy="1200621"/>
                      <a:chOff x="2256968" y="2163508"/>
                      <a:chExt cx="293859" cy="1200621"/>
                    </a:xfrm>
                  </p:grpSpPr>
                  <p:sp>
                    <p:nvSpPr>
                      <p:cNvPr id="197" name="Oval 196"/>
                      <p:cNvSpPr/>
                      <p:nvPr/>
                    </p:nvSpPr>
                    <p:spPr>
                      <a:xfrm rot="1067978">
                        <a:off x="2394713" y="2163508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98" name="Isosceles Triangle 18"/>
                      <p:cNvSpPr/>
                      <p:nvPr/>
                    </p:nvSpPr>
                    <p:spPr>
                      <a:xfrm>
                        <a:off x="2256968" y="2310954"/>
                        <a:ext cx="293859" cy="1053175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75326"/>
                          <a:gd name="connsiteY0" fmla="*/ 978296 h 1084459"/>
                          <a:gd name="connsiteX1" fmla="*/ 275326 w 275326"/>
                          <a:gd name="connsiteY1" fmla="*/ 0 h 1084459"/>
                          <a:gd name="connsiteX2" fmla="*/ 242450 w 275326"/>
                          <a:gd name="connsiteY2" fmla="*/ 1034052 h 1084459"/>
                          <a:gd name="connsiteX3" fmla="*/ 0 w 275326"/>
                          <a:gd name="connsiteY3" fmla="*/ 978296 h 1084459"/>
                          <a:gd name="connsiteX0" fmla="*/ 0 w 275326"/>
                          <a:gd name="connsiteY0" fmla="*/ 978296 h 1084459"/>
                          <a:gd name="connsiteX1" fmla="*/ 275326 w 275326"/>
                          <a:gd name="connsiteY1" fmla="*/ 0 h 1084459"/>
                          <a:gd name="connsiteX2" fmla="*/ 242450 w 275326"/>
                          <a:gd name="connsiteY2" fmla="*/ 1034052 h 1084459"/>
                          <a:gd name="connsiteX3" fmla="*/ 0 w 275326"/>
                          <a:gd name="connsiteY3" fmla="*/ 978296 h 1084459"/>
                          <a:gd name="connsiteX0" fmla="*/ 0 w 275326"/>
                          <a:gd name="connsiteY0" fmla="*/ 978296 h 1084459"/>
                          <a:gd name="connsiteX1" fmla="*/ 275326 w 275326"/>
                          <a:gd name="connsiteY1" fmla="*/ 0 h 1084459"/>
                          <a:gd name="connsiteX2" fmla="*/ 242450 w 275326"/>
                          <a:gd name="connsiteY2" fmla="*/ 1034052 h 1084459"/>
                          <a:gd name="connsiteX3" fmla="*/ 0 w 275326"/>
                          <a:gd name="connsiteY3" fmla="*/ 978296 h 1084459"/>
                          <a:gd name="connsiteX0" fmla="*/ 0 w 331695"/>
                          <a:gd name="connsiteY0" fmla="*/ 978296 h 1084459"/>
                          <a:gd name="connsiteX1" fmla="*/ 275326 w 331695"/>
                          <a:gd name="connsiteY1" fmla="*/ 0 h 1084459"/>
                          <a:gd name="connsiteX2" fmla="*/ 242450 w 331695"/>
                          <a:gd name="connsiteY2" fmla="*/ 1034052 h 1084459"/>
                          <a:gd name="connsiteX3" fmla="*/ 0 w 331695"/>
                          <a:gd name="connsiteY3" fmla="*/ 978296 h 1084459"/>
                          <a:gd name="connsiteX0" fmla="*/ 0 w 331695"/>
                          <a:gd name="connsiteY0" fmla="*/ 978296 h 1084459"/>
                          <a:gd name="connsiteX1" fmla="*/ 275326 w 331695"/>
                          <a:gd name="connsiteY1" fmla="*/ 0 h 1084459"/>
                          <a:gd name="connsiteX2" fmla="*/ 242450 w 331695"/>
                          <a:gd name="connsiteY2" fmla="*/ 1034052 h 1084459"/>
                          <a:gd name="connsiteX3" fmla="*/ 0 w 331695"/>
                          <a:gd name="connsiteY3" fmla="*/ 978296 h 1084459"/>
                          <a:gd name="connsiteX0" fmla="*/ 0 w 293859"/>
                          <a:gd name="connsiteY0" fmla="*/ 947012 h 1053175"/>
                          <a:gd name="connsiteX1" fmla="*/ 228887 w 293859"/>
                          <a:gd name="connsiteY1" fmla="*/ 0 h 1053175"/>
                          <a:gd name="connsiteX2" fmla="*/ 242450 w 293859"/>
                          <a:gd name="connsiteY2" fmla="*/ 1002768 h 1053175"/>
                          <a:gd name="connsiteX3" fmla="*/ 0 w 293859"/>
                          <a:gd name="connsiteY3" fmla="*/ 947012 h 1053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3859" h="1053175">
                            <a:moveTo>
                              <a:pt x="0" y="947012"/>
                            </a:moveTo>
                            <a:cubicBezTo>
                              <a:pt x="142628" y="658554"/>
                              <a:pt x="272053" y="422956"/>
                              <a:pt x="228887" y="0"/>
                            </a:cubicBezTo>
                            <a:cubicBezTo>
                              <a:pt x="392464" y="455268"/>
                              <a:pt x="189032" y="643686"/>
                              <a:pt x="242450" y="1002768"/>
                            </a:cubicBezTo>
                            <a:cubicBezTo>
                              <a:pt x="198803" y="1062241"/>
                              <a:pt x="84534" y="1095695"/>
                              <a:pt x="0" y="947012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sp>
                  <p:nvSpPr>
                    <p:cNvPr id="190" name="Oval 189"/>
                    <p:cNvSpPr/>
                    <p:nvPr/>
                  </p:nvSpPr>
                  <p:spPr>
                    <a:xfrm>
                      <a:off x="2351354" y="2924903"/>
                      <a:ext cx="365932" cy="365757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grpSp>
                  <p:nvGrpSpPr>
                    <p:cNvPr id="191" name="Group 190"/>
                    <p:cNvGrpSpPr/>
                    <p:nvPr/>
                  </p:nvGrpSpPr>
                  <p:grpSpPr>
                    <a:xfrm rot="1066954">
                      <a:off x="2467589" y="2177543"/>
                      <a:ext cx="391643" cy="1235756"/>
                      <a:chOff x="2202473" y="2128438"/>
                      <a:chExt cx="391643" cy="1235756"/>
                    </a:xfrm>
                  </p:grpSpPr>
                  <p:sp>
                    <p:nvSpPr>
                      <p:cNvPr id="195" name="Oval 194"/>
                      <p:cNvSpPr/>
                      <p:nvPr/>
                    </p:nvSpPr>
                    <p:spPr>
                      <a:xfrm rot="367781">
                        <a:off x="2436106" y="2128438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96" name="Isosceles Triangle 18"/>
                      <p:cNvSpPr/>
                      <p:nvPr/>
                    </p:nvSpPr>
                    <p:spPr>
                      <a:xfrm>
                        <a:off x="2202473" y="2258778"/>
                        <a:ext cx="391643" cy="1105416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303959"/>
                          <a:gd name="connsiteY0" fmla="*/ 1036184 h 1124775"/>
                          <a:gd name="connsiteX1" fmla="*/ 303959 w 303959"/>
                          <a:gd name="connsiteY1" fmla="*/ 0 h 1124775"/>
                          <a:gd name="connsiteX2" fmla="*/ 296945 w 303959"/>
                          <a:gd name="connsiteY2" fmla="*/ 1054944 h 1124775"/>
                          <a:gd name="connsiteX3" fmla="*/ 0 w 303959"/>
                          <a:gd name="connsiteY3" fmla="*/ 1036184 h 1124775"/>
                          <a:gd name="connsiteX0" fmla="*/ 0 w 391643"/>
                          <a:gd name="connsiteY0" fmla="*/ 1036184 h 1105416"/>
                          <a:gd name="connsiteX1" fmla="*/ 303959 w 391643"/>
                          <a:gd name="connsiteY1" fmla="*/ 0 h 1105416"/>
                          <a:gd name="connsiteX2" fmla="*/ 391643 w 391643"/>
                          <a:gd name="connsiteY2" fmla="*/ 997247 h 1105416"/>
                          <a:gd name="connsiteX3" fmla="*/ 0 w 391643"/>
                          <a:gd name="connsiteY3" fmla="*/ 1036184 h 1105416"/>
                          <a:gd name="connsiteX0" fmla="*/ 0 w 391643"/>
                          <a:gd name="connsiteY0" fmla="*/ 1036184 h 1105416"/>
                          <a:gd name="connsiteX1" fmla="*/ 303959 w 391643"/>
                          <a:gd name="connsiteY1" fmla="*/ 0 h 1105416"/>
                          <a:gd name="connsiteX2" fmla="*/ 391643 w 391643"/>
                          <a:gd name="connsiteY2" fmla="*/ 997247 h 1105416"/>
                          <a:gd name="connsiteX3" fmla="*/ 0 w 391643"/>
                          <a:gd name="connsiteY3" fmla="*/ 1036184 h 1105416"/>
                          <a:gd name="connsiteX0" fmla="*/ 0 w 391643"/>
                          <a:gd name="connsiteY0" fmla="*/ 1036184 h 1105416"/>
                          <a:gd name="connsiteX1" fmla="*/ 303959 w 391643"/>
                          <a:gd name="connsiteY1" fmla="*/ 0 h 1105416"/>
                          <a:gd name="connsiteX2" fmla="*/ 391643 w 391643"/>
                          <a:gd name="connsiteY2" fmla="*/ 997247 h 1105416"/>
                          <a:gd name="connsiteX3" fmla="*/ 0 w 391643"/>
                          <a:gd name="connsiteY3" fmla="*/ 1036184 h 11054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91643" h="1105416">
                            <a:moveTo>
                              <a:pt x="0" y="1036184"/>
                            </a:moveTo>
                            <a:cubicBezTo>
                              <a:pt x="142628" y="747726"/>
                              <a:pt x="220804" y="333063"/>
                              <a:pt x="303959" y="0"/>
                            </a:cubicBezTo>
                            <a:cubicBezTo>
                              <a:pt x="301621" y="351648"/>
                              <a:pt x="270027" y="747043"/>
                              <a:pt x="391643" y="997247"/>
                            </a:cubicBezTo>
                            <a:cubicBezTo>
                              <a:pt x="347996" y="1056720"/>
                              <a:pt x="84534" y="1184867"/>
                              <a:pt x="0" y="103618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192" name="Group 191"/>
                    <p:cNvGrpSpPr/>
                    <p:nvPr/>
                  </p:nvGrpSpPr>
                  <p:grpSpPr>
                    <a:xfrm>
                      <a:off x="2318613" y="2128438"/>
                      <a:ext cx="242556" cy="1231624"/>
                      <a:chOff x="2318613" y="2128438"/>
                      <a:chExt cx="242556" cy="1231624"/>
                    </a:xfrm>
                  </p:grpSpPr>
                  <p:sp>
                    <p:nvSpPr>
                      <p:cNvPr id="193" name="Oval 192"/>
                      <p:cNvSpPr/>
                      <p:nvPr/>
                    </p:nvSpPr>
                    <p:spPr>
                      <a:xfrm rot="367781">
                        <a:off x="2436106" y="2128438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94" name="Isosceles Triangle 18"/>
                      <p:cNvSpPr/>
                      <p:nvPr/>
                    </p:nvSpPr>
                    <p:spPr>
                      <a:xfrm>
                        <a:off x="2318613" y="2258777"/>
                        <a:ext cx="187820" cy="1101285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185027"/>
                          <a:gd name="connsiteY0" fmla="*/ 989983 h 1101285"/>
                          <a:gd name="connsiteX1" fmla="*/ 185027 w 185027"/>
                          <a:gd name="connsiteY1" fmla="*/ 0 h 1101285"/>
                          <a:gd name="connsiteX2" fmla="*/ 178013 w 185027"/>
                          <a:gd name="connsiteY2" fmla="*/ 1054944 h 1101285"/>
                          <a:gd name="connsiteX3" fmla="*/ 0 w 185027"/>
                          <a:gd name="connsiteY3" fmla="*/ 989983 h 1101285"/>
                          <a:gd name="connsiteX0" fmla="*/ 2793 w 187820"/>
                          <a:gd name="connsiteY0" fmla="*/ 989983 h 1101285"/>
                          <a:gd name="connsiteX1" fmla="*/ 187820 w 187820"/>
                          <a:gd name="connsiteY1" fmla="*/ 0 h 1101285"/>
                          <a:gd name="connsiteX2" fmla="*/ 180806 w 187820"/>
                          <a:gd name="connsiteY2" fmla="*/ 1054944 h 1101285"/>
                          <a:gd name="connsiteX3" fmla="*/ 2793 w 187820"/>
                          <a:gd name="connsiteY3" fmla="*/ 989983 h 110128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7820" h="1101285">
                            <a:moveTo>
                              <a:pt x="2793" y="989983"/>
                            </a:moveTo>
                            <a:cubicBezTo>
                              <a:pt x="-20276" y="818126"/>
                              <a:pt x="104665" y="333063"/>
                              <a:pt x="187820" y="0"/>
                            </a:cubicBezTo>
                            <a:cubicBezTo>
                              <a:pt x="185482" y="351648"/>
                              <a:pt x="127388" y="695862"/>
                              <a:pt x="180806" y="1054944"/>
                            </a:cubicBezTo>
                            <a:cubicBezTo>
                              <a:pt x="137159" y="1114417"/>
                              <a:pt x="87327" y="1138666"/>
                              <a:pt x="2793" y="989983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</p:grpSp>
            </p:grpSp>
          </p:grpSp>
          <p:grpSp>
            <p:nvGrpSpPr>
              <p:cNvPr id="291" name="Group 290"/>
              <p:cNvGrpSpPr/>
              <p:nvPr/>
            </p:nvGrpSpPr>
            <p:grpSpPr>
              <a:xfrm>
                <a:off x="1360321" y="2707383"/>
                <a:ext cx="3602737" cy="3254627"/>
                <a:chOff x="1602820" y="2569120"/>
                <a:chExt cx="3602737" cy="3254627"/>
              </a:xfrm>
            </p:grpSpPr>
            <p:grpSp>
              <p:nvGrpSpPr>
                <p:cNvPr id="231" name="Group 230"/>
                <p:cNvGrpSpPr/>
                <p:nvPr/>
              </p:nvGrpSpPr>
              <p:grpSpPr>
                <a:xfrm rot="19675538">
                  <a:off x="3296886" y="4483467"/>
                  <a:ext cx="1428914" cy="920521"/>
                  <a:chOff x="3543913" y="4578013"/>
                  <a:chExt cx="1428914" cy="920521"/>
                </a:xfrm>
              </p:grpSpPr>
              <p:sp>
                <p:nvSpPr>
                  <p:cNvPr id="224" name="Isosceles Triangle 3"/>
                  <p:cNvSpPr/>
                  <p:nvPr/>
                </p:nvSpPr>
                <p:spPr>
                  <a:xfrm rot="6983752" flipH="1">
                    <a:off x="4080467" y="4041459"/>
                    <a:ext cx="236219" cy="1309328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245616"/>
                      <a:gd name="connsiteY0" fmla="*/ 2024492 h 2111595"/>
                      <a:gd name="connsiteX1" fmla="*/ 0 w 245616"/>
                      <a:gd name="connsiteY1" fmla="*/ 0 h 2111595"/>
                      <a:gd name="connsiteX2" fmla="*/ 245616 w 245616"/>
                      <a:gd name="connsiteY2" fmla="*/ 1985179 h 2111595"/>
                      <a:gd name="connsiteX3" fmla="*/ 102658 w 245616"/>
                      <a:gd name="connsiteY3" fmla="*/ 2024492 h 2111595"/>
                      <a:gd name="connsiteX0" fmla="*/ 102658 w 380958"/>
                      <a:gd name="connsiteY0" fmla="*/ 2024492 h 2111595"/>
                      <a:gd name="connsiteX1" fmla="*/ 0 w 380958"/>
                      <a:gd name="connsiteY1" fmla="*/ 0 h 2111595"/>
                      <a:gd name="connsiteX2" fmla="*/ 245616 w 380958"/>
                      <a:gd name="connsiteY2" fmla="*/ 1985179 h 2111595"/>
                      <a:gd name="connsiteX3" fmla="*/ 102658 w 380958"/>
                      <a:gd name="connsiteY3" fmla="*/ 2024492 h 2111595"/>
                      <a:gd name="connsiteX0" fmla="*/ 102658 w 380958"/>
                      <a:gd name="connsiteY0" fmla="*/ 2024492 h 2111595"/>
                      <a:gd name="connsiteX1" fmla="*/ 0 w 380958"/>
                      <a:gd name="connsiteY1" fmla="*/ 0 h 2111595"/>
                      <a:gd name="connsiteX2" fmla="*/ 245616 w 380958"/>
                      <a:gd name="connsiteY2" fmla="*/ 1985179 h 2111595"/>
                      <a:gd name="connsiteX3" fmla="*/ 102658 w 380958"/>
                      <a:gd name="connsiteY3" fmla="*/ 2024492 h 2111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0958" h="2111595">
                        <a:moveTo>
                          <a:pt x="102658" y="2024492"/>
                        </a:moveTo>
                        <a:cubicBezTo>
                          <a:pt x="113184" y="1412954"/>
                          <a:pt x="587482" y="839000"/>
                          <a:pt x="0" y="0"/>
                        </a:cubicBezTo>
                        <a:cubicBezTo>
                          <a:pt x="745182" y="622967"/>
                          <a:pt x="150397" y="1375240"/>
                          <a:pt x="245616" y="1985179"/>
                        </a:cubicBezTo>
                        <a:cubicBezTo>
                          <a:pt x="94022" y="2245455"/>
                          <a:pt x="208404" y="2022893"/>
                          <a:pt x="102658" y="2024492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225" name="Group 224"/>
                  <p:cNvGrpSpPr/>
                  <p:nvPr/>
                </p:nvGrpSpPr>
                <p:grpSpPr>
                  <a:xfrm rot="9132088">
                    <a:off x="4581964" y="4951135"/>
                    <a:ext cx="390863" cy="547399"/>
                    <a:chOff x="7797822" y="3365070"/>
                    <a:chExt cx="630357" cy="882808"/>
                  </a:xfrm>
                </p:grpSpPr>
                <p:sp>
                  <p:nvSpPr>
                    <p:cNvPr id="226" name="Oval 214"/>
                    <p:cNvSpPr/>
                    <p:nvPr/>
                  </p:nvSpPr>
                  <p:spPr>
                    <a:xfrm>
                      <a:off x="7938643" y="3365070"/>
                      <a:ext cx="361154" cy="793087"/>
                    </a:xfrm>
                    <a:custGeom>
                      <a:avLst/>
                      <a:gdLst>
                        <a:gd name="connsiteX0" fmla="*/ 0 w 452582"/>
                        <a:gd name="connsiteY0" fmla="*/ 371580 h 743160"/>
                        <a:gd name="connsiteX1" fmla="*/ 226291 w 452582"/>
                        <a:gd name="connsiteY1" fmla="*/ 0 h 743160"/>
                        <a:gd name="connsiteX2" fmla="*/ 452582 w 452582"/>
                        <a:gd name="connsiteY2" fmla="*/ 371580 h 743160"/>
                        <a:gd name="connsiteX3" fmla="*/ 226291 w 452582"/>
                        <a:gd name="connsiteY3" fmla="*/ 743160 h 743160"/>
                        <a:gd name="connsiteX4" fmla="*/ 0 w 452582"/>
                        <a:gd name="connsiteY4" fmla="*/ 371580 h 743160"/>
                        <a:gd name="connsiteX0" fmla="*/ 0 w 340360"/>
                        <a:gd name="connsiteY0" fmla="*/ 379900 h 743176"/>
                        <a:gd name="connsiteX1" fmla="*/ 114069 w 340360"/>
                        <a:gd name="connsiteY1" fmla="*/ 8 h 743176"/>
                        <a:gd name="connsiteX2" fmla="*/ 340360 w 340360"/>
                        <a:gd name="connsiteY2" fmla="*/ 371588 h 743176"/>
                        <a:gd name="connsiteX3" fmla="*/ 114069 w 340360"/>
                        <a:gd name="connsiteY3" fmla="*/ 743168 h 743176"/>
                        <a:gd name="connsiteX4" fmla="*/ 0 w 340360"/>
                        <a:gd name="connsiteY4" fmla="*/ 379900 h 743176"/>
                        <a:gd name="connsiteX0" fmla="*/ 0 w 290484"/>
                        <a:gd name="connsiteY0" fmla="*/ 379895 h 743165"/>
                        <a:gd name="connsiteX1" fmla="*/ 114069 w 290484"/>
                        <a:gd name="connsiteY1" fmla="*/ 3 h 743165"/>
                        <a:gd name="connsiteX2" fmla="*/ 290484 w 290484"/>
                        <a:gd name="connsiteY2" fmla="*/ 375740 h 743165"/>
                        <a:gd name="connsiteX3" fmla="*/ 114069 w 290484"/>
                        <a:gd name="connsiteY3" fmla="*/ 743163 h 743165"/>
                        <a:gd name="connsiteX4" fmla="*/ 0 w 290484"/>
                        <a:gd name="connsiteY4" fmla="*/ 379895 h 743165"/>
                        <a:gd name="connsiteX0" fmla="*/ 24 w 290508"/>
                        <a:gd name="connsiteY0" fmla="*/ 429770 h 793039"/>
                        <a:gd name="connsiteX1" fmla="*/ 105780 w 290508"/>
                        <a:gd name="connsiteY1" fmla="*/ 1 h 793039"/>
                        <a:gd name="connsiteX2" fmla="*/ 290508 w 290508"/>
                        <a:gd name="connsiteY2" fmla="*/ 425615 h 793039"/>
                        <a:gd name="connsiteX3" fmla="*/ 114093 w 290508"/>
                        <a:gd name="connsiteY3" fmla="*/ 793038 h 793039"/>
                        <a:gd name="connsiteX4" fmla="*/ 24 w 290508"/>
                        <a:gd name="connsiteY4" fmla="*/ 429770 h 793039"/>
                        <a:gd name="connsiteX0" fmla="*/ 17 w 319596"/>
                        <a:gd name="connsiteY0" fmla="*/ 433932 h 793049"/>
                        <a:gd name="connsiteX1" fmla="*/ 134868 w 319596"/>
                        <a:gd name="connsiteY1" fmla="*/ 6 h 793049"/>
                        <a:gd name="connsiteX2" fmla="*/ 319596 w 319596"/>
                        <a:gd name="connsiteY2" fmla="*/ 425620 h 793049"/>
                        <a:gd name="connsiteX3" fmla="*/ 143181 w 319596"/>
                        <a:gd name="connsiteY3" fmla="*/ 793043 h 793049"/>
                        <a:gd name="connsiteX4" fmla="*/ 17 w 319596"/>
                        <a:gd name="connsiteY4" fmla="*/ 433932 h 793049"/>
                        <a:gd name="connsiteX0" fmla="*/ 12 w 361154"/>
                        <a:gd name="connsiteY0" fmla="*/ 442264 h 793087"/>
                        <a:gd name="connsiteX1" fmla="*/ 176426 w 361154"/>
                        <a:gd name="connsiteY1" fmla="*/ 25 h 793087"/>
                        <a:gd name="connsiteX2" fmla="*/ 361154 w 361154"/>
                        <a:gd name="connsiteY2" fmla="*/ 425639 h 793087"/>
                        <a:gd name="connsiteX3" fmla="*/ 184739 w 361154"/>
                        <a:gd name="connsiteY3" fmla="*/ 793062 h 793087"/>
                        <a:gd name="connsiteX4" fmla="*/ 12 w 361154"/>
                        <a:gd name="connsiteY4" fmla="*/ 442264 h 79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1154" h="793087">
                          <a:moveTo>
                            <a:pt x="12" y="442264"/>
                          </a:moveTo>
                          <a:cubicBezTo>
                            <a:pt x="-1373" y="310091"/>
                            <a:pt x="116236" y="2796"/>
                            <a:pt x="176426" y="25"/>
                          </a:cubicBezTo>
                          <a:cubicBezTo>
                            <a:pt x="236616" y="-2746"/>
                            <a:pt x="361154" y="220421"/>
                            <a:pt x="361154" y="425639"/>
                          </a:cubicBezTo>
                          <a:cubicBezTo>
                            <a:pt x="361154" y="630857"/>
                            <a:pt x="244929" y="790291"/>
                            <a:pt x="184739" y="793062"/>
                          </a:cubicBezTo>
                          <a:cubicBezTo>
                            <a:pt x="124549" y="795833"/>
                            <a:pt x="1397" y="574437"/>
                            <a:pt x="12" y="44226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rgbClr val="B889DB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27" name="Isosceles Triangle 6"/>
                    <p:cNvSpPr/>
                    <p:nvPr/>
                  </p:nvSpPr>
                  <p:spPr>
                    <a:xfrm rot="21096580">
                      <a:off x="7850569" y="3435899"/>
                      <a:ext cx="344420" cy="80856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595 w 1191263"/>
                        <a:gd name="connsiteY0" fmla="*/ 1449271 h 2101211"/>
                        <a:gd name="connsiteX1" fmla="*/ 676101 w 1191263"/>
                        <a:gd name="connsiteY1" fmla="*/ 17 h 2101211"/>
                        <a:gd name="connsiteX2" fmla="*/ 1191263 w 1191263"/>
                        <a:gd name="connsiteY2" fmla="*/ 1297587 h 2101211"/>
                        <a:gd name="connsiteX3" fmla="*/ 8595 w 1191263"/>
                        <a:gd name="connsiteY3" fmla="*/ 1449271 h 2101211"/>
                        <a:gd name="connsiteX0" fmla="*/ 7451 w 1283789"/>
                        <a:gd name="connsiteY0" fmla="*/ 1458379 h 2106920"/>
                        <a:gd name="connsiteX1" fmla="*/ 768627 w 1283789"/>
                        <a:gd name="connsiteY1" fmla="*/ 17 h 2106920"/>
                        <a:gd name="connsiteX2" fmla="*/ 1283789 w 1283789"/>
                        <a:gd name="connsiteY2" fmla="*/ 1297587 h 2106920"/>
                        <a:gd name="connsiteX3" fmla="*/ 7451 w 1283789"/>
                        <a:gd name="connsiteY3" fmla="*/ 1458379 h 2106920"/>
                        <a:gd name="connsiteX0" fmla="*/ 9903 w 1111853"/>
                        <a:gd name="connsiteY0" fmla="*/ 1449626 h 2101433"/>
                        <a:gd name="connsiteX1" fmla="*/ 596691 w 1111853"/>
                        <a:gd name="connsiteY1" fmla="*/ 17 h 2101433"/>
                        <a:gd name="connsiteX2" fmla="*/ 1111853 w 1111853"/>
                        <a:gd name="connsiteY2" fmla="*/ 1297587 h 2101433"/>
                        <a:gd name="connsiteX3" fmla="*/ 9903 w 1111853"/>
                        <a:gd name="connsiteY3" fmla="*/ 1449626 h 2101433"/>
                        <a:gd name="connsiteX0" fmla="*/ 8479 w 1199469"/>
                        <a:gd name="connsiteY0" fmla="*/ 1504810 h 2136453"/>
                        <a:gd name="connsiteX1" fmla="*/ 684307 w 1199469"/>
                        <a:gd name="connsiteY1" fmla="*/ 17 h 2136453"/>
                        <a:gd name="connsiteX2" fmla="*/ 1199469 w 1199469"/>
                        <a:gd name="connsiteY2" fmla="*/ 1297587 h 2136453"/>
                        <a:gd name="connsiteX3" fmla="*/ 8479 w 1199469"/>
                        <a:gd name="connsiteY3" fmla="*/ 1504810 h 2136453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50938 w 945915"/>
                        <a:gd name="connsiteY0" fmla="*/ 1504818 h 2184517"/>
                        <a:gd name="connsiteX1" fmla="*/ 726766 w 945915"/>
                        <a:gd name="connsiteY1" fmla="*/ 25 h 2184517"/>
                        <a:gd name="connsiteX2" fmla="*/ 945916 w 945915"/>
                        <a:gd name="connsiteY2" fmla="*/ 1424906 h 2184517"/>
                        <a:gd name="connsiteX3" fmla="*/ 50938 w 945915"/>
                        <a:gd name="connsiteY3" fmla="*/ 1504818 h 21845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45915" h="2184517">
                          <a:moveTo>
                            <a:pt x="50938" y="1504818"/>
                          </a:moveTo>
                          <a:cubicBezTo>
                            <a:pt x="-195263" y="629198"/>
                            <a:pt x="519975" y="-4658"/>
                            <a:pt x="726766" y="25"/>
                          </a:cubicBezTo>
                          <a:cubicBezTo>
                            <a:pt x="795094" y="782319"/>
                            <a:pt x="858418" y="536342"/>
                            <a:pt x="945916" y="1424906"/>
                          </a:cubicBezTo>
                          <a:cubicBezTo>
                            <a:pt x="795717" y="2179773"/>
                            <a:pt x="495128" y="2632486"/>
                            <a:pt x="50938" y="150481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2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9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28" name="Isosceles Triangle 6"/>
                    <p:cNvSpPr/>
                    <p:nvPr/>
                  </p:nvSpPr>
                  <p:spPr>
                    <a:xfrm rot="503420" flipH="1">
                      <a:off x="8078107" y="3420659"/>
                      <a:ext cx="348310" cy="79631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6806 w 917342"/>
                        <a:gd name="connsiteY0" fmla="*/ 1293007 h 2026366"/>
                        <a:gd name="connsiteX1" fmla="*/ 812421 w 917342"/>
                        <a:gd name="connsiteY1" fmla="*/ 1 h 2026366"/>
                        <a:gd name="connsiteX2" fmla="*/ 917343 w 917342"/>
                        <a:gd name="connsiteY2" fmla="*/ 1340205 h 2026366"/>
                        <a:gd name="connsiteX3" fmla="*/ 6806 w 917342"/>
                        <a:gd name="connsiteY3" fmla="*/ 1293007 h 2026366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021 w 956600"/>
                        <a:gd name="connsiteY0" fmla="*/ 1346555 h 2151429"/>
                        <a:gd name="connsiteX1" fmla="*/ 911974 w 956600"/>
                        <a:gd name="connsiteY1" fmla="*/ 1 h 2151429"/>
                        <a:gd name="connsiteX2" fmla="*/ 916558 w 956600"/>
                        <a:gd name="connsiteY2" fmla="*/ 1393753 h 2151429"/>
                        <a:gd name="connsiteX3" fmla="*/ 6021 w 956600"/>
                        <a:gd name="connsiteY3" fmla="*/ 1346555 h 21514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56600" h="2151429">
                          <a:moveTo>
                            <a:pt x="6021" y="1346555"/>
                          </a:moveTo>
                          <a:cubicBezTo>
                            <a:pt x="-77243" y="846452"/>
                            <a:pt x="727767" y="-1403"/>
                            <a:pt x="911974" y="1"/>
                          </a:cubicBezTo>
                          <a:cubicBezTo>
                            <a:pt x="657804" y="701452"/>
                            <a:pt x="829060" y="505189"/>
                            <a:pt x="916558" y="1393753"/>
                          </a:cubicBezTo>
                          <a:cubicBezTo>
                            <a:pt x="1128665" y="2348750"/>
                            <a:pt x="450211" y="2474223"/>
                            <a:pt x="6021" y="134655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000">
                          <a:srgbClr val="92D050"/>
                        </a:gs>
                        <a:gs pos="5400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29" name="Isosceles Triangle 6"/>
                    <p:cNvSpPr/>
                    <p:nvPr/>
                  </p:nvSpPr>
                  <p:spPr>
                    <a:xfrm rot="1462323" flipH="1">
                      <a:off x="8076343" y="3574228"/>
                      <a:ext cx="351836" cy="673650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99 w 1227340"/>
                        <a:gd name="connsiteY0" fmla="*/ 1481898 h 2190301"/>
                        <a:gd name="connsiteX1" fmla="*/ 705401 w 1227340"/>
                        <a:gd name="connsiteY1" fmla="*/ 18 h 2190301"/>
                        <a:gd name="connsiteX2" fmla="*/ 1227340 w 1227340"/>
                        <a:gd name="connsiteY2" fmla="*/ 1471717 h 2190301"/>
                        <a:gd name="connsiteX3" fmla="*/ 8199 w 1227340"/>
                        <a:gd name="connsiteY3" fmla="*/ 1481898 h 2190301"/>
                        <a:gd name="connsiteX0" fmla="*/ 6892 w 1346906"/>
                        <a:gd name="connsiteY0" fmla="*/ 1291152 h 2087391"/>
                        <a:gd name="connsiteX1" fmla="*/ 824967 w 1346906"/>
                        <a:gd name="connsiteY1" fmla="*/ 22 h 2087391"/>
                        <a:gd name="connsiteX2" fmla="*/ 1346906 w 1346906"/>
                        <a:gd name="connsiteY2" fmla="*/ 1471721 h 2087391"/>
                        <a:gd name="connsiteX3" fmla="*/ 6892 w 1346906"/>
                        <a:gd name="connsiteY3" fmla="*/ 1291152 h 2087391"/>
                        <a:gd name="connsiteX0" fmla="*/ 6892 w 1346906"/>
                        <a:gd name="connsiteY0" fmla="*/ 1291152 h 2217075"/>
                        <a:gd name="connsiteX1" fmla="*/ 824967 w 1346906"/>
                        <a:gd name="connsiteY1" fmla="*/ 22 h 2217075"/>
                        <a:gd name="connsiteX2" fmla="*/ 1346906 w 1346906"/>
                        <a:gd name="connsiteY2" fmla="*/ 1471721 h 2217075"/>
                        <a:gd name="connsiteX3" fmla="*/ 6892 w 1346906"/>
                        <a:gd name="connsiteY3" fmla="*/ 1291152 h 2217075"/>
                        <a:gd name="connsiteX0" fmla="*/ 6892 w 1346906"/>
                        <a:gd name="connsiteY0" fmla="*/ 1291152 h 2174095"/>
                        <a:gd name="connsiteX1" fmla="*/ 824967 w 1346906"/>
                        <a:gd name="connsiteY1" fmla="*/ 22 h 2174095"/>
                        <a:gd name="connsiteX2" fmla="*/ 1346906 w 1346906"/>
                        <a:gd name="connsiteY2" fmla="*/ 1471721 h 2174095"/>
                        <a:gd name="connsiteX3" fmla="*/ 751864 w 1346906"/>
                        <a:gd name="connsiteY3" fmla="*/ 2172370 h 2174095"/>
                        <a:gd name="connsiteX4" fmla="*/ 6892 w 1346906"/>
                        <a:gd name="connsiteY4" fmla="*/ 1291152 h 2174095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5051 w 1345065"/>
                        <a:gd name="connsiteY0" fmla="*/ 1475936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1 w 1345065"/>
                        <a:gd name="connsiteY4" fmla="*/ 1475936 h 2526061"/>
                        <a:gd name="connsiteX0" fmla="*/ 5050 w 1345065"/>
                        <a:gd name="connsiteY0" fmla="*/ 1475932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0 w 1345065"/>
                        <a:gd name="connsiteY4" fmla="*/ 1475932 h 2526061"/>
                        <a:gd name="connsiteX0" fmla="*/ 1124 w 1341139"/>
                        <a:gd name="connsiteY0" fmla="*/ 1475939 h 2526068"/>
                        <a:gd name="connsiteX1" fmla="*/ 1095632 w 1341139"/>
                        <a:gd name="connsiteY1" fmla="*/ 23 h 2526068"/>
                        <a:gd name="connsiteX2" fmla="*/ 1341139 w 1341139"/>
                        <a:gd name="connsiteY2" fmla="*/ 1656512 h 2526068"/>
                        <a:gd name="connsiteX3" fmla="*/ 738449 w 1341139"/>
                        <a:gd name="connsiteY3" fmla="*/ 2524856 h 2526068"/>
                        <a:gd name="connsiteX4" fmla="*/ 1124 w 1341139"/>
                        <a:gd name="connsiteY4" fmla="*/ 1475939 h 2526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41139" h="2526068">
                          <a:moveTo>
                            <a:pt x="1124" y="1475939"/>
                          </a:moveTo>
                          <a:cubicBezTo>
                            <a:pt x="-36616" y="688132"/>
                            <a:pt x="888841" y="-4660"/>
                            <a:pt x="1095632" y="23"/>
                          </a:cubicBezTo>
                          <a:cubicBezTo>
                            <a:pt x="1168856" y="1149598"/>
                            <a:pt x="1253641" y="767948"/>
                            <a:pt x="1341139" y="1656512"/>
                          </a:cubicBezTo>
                          <a:cubicBezTo>
                            <a:pt x="1328955" y="2018570"/>
                            <a:pt x="961785" y="2554951"/>
                            <a:pt x="738449" y="2524856"/>
                          </a:cubicBezTo>
                          <a:cubicBezTo>
                            <a:pt x="515113" y="2494761"/>
                            <a:pt x="-11060" y="1837997"/>
                            <a:pt x="1124" y="147593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3000">
                          <a:srgbClr val="92D050"/>
                        </a:gs>
                        <a:gs pos="100000">
                          <a:schemeClr val="accent6">
                            <a:lumMod val="5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30" name="Isosceles Triangle 6"/>
                    <p:cNvSpPr/>
                    <p:nvPr/>
                  </p:nvSpPr>
                  <p:spPr>
                    <a:xfrm rot="18906817" flipH="1">
                      <a:off x="7797822" y="3623954"/>
                      <a:ext cx="379253" cy="61930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10868 w 1230009"/>
                        <a:gd name="connsiteY0" fmla="*/ 1159644 h 1868047"/>
                        <a:gd name="connsiteX1" fmla="*/ 528393 w 1230009"/>
                        <a:gd name="connsiteY1" fmla="*/ 4 h 1868047"/>
                        <a:gd name="connsiteX2" fmla="*/ 1230009 w 1230009"/>
                        <a:gd name="connsiteY2" fmla="*/ 1149463 h 1868047"/>
                        <a:gd name="connsiteX3" fmla="*/ 10868 w 1230009"/>
                        <a:gd name="connsiteY3" fmla="*/ 1159644 h 1868047"/>
                        <a:gd name="connsiteX0" fmla="*/ 10868 w 1230009"/>
                        <a:gd name="connsiteY0" fmla="*/ 1159644 h 1582352"/>
                        <a:gd name="connsiteX1" fmla="*/ 528393 w 1230009"/>
                        <a:gd name="connsiteY1" fmla="*/ 4 h 1582352"/>
                        <a:gd name="connsiteX2" fmla="*/ 1230009 w 1230009"/>
                        <a:gd name="connsiteY2" fmla="*/ 1149463 h 1582352"/>
                        <a:gd name="connsiteX3" fmla="*/ 10868 w 1230009"/>
                        <a:gd name="connsiteY3" fmla="*/ 1159644 h 1582352"/>
                        <a:gd name="connsiteX0" fmla="*/ 10868 w 1055602"/>
                        <a:gd name="connsiteY0" fmla="*/ 1159644 h 1858223"/>
                        <a:gd name="connsiteX1" fmla="*/ 528393 w 1055602"/>
                        <a:gd name="connsiteY1" fmla="*/ 4 h 1858223"/>
                        <a:gd name="connsiteX2" fmla="*/ 1055601 w 1055602"/>
                        <a:gd name="connsiteY2" fmla="*/ 1540326 h 1858223"/>
                        <a:gd name="connsiteX3" fmla="*/ 10868 w 1055602"/>
                        <a:gd name="connsiteY3" fmla="*/ 1159644 h 1858223"/>
                        <a:gd name="connsiteX0" fmla="*/ 10868 w 1090871"/>
                        <a:gd name="connsiteY0" fmla="*/ 1159644 h 1858223"/>
                        <a:gd name="connsiteX1" fmla="*/ 528393 w 1090871"/>
                        <a:gd name="connsiteY1" fmla="*/ 4 h 1858223"/>
                        <a:gd name="connsiteX2" fmla="*/ 1055601 w 1090871"/>
                        <a:gd name="connsiteY2" fmla="*/ 1540326 h 1858223"/>
                        <a:gd name="connsiteX3" fmla="*/ 10868 w 1090871"/>
                        <a:gd name="connsiteY3" fmla="*/ 1159644 h 1858223"/>
                        <a:gd name="connsiteX0" fmla="*/ 22837 w 1093497"/>
                        <a:gd name="connsiteY0" fmla="*/ 991737 h 1690316"/>
                        <a:gd name="connsiteX1" fmla="*/ 281457 w 1093497"/>
                        <a:gd name="connsiteY1" fmla="*/ 2 h 1690316"/>
                        <a:gd name="connsiteX2" fmla="*/ 1067570 w 1093497"/>
                        <a:gd name="connsiteY2" fmla="*/ 1372419 h 1690316"/>
                        <a:gd name="connsiteX3" fmla="*/ 22837 w 1093497"/>
                        <a:gd name="connsiteY3" fmla="*/ 991737 h 1690316"/>
                        <a:gd name="connsiteX0" fmla="*/ 22837 w 1108572"/>
                        <a:gd name="connsiteY0" fmla="*/ 991737 h 1690316"/>
                        <a:gd name="connsiteX1" fmla="*/ 281457 w 1108572"/>
                        <a:gd name="connsiteY1" fmla="*/ 2 h 1690316"/>
                        <a:gd name="connsiteX2" fmla="*/ 1067570 w 1108572"/>
                        <a:gd name="connsiteY2" fmla="*/ 1372419 h 1690316"/>
                        <a:gd name="connsiteX3" fmla="*/ 22837 w 1108572"/>
                        <a:gd name="connsiteY3" fmla="*/ 991737 h 1690316"/>
                        <a:gd name="connsiteX0" fmla="*/ 8075 w 1093810"/>
                        <a:gd name="connsiteY0" fmla="*/ 991734 h 1690313"/>
                        <a:gd name="connsiteX1" fmla="*/ 266695 w 1093810"/>
                        <a:gd name="connsiteY1" fmla="*/ -1 h 1690313"/>
                        <a:gd name="connsiteX2" fmla="*/ 1052808 w 1093810"/>
                        <a:gd name="connsiteY2" fmla="*/ 1372416 h 1690313"/>
                        <a:gd name="connsiteX3" fmla="*/ 8075 w 1093810"/>
                        <a:gd name="connsiteY3" fmla="*/ 991734 h 1690313"/>
                        <a:gd name="connsiteX0" fmla="*/ 20256 w 827115"/>
                        <a:gd name="connsiteY0" fmla="*/ 1216365 h 1748687"/>
                        <a:gd name="connsiteX1" fmla="*/ 0 w 827115"/>
                        <a:gd name="connsiteY1" fmla="*/ -1 h 1748687"/>
                        <a:gd name="connsiteX2" fmla="*/ 786113 w 827115"/>
                        <a:gd name="connsiteY2" fmla="*/ 1372416 h 1748687"/>
                        <a:gd name="connsiteX3" fmla="*/ 20256 w 827115"/>
                        <a:gd name="connsiteY3" fmla="*/ 1216365 h 1748687"/>
                        <a:gd name="connsiteX0" fmla="*/ 20256 w 827115"/>
                        <a:gd name="connsiteY0" fmla="*/ 1216365 h 1558985"/>
                        <a:gd name="connsiteX1" fmla="*/ 0 w 827115"/>
                        <a:gd name="connsiteY1" fmla="*/ -1 h 1558985"/>
                        <a:gd name="connsiteX2" fmla="*/ 786113 w 827115"/>
                        <a:gd name="connsiteY2" fmla="*/ 1372416 h 1558985"/>
                        <a:gd name="connsiteX3" fmla="*/ 20256 w 827115"/>
                        <a:gd name="connsiteY3" fmla="*/ 1216365 h 1558985"/>
                        <a:gd name="connsiteX0" fmla="*/ 20256 w 782066"/>
                        <a:gd name="connsiteY0" fmla="*/ 1216365 h 1616097"/>
                        <a:gd name="connsiteX1" fmla="*/ 0 w 782066"/>
                        <a:gd name="connsiteY1" fmla="*/ -1 h 1616097"/>
                        <a:gd name="connsiteX2" fmla="*/ 737780 w 782066"/>
                        <a:gd name="connsiteY2" fmla="*/ 1455751 h 1616097"/>
                        <a:gd name="connsiteX3" fmla="*/ 20256 w 782066"/>
                        <a:gd name="connsiteY3" fmla="*/ 1216365 h 1616097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845380"/>
                        <a:gd name="connsiteY0" fmla="*/ 1110146 h 1589304"/>
                        <a:gd name="connsiteX1" fmla="*/ 0 w 845380"/>
                        <a:gd name="connsiteY1" fmla="*/ -1 h 1589304"/>
                        <a:gd name="connsiteX2" fmla="*/ 805575 w 845380"/>
                        <a:gd name="connsiteY2" fmla="*/ 1454401 h 1589304"/>
                        <a:gd name="connsiteX3" fmla="*/ 168003 w 845380"/>
                        <a:gd name="connsiteY3" fmla="*/ 1110146 h 1589304"/>
                        <a:gd name="connsiteX0" fmla="*/ 168003 w 845380"/>
                        <a:gd name="connsiteY0" fmla="*/ 1110146 h 1625280"/>
                        <a:gd name="connsiteX1" fmla="*/ 0 w 845380"/>
                        <a:gd name="connsiteY1" fmla="*/ -1 h 1625280"/>
                        <a:gd name="connsiteX2" fmla="*/ 805575 w 845380"/>
                        <a:gd name="connsiteY2" fmla="*/ 1454401 h 1625280"/>
                        <a:gd name="connsiteX3" fmla="*/ 168003 w 845380"/>
                        <a:gd name="connsiteY3" fmla="*/ 1110146 h 1625280"/>
                        <a:gd name="connsiteX0" fmla="*/ 321154 w 991018"/>
                        <a:gd name="connsiteY0" fmla="*/ 1164980 h 1680114"/>
                        <a:gd name="connsiteX1" fmla="*/ 0 w 991018"/>
                        <a:gd name="connsiteY1" fmla="*/ 1 h 1680114"/>
                        <a:gd name="connsiteX2" fmla="*/ 958726 w 991018"/>
                        <a:gd name="connsiteY2" fmla="*/ 1509235 h 1680114"/>
                        <a:gd name="connsiteX3" fmla="*/ 321154 w 991018"/>
                        <a:gd name="connsiteY3" fmla="*/ 1164980 h 1680114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66281"/>
                        <a:gd name="connsiteY0" fmla="*/ 934844 h 1673187"/>
                        <a:gd name="connsiteX1" fmla="*/ 0 w 966281"/>
                        <a:gd name="connsiteY1" fmla="*/ 1 h 1673187"/>
                        <a:gd name="connsiteX2" fmla="*/ 932921 w 966281"/>
                        <a:gd name="connsiteY2" fmla="*/ 1546587 h 1673187"/>
                        <a:gd name="connsiteX3" fmla="*/ 250914 w 966281"/>
                        <a:gd name="connsiteY3" fmla="*/ 934844 h 1673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6281" h="1673187">
                          <a:moveTo>
                            <a:pt x="250914" y="934844"/>
                          </a:moveTo>
                          <a:cubicBezTo>
                            <a:pt x="213586" y="440572"/>
                            <a:pt x="252022" y="620244"/>
                            <a:pt x="0" y="1"/>
                          </a:cubicBezTo>
                          <a:cubicBezTo>
                            <a:pt x="509461" y="185064"/>
                            <a:pt x="1115959" y="539014"/>
                            <a:pt x="932921" y="1546587"/>
                          </a:cubicBezTo>
                          <a:cubicBezTo>
                            <a:pt x="622396" y="1950422"/>
                            <a:pt x="443214" y="1290119"/>
                            <a:pt x="250914" y="9348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87611">
                          <a:schemeClr val="accent6">
                            <a:lumMod val="50000"/>
                          </a:schemeClr>
                        </a:gs>
                        <a:gs pos="49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</p:grpSp>
            </p:grpSp>
            <p:grpSp>
              <p:nvGrpSpPr>
                <p:cNvPr id="38" name="Group 37"/>
                <p:cNvGrpSpPr/>
                <p:nvPr/>
              </p:nvGrpSpPr>
              <p:grpSpPr>
                <a:xfrm rot="19605695">
                  <a:off x="1602820" y="3163097"/>
                  <a:ext cx="1751353" cy="2060258"/>
                  <a:chOff x="1293774" y="1598282"/>
                  <a:chExt cx="2738596" cy="3221632"/>
                </a:xfrm>
              </p:grpSpPr>
              <p:sp>
                <p:nvSpPr>
                  <p:cNvPr id="4" name="Isosceles Triangle 3"/>
                  <p:cNvSpPr/>
                  <p:nvPr/>
                </p:nvSpPr>
                <p:spPr>
                  <a:xfrm rot="20389483">
                    <a:off x="3061305" y="2863680"/>
                    <a:ext cx="352470" cy="1956234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2470" h="1956234">
                        <a:moveTo>
                          <a:pt x="142700" y="1869131"/>
                        </a:moveTo>
                        <a:cubicBezTo>
                          <a:pt x="153226" y="1257593"/>
                          <a:pt x="518684" y="697749"/>
                          <a:pt x="0" y="0"/>
                        </a:cubicBezTo>
                        <a:cubicBezTo>
                          <a:pt x="643020" y="565219"/>
                          <a:pt x="190439" y="1219879"/>
                          <a:pt x="285658" y="1829818"/>
                        </a:cubicBezTo>
                        <a:cubicBezTo>
                          <a:pt x="134064" y="2090094"/>
                          <a:pt x="248446" y="1867532"/>
                          <a:pt x="142700" y="1869131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2" name="Group 1"/>
                  <p:cNvGrpSpPr/>
                  <p:nvPr/>
                </p:nvGrpSpPr>
                <p:grpSpPr>
                  <a:xfrm rot="19203282">
                    <a:off x="1293774" y="1598282"/>
                    <a:ext cx="2738596" cy="2343719"/>
                    <a:chOff x="1635995" y="1181204"/>
                    <a:chExt cx="3934112" cy="3366854"/>
                  </a:xfrm>
                </p:grpSpPr>
                <p:grpSp>
                  <p:nvGrpSpPr>
                    <p:cNvPr id="12" name="Group 11"/>
                    <p:cNvGrpSpPr/>
                    <p:nvPr/>
                  </p:nvGrpSpPr>
                  <p:grpSpPr>
                    <a:xfrm>
                      <a:off x="1635995" y="1181204"/>
                      <a:ext cx="3934112" cy="3366854"/>
                      <a:chOff x="464499" y="1090308"/>
                      <a:chExt cx="3934112" cy="3366854"/>
                    </a:xfrm>
                  </p:grpSpPr>
                  <p:sp>
                    <p:nvSpPr>
                      <p:cNvPr id="7" name="Isosceles Triangle 6"/>
                      <p:cNvSpPr/>
                      <p:nvPr/>
                    </p:nvSpPr>
                    <p:spPr>
                      <a:xfrm rot="18619897">
                        <a:off x="2642297" y="2590840"/>
                        <a:ext cx="1227288" cy="2244172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11800 w 1230941"/>
                          <a:gd name="connsiteY0" fmla="*/ 1354908 h 2063311"/>
                          <a:gd name="connsiteX1" fmla="*/ 469000 w 1230941"/>
                          <a:gd name="connsiteY1" fmla="*/ 0 h 2063311"/>
                          <a:gd name="connsiteX2" fmla="*/ 1230941 w 1230941"/>
                          <a:gd name="connsiteY2" fmla="*/ 1344727 h 2063311"/>
                          <a:gd name="connsiteX3" fmla="*/ 11800 w 1230941"/>
                          <a:gd name="connsiteY3" fmla="*/ 1354908 h 2063311"/>
                          <a:gd name="connsiteX0" fmla="*/ 8147 w 1227288"/>
                          <a:gd name="connsiteY0" fmla="*/ 1354908 h 2063311"/>
                          <a:gd name="connsiteX1" fmla="*/ 465347 w 1227288"/>
                          <a:gd name="connsiteY1" fmla="*/ 0 h 2063311"/>
                          <a:gd name="connsiteX2" fmla="*/ 1227288 w 1227288"/>
                          <a:gd name="connsiteY2" fmla="*/ 1344727 h 2063311"/>
                          <a:gd name="connsiteX3" fmla="*/ 8147 w 1227288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7288" h="2063311">
                            <a:moveTo>
                              <a:pt x="8147" y="1354908"/>
                            </a:moveTo>
                            <a:cubicBezTo>
                              <a:pt x="-75117" y="854805"/>
                              <a:pt x="508298" y="99657"/>
                              <a:pt x="465347" y="0"/>
                            </a:cubicBezTo>
                            <a:cubicBezTo>
                              <a:pt x="592902" y="541170"/>
                              <a:pt x="1139790" y="456163"/>
                              <a:pt x="1227288" y="1344727"/>
                            </a:cubicBezTo>
                            <a:cubicBezTo>
                              <a:pt x="1077089" y="2099594"/>
                              <a:pt x="452337" y="2482576"/>
                              <a:pt x="8147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557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8" name="Isosceles Triangle 6"/>
                      <p:cNvSpPr/>
                      <p:nvPr/>
                    </p:nvSpPr>
                    <p:spPr>
                      <a:xfrm rot="2531749">
                        <a:off x="1242076" y="3012324"/>
                        <a:ext cx="1330280" cy="1444838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197068"/>
                          <a:gd name="connsiteY0" fmla="*/ 1354908 h 1913125"/>
                          <a:gd name="connsiteX1" fmla="*/ 467050 w 1197068"/>
                          <a:gd name="connsiteY1" fmla="*/ 0 h 1913125"/>
                          <a:gd name="connsiteX2" fmla="*/ 1197068 w 1197068"/>
                          <a:gd name="connsiteY2" fmla="*/ 920025 h 1913125"/>
                          <a:gd name="connsiteX3" fmla="*/ 9850 w 1197068"/>
                          <a:gd name="connsiteY3" fmla="*/ 1354908 h 1913125"/>
                          <a:gd name="connsiteX0" fmla="*/ 7971 w 1320090"/>
                          <a:gd name="connsiteY0" fmla="*/ 1375185 h 1927556"/>
                          <a:gd name="connsiteX1" fmla="*/ 590072 w 1320090"/>
                          <a:gd name="connsiteY1" fmla="*/ 0 h 1927556"/>
                          <a:gd name="connsiteX2" fmla="*/ 1320090 w 1320090"/>
                          <a:gd name="connsiteY2" fmla="*/ 920025 h 1927556"/>
                          <a:gd name="connsiteX3" fmla="*/ 7971 w 1320090"/>
                          <a:gd name="connsiteY3" fmla="*/ 1375185 h 1927556"/>
                          <a:gd name="connsiteX0" fmla="*/ 7971 w 1320090"/>
                          <a:gd name="connsiteY0" fmla="*/ 1375185 h 2057755"/>
                          <a:gd name="connsiteX1" fmla="*/ 590072 w 1320090"/>
                          <a:gd name="connsiteY1" fmla="*/ 0 h 2057755"/>
                          <a:gd name="connsiteX2" fmla="*/ 1320090 w 1320090"/>
                          <a:gd name="connsiteY2" fmla="*/ 920025 h 2057755"/>
                          <a:gd name="connsiteX3" fmla="*/ 7971 w 1320090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  <a:gd name="connsiteX0" fmla="*/ 25555 w 1337674"/>
                          <a:gd name="connsiteY0" fmla="*/ 1375185 h 2057755"/>
                          <a:gd name="connsiteX1" fmla="*/ 607656 w 1337674"/>
                          <a:gd name="connsiteY1" fmla="*/ 0 h 2057755"/>
                          <a:gd name="connsiteX2" fmla="*/ 1337674 w 1337674"/>
                          <a:gd name="connsiteY2" fmla="*/ 920025 h 2057755"/>
                          <a:gd name="connsiteX3" fmla="*/ 25555 w 1337674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  <a:gd name="connsiteX0" fmla="*/ 25555 w 1119436"/>
                          <a:gd name="connsiteY0" fmla="*/ 1375185 h 2098461"/>
                          <a:gd name="connsiteX1" fmla="*/ 607656 w 1119436"/>
                          <a:gd name="connsiteY1" fmla="*/ 0 h 2098461"/>
                          <a:gd name="connsiteX2" fmla="*/ 1119436 w 1119436"/>
                          <a:gd name="connsiteY2" fmla="*/ 1057873 h 2098461"/>
                          <a:gd name="connsiteX3" fmla="*/ 25555 w 1119436"/>
                          <a:gd name="connsiteY3" fmla="*/ 1375185 h 2098461"/>
                          <a:gd name="connsiteX0" fmla="*/ 25555 w 1267467"/>
                          <a:gd name="connsiteY0" fmla="*/ 1375185 h 2100064"/>
                          <a:gd name="connsiteX1" fmla="*/ 607656 w 1267467"/>
                          <a:gd name="connsiteY1" fmla="*/ 0 h 2100064"/>
                          <a:gd name="connsiteX2" fmla="*/ 1267467 w 1267467"/>
                          <a:gd name="connsiteY2" fmla="*/ 1063021 h 2100064"/>
                          <a:gd name="connsiteX3" fmla="*/ 25555 w 1267467"/>
                          <a:gd name="connsiteY3" fmla="*/ 1375185 h 2100064"/>
                          <a:gd name="connsiteX0" fmla="*/ 23688 w 1328028"/>
                          <a:gd name="connsiteY0" fmla="*/ 1462177 h 2160793"/>
                          <a:gd name="connsiteX1" fmla="*/ 668217 w 1328028"/>
                          <a:gd name="connsiteY1" fmla="*/ 0 h 2160793"/>
                          <a:gd name="connsiteX2" fmla="*/ 1328028 w 1328028"/>
                          <a:gd name="connsiteY2" fmla="*/ 1063021 h 2160793"/>
                          <a:gd name="connsiteX3" fmla="*/ 23688 w 1328028"/>
                          <a:gd name="connsiteY3" fmla="*/ 1462177 h 2160793"/>
                          <a:gd name="connsiteX0" fmla="*/ 25940 w 1330280"/>
                          <a:gd name="connsiteY0" fmla="*/ 1471682 h 2170298"/>
                          <a:gd name="connsiteX1" fmla="*/ 596273 w 1330280"/>
                          <a:gd name="connsiteY1" fmla="*/ -1 h 2170298"/>
                          <a:gd name="connsiteX2" fmla="*/ 1330280 w 1330280"/>
                          <a:gd name="connsiteY2" fmla="*/ 1072526 h 2170298"/>
                          <a:gd name="connsiteX3" fmla="*/ 25940 w 1330280"/>
                          <a:gd name="connsiteY3" fmla="*/ 1471682 h 217029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30280" h="2170298">
                            <a:moveTo>
                              <a:pt x="25940" y="1471682"/>
                            </a:moveTo>
                            <a:cubicBezTo>
                              <a:pt x="-137973" y="837957"/>
                              <a:pt x="525743" y="522608"/>
                              <a:pt x="596273" y="-1"/>
                            </a:cubicBezTo>
                            <a:cubicBezTo>
                              <a:pt x="747229" y="351516"/>
                              <a:pt x="1242782" y="183962"/>
                              <a:pt x="1330280" y="1072526"/>
                            </a:cubicBezTo>
                            <a:cubicBezTo>
                              <a:pt x="1180081" y="1827393"/>
                              <a:pt x="722114" y="2892908"/>
                              <a:pt x="25940" y="1471682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557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9" name="Isosceles Triangle 6"/>
                      <p:cNvSpPr/>
                      <p:nvPr/>
                    </p:nvSpPr>
                    <p:spPr>
                      <a:xfrm rot="15667023">
                        <a:off x="2914798" y="1610008"/>
                        <a:ext cx="849364" cy="2118263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40595 w 849364"/>
                          <a:gd name="connsiteY0" fmla="*/ 1241424 h 2000391"/>
                          <a:gd name="connsiteX1" fmla="*/ 87423 w 849364"/>
                          <a:gd name="connsiteY1" fmla="*/ 0 h 2000391"/>
                          <a:gd name="connsiteX2" fmla="*/ 849364 w 849364"/>
                          <a:gd name="connsiteY2" fmla="*/ 1344727 h 2000391"/>
                          <a:gd name="connsiteX3" fmla="*/ 40595 w 849364"/>
                          <a:gd name="connsiteY3" fmla="*/ 1241424 h 2000391"/>
                          <a:gd name="connsiteX0" fmla="*/ 40595 w 849364"/>
                          <a:gd name="connsiteY0" fmla="*/ 1241424 h 2118263"/>
                          <a:gd name="connsiteX1" fmla="*/ 87423 w 849364"/>
                          <a:gd name="connsiteY1" fmla="*/ 0 h 2118263"/>
                          <a:gd name="connsiteX2" fmla="*/ 849364 w 849364"/>
                          <a:gd name="connsiteY2" fmla="*/ 1344727 h 2118263"/>
                          <a:gd name="connsiteX3" fmla="*/ 40595 w 849364"/>
                          <a:gd name="connsiteY3" fmla="*/ 1241424 h 21182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9364" h="2118263">
                            <a:moveTo>
                              <a:pt x="40595" y="1241424"/>
                            </a:moveTo>
                            <a:cubicBezTo>
                              <a:pt x="-42669" y="741321"/>
                              <a:pt x="16893" y="522609"/>
                              <a:pt x="87423" y="0"/>
                            </a:cubicBezTo>
                            <a:cubicBezTo>
                              <a:pt x="214978" y="541170"/>
                              <a:pt x="761866" y="456163"/>
                              <a:pt x="849364" y="1344727"/>
                            </a:cubicBezTo>
                            <a:cubicBezTo>
                              <a:pt x="699165" y="2099594"/>
                              <a:pt x="-84724" y="2663371"/>
                              <a:pt x="40595" y="124142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911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0" name="Isosceles Triangle 6"/>
                      <p:cNvSpPr/>
                      <p:nvPr/>
                    </p:nvSpPr>
                    <p:spPr>
                      <a:xfrm rot="11387046">
                        <a:off x="1772590" y="1090308"/>
                        <a:ext cx="1228991" cy="2063311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557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1" name="Isosceles Triangle 6"/>
                      <p:cNvSpPr/>
                      <p:nvPr/>
                    </p:nvSpPr>
                    <p:spPr>
                      <a:xfrm rot="6980063">
                        <a:off x="1065437" y="1675215"/>
                        <a:ext cx="880327" cy="2082203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865238"/>
                          <a:gd name="connsiteY0" fmla="*/ 1354908 h 2167221"/>
                          <a:gd name="connsiteX1" fmla="*/ 467050 w 865238"/>
                          <a:gd name="connsiteY1" fmla="*/ 0 h 2167221"/>
                          <a:gd name="connsiteX2" fmla="*/ 865238 w 865238"/>
                          <a:gd name="connsiteY2" fmla="*/ 1567362 h 2167221"/>
                          <a:gd name="connsiteX3" fmla="*/ 9850 w 865238"/>
                          <a:gd name="connsiteY3" fmla="*/ 1354908 h 2167221"/>
                          <a:gd name="connsiteX0" fmla="*/ 10392 w 838156"/>
                          <a:gd name="connsiteY0" fmla="*/ 1647579 h 2327157"/>
                          <a:gd name="connsiteX1" fmla="*/ 439968 w 838156"/>
                          <a:gd name="connsiteY1" fmla="*/ 0 h 2327157"/>
                          <a:gd name="connsiteX2" fmla="*/ 838156 w 838156"/>
                          <a:gd name="connsiteY2" fmla="*/ 1567362 h 2327157"/>
                          <a:gd name="connsiteX3" fmla="*/ 10392 w 838156"/>
                          <a:gd name="connsiteY3" fmla="*/ 1647579 h 2327157"/>
                          <a:gd name="connsiteX0" fmla="*/ 10392 w 838156"/>
                          <a:gd name="connsiteY0" fmla="*/ 1647579 h 2129648"/>
                          <a:gd name="connsiteX1" fmla="*/ 439968 w 838156"/>
                          <a:gd name="connsiteY1" fmla="*/ 0 h 2129648"/>
                          <a:gd name="connsiteX2" fmla="*/ 838156 w 838156"/>
                          <a:gd name="connsiteY2" fmla="*/ 1567362 h 2129648"/>
                          <a:gd name="connsiteX3" fmla="*/ 10392 w 838156"/>
                          <a:gd name="connsiteY3" fmla="*/ 1647579 h 2129648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72151"/>
                          <a:gd name="connsiteY0" fmla="*/ 1412543 h 1810596"/>
                          <a:gd name="connsiteX1" fmla="*/ 360672 w 872151"/>
                          <a:gd name="connsiteY1" fmla="*/ 0 h 1810596"/>
                          <a:gd name="connsiteX2" fmla="*/ 872151 w 872151"/>
                          <a:gd name="connsiteY2" fmla="*/ 1140128 h 1810596"/>
                          <a:gd name="connsiteX3" fmla="*/ 12391 w 872151"/>
                          <a:gd name="connsiteY3" fmla="*/ 1412543 h 1810596"/>
                          <a:gd name="connsiteX0" fmla="*/ 12391 w 872701"/>
                          <a:gd name="connsiteY0" fmla="*/ 1412543 h 2049864"/>
                          <a:gd name="connsiteX1" fmla="*/ 360672 w 872701"/>
                          <a:gd name="connsiteY1" fmla="*/ 0 h 2049864"/>
                          <a:gd name="connsiteX2" fmla="*/ 872151 w 872701"/>
                          <a:gd name="connsiteY2" fmla="*/ 1140128 h 2049864"/>
                          <a:gd name="connsiteX3" fmla="*/ 431129 w 872701"/>
                          <a:gd name="connsiteY3" fmla="*/ 2046128 h 2049864"/>
                          <a:gd name="connsiteX4" fmla="*/ 12391 w 872701"/>
                          <a:gd name="connsiteY4" fmla="*/ 1412543 h 2049864"/>
                          <a:gd name="connsiteX0" fmla="*/ 10595 w 942508"/>
                          <a:gd name="connsiteY0" fmla="*/ 1509371 h 2050977"/>
                          <a:gd name="connsiteX1" fmla="*/ 430479 w 942508"/>
                          <a:gd name="connsiteY1" fmla="*/ 0 h 2050977"/>
                          <a:gd name="connsiteX2" fmla="*/ 941958 w 942508"/>
                          <a:gd name="connsiteY2" fmla="*/ 1140128 h 2050977"/>
                          <a:gd name="connsiteX3" fmla="*/ 500936 w 942508"/>
                          <a:gd name="connsiteY3" fmla="*/ 2046128 h 2050977"/>
                          <a:gd name="connsiteX4" fmla="*/ 10595 w 942508"/>
                          <a:gd name="connsiteY4" fmla="*/ 1509371 h 2050977"/>
                          <a:gd name="connsiteX0" fmla="*/ 10595 w 788537"/>
                          <a:gd name="connsiteY0" fmla="*/ 1509371 h 2050977"/>
                          <a:gd name="connsiteX1" fmla="*/ 430479 w 788537"/>
                          <a:gd name="connsiteY1" fmla="*/ 0 h 2050977"/>
                          <a:gd name="connsiteX2" fmla="*/ 787493 w 788537"/>
                          <a:gd name="connsiteY2" fmla="*/ 1177445 h 2050977"/>
                          <a:gd name="connsiteX3" fmla="*/ 500936 w 788537"/>
                          <a:gd name="connsiteY3" fmla="*/ 2046128 h 2050977"/>
                          <a:gd name="connsiteX4" fmla="*/ 10595 w 788537"/>
                          <a:gd name="connsiteY4" fmla="*/ 1509371 h 2050977"/>
                          <a:gd name="connsiteX0" fmla="*/ 10595 w 898973"/>
                          <a:gd name="connsiteY0" fmla="*/ 1509371 h 2050977"/>
                          <a:gd name="connsiteX1" fmla="*/ 430479 w 898973"/>
                          <a:gd name="connsiteY1" fmla="*/ 0 h 2050977"/>
                          <a:gd name="connsiteX2" fmla="*/ 787493 w 898973"/>
                          <a:gd name="connsiteY2" fmla="*/ 1177445 h 2050977"/>
                          <a:gd name="connsiteX3" fmla="*/ 500936 w 898973"/>
                          <a:gd name="connsiteY3" fmla="*/ 2046128 h 2050977"/>
                          <a:gd name="connsiteX4" fmla="*/ 10595 w 898973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914477"/>
                          <a:gd name="connsiteY0" fmla="*/ 1509371 h 2050977"/>
                          <a:gd name="connsiteX1" fmla="*/ 430479 w 914477"/>
                          <a:gd name="connsiteY1" fmla="*/ 0 h 2050977"/>
                          <a:gd name="connsiteX2" fmla="*/ 830225 w 914477"/>
                          <a:gd name="connsiteY2" fmla="*/ 1043409 h 2050977"/>
                          <a:gd name="connsiteX3" fmla="*/ 500936 w 914477"/>
                          <a:gd name="connsiteY3" fmla="*/ 2046128 h 2050977"/>
                          <a:gd name="connsiteX4" fmla="*/ 10595 w 914477"/>
                          <a:gd name="connsiteY4" fmla="*/ 1509371 h 2050977"/>
                          <a:gd name="connsiteX0" fmla="*/ 10595 w 947475"/>
                          <a:gd name="connsiteY0" fmla="*/ 1509371 h 1998752"/>
                          <a:gd name="connsiteX1" fmla="*/ 430479 w 947475"/>
                          <a:gd name="connsiteY1" fmla="*/ 0 h 1998752"/>
                          <a:gd name="connsiteX2" fmla="*/ 830225 w 947475"/>
                          <a:gd name="connsiteY2" fmla="*/ 1043409 h 1998752"/>
                          <a:gd name="connsiteX3" fmla="*/ 693548 w 947475"/>
                          <a:gd name="connsiteY3" fmla="*/ 1992968 h 1998752"/>
                          <a:gd name="connsiteX4" fmla="*/ 10595 w 947475"/>
                          <a:gd name="connsiteY4" fmla="*/ 1509371 h 1998752"/>
                          <a:gd name="connsiteX0" fmla="*/ 12286 w 881208"/>
                          <a:gd name="connsiteY0" fmla="*/ 1543765 h 1999565"/>
                          <a:gd name="connsiteX1" fmla="*/ 364212 w 881208"/>
                          <a:gd name="connsiteY1" fmla="*/ 0 h 1999565"/>
                          <a:gd name="connsiteX2" fmla="*/ 763958 w 881208"/>
                          <a:gd name="connsiteY2" fmla="*/ 1043409 h 1999565"/>
                          <a:gd name="connsiteX3" fmla="*/ 627281 w 881208"/>
                          <a:gd name="connsiteY3" fmla="*/ 1992968 h 1999565"/>
                          <a:gd name="connsiteX4" fmla="*/ 12286 w 881208"/>
                          <a:gd name="connsiteY4" fmla="*/ 1543765 h 1999565"/>
                          <a:gd name="connsiteX0" fmla="*/ 13820 w 882742"/>
                          <a:gd name="connsiteY0" fmla="*/ 1474871 h 1930671"/>
                          <a:gd name="connsiteX1" fmla="*/ 318323 w 882742"/>
                          <a:gd name="connsiteY1" fmla="*/ 0 h 1930671"/>
                          <a:gd name="connsiteX2" fmla="*/ 765492 w 882742"/>
                          <a:gd name="connsiteY2" fmla="*/ 974515 h 1930671"/>
                          <a:gd name="connsiteX3" fmla="*/ 628815 w 882742"/>
                          <a:gd name="connsiteY3" fmla="*/ 1924074 h 1930671"/>
                          <a:gd name="connsiteX4" fmla="*/ 13820 w 882742"/>
                          <a:gd name="connsiteY4" fmla="*/ 1474871 h 1930671"/>
                          <a:gd name="connsiteX0" fmla="*/ 9237 w 1066046"/>
                          <a:gd name="connsiteY0" fmla="*/ 1523918 h 1932288"/>
                          <a:gd name="connsiteX1" fmla="*/ 501627 w 1066046"/>
                          <a:gd name="connsiteY1" fmla="*/ 0 h 1932288"/>
                          <a:gd name="connsiteX2" fmla="*/ 948796 w 1066046"/>
                          <a:gd name="connsiteY2" fmla="*/ 974515 h 1932288"/>
                          <a:gd name="connsiteX3" fmla="*/ 812119 w 1066046"/>
                          <a:gd name="connsiteY3" fmla="*/ 1924074 h 1932288"/>
                          <a:gd name="connsiteX4" fmla="*/ 9237 w 1066046"/>
                          <a:gd name="connsiteY4" fmla="*/ 1523918 h 1932288"/>
                          <a:gd name="connsiteX0" fmla="*/ 9237 w 1038018"/>
                          <a:gd name="connsiteY0" fmla="*/ 1523918 h 1906778"/>
                          <a:gd name="connsiteX1" fmla="*/ 501627 w 1038018"/>
                          <a:gd name="connsiteY1" fmla="*/ 0 h 1906778"/>
                          <a:gd name="connsiteX2" fmla="*/ 948796 w 1038018"/>
                          <a:gd name="connsiteY2" fmla="*/ 974515 h 1906778"/>
                          <a:gd name="connsiteX3" fmla="*/ 657119 w 1038018"/>
                          <a:gd name="connsiteY3" fmla="*/ 1897337 h 1906778"/>
                          <a:gd name="connsiteX4" fmla="*/ 9237 w 1038018"/>
                          <a:gd name="connsiteY4" fmla="*/ 1523918 h 1906778"/>
                          <a:gd name="connsiteX0" fmla="*/ 9237 w 1020056"/>
                          <a:gd name="connsiteY0" fmla="*/ 1523918 h 1863087"/>
                          <a:gd name="connsiteX1" fmla="*/ 501627 w 1020056"/>
                          <a:gd name="connsiteY1" fmla="*/ 0 h 1863087"/>
                          <a:gd name="connsiteX2" fmla="*/ 948796 w 1020056"/>
                          <a:gd name="connsiteY2" fmla="*/ 974515 h 1863087"/>
                          <a:gd name="connsiteX3" fmla="*/ 497329 w 1020056"/>
                          <a:gd name="connsiteY3" fmla="*/ 1850509 h 1863087"/>
                          <a:gd name="connsiteX4" fmla="*/ 9237 w 1020056"/>
                          <a:gd name="connsiteY4" fmla="*/ 1523918 h 1863087"/>
                          <a:gd name="connsiteX0" fmla="*/ 9237 w 915499"/>
                          <a:gd name="connsiteY0" fmla="*/ 1523918 h 1863087"/>
                          <a:gd name="connsiteX1" fmla="*/ 501627 w 915499"/>
                          <a:gd name="connsiteY1" fmla="*/ 0 h 1863087"/>
                          <a:gd name="connsiteX2" fmla="*/ 831903 w 915499"/>
                          <a:gd name="connsiteY2" fmla="*/ 1036358 h 1863087"/>
                          <a:gd name="connsiteX3" fmla="*/ 497329 w 915499"/>
                          <a:gd name="connsiteY3" fmla="*/ 1850509 h 1863087"/>
                          <a:gd name="connsiteX4" fmla="*/ 9237 w 915499"/>
                          <a:gd name="connsiteY4" fmla="*/ 1523918 h 1863087"/>
                          <a:gd name="connsiteX0" fmla="*/ 9371 w 915633"/>
                          <a:gd name="connsiteY0" fmla="*/ 1510816 h 1849985"/>
                          <a:gd name="connsiteX1" fmla="*/ 493704 w 915633"/>
                          <a:gd name="connsiteY1" fmla="*/ 0 h 1849985"/>
                          <a:gd name="connsiteX2" fmla="*/ 832037 w 915633"/>
                          <a:gd name="connsiteY2" fmla="*/ 1023256 h 1849985"/>
                          <a:gd name="connsiteX3" fmla="*/ 497463 w 915633"/>
                          <a:gd name="connsiteY3" fmla="*/ 1837407 h 1849985"/>
                          <a:gd name="connsiteX4" fmla="*/ 9371 w 915633"/>
                          <a:gd name="connsiteY4" fmla="*/ 1510816 h 1849985"/>
                          <a:gd name="connsiteX0" fmla="*/ 9371 w 915633"/>
                          <a:gd name="connsiteY0" fmla="*/ 1510816 h 1849985"/>
                          <a:gd name="connsiteX1" fmla="*/ 493704 w 915633"/>
                          <a:gd name="connsiteY1" fmla="*/ 0 h 1849985"/>
                          <a:gd name="connsiteX2" fmla="*/ 832037 w 915633"/>
                          <a:gd name="connsiteY2" fmla="*/ 1023256 h 1849985"/>
                          <a:gd name="connsiteX3" fmla="*/ 497463 w 915633"/>
                          <a:gd name="connsiteY3" fmla="*/ 1837407 h 1849985"/>
                          <a:gd name="connsiteX4" fmla="*/ 9371 w 915633"/>
                          <a:gd name="connsiteY4" fmla="*/ 1510816 h 1849985"/>
                          <a:gd name="connsiteX0" fmla="*/ 9371 w 891806"/>
                          <a:gd name="connsiteY0" fmla="*/ 1510816 h 1922668"/>
                          <a:gd name="connsiteX1" fmla="*/ 493704 w 891806"/>
                          <a:gd name="connsiteY1" fmla="*/ 0 h 1922668"/>
                          <a:gd name="connsiteX2" fmla="*/ 832037 w 891806"/>
                          <a:gd name="connsiteY2" fmla="*/ 1023256 h 1922668"/>
                          <a:gd name="connsiteX3" fmla="*/ 229497 w 891806"/>
                          <a:gd name="connsiteY3" fmla="*/ 1914598 h 1922668"/>
                          <a:gd name="connsiteX4" fmla="*/ 9371 w 891806"/>
                          <a:gd name="connsiteY4" fmla="*/ 1510816 h 1922668"/>
                          <a:gd name="connsiteX0" fmla="*/ 89707 w 972142"/>
                          <a:gd name="connsiteY0" fmla="*/ 1510816 h 1922668"/>
                          <a:gd name="connsiteX1" fmla="*/ 30416 w 972142"/>
                          <a:gd name="connsiteY1" fmla="*/ 1434054 h 1922668"/>
                          <a:gd name="connsiteX2" fmla="*/ 574040 w 972142"/>
                          <a:gd name="connsiteY2" fmla="*/ 0 h 1922668"/>
                          <a:gd name="connsiteX3" fmla="*/ 912373 w 972142"/>
                          <a:gd name="connsiteY3" fmla="*/ 1023256 h 1922668"/>
                          <a:gd name="connsiteX4" fmla="*/ 309833 w 972142"/>
                          <a:gd name="connsiteY4" fmla="*/ 1914598 h 1922668"/>
                          <a:gd name="connsiteX5" fmla="*/ 89707 w 972142"/>
                          <a:gd name="connsiteY5" fmla="*/ 1510816 h 1922668"/>
                          <a:gd name="connsiteX0" fmla="*/ 0 w 882435"/>
                          <a:gd name="connsiteY0" fmla="*/ 1510816 h 1922668"/>
                          <a:gd name="connsiteX1" fmla="*/ 484333 w 882435"/>
                          <a:gd name="connsiteY1" fmla="*/ 0 h 1922668"/>
                          <a:gd name="connsiteX2" fmla="*/ 822666 w 882435"/>
                          <a:gd name="connsiteY2" fmla="*/ 1023256 h 1922668"/>
                          <a:gd name="connsiteX3" fmla="*/ 220126 w 882435"/>
                          <a:gd name="connsiteY3" fmla="*/ 1914598 h 1922668"/>
                          <a:gd name="connsiteX4" fmla="*/ 0 w 882435"/>
                          <a:gd name="connsiteY4" fmla="*/ 1510816 h 1922668"/>
                          <a:gd name="connsiteX0" fmla="*/ 0 w 992224"/>
                          <a:gd name="connsiteY0" fmla="*/ 1430352 h 1925786"/>
                          <a:gd name="connsiteX1" fmla="*/ 593391 w 992224"/>
                          <a:gd name="connsiteY1" fmla="*/ 0 h 1925786"/>
                          <a:gd name="connsiteX2" fmla="*/ 931724 w 992224"/>
                          <a:gd name="connsiteY2" fmla="*/ 1023256 h 1925786"/>
                          <a:gd name="connsiteX3" fmla="*/ 329184 w 992224"/>
                          <a:gd name="connsiteY3" fmla="*/ 1914598 h 1925786"/>
                          <a:gd name="connsiteX4" fmla="*/ 0 w 992224"/>
                          <a:gd name="connsiteY4" fmla="*/ 1430352 h 1925786"/>
                          <a:gd name="connsiteX0" fmla="*/ 0 w 992224"/>
                          <a:gd name="connsiteY0" fmla="*/ 1430352 h 1925786"/>
                          <a:gd name="connsiteX1" fmla="*/ 593391 w 992224"/>
                          <a:gd name="connsiteY1" fmla="*/ 0 h 1925786"/>
                          <a:gd name="connsiteX2" fmla="*/ 931724 w 992224"/>
                          <a:gd name="connsiteY2" fmla="*/ 1023256 h 1925786"/>
                          <a:gd name="connsiteX3" fmla="*/ 329184 w 992224"/>
                          <a:gd name="connsiteY3" fmla="*/ 1914598 h 1925786"/>
                          <a:gd name="connsiteX4" fmla="*/ 0 w 992224"/>
                          <a:gd name="connsiteY4" fmla="*/ 1430352 h 1925786"/>
                          <a:gd name="connsiteX0" fmla="*/ 0 w 992224"/>
                          <a:gd name="connsiteY0" fmla="*/ 1373996 h 1869430"/>
                          <a:gd name="connsiteX1" fmla="*/ 677645 w 992224"/>
                          <a:gd name="connsiteY1" fmla="*/ 0 h 1869430"/>
                          <a:gd name="connsiteX2" fmla="*/ 931724 w 992224"/>
                          <a:gd name="connsiteY2" fmla="*/ 966900 h 1869430"/>
                          <a:gd name="connsiteX3" fmla="*/ 329184 w 992224"/>
                          <a:gd name="connsiteY3" fmla="*/ 1858242 h 1869430"/>
                          <a:gd name="connsiteX4" fmla="*/ 0 w 992224"/>
                          <a:gd name="connsiteY4" fmla="*/ 1373996 h 1869430"/>
                          <a:gd name="connsiteX0" fmla="*/ 0 w 992224"/>
                          <a:gd name="connsiteY0" fmla="*/ 1373996 h 1869430"/>
                          <a:gd name="connsiteX1" fmla="*/ 677645 w 992224"/>
                          <a:gd name="connsiteY1" fmla="*/ 0 h 1869430"/>
                          <a:gd name="connsiteX2" fmla="*/ 931724 w 992224"/>
                          <a:gd name="connsiteY2" fmla="*/ 966900 h 1869430"/>
                          <a:gd name="connsiteX3" fmla="*/ 329184 w 992224"/>
                          <a:gd name="connsiteY3" fmla="*/ 1858242 h 1869430"/>
                          <a:gd name="connsiteX4" fmla="*/ 0 w 992224"/>
                          <a:gd name="connsiteY4" fmla="*/ 1373996 h 1869430"/>
                          <a:gd name="connsiteX0" fmla="*/ 0 w 992224"/>
                          <a:gd name="connsiteY0" fmla="*/ 1373996 h 1869430"/>
                          <a:gd name="connsiteX1" fmla="*/ 677645 w 992224"/>
                          <a:gd name="connsiteY1" fmla="*/ 0 h 1869430"/>
                          <a:gd name="connsiteX2" fmla="*/ 931724 w 992224"/>
                          <a:gd name="connsiteY2" fmla="*/ 966900 h 1869430"/>
                          <a:gd name="connsiteX3" fmla="*/ 329184 w 992224"/>
                          <a:gd name="connsiteY3" fmla="*/ 1858242 h 1869430"/>
                          <a:gd name="connsiteX4" fmla="*/ 0 w 992224"/>
                          <a:gd name="connsiteY4" fmla="*/ 1373996 h 1869430"/>
                          <a:gd name="connsiteX0" fmla="*/ 37803 w 1030027"/>
                          <a:gd name="connsiteY0" fmla="*/ 1373996 h 1872356"/>
                          <a:gd name="connsiteX1" fmla="*/ 715448 w 1030027"/>
                          <a:gd name="connsiteY1" fmla="*/ 0 h 1872356"/>
                          <a:gd name="connsiteX2" fmla="*/ 969527 w 1030027"/>
                          <a:gd name="connsiteY2" fmla="*/ 966900 h 1872356"/>
                          <a:gd name="connsiteX3" fmla="*/ 366987 w 1030027"/>
                          <a:gd name="connsiteY3" fmla="*/ 1858242 h 1872356"/>
                          <a:gd name="connsiteX4" fmla="*/ 37803 w 1030027"/>
                          <a:gd name="connsiteY4" fmla="*/ 1373996 h 1872356"/>
                          <a:gd name="connsiteX0" fmla="*/ 30839 w 1143212"/>
                          <a:gd name="connsiteY0" fmla="*/ 1309500 h 1866820"/>
                          <a:gd name="connsiteX1" fmla="*/ 827387 w 1143212"/>
                          <a:gd name="connsiteY1" fmla="*/ 0 h 1866820"/>
                          <a:gd name="connsiteX2" fmla="*/ 1081466 w 1143212"/>
                          <a:gd name="connsiteY2" fmla="*/ 966900 h 1866820"/>
                          <a:gd name="connsiteX3" fmla="*/ 478926 w 1143212"/>
                          <a:gd name="connsiteY3" fmla="*/ 1858242 h 1866820"/>
                          <a:gd name="connsiteX4" fmla="*/ 30839 w 1143212"/>
                          <a:gd name="connsiteY4" fmla="*/ 1309500 h 1866820"/>
                          <a:gd name="connsiteX0" fmla="*/ 71029 w 1183402"/>
                          <a:gd name="connsiteY0" fmla="*/ 1309500 h 1866820"/>
                          <a:gd name="connsiteX1" fmla="*/ 867577 w 1183402"/>
                          <a:gd name="connsiteY1" fmla="*/ 0 h 1866820"/>
                          <a:gd name="connsiteX2" fmla="*/ 1121656 w 1183402"/>
                          <a:gd name="connsiteY2" fmla="*/ 966900 h 1866820"/>
                          <a:gd name="connsiteX3" fmla="*/ 519116 w 1183402"/>
                          <a:gd name="connsiteY3" fmla="*/ 1858242 h 1866820"/>
                          <a:gd name="connsiteX4" fmla="*/ 71029 w 1183402"/>
                          <a:gd name="connsiteY4" fmla="*/ 1309500 h 1866820"/>
                          <a:gd name="connsiteX0" fmla="*/ 30840 w 1143213"/>
                          <a:gd name="connsiteY0" fmla="*/ 1309500 h 1866820"/>
                          <a:gd name="connsiteX1" fmla="*/ 827388 w 1143213"/>
                          <a:gd name="connsiteY1" fmla="*/ 0 h 1866820"/>
                          <a:gd name="connsiteX2" fmla="*/ 1081467 w 1143213"/>
                          <a:gd name="connsiteY2" fmla="*/ 966900 h 1866820"/>
                          <a:gd name="connsiteX3" fmla="*/ 478927 w 1143213"/>
                          <a:gd name="connsiteY3" fmla="*/ 1858242 h 1866820"/>
                          <a:gd name="connsiteX4" fmla="*/ 30840 w 1143213"/>
                          <a:gd name="connsiteY4" fmla="*/ 1309500 h 1866820"/>
                          <a:gd name="connsiteX0" fmla="*/ 0 w 1112373"/>
                          <a:gd name="connsiteY0" fmla="*/ 1309500 h 1865529"/>
                          <a:gd name="connsiteX1" fmla="*/ 796548 w 1112373"/>
                          <a:gd name="connsiteY1" fmla="*/ 0 h 1865529"/>
                          <a:gd name="connsiteX2" fmla="*/ 1050627 w 1112373"/>
                          <a:gd name="connsiteY2" fmla="*/ 966900 h 1865529"/>
                          <a:gd name="connsiteX3" fmla="*/ 448087 w 1112373"/>
                          <a:gd name="connsiteY3" fmla="*/ 1858242 h 1865529"/>
                          <a:gd name="connsiteX4" fmla="*/ 0 w 1112373"/>
                          <a:gd name="connsiteY4" fmla="*/ 1309500 h 1865529"/>
                          <a:gd name="connsiteX0" fmla="*/ 0 w 842999"/>
                          <a:gd name="connsiteY0" fmla="*/ 1341679 h 1867555"/>
                          <a:gd name="connsiteX1" fmla="*/ 529904 w 842999"/>
                          <a:gd name="connsiteY1" fmla="*/ 0 h 1867555"/>
                          <a:gd name="connsiteX2" fmla="*/ 783983 w 842999"/>
                          <a:gd name="connsiteY2" fmla="*/ 966900 h 1867555"/>
                          <a:gd name="connsiteX3" fmla="*/ 181443 w 842999"/>
                          <a:gd name="connsiteY3" fmla="*/ 1858242 h 1867555"/>
                          <a:gd name="connsiteX4" fmla="*/ 0 w 842999"/>
                          <a:gd name="connsiteY4" fmla="*/ 1341679 h 1867555"/>
                          <a:gd name="connsiteX0" fmla="*/ 9513 w 852512"/>
                          <a:gd name="connsiteY0" fmla="*/ 1341679 h 1867555"/>
                          <a:gd name="connsiteX1" fmla="*/ 539417 w 852512"/>
                          <a:gd name="connsiteY1" fmla="*/ 0 h 1867555"/>
                          <a:gd name="connsiteX2" fmla="*/ 793496 w 852512"/>
                          <a:gd name="connsiteY2" fmla="*/ 966900 h 1867555"/>
                          <a:gd name="connsiteX3" fmla="*/ 190956 w 852512"/>
                          <a:gd name="connsiteY3" fmla="*/ 1858242 h 1867555"/>
                          <a:gd name="connsiteX4" fmla="*/ 9513 w 852512"/>
                          <a:gd name="connsiteY4" fmla="*/ 1341679 h 1867555"/>
                          <a:gd name="connsiteX0" fmla="*/ 7374 w 1007824"/>
                          <a:gd name="connsiteY0" fmla="*/ 1408644 h 1873249"/>
                          <a:gd name="connsiteX1" fmla="*/ 693161 w 1007824"/>
                          <a:gd name="connsiteY1" fmla="*/ 0 h 1873249"/>
                          <a:gd name="connsiteX2" fmla="*/ 947240 w 1007824"/>
                          <a:gd name="connsiteY2" fmla="*/ 966900 h 1873249"/>
                          <a:gd name="connsiteX3" fmla="*/ 344700 w 1007824"/>
                          <a:gd name="connsiteY3" fmla="*/ 1858242 h 1873249"/>
                          <a:gd name="connsiteX4" fmla="*/ 7374 w 1007824"/>
                          <a:gd name="connsiteY4" fmla="*/ 1408644 h 1873249"/>
                          <a:gd name="connsiteX0" fmla="*/ 7374 w 1007824"/>
                          <a:gd name="connsiteY0" fmla="*/ 1408644 h 1868625"/>
                          <a:gd name="connsiteX1" fmla="*/ 693161 w 1007824"/>
                          <a:gd name="connsiteY1" fmla="*/ 0 h 1868625"/>
                          <a:gd name="connsiteX2" fmla="*/ 947240 w 1007824"/>
                          <a:gd name="connsiteY2" fmla="*/ 966900 h 1868625"/>
                          <a:gd name="connsiteX3" fmla="*/ 344700 w 1007824"/>
                          <a:gd name="connsiteY3" fmla="*/ 1858242 h 1868625"/>
                          <a:gd name="connsiteX4" fmla="*/ 7374 w 1007824"/>
                          <a:gd name="connsiteY4" fmla="*/ 1408644 h 1868625"/>
                          <a:gd name="connsiteX0" fmla="*/ 7374 w 1061423"/>
                          <a:gd name="connsiteY0" fmla="*/ 1408644 h 2085659"/>
                          <a:gd name="connsiteX1" fmla="*/ 693161 w 1061423"/>
                          <a:gd name="connsiteY1" fmla="*/ 0 h 2085659"/>
                          <a:gd name="connsiteX2" fmla="*/ 947240 w 1061423"/>
                          <a:gd name="connsiteY2" fmla="*/ 966900 h 2085659"/>
                          <a:gd name="connsiteX3" fmla="*/ 785420 w 1061423"/>
                          <a:gd name="connsiteY3" fmla="*/ 2078991 h 2085659"/>
                          <a:gd name="connsiteX4" fmla="*/ 7374 w 1061423"/>
                          <a:gd name="connsiteY4" fmla="*/ 1408644 h 2085659"/>
                          <a:gd name="connsiteX0" fmla="*/ 9923 w 880327"/>
                          <a:gd name="connsiteY0" fmla="*/ 1261708 h 2081527"/>
                          <a:gd name="connsiteX1" fmla="*/ 517584 w 880327"/>
                          <a:gd name="connsiteY1" fmla="*/ 0 h 2081527"/>
                          <a:gd name="connsiteX2" fmla="*/ 771663 w 880327"/>
                          <a:gd name="connsiteY2" fmla="*/ 966900 h 2081527"/>
                          <a:gd name="connsiteX3" fmla="*/ 609843 w 880327"/>
                          <a:gd name="connsiteY3" fmla="*/ 2078991 h 2081527"/>
                          <a:gd name="connsiteX4" fmla="*/ 9923 w 880327"/>
                          <a:gd name="connsiteY4" fmla="*/ 1261708 h 2081527"/>
                          <a:gd name="connsiteX0" fmla="*/ 9923 w 880327"/>
                          <a:gd name="connsiteY0" fmla="*/ 1261708 h 2082203"/>
                          <a:gd name="connsiteX1" fmla="*/ 517584 w 880327"/>
                          <a:gd name="connsiteY1" fmla="*/ 0 h 2082203"/>
                          <a:gd name="connsiteX2" fmla="*/ 771663 w 880327"/>
                          <a:gd name="connsiteY2" fmla="*/ 966900 h 2082203"/>
                          <a:gd name="connsiteX3" fmla="*/ 609843 w 880327"/>
                          <a:gd name="connsiteY3" fmla="*/ 2078991 h 2082203"/>
                          <a:gd name="connsiteX4" fmla="*/ 9923 w 880327"/>
                          <a:gd name="connsiteY4" fmla="*/ 1261708 h 20822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0327" h="2082203">
                            <a:moveTo>
                              <a:pt x="9923" y="1261708"/>
                            </a:moveTo>
                            <a:cubicBezTo>
                              <a:pt x="-72390" y="961669"/>
                              <a:pt x="380473" y="81260"/>
                              <a:pt x="517584" y="0"/>
                            </a:cubicBezTo>
                            <a:cubicBezTo>
                              <a:pt x="657841" y="204589"/>
                              <a:pt x="358560" y="285128"/>
                              <a:pt x="771663" y="966900"/>
                            </a:cubicBezTo>
                            <a:cubicBezTo>
                              <a:pt x="1042673" y="1452952"/>
                              <a:pt x="736800" y="2029856"/>
                              <a:pt x="609843" y="2078991"/>
                            </a:cubicBezTo>
                            <a:cubicBezTo>
                              <a:pt x="482886" y="2128126"/>
                              <a:pt x="-79298" y="1602560"/>
                              <a:pt x="9923" y="12617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4690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46" name="Group 45"/>
                    <p:cNvGrpSpPr/>
                    <p:nvPr/>
                  </p:nvGrpSpPr>
                  <p:grpSpPr>
                    <a:xfrm rot="774803">
                      <a:off x="3384797" y="2013632"/>
                      <a:ext cx="721317" cy="1492806"/>
                      <a:chOff x="2190652" y="1669979"/>
                      <a:chExt cx="842364" cy="1743320"/>
                    </a:xfrm>
                  </p:grpSpPr>
                  <p:grpSp>
                    <p:nvGrpSpPr>
                      <p:cNvPr id="39" name="Group 38"/>
                      <p:cNvGrpSpPr/>
                      <p:nvPr/>
                    </p:nvGrpSpPr>
                    <p:grpSpPr>
                      <a:xfrm rot="762933">
                        <a:off x="2583161" y="1704205"/>
                        <a:ext cx="286209" cy="1501574"/>
                        <a:chOff x="2244673" y="2138221"/>
                        <a:chExt cx="286209" cy="1501574"/>
                      </a:xfrm>
                    </p:grpSpPr>
                    <p:sp>
                      <p:nvSpPr>
                        <p:cNvPr id="40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1" name="Oval 40"/>
                        <p:cNvSpPr/>
                        <p:nvPr/>
                      </p:nvSpPr>
                      <p:spPr>
                        <a:xfrm rot="2487342">
                          <a:off x="2405819" y="213822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32" name="Group 31"/>
                      <p:cNvGrpSpPr/>
                      <p:nvPr/>
                    </p:nvGrpSpPr>
                    <p:grpSpPr>
                      <a:xfrm rot="20959046">
                        <a:off x="2217765" y="1802269"/>
                        <a:ext cx="346711" cy="1401039"/>
                        <a:chOff x="2256969" y="2149533"/>
                        <a:chExt cx="346711" cy="1401039"/>
                      </a:xfrm>
                    </p:grpSpPr>
                    <p:sp>
                      <p:nvSpPr>
                        <p:cNvPr id="34" name="Isosceles Triangle 18"/>
                        <p:cNvSpPr/>
                        <p:nvPr/>
                      </p:nvSpPr>
                      <p:spPr>
                        <a:xfrm>
                          <a:off x="2256969" y="2258778"/>
                          <a:ext cx="249464" cy="129179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33" name="Oval 32"/>
                        <p:cNvSpPr/>
                        <p:nvPr/>
                      </p:nvSpPr>
                      <p:spPr>
                        <a:xfrm rot="20742339">
                          <a:off x="2478617" y="2149533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28" name="Group 27"/>
                      <p:cNvGrpSpPr/>
                      <p:nvPr/>
                    </p:nvGrpSpPr>
                    <p:grpSpPr>
                      <a:xfrm rot="20938360">
                        <a:off x="2190652" y="2131598"/>
                        <a:ext cx="267923" cy="1269716"/>
                        <a:chOff x="2256970" y="2163257"/>
                        <a:chExt cx="267923" cy="1269716"/>
                      </a:xfrm>
                    </p:grpSpPr>
                    <p:sp>
                      <p:nvSpPr>
                        <p:cNvPr id="30" name="Isosceles Triangle 18"/>
                        <p:cNvSpPr/>
                        <p:nvPr/>
                      </p:nvSpPr>
                      <p:spPr>
                        <a:xfrm>
                          <a:off x="2256970" y="2272323"/>
                          <a:ext cx="242450" cy="1160650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2450" h="1160650">
                              <a:moveTo>
                                <a:pt x="0" y="985642"/>
                              </a:moveTo>
                              <a:cubicBezTo>
                                <a:pt x="9918" y="681026"/>
                                <a:pt x="80356" y="333063"/>
                                <a:pt x="163511" y="0"/>
                              </a:cubicBezTo>
                              <a:cubicBezTo>
                                <a:pt x="161173" y="351648"/>
                                <a:pt x="33980" y="681212"/>
                                <a:pt x="242450" y="1041398"/>
                              </a:cubicBezTo>
                              <a:cubicBezTo>
                                <a:pt x="198803" y="1100871"/>
                                <a:pt x="264708" y="1305295"/>
                                <a:pt x="0" y="98564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 dirty="0"/>
                        </a:p>
                      </p:txBody>
                    </p:sp>
                    <p:sp>
                      <p:nvSpPr>
                        <p:cNvPr id="29" name="Oval 28"/>
                        <p:cNvSpPr/>
                        <p:nvPr/>
                      </p:nvSpPr>
                      <p:spPr>
                        <a:xfrm rot="21055013">
                          <a:off x="2399830" y="2163257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35" name="Group 34"/>
                      <p:cNvGrpSpPr/>
                      <p:nvPr/>
                    </p:nvGrpSpPr>
                    <p:grpSpPr>
                      <a:xfrm rot="168991">
                        <a:off x="2417633" y="1669979"/>
                        <a:ext cx="308093" cy="1584710"/>
                        <a:chOff x="2244673" y="2172451"/>
                        <a:chExt cx="308093" cy="1467344"/>
                      </a:xfrm>
                    </p:grpSpPr>
                    <p:sp>
                      <p:nvSpPr>
                        <p:cNvPr id="37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39000">
                              <a:srgbClr val="B6A5EE"/>
                            </a:gs>
                            <a:gs pos="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36" name="Oval 35"/>
                        <p:cNvSpPr/>
                        <p:nvPr/>
                      </p:nvSpPr>
                      <p:spPr>
                        <a:xfrm rot="367781">
                          <a:off x="2427703" y="217245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2" name="Group 41"/>
                      <p:cNvGrpSpPr/>
                      <p:nvPr/>
                    </p:nvGrpSpPr>
                    <p:grpSpPr>
                      <a:xfrm rot="1356516">
                        <a:off x="2728101" y="1808070"/>
                        <a:ext cx="304915" cy="1503049"/>
                        <a:chOff x="2244673" y="2136746"/>
                        <a:chExt cx="304915" cy="1503049"/>
                      </a:xfrm>
                    </p:grpSpPr>
                    <p:sp>
                      <p:nvSpPr>
                        <p:cNvPr id="43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4" name="Oval 43"/>
                        <p:cNvSpPr/>
                        <p:nvPr/>
                      </p:nvSpPr>
                      <p:spPr>
                        <a:xfrm rot="2487342">
                          <a:off x="2424525" y="2136746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25" name="Group 24"/>
                      <p:cNvGrpSpPr/>
                      <p:nvPr/>
                    </p:nvGrpSpPr>
                    <p:grpSpPr>
                      <a:xfrm rot="1470233">
                        <a:off x="2716383" y="2207724"/>
                        <a:ext cx="293859" cy="1200621"/>
                        <a:chOff x="2256968" y="2163508"/>
                        <a:chExt cx="293859" cy="1200621"/>
                      </a:xfrm>
                    </p:grpSpPr>
                    <p:sp>
                      <p:nvSpPr>
                        <p:cNvPr id="26" name="Oval 25"/>
                        <p:cNvSpPr/>
                        <p:nvPr/>
                      </p:nvSpPr>
                      <p:spPr>
                        <a:xfrm rot="1067978">
                          <a:off x="2394713" y="216350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27" name="Isosceles Triangle 18"/>
                        <p:cNvSpPr/>
                        <p:nvPr/>
                      </p:nvSpPr>
                      <p:spPr>
                        <a:xfrm>
                          <a:off x="2256968" y="2310954"/>
                          <a:ext cx="293859" cy="105317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293859"/>
                            <a:gd name="connsiteY0" fmla="*/ 947012 h 1053175"/>
                            <a:gd name="connsiteX1" fmla="*/ 228887 w 293859"/>
                            <a:gd name="connsiteY1" fmla="*/ 0 h 1053175"/>
                            <a:gd name="connsiteX2" fmla="*/ 242450 w 293859"/>
                            <a:gd name="connsiteY2" fmla="*/ 1002768 h 1053175"/>
                            <a:gd name="connsiteX3" fmla="*/ 0 w 293859"/>
                            <a:gd name="connsiteY3" fmla="*/ 947012 h 10531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93859" h="1053175">
                              <a:moveTo>
                                <a:pt x="0" y="947012"/>
                              </a:moveTo>
                              <a:cubicBezTo>
                                <a:pt x="142628" y="658554"/>
                                <a:pt x="272053" y="422956"/>
                                <a:pt x="228887" y="0"/>
                              </a:cubicBezTo>
                              <a:cubicBezTo>
                                <a:pt x="392464" y="455268"/>
                                <a:pt x="189032" y="643686"/>
                                <a:pt x="242450" y="1002768"/>
                              </a:cubicBezTo>
                              <a:cubicBezTo>
                                <a:pt x="198803" y="1062241"/>
                                <a:pt x="84534" y="1095695"/>
                                <a:pt x="0" y="9470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sp>
                    <p:nvSpPr>
                      <p:cNvPr id="45" name="Oval 44"/>
                      <p:cNvSpPr/>
                      <p:nvPr/>
                    </p:nvSpPr>
                    <p:spPr>
                      <a:xfrm>
                        <a:off x="2351354" y="2924903"/>
                        <a:ext cx="365932" cy="365757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grpSp>
                    <p:nvGrpSpPr>
                      <p:cNvPr id="22" name="Group 21"/>
                      <p:cNvGrpSpPr/>
                      <p:nvPr/>
                    </p:nvGrpSpPr>
                    <p:grpSpPr>
                      <a:xfrm rot="1066954">
                        <a:off x="2467589" y="2177543"/>
                        <a:ext cx="391643" cy="1235756"/>
                        <a:chOff x="2202473" y="2128438"/>
                        <a:chExt cx="391643" cy="1235756"/>
                      </a:xfrm>
                    </p:grpSpPr>
                    <p:sp>
                      <p:nvSpPr>
                        <p:cNvPr id="23" name="Oval 22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24" name="Isosceles Triangle 18"/>
                        <p:cNvSpPr/>
                        <p:nvPr/>
                      </p:nvSpPr>
                      <p:spPr>
                        <a:xfrm>
                          <a:off x="2202473" y="2258778"/>
                          <a:ext cx="391643" cy="1105416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303959"/>
                            <a:gd name="connsiteY0" fmla="*/ 1036184 h 1124775"/>
                            <a:gd name="connsiteX1" fmla="*/ 303959 w 303959"/>
                            <a:gd name="connsiteY1" fmla="*/ 0 h 1124775"/>
                            <a:gd name="connsiteX2" fmla="*/ 296945 w 303959"/>
                            <a:gd name="connsiteY2" fmla="*/ 1054944 h 1124775"/>
                            <a:gd name="connsiteX3" fmla="*/ 0 w 303959"/>
                            <a:gd name="connsiteY3" fmla="*/ 1036184 h 1124775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1643" h="1105416">
                              <a:moveTo>
                                <a:pt x="0" y="1036184"/>
                              </a:moveTo>
                              <a:cubicBezTo>
                                <a:pt x="142628" y="747726"/>
                                <a:pt x="220804" y="333063"/>
                                <a:pt x="303959" y="0"/>
                              </a:cubicBezTo>
                              <a:cubicBezTo>
                                <a:pt x="301621" y="351648"/>
                                <a:pt x="270027" y="747043"/>
                                <a:pt x="391643" y="997247"/>
                              </a:cubicBezTo>
                              <a:cubicBezTo>
                                <a:pt x="347996" y="1056720"/>
                                <a:pt x="84534" y="1184867"/>
                                <a:pt x="0" y="103618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21" name="Group 20"/>
                      <p:cNvGrpSpPr/>
                      <p:nvPr/>
                    </p:nvGrpSpPr>
                    <p:grpSpPr>
                      <a:xfrm>
                        <a:off x="2318613" y="2128438"/>
                        <a:ext cx="242556" cy="1231624"/>
                        <a:chOff x="2318613" y="2128438"/>
                        <a:chExt cx="242556" cy="1231624"/>
                      </a:xfrm>
                    </p:grpSpPr>
                    <p:sp>
                      <p:nvSpPr>
                        <p:cNvPr id="20" name="Oval 19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9" name="Isosceles Triangle 18"/>
                        <p:cNvSpPr/>
                        <p:nvPr/>
                      </p:nvSpPr>
                      <p:spPr>
                        <a:xfrm>
                          <a:off x="2318613" y="2258777"/>
                          <a:ext cx="187820" cy="110128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185027"/>
                            <a:gd name="connsiteY0" fmla="*/ 989983 h 1101285"/>
                            <a:gd name="connsiteX1" fmla="*/ 185027 w 185027"/>
                            <a:gd name="connsiteY1" fmla="*/ 0 h 1101285"/>
                            <a:gd name="connsiteX2" fmla="*/ 178013 w 185027"/>
                            <a:gd name="connsiteY2" fmla="*/ 1054944 h 1101285"/>
                            <a:gd name="connsiteX3" fmla="*/ 0 w 185027"/>
                            <a:gd name="connsiteY3" fmla="*/ 989983 h 1101285"/>
                            <a:gd name="connsiteX0" fmla="*/ 2793 w 187820"/>
                            <a:gd name="connsiteY0" fmla="*/ 989983 h 1101285"/>
                            <a:gd name="connsiteX1" fmla="*/ 187820 w 187820"/>
                            <a:gd name="connsiteY1" fmla="*/ 0 h 1101285"/>
                            <a:gd name="connsiteX2" fmla="*/ 180806 w 187820"/>
                            <a:gd name="connsiteY2" fmla="*/ 1054944 h 1101285"/>
                            <a:gd name="connsiteX3" fmla="*/ 2793 w 187820"/>
                            <a:gd name="connsiteY3" fmla="*/ 989983 h 11012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7820" h="1101285">
                              <a:moveTo>
                                <a:pt x="2793" y="989983"/>
                              </a:moveTo>
                              <a:cubicBezTo>
                                <a:pt x="-20276" y="818126"/>
                                <a:pt x="104665" y="333063"/>
                                <a:pt x="187820" y="0"/>
                              </a:cubicBezTo>
                              <a:cubicBezTo>
                                <a:pt x="185482" y="351648"/>
                                <a:pt x="127388" y="695862"/>
                                <a:pt x="180806" y="1054944"/>
                              </a:cubicBezTo>
                              <a:cubicBezTo>
                                <a:pt x="137159" y="1114417"/>
                                <a:pt x="87327" y="1138666"/>
                                <a:pt x="2793" y="989983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144" name="Group 143"/>
                <p:cNvGrpSpPr/>
                <p:nvPr/>
              </p:nvGrpSpPr>
              <p:grpSpPr>
                <a:xfrm rot="19142453">
                  <a:off x="2482482" y="2569120"/>
                  <a:ext cx="1444169" cy="1855908"/>
                  <a:chOff x="4435611" y="3009251"/>
                  <a:chExt cx="2517547" cy="3235311"/>
                </a:xfrm>
              </p:grpSpPr>
              <p:sp>
                <p:nvSpPr>
                  <p:cNvPr id="145" name="Isosceles Triangle 3"/>
                  <p:cNvSpPr/>
                  <p:nvPr/>
                </p:nvSpPr>
                <p:spPr>
                  <a:xfrm rot="1210517" flipH="1">
                    <a:off x="4896699" y="4288328"/>
                    <a:ext cx="352470" cy="1956234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2470" h="1956234">
                        <a:moveTo>
                          <a:pt x="142700" y="1869131"/>
                        </a:moveTo>
                        <a:cubicBezTo>
                          <a:pt x="153226" y="1257593"/>
                          <a:pt x="518684" y="697749"/>
                          <a:pt x="0" y="0"/>
                        </a:cubicBezTo>
                        <a:cubicBezTo>
                          <a:pt x="643020" y="565219"/>
                          <a:pt x="190439" y="1219879"/>
                          <a:pt x="285658" y="1829818"/>
                        </a:cubicBezTo>
                        <a:cubicBezTo>
                          <a:pt x="134064" y="2090094"/>
                          <a:pt x="248446" y="1867532"/>
                          <a:pt x="142700" y="1869131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146" name="Group 145"/>
                  <p:cNvGrpSpPr/>
                  <p:nvPr/>
                </p:nvGrpSpPr>
                <p:grpSpPr>
                  <a:xfrm>
                    <a:off x="4435611" y="3009251"/>
                    <a:ext cx="2517547" cy="2253981"/>
                    <a:chOff x="5921963" y="1877159"/>
                    <a:chExt cx="3682106" cy="3296620"/>
                  </a:xfrm>
                </p:grpSpPr>
                <p:grpSp>
                  <p:nvGrpSpPr>
                    <p:cNvPr id="147" name="Group 146"/>
                    <p:cNvGrpSpPr/>
                    <p:nvPr/>
                  </p:nvGrpSpPr>
                  <p:grpSpPr>
                    <a:xfrm>
                      <a:off x="5921963" y="1877159"/>
                      <a:ext cx="3682106" cy="3296620"/>
                      <a:chOff x="731394" y="1090308"/>
                      <a:chExt cx="3682106" cy="3296620"/>
                    </a:xfrm>
                  </p:grpSpPr>
                  <p:sp>
                    <p:nvSpPr>
                      <p:cNvPr id="174" name="Isosceles Triangle 6"/>
                      <p:cNvSpPr/>
                      <p:nvPr/>
                    </p:nvSpPr>
                    <p:spPr>
                      <a:xfrm rot="18619897">
                        <a:off x="2676918" y="2638410"/>
                        <a:ext cx="1228991" cy="2244172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75" name="Isosceles Triangle 6"/>
                      <p:cNvSpPr/>
                      <p:nvPr/>
                    </p:nvSpPr>
                    <p:spPr>
                      <a:xfrm rot="2531749">
                        <a:off x="1277124" y="3017012"/>
                        <a:ext cx="1337674" cy="1369916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197068"/>
                          <a:gd name="connsiteY0" fmla="*/ 1354908 h 1913125"/>
                          <a:gd name="connsiteX1" fmla="*/ 467050 w 1197068"/>
                          <a:gd name="connsiteY1" fmla="*/ 0 h 1913125"/>
                          <a:gd name="connsiteX2" fmla="*/ 1197068 w 1197068"/>
                          <a:gd name="connsiteY2" fmla="*/ 920025 h 1913125"/>
                          <a:gd name="connsiteX3" fmla="*/ 9850 w 1197068"/>
                          <a:gd name="connsiteY3" fmla="*/ 1354908 h 1913125"/>
                          <a:gd name="connsiteX0" fmla="*/ 7971 w 1320090"/>
                          <a:gd name="connsiteY0" fmla="*/ 1375185 h 1927556"/>
                          <a:gd name="connsiteX1" fmla="*/ 590072 w 1320090"/>
                          <a:gd name="connsiteY1" fmla="*/ 0 h 1927556"/>
                          <a:gd name="connsiteX2" fmla="*/ 1320090 w 1320090"/>
                          <a:gd name="connsiteY2" fmla="*/ 920025 h 1927556"/>
                          <a:gd name="connsiteX3" fmla="*/ 7971 w 1320090"/>
                          <a:gd name="connsiteY3" fmla="*/ 1375185 h 1927556"/>
                          <a:gd name="connsiteX0" fmla="*/ 7971 w 1320090"/>
                          <a:gd name="connsiteY0" fmla="*/ 1375185 h 2057755"/>
                          <a:gd name="connsiteX1" fmla="*/ 590072 w 1320090"/>
                          <a:gd name="connsiteY1" fmla="*/ 0 h 2057755"/>
                          <a:gd name="connsiteX2" fmla="*/ 1320090 w 1320090"/>
                          <a:gd name="connsiteY2" fmla="*/ 920025 h 2057755"/>
                          <a:gd name="connsiteX3" fmla="*/ 7971 w 1320090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37674" h="2057757">
                            <a:moveTo>
                              <a:pt x="25555" y="1375185"/>
                            </a:moveTo>
                            <a:cubicBezTo>
                              <a:pt x="-138358" y="741460"/>
                              <a:pt x="537126" y="522609"/>
                              <a:pt x="607656" y="0"/>
                            </a:cubicBezTo>
                            <a:cubicBezTo>
                              <a:pt x="735211" y="541171"/>
                              <a:pt x="1250176" y="31461"/>
                              <a:pt x="1337674" y="920025"/>
                            </a:cubicBezTo>
                            <a:cubicBezTo>
                              <a:pt x="1187475" y="1674892"/>
                              <a:pt x="721729" y="2796411"/>
                              <a:pt x="25555" y="1375185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76" name="Isosceles Triangle 6"/>
                      <p:cNvSpPr/>
                      <p:nvPr/>
                    </p:nvSpPr>
                    <p:spPr>
                      <a:xfrm rot="15667023">
                        <a:off x="2914798" y="1610008"/>
                        <a:ext cx="849364" cy="2118263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40595 w 849364"/>
                          <a:gd name="connsiteY0" fmla="*/ 1241424 h 2000391"/>
                          <a:gd name="connsiteX1" fmla="*/ 87423 w 849364"/>
                          <a:gd name="connsiteY1" fmla="*/ 0 h 2000391"/>
                          <a:gd name="connsiteX2" fmla="*/ 849364 w 849364"/>
                          <a:gd name="connsiteY2" fmla="*/ 1344727 h 2000391"/>
                          <a:gd name="connsiteX3" fmla="*/ 40595 w 849364"/>
                          <a:gd name="connsiteY3" fmla="*/ 1241424 h 2000391"/>
                          <a:gd name="connsiteX0" fmla="*/ 40595 w 849364"/>
                          <a:gd name="connsiteY0" fmla="*/ 1241424 h 2118263"/>
                          <a:gd name="connsiteX1" fmla="*/ 87423 w 849364"/>
                          <a:gd name="connsiteY1" fmla="*/ 0 h 2118263"/>
                          <a:gd name="connsiteX2" fmla="*/ 849364 w 849364"/>
                          <a:gd name="connsiteY2" fmla="*/ 1344727 h 2118263"/>
                          <a:gd name="connsiteX3" fmla="*/ 40595 w 849364"/>
                          <a:gd name="connsiteY3" fmla="*/ 1241424 h 21182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9364" h="2118263">
                            <a:moveTo>
                              <a:pt x="40595" y="1241424"/>
                            </a:moveTo>
                            <a:cubicBezTo>
                              <a:pt x="-42669" y="741321"/>
                              <a:pt x="16893" y="522609"/>
                              <a:pt x="87423" y="0"/>
                            </a:cubicBezTo>
                            <a:cubicBezTo>
                              <a:pt x="214978" y="541170"/>
                              <a:pt x="761866" y="456163"/>
                              <a:pt x="849364" y="1344727"/>
                            </a:cubicBezTo>
                            <a:cubicBezTo>
                              <a:pt x="699165" y="2099594"/>
                              <a:pt x="-84724" y="2663371"/>
                              <a:pt x="40595" y="124142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77" name="Isosceles Triangle 6"/>
                      <p:cNvSpPr/>
                      <p:nvPr/>
                    </p:nvSpPr>
                    <p:spPr>
                      <a:xfrm rot="11387046">
                        <a:off x="1772590" y="1090308"/>
                        <a:ext cx="1228991" cy="2063311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4200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78" name="Isosceles Triangle 6"/>
                      <p:cNvSpPr/>
                      <p:nvPr/>
                    </p:nvSpPr>
                    <p:spPr>
                      <a:xfrm rot="7470596">
                        <a:off x="1205188" y="1701066"/>
                        <a:ext cx="915499" cy="1863087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865238"/>
                          <a:gd name="connsiteY0" fmla="*/ 1354908 h 2167221"/>
                          <a:gd name="connsiteX1" fmla="*/ 467050 w 865238"/>
                          <a:gd name="connsiteY1" fmla="*/ 0 h 2167221"/>
                          <a:gd name="connsiteX2" fmla="*/ 865238 w 865238"/>
                          <a:gd name="connsiteY2" fmla="*/ 1567362 h 2167221"/>
                          <a:gd name="connsiteX3" fmla="*/ 9850 w 865238"/>
                          <a:gd name="connsiteY3" fmla="*/ 1354908 h 2167221"/>
                          <a:gd name="connsiteX0" fmla="*/ 10392 w 838156"/>
                          <a:gd name="connsiteY0" fmla="*/ 1647579 h 2327157"/>
                          <a:gd name="connsiteX1" fmla="*/ 439968 w 838156"/>
                          <a:gd name="connsiteY1" fmla="*/ 0 h 2327157"/>
                          <a:gd name="connsiteX2" fmla="*/ 838156 w 838156"/>
                          <a:gd name="connsiteY2" fmla="*/ 1567362 h 2327157"/>
                          <a:gd name="connsiteX3" fmla="*/ 10392 w 838156"/>
                          <a:gd name="connsiteY3" fmla="*/ 1647579 h 2327157"/>
                          <a:gd name="connsiteX0" fmla="*/ 10392 w 838156"/>
                          <a:gd name="connsiteY0" fmla="*/ 1647579 h 2129648"/>
                          <a:gd name="connsiteX1" fmla="*/ 439968 w 838156"/>
                          <a:gd name="connsiteY1" fmla="*/ 0 h 2129648"/>
                          <a:gd name="connsiteX2" fmla="*/ 838156 w 838156"/>
                          <a:gd name="connsiteY2" fmla="*/ 1567362 h 2129648"/>
                          <a:gd name="connsiteX3" fmla="*/ 10392 w 838156"/>
                          <a:gd name="connsiteY3" fmla="*/ 1647579 h 2129648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72151"/>
                          <a:gd name="connsiteY0" fmla="*/ 1412543 h 1810596"/>
                          <a:gd name="connsiteX1" fmla="*/ 360672 w 872151"/>
                          <a:gd name="connsiteY1" fmla="*/ 0 h 1810596"/>
                          <a:gd name="connsiteX2" fmla="*/ 872151 w 872151"/>
                          <a:gd name="connsiteY2" fmla="*/ 1140128 h 1810596"/>
                          <a:gd name="connsiteX3" fmla="*/ 12391 w 872151"/>
                          <a:gd name="connsiteY3" fmla="*/ 1412543 h 1810596"/>
                          <a:gd name="connsiteX0" fmla="*/ 12391 w 872701"/>
                          <a:gd name="connsiteY0" fmla="*/ 1412543 h 2049864"/>
                          <a:gd name="connsiteX1" fmla="*/ 360672 w 872701"/>
                          <a:gd name="connsiteY1" fmla="*/ 0 h 2049864"/>
                          <a:gd name="connsiteX2" fmla="*/ 872151 w 872701"/>
                          <a:gd name="connsiteY2" fmla="*/ 1140128 h 2049864"/>
                          <a:gd name="connsiteX3" fmla="*/ 431129 w 872701"/>
                          <a:gd name="connsiteY3" fmla="*/ 2046128 h 2049864"/>
                          <a:gd name="connsiteX4" fmla="*/ 12391 w 872701"/>
                          <a:gd name="connsiteY4" fmla="*/ 1412543 h 2049864"/>
                          <a:gd name="connsiteX0" fmla="*/ 10595 w 942508"/>
                          <a:gd name="connsiteY0" fmla="*/ 1509371 h 2050977"/>
                          <a:gd name="connsiteX1" fmla="*/ 430479 w 942508"/>
                          <a:gd name="connsiteY1" fmla="*/ 0 h 2050977"/>
                          <a:gd name="connsiteX2" fmla="*/ 941958 w 942508"/>
                          <a:gd name="connsiteY2" fmla="*/ 1140128 h 2050977"/>
                          <a:gd name="connsiteX3" fmla="*/ 500936 w 942508"/>
                          <a:gd name="connsiteY3" fmla="*/ 2046128 h 2050977"/>
                          <a:gd name="connsiteX4" fmla="*/ 10595 w 942508"/>
                          <a:gd name="connsiteY4" fmla="*/ 1509371 h 2050977"/>
                          <a:gd name="connsiteX0" fmla="*/ 10595 w 788537"/>
                          <a:gd name="connsiteY0" fmla="*/ 1509371 h 2050977"/>
                          <a:gd name="connsiteX1" fmla="*/ 430479 w 788537"/>
                          <a:gd name="connsiteY1" fmla="*/ 0 h 2050977"/>
                          <a:gd name="connsiteX2" fmla="*/ 787493 w 788537"/>
                          <a:gd name="connsiteY2" fmla="*/ 1177445 h 2050977"/>
                          <a:gd name="connsiteX3" fmla="*/ 500936 w 788537"/>
                          <a:gd name="connsiteY3" fmla="*/ 2046128 h 2050977"/>
                          <a:gd name="connsiteX4" fmla="*/ 10595 w 788537"/>
                          <a:gd name="connsiteY4" fmla="*/ 1509371 h 2050977"/>
                          <a:gd name="connsiteX0" fmla="*/ 10595 w 898973"/>
                          <a:gd name="connsiteY0" fmla="*/ 1509371 h 2050977"/>
                          <a:gd name="connsiteX1" fmla="*/ 430479 w 898973"/>
                          <a:gd name="connsiteY1" fmla="*/ 0 h 2050977"/>
                          <a:gd name="connsiteX2" fmla="*/ 787493 w 898973"/>
                          <a:gd name="connsiteY2" fmla="*/ 1177445 h 2050977"/>
                          <a:gd name="connsiteX3" fmla="*/ 500936 w 898973"/>
                          <a:gd name="connsiteY3" fmla="*/ 2046128 h 2050977"/>
                          <a:gd name="connsiteX4" fmla="*/ 10595 w 898973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914477"/>
                          <a:gd name="connsiteY0" fmla="*/ 1509371 h 2050977"/>
                          <a:gd name="connsiteX1" fmla="*/ 430479 w 914477"/>
                          <a:gd name="connsiteY1" fmla="*/ 0 h 2050977"/>
                          <a:gd name="connsiteX2" fmla="*/ 830225 w 914477"/>
                          <a:gd name="connsiteY2" fmla="*/ 1043409 h 2050977"/>
                          <a:gd name="connsiteX3" fmla="*/ 500936 w 914477"/>
                          <a:gd name="connsiteY3" fmla="*/ 2046128 h 2050977"/>
                          <a:gd name="connsiteX4" fmla="*/ 10595 w 914477"/>
                          <a:gd name="connsiteY4" fmla="*/ 1509371 h 2050977"/>
                          <a:gd name="connsiteX0" fmla="*/ 10595 w 947475"/>
                          <a:gd name="connsiteY0" fmla="*/ 1509371 h 1998752"/>
                          <a:gd name="connsiteX1" fmla="*/ 430479 w 947475"/>
                          <a:gd name="connsiteY1" fmla="*/ 0 h 1998752"/>
                          <a:gd name="connsiteX2" fmla="*/ 830225 w 947475"/>
                          <a:gd name="connsiteY2" fmla="*/ 1043409 h 1998752"/>
                          <a:gd name="connsiteX3" fmla="*/ 693548 w 947475"/>
                          <a:gd name="connsiteY3" fmla="*/ 1992968 h 1998752"/>
                          <a:gd name="connsiteX4" fmla="*/ 10595 w 947475"/>
                          <a:gd name="connsiteY4" fmla="*/ 1509371 h 1998752"/>
                          <a:gd name="connsiteX0" fmla="*/ 12286 w 881208"/>
                          <a:gd name="connsiteY0" fmla="*/ 1543765 h 1999565"/>
                          <a:gd name="connsiteX1" fmla="*/ 364212 w 881208"/>
                          <a:gd name="connsiteY1" fmla="*/ 0 h 1999565"/>
                          <a:gd name="connsiteX2" fmla="*/ 763958 w 881208"/>
                          <a:gd name="connsiteY2" fmla="*/ 1043409 h 1999565"/>
                          <a:gd name="connsiteX3" fmla="*/ 627281 w 881208"/>
                          <a:gd name="connsiteY3" fmla="*/ 1992968 h 1999565"/>
                          <a:gd name="connsiteX4" fmla="*/ 12286 w 881208"/>
                          <a:gd name="connsiteY4" fmla="*/ 1543765 h 1999565"/>
                          <a:gd name="connsiteX0" fmla="*/ 13820 w 882742"/>
                          <a:gd name="connsiteY0" fmla="*/ 1474871 h 1930671"/>
                          <a:gd name="connsiteX1" fmla="*/ 318323 w 882742"/>
                          <a:gd name="connsiteY1" fmla="*/ 0 h 1930671"/>
                          <a:gd name="connsiteX2" fmla="*/ 765492 w 882742"/>
                          <a:gd name="connsiteY2" fmla="*/ 974515 h 1930671"/>
                          <a:gd name="connsiteX3" fmla="*/ 628815 w 882742"/>
                          <a:gd name="connsiteY3" fmla="*/ 1924074 h 1930671"/>
                          <a:gd name="connsiteX4" fmla="*/ 13820 w 882742"/>
                          <a:gd name="connsiteY4" fmla="*/ 1474871 h 1930671"/>
                          <a:gd name="connsiteX0" fmla="*/ 9237 w 1066046"/>
                          <a:gd name="connsiteY0" fmla="*/ 1523918 h 1932288"/>
                          <a:gd name="connsiteX1" fmla="*/ 501627 w 1066046"/>
                          <a:gd name="connsiteY1" fmla="*/ 0 h 1932288"/>
                          <a:gd name="connsiteX2" fmla="*/ 948796 w 1066046"/>
                          <a:gd name="connsiteY2" fmla="*/ 974515 h 1932288"/>
                          <a:gd name="connsiteX3" fmla="*/ 812119 w 1066046"/>
                          <a:gd name="connsiteY3" fmla="*/ 1924074 h 1932288"/>
                          <a:gd name="connsiteX4" fmla="*/ 9237 w 1066046"/>
                          <a:gd name="connsiteY4" fmla="*/ 1523918 h 1932288"/>
                          <a:gd name="connsiteX0" fmla="*/ 9237 w 1038018"/>
                          <a:gd name="connsiteY0" fmla="*/ 1523918 h 1906778"/>
                          <a:gd name="connsiteX1" fmla="*/ 501627 w 1038018"/>
                          <a:gd name="connsiteY1" fmla="*/ 0 h 1906778"/>
                          <a:gd name="connsiteX2" fmla="*/ 948796 w 1038018"/>
                          <a:gd name="connsiteY2" fmla="*/ 974515 h 1906778"/>
                          <a:gd name="connsiteX3" fmla="*/ 657119 w 1038018"/>
                          <a:gd name="connsiteY3" fmla="*/ 1897337 h 1906778"/>
                          <a:gd name="connsiteX4" fmla="*/ 9237 w 1038018"/>
                          <a:gd name="connsiteY4" fmla="*/ 1523918 h 1906778"/>
                          <a:gd name="connsiteX0" fmla="*/ 9237 w 1020056"/>
                          <a:gd name="connsiteY0" fmla="*/ 1523918 h 1863087"/>
                          <a:gd name="connsiteX1" fmla="*/ 501627 w 1020056"/>
                          <a:gd name="connsiteY1" fmla="*/ 0 h 1863087"/>
                          <a:gd name="connsiteX2" fmla="*/ 948796 w 1020056"/>
                          <a:gd name="connsiteY2" fmla="*/ 974515 h 1863087"/>
                          <a:gd name="connsiteX3" fmla="*/ 497329 w 1020056"/>
                          <a:gd name="connsiteY3" fmla="*/ 1850509 h 1863087"/>
                          <a:gd name="connsiteX4" fmla="*/ 9237 w 1020056"/>
                          <a:gd name="connsiteY4" fmla="*/ 1523918 h 1863087"/>
                          <a:gd name="connsiteX0" fmla="*/ 9237 w 915499"/>
                          <a:gd name="connsiteY0" fmla="*/ 1523918 h 1863087"/>
                          <a:gd name="connsiteX1" fmla="*/ 501627 w 915499"/>
                          <a:gd name="connsiteY1" fmla="*/ 0 h 1863087"/>
                          <a:gd name="connsiteX2" fmla="*/ 831903 w 915499"/>
                          <a:gd name="connsiteY2" fmla="*/ 1036358 h 1863087"/>
                          <a:gd name="connsiteX3" fmla="*/ 497329 w 915499"/>
                          <a:gd name="connsiteY3" fmla="*/ 1850509 h 1863087"/>
                          <a:gd name="connsiteX4" fmla="*/ 9237 w 915499"/>
                          <a:gd name="connsiteY4" fmla="*/ 1523918 h 18630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15499" h="1863087">
                            <a:moveTo>
                              <a:pt x="9237" y="1523918"/>
                            </a:moveTo>
                            <a:cubicBezTo>
                              <a:pt x="-74027" y="1023815"/>
                              <a:pt x="431097" y="522609"/>
                              <a:pt x="501627" y="0"/>
                            </a:cubicBezTo>
                            <a:cubicBezTo>
                              <a:pt x="701724" y="457370"/>
                              <a:pt x="418800" y="354586"/>
                              <a:pt x="831903" y="1036358"/>
                            </a:cubicBezTo>
                            <a:cubicBezTo>
                              <a:pt x="1102913" y="1522410"/>
                              <a:pt x="640622" y="1805107"/>
                              <a:pt x="497329" y="1850509"/>
                            </a:cubicBezTo>
                            <a:cubicBezTo>
                              <a:pt x="354036" y="1895911"/>
                              <a:pt x="24679" y="1825385"/>
                              <a:pt x="9237" y="152391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148" name="Group 147"/>
                    <p:cNvGrpSpPr/>
                    <p:nvPr/>
                  </p:nvGrpSpPr>
                  <p:grpSpPr>
                    <a:xfrm rot="1548207">
                      <a:off x="7560096" y="2970817"/>
                      <a:ext cx="542449" cy="1122629"/>
                      <a:chOff x="2190652" y="1669979"/>
                      <a:chExt cx="842364" cy="1743320"/>
                    </a:xfrm>
                  </p:grpSpPr>
                  <p:grpSp>
                    <p:nvGrpSpPr>
                      <p:cNvPr id="149" name="Group 148"/>
                      <p:cNvGrpSpPr/>
                      <p:nvPr/>
                    </p:nvGrpSpPr>
                    <p:grpSpPr>
                      <a:xfrm rot="762933">
                        <a:off x="2583161" y="1704205"/>
                        <a:ext cx="286209" cy="1501574"/>
                        <a:chOff x="2244673" y="2138221"/>
                        <a:chExt cx="286209" cy="1501574"/>
                      </a:xfrm>
                    </p:grpSpPr>
                    <p:sp>
                      <p:nvSpPr>
                        <p:cNvPr id="172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64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73" name="Oval 172"/>
                        <p:cNvSpPr/>
                        <p:nvPr/>
                      </p:nvSpPr>
                      <p:spPr>
                        <a:xfrm rot="2487342">
                          <a:off x="2405819" y="213822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150" name="Group 149"/>
                      <p:cNvGrpSpPr/>
                      <p:nvPr/>
                    </p:nvGrpSpPr>
                    <p:grpSpPr>
                      <a:xfrm rot="20959046">
                        <a:off x="2217765" y="1802269"/>
                        <a:ext cx="346711" cy="1401039"/>
                        <a:chOff x="2256969" y="2149533"/>
                        <a:chExt cx="346711" cy="1401039"/>
                      </a:xfrm>
                    </p:grpSpPr>
                    <p:sp>
                      <p:nvSpPr>
                        <p:cNvPr id="170" name="Isosceles Triangle 18"/>
                        <p:cNvSpPr/>
                        <p:nvPr/>
                      </p:nvSpPr>
                      <p:spPr>
                        <a:xfrm>
                          <a:off x="2256969" y="2258778"/>
                          <a:ext cx="249464" cy="129179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0">
                              <a:schemeClr val="bg1"/>
                            </a:gs>
                            <a:gs pos="51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71" name="Oval 170"/>
                        <p:cNvSpPr/>
                        <p:nvPr/>
                      </p:nvSpPr>
                      <p:spPr>
                        <a:xfrm rot="20742339">
                          <a:off x="2478617" y="2149533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151" name="Group 150"/>
                      <p:cNvGrpSpPr/>
                      <p:nvPr/>
                    </p:nvGrpSpPr>
                    <p:grpSpPr>
                      <a:xfrm rot="20938360">
                        <a:off x="2190652" y="2131598"/>
                        <a:ext cx="267923" cy="1269716"/>
                        <a:chOff x="2256970" y="2163257"/>
                        <a:chExt cx="267923" cy="1269716"/>
                      </a:xfrm>
                    </p:grpSpPr>
                    <p:sp>
                      <p:nvSpPr>
                        <p:cNvPr id="168" name="Isosceles Triangle 18"/>
                        <p:cNvSpPr/>
                        <p:nvPr/>
                      </p:nvSpPr>
                      <p:spPr>
                        <a:xfrm>
                          <a:off x="2256970" y="2272323"/>
                          <a:ext cx="242450" cy="1160650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2450" h="1160650">
                              <a:moveTo>
                                <a:pt x="0" y="985642"/>
                              </a:moveTo>
                              <a:cubicBezTo>
                                <a:pt x="9918" y="681026"/>
                                <a:pt x="80356" y="333063"/>
                                <a:pt x="163511" y="0"/>
                              </a:cubicBezTo>
                              <a:cubicBezTo>
                                <a:pt x="161173" y="351648"/>
                                <a:pt x="33980" y="681212"/>
                                <a:pt x="242450" y="1041398"/>
                              </a:cubicBezTo>
                              <a:cubicBezTo>
                                <a:pt x="198803" y="1100871"/>
                                <a:pt x="264708" y="1305295"/>
                                <a:pt x="0" y="98564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 dirty="0"/>
                        </a:p>
                      </p:txBody>
                    </p:sp>
                    <p:sp>
                      <p:nvSpPr>
                        <p:cNvPr id="169" name="Oval 168"/>
                        <p:cNvSpPr/>
                        <p:nvPr/>
                      </p:nvSpPr>
                      <p:spPr>
                        <a:xfrm rot="21055013">
                          <a:off x="2399830" y="2163257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152" name="Group 151"/>
                      <p:cNvGrpSpPr/>
                      <p:nvPr/>
                    </p:nvGrpSpPr>
                    <p:grpSpPr>
                      <a:xfrm rot="168991">
                        <a:off x="2417633" y="1669979"/>
                        <a:ext cx="308093" cy="1584710"/>
                        <a:chOff x="2244673" y="2172451"/>
                        <a:chExt cx="308093" cy="1467344"/>
                      </a:xfrm>
                    </p:grpSpPr>
                    <p:sp>
                      <p:nvSpPr>
                        <p:cNvPr id="166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41000">
                              <a:schemeClr val="tx2">
                                <a:lumMod val="20000"/>
                                <a:lumOff val="80000"/>
                              </a:schemeClr>
                            </a:gs>
                            <a:gs pos="0">
                              <a:schemeClr val="bg1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67" name="Oval 166"/>
                        <p:cNvSpPr/>
                        <p:nvPr/>
                      </p:nvSpPr>
                      <p:spPr>
                        <a:xfrm rot="367781">
                          <a:off x="2427703" y="217245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153" name="Group 152"/>
                      <p:cNvGrpSpPr/>
                      <p:nvPr/>
                    </p:nvGrpSpPr>
                    <p:grpSpPr>
                      <a:xfrm rot="1356516">
                        <a:off x="2728101" y="1808070"/>
                        <a:ext cx="304915" cy="1503049"/>
                        <a:chOff x="2244673" y="2136746"/>
                        <a:chExt cx="304915" cy="1503049"/>
                      </a:xfrm>
                    </p:grpSpPr>
                    <p:sp>
                      <p:nvSpPr>
                        <p:cNvPr id="164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29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65" name="Oval 164"/>
                        <p:cNvSpPr/>
                        <p:nvPr/>
                      </p:nvSpPr>
                      <p:spPr>
                        <a:xfrm rot="2487342">
                          <a:off x="2424525" y="2136746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154" name="Group 153"/>
                      <p:cNvGrpSpPr/>
                      <p:nvPr/>
                    </p:nvGrpSpPr>
                    <p:grpSpPr>
                      <a:xfrm rot="1470233">
                        <a:off x="2716383" y="2207724"/>
                        <a:ext cx="293859" cy="1200621"/>
                        <a:chOff x="2256968" y="2163508"/>
                        <a:chExt cx="293859" cy="1200621"/>
                      </a:xfrm>
                    </p:grpSpPr>
                    <p:sp>
                      <p:nvSpPr>
                        <p:cNvPr id="162" name="Oval 161"/>
                        <p:cNvSpPr/>
                        <p:nvPr/>
                      </p:nvSpPr>
                      <p:spPr>
                        <a:xfrm rot="1067978">
                          <a:off x="2394713" y="216350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63" name="Isosceles Triangle 18"/>
                        <p:cNvSpPr/>
                        <p:nvPr/>
                      </p:nvSpPr>
                      <p:spPr>
                        <a:xfrm>
                          <a:off x="2256968" y="2310954"/>
                          <a:ext cx="293859" cy="105317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293859"/>
                            <a:gd name="connsiteY0" fmla="*/ 947012 h 1053175"/>
                            <a:gd name="connsiteX1" fmla="*/ 228887 w 293859"/>
                            <a:gd name="connsiteY1" fmla="*/ 0 h 1053175"/>
                            <a:gd name="connsiteX2" fmla="*/ 242450 w 293859"/>
                            <a:gd name="connsiteY2" fmla="*/ 1002768 h 1053175"/>
                            <a:gd name="connsiteX3" fmla="*/ 0 w 293859"/>
                            <a:gd name="connsiteY3" fmla="*/ 947012 h 10531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93859" h="1053175">
                              <a:moveTo>
                                <a:pt x="0" y="947012"/>
                              </a:moveTo>
                              <a:cubicBezTo>
                                <a:pt x="142628" y="658554"/>
                                <a:pt x="272053" y="422956"/>
                                <a:pt x="228887" y="0"/>
                              </a:cubicBezTo>
                              <a:cubicBezTo>
                                <a:pt x="392464" y="455268"/>
                                <a:pt x="189032" y="643686"/>
                                <a:pt x="242450" y="1002768"/>
                              </a:cubicBezTo>
                              <a:cubicBezTo>
                                <a:pt x="198803" y="1062241"/>
                                <a:pt x="84534" y="1095695"/>
                                <a:pt x="0" y="9470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sp>
                    <p:nvSpPr>
                      <p:cNvPr id="155" name="Oval 154"/>
                      <p:cNvSpPr/>
                      <p:nvPr/>
                    </p:nvSpPr>
                    <p:spPr>
                      <a:xfrm>
                        <a:off x="2351354" y="2924903"/>
                        <a:ext cx="365932" cy="365757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grpSp>
                    <p:nvGrpSpPr>
                      <p:cNvPr id="156" name="Group 155"/>
                      <p:cNvGrpSpPr/>
                      <p:nvPr/>
                    </p:nvGrpSpPr>
                    <p:grpSpPr>
                      <a:xfrm rot="1066954">
                        <a:off x="2467589" y="2177543"/>
                        <a:ext cx="391643" cy="1235756"/>
                        <a:chOff x="2202473" y="2128438"/>
                        <a:chExt cx="391643" cy="1235756"/>
                      </a:xfrm>
                    </p:grpSpPr>
                    <p:sp>
                      <p:nvSpPr>
                        <p:cNvPr id="160" name="Oval 159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61" name="Isosceles Triangle 18"/>
                        <p:cNvSpPr/>
                        <p:nvPr/>
                      </p:nvSpPr>
                      <p:spPr>
                        <a:xfrm>
                          <a:off x="2202473" y="2258778"/>
                          <a:ext cx="391643" cy="1105416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303959"/>
                            <a:gd name="connsiteY0" fmla="*/ 1036184 h 1124775"/>
                            <a:gd name="connsiteX1" fmla="*/ 303959 w 303959"/>
                            <a:gd name="connsiteY1" fmla="*/ 0 h 1124775"/>
                            <a:gd name="connsiteX2" fmla="*/ 296945 w 303959"/>
                            <a:gd name="connsiteY2" fmla="*/ 1054944 h 1124775"/>
                            <a:gd name="connsiteX3" fmla="*/ 0 w 303959"/>
                            <a:gd name="connsiteY3" fmla="*/ 1036184 h 1124775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1643" h="1105416">
                              <a:moveTo>
                                <a:pt x="0" y="1036184"/>
                              </a:moveTo>
                              <a:cubicBezTo>
                                <a:pt x="142628" y="747726"/>
                                <a:pt x="220804" y="333063"/>
                                <a:pt x="303959" y="0"/>
                              </a:cubicBezTo>
                              <a:cubicBezTo>
                                <a:pt x="301621" y="351648"/>
                                <a:pt x="270027" y="747043"/>
                                <a:pt x="391643" y="997247"/>
                              </a:cubicBezTo>
                              <a:cubicBezTo>
                                <a:pt x="347996" y="1056720"/>
                                <a:pt x="84534" y="1184867"/>
                                <a:pt x="0" y="103618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157" name="Group 156"/>
                      <p:cNvGrpSpPr/>
                      <p:nvPr/>
                    </p:nvGrpSpPr>
                    <p:grpSpPr>
                      <a:xfrm>
                        <a:off x="2318613" y="2128438"/>
                        <a:ext cx="242556" cy="1231624"/>
                        <a:chOff x="2318613" y="2128438"/>
                        <a:chExt cx="242556" cy="1231624"/>
                      </a:xfrm>
                    </p:grpSpPr>
                    <p:sp>
                      <p:nvSpPr>
                        <p:cNvPr id="158" name="Oval 157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59" name="Isosceles Triangle 18"/>
                        <p:cNvSpPr/>
                        <p:nvPr/>
                      </p:nvSpPr>
                      <p:spPr>
                        <a:xfrm>
                          <a:off x="2318613" y="2258777"/>
                          <a:ext cx="187820" cy="110128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185027"/>
                            <a:gd name="connsiteY0" fmla="*/ 989983 h 1101285"/>
                            <a:gd name="connsiteX1" fmla="*/ 185027 w 185027"/>
                            <a:gd name="connsiteY1" fmla="*/ 0 h 1101285"/>
                            <a:gd name="connsiteX2" fmla="*/ 178013 w 185027"/>
                            <a:gd name="connsiteY2" fmla="*/ 1054944 h 1101285"/>
                            <a:gd name="connsiteX3" fmla="*/ 0 w 185027"/>
                            <a:gd name="connsiteY3" fmla="*/ 989983 h 1101285"/>
                            <a:gd name="connsiteX0" fmla="*/ 2793 w 187820"/>
                            <a:gd name="connsiteY0" fmla="*/ 989983 h 1101285"/>
                            <a:gd name="connsiteX1" fmla="*/ 187820 w 187820"/>
                            <a:gd name="connsiteY1" fmla="*/ 0 h 1101285"/>
                            <a:gd name="connsiteX2" fmla="*/ 180806 w 187820"/>
                            <a:gd name="connsiteY2" fmla="*/ 1054944 h 1101285"/>
                            <a:gd name="connsiteX3" fmla="*/ 2793 w 187820"/>
                            <a:gd name="connsiteY3" fmla="*/ 989983 h 11012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7820" h="1101285">
                              <a:moveTo>
                                <a:pt x="2793" y="989983"/>
                              </a:moveTo>
                              <a:cubicBezTo>
                                <a:pt x="-20276" y="818126"/>
                                <a:pt x="104665" y="333063"/>
                                <a:pt x="187820" y="0"/>
                              </a:cubicBezTo>
                              <a:cubicBezTo>
                                <a:pt x="185482" y="351648"/>
                                <a:pt x="127388" y="695862"/>
                                <a:pt x="180806" y="1054944"/>
                              </a:cubicBezTo>
                              <a:cubicBezTo>
                                <a:pt x="137159" y="1114417"/>
                                <a:pt x="87327" y="1138666"/>
                                <a:pt x="2793" y="989983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31" name="Group 30"/>
                <p:cNvGrpSpPr/>
                <p:nvPr/>
              </p:nvGrpSpPr>
              <p:grpSpPr>
                <a:xfrm rot="396351">
                  <a:off x="3585125" y="2922254"/>
                  <a:ext cx="1620432" cy="2140206"/>
                  <a:chOff x="4071737" y="1045182"/>
                  <a:chExt cx="2291126" cy="3026033"/>
                </a:xfrm>
              </p:grpSpPr>
              <p:sp>
                <p:nvSpPr>
                  <p:cNvPr id="106" name="Isosceles Triangle 3"/>
                  <p:cNvSpPr/>
                  <p:nvPr/>
                </p:nvSpPr>
                <p:spPr>
                  <a:xfrm rot="2142831" flipH="1">
                    <a:off x="4304079" y="2114981"/>
                    <a:ext cx="352470" cy="1956234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2470" h="1956234">
                        <a:moveTo>
                          <a:pt x="142700" y="1869131"/>
                        </a:moveTo>
                        <a:cubicBezTo>
                          <a:pt x="153226" y="1257593"/>
                          <a:pt x="518684" y="697749"/>
                          <a:pt x="0" y="0"/>
                        </a:cubicBezTo>
                        <a:cubicBezTo>
                          <a:pt x="643020" y="565219"/>
                          <a:pt x="190439" y="1219879"/>
                          <a:pt x="285658" y="1829818"/>
                        </a:cubicBezTo>
                        <a:cubicBezTo>
                          <a:pt x="134064" y="2090094"/>
                          <a:pt x="248446" y="1867532"/>
                          <a:pt x="142700" y="1869131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73" name="Group 72"/>
                  <p:cNvGrpSpPr/>
                  <p:nvPr/>
                </p:nvGrpSpPr>
                <p:grpSpPr>
                  <a:xfrm>
                    <a:off x="4071737" y="1045182"/>
                    <a:ext cx="2291126" cy="2085156"/>
                    <a:chOff x="1888099" y="1181204"/>
                    <a:chExt cx="3682008" cy="3351000"/>
                  </a:xfrm>
                </p:grpSpPr>
                <p:grpSp>
                  <p:nvGrpSpPr>
                    <p:cNvPr id="74" name="Group 73"/>
                    <p:cNvGrpSpPr/>
                    <p:nvPr/>
                  </p:nvGrpSpPr>
                  <p:grpSpPr>
                    <a:xfrm>
                      <a:off x="1888099" y="1181204"/>
                      <a:ext cx="3682008" cy="3351000"/>
                      <a:chOff x="716603" y="1090308"/>
                      <a:chExt cx="3682008" cy="3351000"/>
                    </a:xfrm>
                  </p:grpSpPr>
                  <p:sp>
                    <p:nvSpPr>
                      <p:cNvPr id="101" name="Isosceles Triangle 6"/>
                      <p:cNvSpPr/>
                      <p:nvPr/>
                    </p:nvSpPr>
                    <p:spPr>
                      <a:xfrm rot="18619897">
                        <a:off x="2642297" y="2590840"/>
                        <a:ext cx="1227288" cy="2244172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11800 w 1230941"/>
                          <a:gd name="connsiteY0" fmla="*/ 1354908 h 2063311"/>
                          <a:gd name="connsiteX1" fmla="*/ 469000 w 1230941"/>
                          <a:gd name="connsiteY1" fmla="*/ 0 h 2063311"/>
                          <a:gd name="connsiteX2" fmla="*/ 1230941 w 1230941"/>
                          <a:gd name="connsiteY2" fmla="*/ 1344727 h 2063311"/>
                          <a:gd name="connsiteX3" fmla="*/ 11800 w 1230941"/>
                          <a:gd name="connsiteY3" fmla="*/ 1354908 h 2063311"/>
                          <a:gd name="connsiteX0" fmla="*/ 8147 w 1227288"/>
                          <a:gd name="connsiteY0" fmla="*/ 1354908 h 2063311"/>
                          <a:gd name="connsiteX1" fmla="*/ 465347 w 1227288"/>
                          <a:gd name="connsiteY1" fmla="*/ 0 h 2063311"/>
                          <a:gd name="connsiteX2" fmla="*/ 1227288 w 1227288"/>
                          <a:gd name="connsiteY2" fmla="*/ 1344727 h 2063311"/>
                          <a:gd name="connsiteX3" fmla="*/ 8147 w 1227288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7288" h="2063311">
                            <a:moveTo>
                              <a:pt x="8147" y="1354908"/>
                            </a:moveTo>
                            <a:cubicBezTo>
                              <a:pt x="-75117" y="854805"/>
                              <a:pt x="508298" y="99657"/>
                              <a:pt x="465347" y="0"/>
                            </a:cubicBezTo>
                            <a:cubicBezTo>
                              <a:pt x="592902" y="541170"/>
                              <a:pt x="1139790" y="456163"/>
                              <a:pt x="1227288" y="1344727"/>
                            </a:cubicBezTo>
                            <a:cubicBezTo>
                              <a:pt x="1077089" y="2099594"/>
                              <a:pt x="452337" y="2482576"/>
                              <a:pt x="8147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557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02" name="Isosceles Triangle 6"/>
                      <p:cNvSpPr/>
                      <p:nvPr/>
                    </p:nvSpPr>
                    <p:spPr>
                      <a:xfrm rot="2531749">
                        <a:off x="1308566" y="3071392"/>
                        <a:ext cx="1337674" cy="1369916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197068"/>
                          <a:gd name="connsiteY0" fmla="*/ 1354908 h 1913125"/>
                          <a:gd name="connsiteX1" fmla="*/ 467050 w 1197068"/>
                          <a:gd name="connsiteY1" fmla="*/ 0 h 1913125"/>
                          <a:gd name="connsiteX2" fmla="*/ 1197068 w 1197068"/>
                          <a:gd name="connsiteY2" fmla="*/ 920025 h 1913125"/>
                          <a:gd name="connsiteX3" fmla="*/ 9850 w 1197068"/>
                          <a:gd name="connsiteY3" fmla="*/ 1354908 h 1913125"/>
                          <a:gd name="connsiteX0" fmla="*/ 7971 w 1320090"/>
                          <a:gd name="connsiteY0" fmla="*/ 1375185 h 1927556"/>
                          <a:gd name="connsiteX1" fmla="*/ 590072 w 1320090"/>
                          <a:gd name="connsiteY1" fmla="*/ 0 h 1927556"/>
                          <a:gd name="connsiteX2" fmla="*/ 1320090 w 1320090"/>
                          <a:gd name="connsiteY2" fmla="*/ 920025 h 1927556"/>
                          <a:gd name="connsiteX3" fmla="*/ 7971 w 1320090"/>
                          <a:gd name="connsiteY3" fmla="*/ 1375185 h 1927556"/>
                          <a:gd name="connsiteX0" fmla="*/ 7971 w 1320090"/>
                          <a:gd name="connsiteY0" fmla="*/ 1375185 h 2057755"/>
                          <a:gd name="connsiteX1" fmla="*/ 590072 w 1320090"/>
                          <a:gd name="connsiteY1" fmla="*/ 0 h 2057755"/>
                          <a:gd name="connsiteX2" fmla="*/ 1320090 w 1320090"/>
                          <a:gd name="connsiteY2" fmla="*/ 920025 h 2057755"/>
                          <a:gd name="connsiteX3" fmla="*/ 7971 w 1320090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  <a:gd name="connsiteX0" fmla="*/ 25555 w 1337674"/>
                          <a:gd name="connsiteY0" fmla="*/ 1375185 h 2057755"/>
                          <a:gd name="connsiteX1" fmla="*/ 607656 w 1337674"/>
                          <a:gd name="connsiteY1" fmla="*/ 0 h 2057755"/>
                          <a:gd name="connsiteX2" fmla="*/ 1337674 w 1337674"/>
                          <a:gd name="connsiteY2" fmla="*/ 920025 h 2057755"/>
                          <a:gd name="connsiteX3" fmla="*/ 25555 w 1337674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37674" h="2057757">
                            <a:moveTo>
                              <a:pt x="25555" y="1375185"/>
                            </a:moveTo>
                            <a:cubicBezTo>
                              <a:pt x="-138358" y="741460"/>
                              <a:pt x="537126" y="522609"/>
                              <a:pt x="607656" y="0"/>
                            </a:cubicBezTo>
                            <a:cubicBezTo>
                              <a:pt x="758612" y="351517"/>
                              <a:pt x="1250176" y="31461"/>
                              <a:pt x="1337674" y="920025"/>
                            </a:cubicBezTo>
                            <a:cubicBezTo>
                              <a:pt x="1187475" y="1674892"/>
                              <a:pt x="721729" y="2796411"/>
                              <a:pt x="25555" y="1375185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557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03" name="Isosceles Triangle 6"/>
                      <p:cNvSpPr/>
                      <p:nvPr/>
                    </p:nvSpPr>
                    <p:spPr>
                      <a:xfrm rot="15667023">
                        <a:off x="2914798" y="1610008"/>
                        <a:ext cx="849364" cy="2118263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40595 w 849364"/>
                          <a:gd name="connsiteY0" fmla="*/ 1241424 h 2000391"/>
                          <a:gd name="connsiteX1" fmla="*/ 87423 w 849364"/>
                          <a:gd name="connsiteY1" fmla="*/ 0 h 2000391"/>
                          <a:gd name="connsiteX2" fmla="*/ 849364 w 849364"/>
                          <a:gd name="connsiteY2" fmla="*/ 1344727 h 2000391"/>
                          <a:gd name="connsiteX3" fmla="*/ 40595 w 849364"/>
                          <a:gd name="connsiteY3" fmla="*/ 1241424 h 2000391"/>
                          <a:gd name="connsiteX0" fmla="*/ 40595 w 849364"/>
                          <a:gd name="connsiteY0" fmla="*/ 1241424 h 2118263"/>
                          <a:gd name="connsiteX1" fmla="*/ 87423 w 849364"/>
                          <a:gd name="connsiteY1" fmla="*/ 0 h 2118263"/>
                          <a:gd name="connsiteX2" fmla="*/ 849364 w 849364"/>
                          <a:gd name="connsiteY2" fmla="*/ 1344727 h 2118263"/>
                          <a:gd name="connsiteX3" fmla="*/ 40595 w 849364"/>
                          <a:gd name="connsiteY3" fmla="*/ 1241424 h 21182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9364" h="2118263">
                            <a:moveTo>
                              <a:pt x="40595" y="1241424"/>
                            </a:moveTo>
                            <a:cubicBezTo>
                              <a:pt x="-42669" y="741321"/>
                              <a:pt x="16893" y="522609"/>
                              <a:pt x="87423" y="0"/>
                            </a:cubicBezTo>
                            <a:cubicBezTo>
                              <a:pt x="214978" y="541170"/>
                              <a:pt x="761866" y="456163"/>
                              <a:pt x="849364" y="1344727"/>
                            </a:cubicBezTo>
                            <a:cubicBezTo>
                              <a:pt x="699165" y="2099594"/>
                              <a:pt x="-84724" y="2663371"/>
                              <a:pt x="40595" y="124142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911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04" name="Isosceles Triangle 6"/>
                      <p:cNvSpPr/>
                      <p:nvPr/>
                    </p:nvSpPr>
                    <p:spPr>
                      <a:xfrm rot="11387046">
                        <a:off x="1772590" y="1090308"/>
                        <a:ext cx="1228991" cy="2063311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557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05" name="Isosceles Triangle 6"/>
                      <p:cNvSpPr/>
                      <p:nvPr/>
                    </p:nvSpPr>
                    <p:spPr>
                      <a:xfrm rot="6980063">
                        <a:off x="1147004" y="1729153"/>
                        <a:ext cx="1007824" cy="1868625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865238"/>
                          <a:gd name="connsiteY0" fmla="*/ 1354908 h 2167221"/>
                          <a:gd name="connsiteX1" fmla="*/ 467050 w 865238"/>
                          <a:gd name="connsiteY1" fmla="*/ 0 h 2167221"/>
                          <a:gd name="connsiteX2" fmla="*/ 865238 w 865238"/>
                          <a:gd name="connsiteY2" fmla="*/ 1567362 h 2167221"/>
                          <a:gd name="connsiteX3" fmla="*/ 9850 w 865238"/>
                          <a:gd name="connsiteY3" fmla="*/ 1354908 h 2167221"/>
                          <a:gd name="connsiteX0" fmla="*/ 10392 w 838156"/>
                          <a:gd name="connsiteY0" fmla="*/ 1647579 h 2327157"/>
                          <a:gd name="connsiteX1" fmla="*/ 439968 w 838156"/>
                          <a:gd name="connsiteY1" fmla="*/ 0 h 2327157"/>
                          <a:gd name="connsiteX2" fmla="*/ 838156 w 838156"/>
                          <a:gd name="connsiteY2" fmla="*/ 1567362 h 2327157"/>
                          <a:gd name="connsiteX3" fmla="*/ 10392 w 838156"/>
                          <a:gd name="connsiteY3" fmla="*/ 1647579 h 2327157"/>
                          <a:gd name="connsiteX0" fmla="*/ 10392 w 838156"/>
                          <a:gd name="connsiteY0" fmla="*/ 1647579 h 2129648"/>
                          <a:gd name="connsiteX1" fmla="*/ 439968 w 838156"/>
                          <a:gd name="connsiteY1" fmla="*/ 0 h 2129648"/>
                          <a:gd name="connsiteX2" fmla="*/ 838156 w 838156"/>
                          <a:gd name="connsiteY2" fmla="*/ 1567362 h 2129648"/>
                          <a:gd name="connsiteX3" fmla="*/ 10392 w 838156"/>
                          <a:gd name="connsiteY3" fmla="*/ 1647579 h 2129648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72151"/>
                          <a:gd name="connsiteY0" fmla="*/ 1412543 h 1810596"/>
                          <a:gd name="connsiteX1" fmla="*/ 360672 w 872151"/>
                          <a:gd name="connsiteY1" fmla="*/ 0 h 1810596"/>
                          <a:gd name="connsiteX2" fmla="*/ 872151 w 872151"/>
                          <a:gd name="connsiteY2" fmla="*/ 1140128 h 1810596"/>
                          <a:gd name="connsiteX3" fmla="*/ 12391 w 872151"/>
                          <a:gd name="connsiteY3" fmla="*/ 1412543 h 1810596"/>
                          <a:gd name="connsiteX0" fmla="*/ 12391 w 872701"/>
                          <a:gd name="connsiteY0" fmla="*/ 1412543 h 2049864"/>
                          <a:gd name="connsiteX1" fmla="*/ 360672 w 872701"/>
                          <a:gd name="connsiteY1" fmla="*/ 0 h 2049864"/>
                          <a:gd name="connsiteX2" fmla="*/ 872151 w 872701"/>
                          <a:gd name="connsiteY2" fmla="*/ 1140128 h 2049864"/>
                          <a:gd name="connsiteX3" fmla="*/ 431129 w 872701"/>
                          <a:gd name="connsiteY3" fmla="*/ 2046128 h 2049864"/>
                          <a:gd name="connsiteX4" fmla="*/ 12391 w 872701"/>
                          <a:gd name="connsiteY4" fmla="*/ 1412543 h 2049864"/>
                          <a:gd name="connsiteX0" fmla="*/ 10595 w 942508"/>
                          <a:gd name="connsiteY0" fmla="*/ 1509371 h 2050977"/>
                          <a:gd name="connsiteX1" fmla="*/ 430479 w 942508"/>
                          <a:gd name="connsiteY1" fmla="*/ 0 h 2050977"/>
                          <a:gd name="connsiteX2" fmla="*/ 941958 w 942508"/>
                          <a:gd name="connsiteY2" fmla="*/ 1140128 h 2050977"/>
                          <a:gd name="connsiteX3" fmla="*/ 500936 w 942508"/>
                          <a:gd name="connsiteY3" fmla="*/ 2046128 h 2050977"/>
                          <a:gd name="connsiteX4" fmla="*/ 10595 w 942508"/>
                          <a:gd name="connsiteY4" fmla="*/ 1509371 h 2050977"/>
                          <a:gd name="connsiteX0" fmla="*/ 10595 w 788537"/>
                          <a:gd name="connsiteY0" fmla="*/ 1509371 h 2050977"/>
                          <a:gd name="connsiteX1" fmla="*/ 430479 w 788537"/>
                          <a:gd name="connsiteY1" fmla="*/ 0 h 2050977"/>
                          <a:gd name="connsiteX2" fmla="*/ 787493 w 788537"/>
                          <a:gd name="connsiteY2" fmla="*/ 1177445 h 2050977"/>
                          <a:gd name="connsiteX3" fmla="*/ 500936 w 788537"/>
                          <a:gd name="connsiteY3" fmla="*/ 2046128 h 2050977"/>
                          <a:gd name="connsiteX4" fmla="*/ 10595 w 788537"/>
                          <a:gd name="connsiteY4" fmla="*/ 1509371 h 2050977"/>
                          <a:gd name="connsiteX0" fmla="*/ 10595 w 898973"/>
                          <a:gd name="connsiteY0" fmla="*/ 1509371 h 2050977"/>
                          <a:gd name="connsiteX1" fmla="*/ 430479 w 898973"/>
                          <a:gd name="connsiteY1" fmla="*/ 0 h 2050977"/>
                          <a:gd name="connsiteX2" fmla="*/ 787493 w 898973"/>
                          <a:gd name="connsiteY2" fmla="*/ 1177445 h 2050977"/>
                          <a:gd name="connsiteX3" fmla="*/ 500936 w 898973"/>
                          <a:gd name="connsiteY3" fmla="*/ 2046128 h 2050977"/>
                          <a:gd name="connsiteX4" fmla="*/ 10595 w 898973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914477"/>
                          <a:gd name="connsiteY0" fmla="*/ 1509371 h 2050977"/>
                          <a:gd name="connsiteX1" fmla="*/ 430479 w 914477"/>
                          <a:gd name="connsiteY1" fmla="*/ 0 h 2050977"/>
                          <a:gd name="connsiteX2" fmla="*/ 830225 w 914477"/>
                          <a:gd name="connsiteY2" fmla="*/ 1043409 h 2050977"/>
                          <a:gd name="connsiteX3" fmla="*/ 500936 w 914477"/>
                          <a:gd name="connsiteY3" fmla="*/ 2046128 h 2050977"/>
                          <a:gd name="connsiteX4" fmla="*/ 10595 w 914477"/>
                          <a:gd name="connsiteY4" fmla="*/ 1509371 h 2050977"/>
                          <a:gd name="connsiteX0" fmla="*/ 10595 w 947475"/>
                          <a:gd name="connsiteY0" fmla="*/ 1509371 h 1998752"/>
                          <a:gd name="connsiteX1" fmla="*/ 430479 w 947475"/>
                          <a:gd name="connsiteY1" fmla="*/ 0 h 1998752"/>
                          <a:gd name="connsiteX2" fmla="*/ 830225 w 947475"/>
                          <a:gd name="connsiteY2" fmla="*/ 1043409 h 1998752"/>
                          <a:gd name="connsiteX3" fmla="*/ 693548 w 947475"/>
                          <a:gd name="connsiteY3" fmla="*/ 1992968 h 1998752"/>
                          <a:gd name="connsiteX4" fmla="*/ 10595 w 947475"/>
                          <a:gd name="connsiteY4" fmla="*/ 1509371 h 1998752"/>
                          <a:gd name="connsiteX0" fmla="*/ 12286 w 881208"/>
                          <a:gd name="connsiteY0" fmla="*/ 1543765 h 1999565"/>
                          <a:gd name="connsiteX1" fmla="*/ 364212 w 881208"/>
                          <a:gd name="connsiteY1" fmla="*/ 0 h 1999565"/>
                          <a:gd name="connsiteX2" fmla="*/ 763958 w 881208"/>
                          <a:gd name="connsiteY2" fmla="*/ 1043409 h 1999565"/>
                          <a:gd name="connsiteX3" fmla="*/ 627281 w 881208"/>
                          <a:gd name="connsiteY3" fmla="*/ 1992968 h 1999565"/>
                          <a:gd name="connsiteX4" fmla="*/ 12286 w 881208"/>
                          <a:gd name="connsiteY4" fmla="*/ 1543765 h 1999565"/>
                          <a:gd name="connsiteX0" fmla="*/ 13820 w 882742"/>
                          <a:gd name="connsiteY0" fmla="*/ 1474871 h 1930671"/>
                          <a:gd name="connsiteX1" fmla="*/ 318323 w 882742"/>
                          <a:gd name="connsiteY1" fmla="*/ 0 h 1930671"/>
                          <a:gd name="connsiteX2" fmla="*/ 765492 w 882742"/>
                          <a:gd name="connsiteY2" fmla="*/ 974515 h 1930671"/>
                          <a:gd name="connsiteX3" fmla="*/ 628815 w 882742"/>
                          <a:gd name="connsiteY3" fmla="*/ 1924074 h 1930671"/>
                          <a:gd name="connsiteX4" fmla="*/ 13820 w 882742"/>
                          <a:gd name="connsiteY4" fmla="*/ 1474871 h 1930671"/>
                          <a:gd name="connsiteX0" fmla="*/ 9237 w 1066046"/>
                          <a:gd name="connsiteY0" fmla="*/ 1523918 h 1932288"/>
                          <a:gd name="connsiteX1" fmla="*/ 501627 w 1066046"/>
                          <a:gd name="connsiteY1" fmla="*/ 0 h 1932288"/>
                          <a:gd name="connsiteX2" fmla="*/ 948796 w 1066046"/>
                          <a:gd name="connsiteY2" fmla="*/ 974515 h 1932288"/>
                          <a:gd name="connsiteX3" fmla="*/ 812119 w 1066046"/>
                          <a:gd name="connsiteY3" fmla="*/ 1924074 h 1932288"/>
                          <a:gd name="connsiteX4" fmla="*/ 9237 w 1066046"/>
                          <a:gd name="connsiteY4" fmla="*/ 1523918 h 1932288"/>
                          <a:gd name="connsiteX0" fmla="*/ 9237 w 1038018"/>
                          <a:gd name="connsiteY0" fmla="*/ 1523918 h 1906778"/>
                          <a:gd name="connsiteX1" fmla="*/ 501627 w 1038018"/>
                          <a:gd name="connsiteY1" fmla="*/ 0 h 1906778"/>
                          <a:gd name="connsiteX2" fmla="*/ 948796 w 1038018"/>
                          <a:gd name="connsiteY2" fmla="*/ 974515 h 1906778"/>
                          <a:gd name="connsiteX3" fmla="*/ 657119 w 1038018"/>
                          <a:gd name="connsiteY3" fmla="*/ 1897337 h 1906778"/>
                          <a:gd name="connsiteX4" fmla="*/ 9237 w 1038018"/>
                          <a:gd name="connsiteY4" fmla="*/ 1523918 h 1906778"/>
                          <a:gd name="connsiteX0" fmla="*/ 9237 w 1020056"/>
                          <a:gd name="connsiteY0" fmla="*/ 1523918 h 1863087"/>
                          <a:gd name="connsiteX1" fmla="*/ 501627 w 1020056"/>
                          <a:gd name="connsiteY1" fmla="*/ 0 h 1863087"/>
                          <a:gd name="connsiteX2" fmla="*/ 948796 w 1020056"/>
                          <a:gd name="connsiteY2" fmla="*/ 974515 h 1863087"/>
                          <a:gd name="connsiteX3" fmla="*/ 497329 w 1020056"/>
                          <a:gd name="connsiteY3" fmla="*/ 1850509 h 1863087"/>
                          <a:gd name="connsiteX4" fmla="*/ 9237 w 1020056"/>
                          <a:gd name="connsiteY4" fmla="*/ 1523918 h 1863087"/>
                          <a:gd name="connsiteX0" fmla="*/ 9237 w 915499"/>
                          <a:gd name="connsiteY0" fmla="*/ 1523918 h 1863087"/>
                          <a:gd name="connsiteX1" fmla="*/ 501627 w 915499"/>
                          <a:gd name="connsiteY1" fmla="*/ 0 h 1863087"/>
                          <a:gd name="connsiteX2" fmla="*/ 831903 w 915499"/>
                          <a:gd name="connsiteY2" fmla="*/ 1036358 h 1863087"/>
                          <a:gd name="connsiteX3" fmla="*/ 497329 w 915499"/>
                          <a:gd name="connsiteY3" fmla="*/ 1850509 h 1863087"/>
                          <a:gd name="connsiteX4" fmla="*/ 9237 w 915499"/>
                          <a:gd name="connsiteY4" fmla="*/ 1523918 h 1863087"/>
                          <a:gd name="connsiteX0" fmla="*/ 9371 w 915633"/>
                          <a:gd name="connsiteY0" fmla="*/ 1510816 h 1849985"/>
                          <a:gd name="connsiteX1" fmla="*/ 493704 w 915633"/>
                          <a:gd name="connsiteY1" fmla="*/ 0 h 1849985"/>
                          <a:gd name="connsiteX2" fmla="*/ 832037 w 915633"/>
                          <a:gd name="connsiteY2" fmla="*/ 1023256 h 1849985"/>
                          <a:gd name="connsiteX3" fmla="*/ 497463 w 915633"/>
                          <a:gd name="connsiteY3" fmla="*/ 1837407 h 1849985"/>
                          <a:gd name="connsiteX4" fmla="*/ 9371 w 915633"/>
                          <a:gd name="connsiteY4" fmla="*/ 1510816 h 1849985"/>
                          <a:gd name="connsiteX0" fmla="*/ 9371 w 915633"/>
                          <a:gd name="connsiteY0" fmla="*/ 1510816 h 1849985"/>
                          <a:gd name="connsiteX1" fmla="*/ 493704 w 915633"/>
                          <a:gd name="connsiteY1" fmla="*/ 0 h 1849985"/>
                          <a:gd name="connsiteX2" fmla="*/ 832037 w 915633"/>
                          <a:gd name="connsiteY2" fmla="*/ 1023256 h 1849985"/>
                          <a:gd name="connsiteX3" fmla="*/ 497463 w 915633"/>
                          <a:gd name="connsiteY3" fmla="*/ 1837407 h 1849985"/>
                          <a:gd name="connsiteX4" fmla="*/ 9371 w 915633"/>
                          <a:gd name="connsiteY4" fmla="*/ 1510816 h 1849985"/>
                          <a:gd name="connsiteX0" fmla="*/ 9371 w 891806"/>
                          <a:gd name="connsiteY0" fmla="*/ 1510816 h 1922668"/>
                          <a:gd name="connsiteX1" fmla="*/ 493704 w 891806"/>
                          <a:gd name="connsiteY1" fmla="*/ 0 h 1922668"/>
                          <a:gd name="connsiteX2" fmla="*/ 832037 w 891806"/>
                          <a:gd name="connsiteY2" fmla="*/ 1023256 h 1922668"/>
                          <a:gd name="connsiteX3" fmla="*/ 229497 w 891806"/>
                          <a:gd name="connsiteY3" fmla="*/ 1914598 h 1922668"/>
                          <a:gd name="connsiteX4" fmla="*/ 9371 w 891806"/>
                          <a:gd name="connsiteY4" fmla="*/ 1510816 h 1922668"/>
                          <a:gd name="connsiteX0" fmla="*/ 89707 w 972142"/>
                          <a:gd name="connsiteY0" fmla="*/ 1510816 h 1922668"/>
                          <a:gd name="connsiteX1" fmla="*/ 30416 w 972142"/>
                          <a:gd name="connsiteY1" fmla="*/ 1434054 h 1922668"/>
                          <a:gd name="connsiteX2" fmla="*/ 574040 w 972142"/>
                          <a:gd name="connsiteY2" fmla="*/ 0 h 1922668"/>
                          <a:gd name="connsiteX3" fmla="*/ 912373 w 972142"/>
                          <a:gd name="connsiteY3" fmla="*/ 1023256 h 1922668"/>
                          <a:gd name="connsiteX4" fmla="*/ 309833 w 972142"/>
                          <a:gd name="connsiteY4" fmla="*/ 1914598 h 1922668"/>
                          <a:gd name="connsiteX5" fmla="*/ 89707 w 972142"/>
                          <a:gd name="connsiteY5" fmla="*/ 1510816 h 1922668"/>
                          <a:gd name="connsiteX0" fmla="*/ 0 w 882435"/>
                          <a:gd name="connsiteY0" fmla="*/ 1510816 h 1922668"/>
                          <a:gd name="connsiteX1" fmla="*/ 484333 w 882435"/>
                          <a:gd name="connsiteY1" fmla="*/ 0 h 1922668"/>
                          <a:gd name="connsiteX2" fmla="*/ 822666 w 882435"/>
                          <a:gd name="connsiteY2" fmla="*/ 1023256 h 1922668"/>
                          <a:gd name="connsiteX3" fmla="*/ 220126 w 882435"/>
                          <a:gd name="connsiteY3" fmla="*/ 1914598 h 1922668"/>
                          <a:gd name="connsiteX4" fmla="*/ 0 w 882435"/>
                          <a:gd name="connsiteY4" fmla="*/ 1510816 h 1922668"/>
                          <a:gd name="connsiteX0" fmla="*/ 0 w 992224"/>
                          <a:gd name="connsiteY0" fmla="*/ 1430352 h 1925786"/>
                          <a:gd name="connsiteX1" fmla="*/ 593391 w 992224"/>
                          <a:gd name="connsiteY1" fmla="*/ 0 h 1925786"/>
                          <a:gd name="connsiteX2" fmla="*/ 931724 w 992224"/>
                          <a:gd name="connsiteY2" fmla="*/ 1023256 h 1925786"/>
                          <a:gd name="connsiteX3" fmla="*/ 329184 w 992224"/>
                          <a:gd name="connsiteY3" fmla="*/ 1914598 h 1925786"/>
                          <a:gd name="connsiteX4" fmla="*/ 0 w 992224"/>
                          <a:gd name="connsiteY4" fmla="*/ 1430352 h 1925786"/>
                          <a:gd name="connsiteX0" fmla="*/ 0 w 992224"/>
                          <a:gd name="connsiteY0" fmla="*/ 1430352 h 1925786"/>
                          <a:gd name="connsiteX1" fmla="*/ 593391 w 992224"/>
                          <a:gd name="connsiteY1" fmla="*/ 0 h 1925786"/>
                          <a:gd name="connsiteX2" fmla="*/ 931724 w 992224"/>
                          <a:gd name="connsiteY2" fmla="*/ 1023256 h 1925786"/>
                          <a:gd name="connsiteX3" fmla="*/ 329184 w 992224"/>
                          <a:gd name="connsiteY3" fmla="*/ 1914598 h 1925786"/>
                          <a:gd name="connsiteX4" fmla="*/ 0 w 992224"/>
                          <a:gd name="connsiteY4" fmla="*/ 1430352 h 1925786"/>
                          <a:gd name="connsiteX0" fmla="*/ 0 w 992224"/>
                          <a:gd name="connsiteY0" fmla="*/ 1373996 h 1869430"/>
                          <a:gd name="connsiteX1" fmla="*/ 677645 w 992224"/>
                          <a:gd name="connsiteY1" fmla="*/ 0 h 1869430"/>
                          <a:gd name="connsiteX2" fmla="*/ 931724 w 992224"/>
                          <a:gd name="connsiteY2" fmla="*/ 966900 h 1869430"/>
                          <a:gd name="connsiteX3" fmla="*/ 329184 w 992224"/>
                          <a:gd name="connsiteY3" fmla="*/ 1858242 h 1869430"/>
                          <a:gd name="connsiteX4" fmla="*/ 0 w 992224"/>
                          <a:gd name="connsiteY4" fmla="*/ 1373996 h 1869430"/>
                          <a:gd name="connsiteX0" fmla="*/ 0 w 992224"/>
                          <a:gd name="connsiteY0" fmla="*/ 1373996 h 1869430"/>
                          <a:gd name="connsiteX1" fmla="*/ 677645 w 992224"/>
                          <a:gd name="connsiteY1" fmla="*/ 0 h 1869430"/>
                          <a:gd name="connsiteX2" fmla="*/ 931724 w 992224"/>
                          <a:gd name="connsiteY2" fmla="*/ 966900 h 1869430"/>
                          <a:gd name="connsiteX3" fmla="*/ 329184 w 992224"/>
                          <a:gd name="connsiteY3" fmla="*/ 1858242 h 1869430"/>
                          <a:gd name="connsiteX4" fmla="*/ 0 w 992224"/>
                          <a:gd name="connsiteY4" fmla="*/ 1373996 h 1869430"/>
                          <a:gd name="connsiteX0" fmla="*/ 0 w 992224"/>
                          <a:gd name="connsiteY0" fmla="*/ 1373996 h 1869430"/>
                          <a:gd name="connsiteX1" fmla="*/ 677645 w 992224"/>
                          <a:gd name="connsiteY1" fmla="*/ 0 h 1869430"/>
                          <a:gd name="connsiteX2" fmla="*/ 931724 w 992224"/>
                          <a:gd name="connsiteY2" fmla="*/ 966900 h 1869430"/>
                          <a:gd name="connsiteX3" fmla="*/ 329184 w 992224"/>
                          <a:gd name="connsiteY3" fmla="*/ 1858242 h 1869430"/>
                          <a:gd name="connsiteX4" fmla="*/ 0 w 992224"/>
                          <a:gd name="connsiteY4" fmla="*/ 1373996 h 1869430"/>
                          <a:gd name="connsiteX0" fmla="*/ 37803 w 1030027"/>
                          <a:gd name="connsiteY0" fmla="*/ 1373996 h 1872356"/>
                          <a:gd name="connsiteX1" fmla="*/ 715448 w 1030027"/>
                          <a:gd name="connsiteY1" fmla="*/ 0 h 1872356"/>
                          <a:gd name="connsiteX2" fmla="*/ 969527 w 1030027"/>
                          <a:gd name="connsiteY2" fmla="*/ 966900 h 1872356"/>
                          <a:gd name="connsiteX3" fmla="*/ 366987 w 1030027"/>
                          <a:gd name="connsiteY3" fmla="*/ 1858242 h 1872356"/>
                          <a:gd name="connsiteX4" fmla="*/ 37803 w 1030027"/>
                          <a:gd name="connsiteY4" fmla="*/ 1373996 h 1872356"/>
                          <a:gd name="connsiteX0" fmla="*/ 30839 w 1143212"/>
                          <a:gd name="connsiteY0" fmla="*/ 1309500 h 1866820"/>
                          <a:gd name="connsiteX1" fmla="*/ 827387 w 1143212"/>
                          <a:gd name="connsiteY1" fmla="*/ 0 h 1866820"/>
                          <a:gd name="connsiteX2" fmla="*/ 1081466 w 1143212"/>
                          <a:gd name="connsiteY2" fmla="*/ 966900 h 1866820"/>
                          <a:gd name="connsiteX3" fmla="*/ 478926 w 1143212"/>
                          <a:gd name="connsiteY3" fmla="*/ 1858242 h 1866820"/>
                          <a:gd name="connsiteX4" fmla="*/ 30839 w 1143212"/>
                          <a:gd name="connsiteY4" fmla="*/ 1309500 h 1866820"/>
                          <a:gd name="connsiteX0" fmla="*/ 71029 w 1183402"/>
                          <a:gd name="connsiteY0" fmla="*/ 1309500 h 1866820"/>
                          <a:gd name="connsiteX1" fmla="*/ 867577 w 1183402"/>
                          <a:gd name="connsiteY1" fmla="*/ 0 h 1866820"/>
                          <a:gd name="connsiteX2" fmla="*/ 1121656 w 1183402"/>
                          <a:gd name="connsiteY2" fmla="*/ 966900 h 1866820"/>
                          <a:gd name="connsiteX3" fmla="*/ 519116 w 1183402"/>
                          <a:gd name="connsiteY3" fmla="*/ 1858242 h 1866820"/>
                          <a:gd name="connsiteX4" fmla="*/ 71029 w 1183402"/>
                          <a:gd name="connsiteY4" fmla="*/ 1309500 h 1866820"/>
                          <a:gd name="connsiteX0" fmla="*/ 30840 w 1143213"/>
                          <a:gd name="connsiteY0" fmla="*/ 1309500 h 1866820"/>
                          <a:gd name="connsiteX1" fmla="*/ 827388 w 1143213"/>
                          <a:gd name="connsiteY1" fmla="*/ 0 h 1866820"/>
                          <a:gd name="connsiteX2" fmla="*/ 1081467 w 1143213"/>
                          <a:gd name="connsiteY2" fmla="*/ 966900 h 1866820"/>
                          <a:gd name="connsiteX3" fmla="*/ 478927 w 1143213"/>
                          <a:gd name="connsiteY3" fmla="*/ 1858242 h 1866820"/>
                          <a:gd name="connsiteX4" fmla="*/ 30840 w 1143213"/>
                          <a:gd name="connsiteY4" fmla="*/ 1309500 h 1866820"/>
                          <a:gd name="connsiteX0" fmla="*/ 0 w 1112373"/>
                          <a:gd name="connsiteY0" fmla="*/ 1309500 h 1865529"/>
                          <a:gd name="connsiteX1" fmla="*/ 796548 w 1112373"/>
                          <a:gd name="connsiteY1" fmla="*/ 0 h 1865529"/>
                          <a:gd name="connsiteX2" fmla="*/ 1050627 w 1112373"/>
                          <a:gd name="connsiteY2" fmla="*/ 966900 h 1865529"/>
                          <a:gd name="connsiteX3" fmla="*/ 448087 w 1112373"/>
                          <a:gd name="connsiteY3" fmla="*/ 1858242 h 1865529"/>
                          <a:gd name="connsiteX4" fmla="*/ 0 w 1112373"/>
                          <a:gd name="connsiteY4" fmla="*/ 1309500 h 1865529"/>
                          <a:gd name="connsiteX0" fmla="*/ 0 w 842999"/>
                          <a:gd name="connsiteY0" fmla="*/ 1341679 h 1867555"/>
                          <a:gd name="connsiteX1" fmla="*/ 529904 w 842999"/>
                          <a:gd name="connsiteY1" fmla="*/ 0 h 1867555"/>
                          <a:gd name="connsiteX2" fmla="*/ 783983 w 842999"/>
                          <a:gd name="connsiteY2" fmla="*/ 966900 h 1867555"/>
                          <a:gd name="connsiteX3" fmla="*/ 181443 w 842999"/>
                          <a:gd name="connsiteY3" fmla="*/ 1858242 h 1867555"/>
                          <a:gd name="connsiteX4" fmla="*/ 0 w 842999"/>
                          <a:gd name="connsiteY4" fmla="*/ 1341679 h 1867555"/>
                          <a:gd name="connsiteX0" fmla="*/ 9513 w 852512"/>
                          <a:gd name="connsiteY0" fmla="*/ 1341679 h 1867555"/>
                          <a:gd name="connsiteX1" fmla="*/ 539417 w 852512"/>
                          <a:gd name="connsiteY1" fmla="*/ 0 h 1867555"/>
                          <a:gd name="connsiteX2" fmla="*/ 793496 w 852512"/>
                          <a:gd name="connsiteY2" fmla="*/ 966900 h 1867555"/>
                          <a:gd name="connsiteX3" fmla="*/ 190956 w 852512"/>
                          <a:gd name="connsiteY3" fmla="*/ 1858242 h 1867555"/>
                          <a:gd name="connsiteX4" fmla="*/ 9513 w 852512"/>
                          <a:gd name="connsiteY4" fmla="*/ 1341679 h 1867555"/>
                          <a:gd name="connsiteX0" fmla="*/ 7374 w 1007824"/>
                          <a:gd name="connsiteY0" fmla="*/ 1408644 h 1873249"/>
                          <a:gd name="connsiteX1" fmla="*/ 693161 w 1007824"/>
                          <a:gd name="connsiteY1" fmla="*/ 0 h 1873249"/>
                          <a:gd name="connsiteX2" fmla="*/ 947240 w 1007824"/>
                          <a:gd name="connsiteY2" fmla="*/ 966900 h 1873249"/>
                          <a:gd name="connsiteX3" fmla="*/ 344700 w 1007824"/>
                          <a:gd name="connsiteY3" fmla="*/ 1858242 h 1873249"/>
                          <a:gd name="connsiteX4" fmla="*/ 7374 w 1007824"/>
                          <a:gd name="connsiteY4" fmla="*/ 1408644 h 1873249"/>
                          <a:gd name="connsiteX0" fmla="*/ 7374 w 1007824"/>
                          <a:gd name="connsiteY0" fmla="*/ 1408644 h 1868625"/>
                          <a:gd name="connsiteX1" fmla="*/ 693161 w 1007824"/>
                          <a:gd name="connsiteY1" fmla="*/ 0 h 1868625"/>
                          <a:gd name="connsiteX2" fmla="*/ 947240 w 1007824"/>
                          <a:gd name="connsiteY2" fmla="*/ 966900 h 1868625"/>
                          <a:gd name="connsiteX3" fmla="*/ 344700 w 1007824"/>
                          <a:gd name="connsiteY3" fmla="*/ 1858242 h 1868625"/>
                          <a:gd name="connsiteX4" fmla="*/ 7374 w 1007824"/>
                          <a:gd name="connsiteY4" fmla="*/ 1408644 h 18686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07824" h="1868625">
                            <a:moveTo>
                              <a:pt x="7374" y="1408644"/>
                            </a:moveTo>
                            <a:cubicBezTo>
                              <a:pt x="-74939" y="1108605"/>
                              <a:pt x="556050" y="81260"/>
                              <a:pt x="693161" y="0"/>
                            </a:cubicBezTo>
                            <a:cubicBezTo>
                              <a:pt x="833418" y="204589"/>
                              <a:pt x="534137" y="285128"/>
                              <a:pt x="947240" y="966900"/>
                            </a:cubicBezTo>
                            <a:cubicBezTo>
                              <a:pt x="1218250" y="1452952"/>
                              <a:pt x="501344" y="1784618"/>
                              <a:pt x="344700" y="1858242"/>
                            </a:cubicBezTo>
                            <a:cubicBezTo>
                              <a:pt x="188056" y="1931866"/>
                              <a:pt x="31268" y="1596322"/>
                              <a:pt x="7374" y="140864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4690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75" name="Group 74"/>
                    <p:cNvGrpSpPr/>
                    <p:nvPr/>
                  </p:nvGrpSpPr>
                  <p:grpSpPr>
                    <a:xfrm rot="774803">
                      <a:off x="3384797" y="2013632"/>
                      <a:ext cx="721317" cy="1492806"/>
                      <a:chOff x="2190652" y="1669979"/>
                      <a:chExt cx="842364" cy="1743320"/>
                    </a:xfrm>
                  </p:grpSpPr>
                  <p:grpSp>
                    <p:nvGrpSpPr>
                      <p:cNvPr id="76" name="Group 75"/>
                      <p:cNvGrpSpPr/>
                      <p:nvPr/>
                    </p:nvGrpSpPr>
                    <p:grpSpPr>
                      <a:xfrm rot="762933">
                        <a:off x="2583161" y="1704205"/>
                        <a:ext cx="286209" cy="1501574"/>
                        <a:chOff x="2244673" y="2138221"/>
                        <a:chExt cx="286209" cy="1501574"/>
                      </a:xfrm>
                    </p:grpSpPr>
                    <p:sp>
                      <p:nvSpPr>
                        <p:cNvPr id="99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00" name="Oval 99"/>
                        <p:cNvSpPr/>
                        <p:nvPr/>
                      </p:nvSpPr>
                      <p:spPr>
                        <a:xfrm rot="2487342">
                          <a:off x="2405819" y="213822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77" name="Group 76"/>
                      <p:cNvGrpSpPr/>
                      <p:nvPr/>
                    </p:nvGrpSpPr>
                    <p:grpSpPr>
                      <a:xfrm rot="20959046">
                        <a:off x="2217765" y="1802269"/>
                        <a:ext cx="346711" cy="1401039"/>
                        <a:chOff x="2256969" y="2149533"/>
                        <a:chExt cx="346711" cy="1401039"/>
                      </a:xfrm>
                    </p:grpSpPr>
                    <p:sp>
                      <p:nvSpPr>
                        <p:cNvPr id="97" name="Isosceles Triangle 18"/>
                        <p:cNvSpPr/>
                        <p:nvPr/>
                      </p:nvSpPr>
                      <p:spPr>
                        <a:xfrm>
                          <a:off x="2256969" y="2258778"/>
                          <a:ext cx="249464" cy="129179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98" name="Oval 97"/>
                        <p:cNvSpPr/>
                        <p:nvPr/>
                      </p:nvSpPr>
                      <p:spPr>
                        <a:xfrm rot="20742339">
                          <a:off x="2478617" y="2149533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78" name="Group 77"/>
                      <p:cNvGrpSpPr/>
                      <p:nvPr/>
                    </p:nvGrpSpPr>
                    <p:grpSpPr>
                      <a:xfrm rot="20938360">
                        <a:off x="2190652" y="2131598"/>
                        <a:ext cx="267923" cy="1269716"/>
                        <a:chOff x="2256970" y="2163257"/>
                        <a:chExt cx="267923" cy="1269716"/>
                      </a:xfrm>
                    </p:grpSpPr>
                    <p:sp>
                      <p:nvSpPr>
                        <p:cNvPr id="95" name="Isosceles Triangle 18"/>
                        <p:cNvSpPr/>
                        <p:nvPr/>
                      </p:nvSpPr>
                      <p:spPr>
                        <a:xfrm>
                          <a:off x="2256970" y="2272323"/>
                          <a:ext cx="242450" cy="1160650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2450" h="1160650">
                              <a:moveTo>
                                <a:pt x="0" y="985642"/>
                              </a:moveTo>
                              <a:cubicBezTo>
                                <a:pt x="9918" y="681026"/>
                                <a:pt x="80356" y="333063"/>
                                <a:pt x="163511" y="0"/>
                              </a:cubicBezTo>
                              <a:cubicBezTo>
                                <a:pt x="161173" y="351648"/>
                                <a:pt x="33980" y="681212"/>
                                <a:pt x="242450" y="1041398"/>
                              </a:cubicBezTo>
                              <a:cubicBezTo>
                                <a:pt x="198803" y="1100871"/>
                                <a:pt x="264708" y="1305295"/>
                                <a:pt x="0" y="98564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 dirty="0"/>
                        </a:p>
                      </p:txBody>
                    </p:sp>
                    <p:sp>
                      <p:nvSpPr>
                        <p:cNvPr id="96" name="Oval 95"/>
                        <p:cNvSpPr/>
                        <p:nvPr/>
                      </p:nvSpPr>
                      <p:spPr>
                        <a:xfrm rot="21055013">
                          <a:off x="2399830" y="2163257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79" name="Group 78"/>
                      <p:cNvGrpSpPr/>
                      <p:nvPr/>
                    </p:nvGrpSpPr>
                    <p:grpSpPr>
                      <a:xfrm rot="168991">
                        <a:off x="2417633" y="1669979"/>
                        <a:ext cx="308093" cy="1584710"/>
                        <a:chOff x="2244673" y="2172451"/>
                        <a:chExt cx="308093" cy="1467344"/>
                      </a:xfrm>
                    </p:grpSpPr>
                    <p:sp>
                      <p:nvSpPr>
                        <p:cNvPr id="93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39000">
                              <a:srgbClr val="B6A5EE"/>
                            </a:gs>
                            <a:gs pos="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94" name="Oval 93"/>
                        <p:cNvSpPr/>
                        <p:nvPr/>
                      </p:nvSpPr>
                      <p:spPr>
                        <a:xfrm rot="367781">
                          <a:off x="2427703" y="217245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80" name="Group 79"/>
                      <p:cNvGrpSpPr/>
                      <p:nvPr/>
                    </p:nvGrpSpPr>
                    <p:grpSpPr>
                      <a:xfrm rot="1356516">
                        <a:off x="2728101" y="1808070"/>
                        <a:ext cx="304915" cy="1503049"/>
                        <a:chOff x="2244673" y="2136746"/>
                        <a:chExt cx="304915" cy="1503049"/>
                      </a:xfrm>
                    </p:grpSpPr>
                    <p:sp>
                      <p:nvSpPr>
                        <p:cNvPr id="91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92" name="Oval 91"/>
                        <p:cNvSpPr/>
                        <p:nvPr/>
                      </p:nvSpPr>
                      <p:spPr>
                        <a:xfrm rot="2487342">
                          <a:off x="2424525" y="2136746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81" name="Group 80"/>
                      <p:cNvGrpSpPr/>
                      <p:nvPr/>
                    </p:nvGrpSpPr>
                    <p:grpSpPr>
                      <a:xfrm rot="1470233">
                        <a:off x="2716383" y="2207724"/>
                        <a:ext cx="293859" cy="1200621"/>
                        <a:chOff x="2256968" y="2163508"/>
                        <a:chExt cx="293859" cy="1200621"/>
                      </a:xfrm>
                    </p:grpSpPr>
                    <p:sp>
                      <p:nvSpPr>
                        <p:cNvPr id="89" name="Oval 88"/>
                        <p:cNvSpPr/>
                        <p:nvPr/>
                      </p:nvSpPr>
                      <p:spPr>
                        <a:xfrm rot="1067978">
                          <a:off x="2394713" y="216350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90" name="Isosceles Triangle 18"/>
                        <p:cNvSpPr/>
                        <p:nvPr/>
                      </p:nvSpPr>
                      <p:spPr>
                        <a:xfrm>
                          <a:off x="2256968" y="2310954"/>
                          <a:ext cx="293859" cy="105317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293859"/>
                            <a:gd name="connsiteY0" fmla="*/ 947012 h 1053175"/>
                            <a:gd name="connsiteX1" fmla="*/ 228887 w 293859"/>
                            <a:gd name="connsiteY1" fmla="*/ 0 h 1053175"/>
                            <a:gd name="connsiteX2" fmla="*/ 242450 w 293859"/>
                            <a:gd name="connsiteY2" fmla="*/ 1002768 h 1053175"/>
                            <a:gd name="connsiteX3" fmla="*/ 0 w 293859"/>
                            <a:gd name="connsiteY3" fmla="*/ 947012 h 10531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93859" h="1053175">
                              <a:moveTo>
                                <a:pt x="0" y="947012"/>
                              </a:moveTo>
                              <a:cubicBezTo>
                                <a:pt x="142628" y="658554"/>
                                <a:pt x="272053" y="422956"/>
                                <a:pt x="228887" y="0"/>
                              </a:cubicBezTo>
                              <a:cubicBezTo>
                                <a:pt x="392464" y="455268"/>
                                <a:pt x="189032" y="643686"/>
                                <a:pt x="242450" y="1002768"/>
                              </a:cubicBezTo>
                              <a:cubicBezTo>
                                <a:pt x="198803" y="1062241"/>
                                <a:pt x="84534" y="1095695"/>
                                <a:pt x="0" y="9470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sp>
                    <p:nvSpPr>
                      <p:cNvPr id="82" name="Oval 81"/>
                      <p:cNvSpPr/>
                      <p:nvPr/>
                    </p:nvSpPr>
                    <p:spPr>
                      <a:xfrm>
                        <a:off x="2351354" y="2924903"/>
                        <a:ext cx="365932" cy="365757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grpSp>
                    <p:nvGrpSpPr>
                      <p:cNvPr id="83" name="Group 82"/>
                      <p:cNvGrpSpPr/>
                      <p:nvPr/>
                    </p:nvGrpSpPr>
                    <p:grpSpPr>
                      <a:xfrm rot="1066954">
                        <a:off x="2467589" y="2177543"/>
                        <a:ext cx="391643" cy="1235756"/>
                        <a:chOff x="2202473" y="2128438"/>
                        <a:chExt cx="391643" cy="1235756"/>
                      </a:xfrm>
                    </p:grpSpPr>
                    <p:sp>
                      <p:nvSpPr>
                        <p:cNvPr id="87" name="Oval 86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88" name="Isosceles Triangle 18"/>
                        <p:cNvSpPr/>
                        <p:nvPr/>
                      </p:nvSpPr>
                      <p:spPr>
                        <a:xfrm>
                          <a:off x="2202473" y="2258778"/>
                          <a:ext cx="391643" cy="1105416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303959"/>
                            <a:gd name="connsiteY0" fmla="*/ 1036184 h 1124775"/>
                            <a:gd name="connsiteX1" fmla="*/ 303959 w 303959"/>
                            <a:gd name="connsiteY1" fmla="*/ 0 h 1124775"/>
                            <a:gd name="connsiteX2" fmla="*/ 296945 w 303959"/>
                            <a:gd name="connsiteY2" fmla="*/ 1054944 h 1124775"/>
                            <a:gd name="connsiteX3" fmla="*/ 0 w 303959"/>
                            <a:gd name="connsiteY3" fmla="*/ 1036184 h 1124775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1643" h="1105416">
                              <a:moveTo>
                                <a:pt x="0" y="1036184"/>
                              </a:moveTo>
                              <a:cubicBezTo>
                                <a:pt x="142628" y="747726"/>
                                <a:pt x="220804" y="333063"/>
                                <a:pt x="303959" y="0"/>
                              </a:cubicBezTo>
                              <a:cubicBezTo>
                                <a:pt x="301621" y="351648"/>
                                <a:pt x="270027" y="747043"/>
                                <a:pt x="391643" y="997247"/>
                              </a:cubicBezTo>
                              <a:cubicBezTo>
                                <a:pt x="347996" y="1056720"/>
                                <a:pt x="84534" y="1184867"/>
                                <a:pt x="0" y="103618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84" name="Group 83"/>
                      <p:cNvGrpSpPr/>
                      <p:nvPr/>
                    </p:nvGrpSpPr>
                    <p:grpSpPr>
                      <a:xfrm>
                        <a:off x="2318613" y="2128438"/>
                        <a:ext cx="242556" cy="1231624"/>
                        <a:chOff x="2318613" y="2128438"/>
                        <a:chExt cx="242556" cy="1231624"/>
                      </a:xfrm>
                    </p:grpSpPr>
                    <p:sp>
                      <p:nvSpPr>
                        <p:cNvPr id="85" name="Oval 84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86" name="Isosceles Triangle 18"/>
                        <p:cNvSpPr/>
                        <p:nvPr/>
                      </p:nvSpPr>
                      <p:spPr>
                        <a:xfrm>
                          <a:off x="2318613" y="2258777"/>
                          <a:ext cx="187820" cy="110128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185027"/>
                            <a:gd name="connsiteY0" fmla="*/ 989983 h 1101285"/>
                            <a:gd name="connsiteX1" fmla="*/ 185027 w 185027"/>
                            <a:gd name="connsiteY1" fmla="*/ 0 h 1101285"/>
                            <a:gd name="connsiteX2" fmla="*/ 178013 w 185027"/>
                            <a:gd name="connsiteY2" fmla="*/ 1054944 h 1101285"/>
                            <a:gd name="connsiteX3" fmla="*/ 0 w 185027"/>
                            <a:gd name="connsiteY3" fmla="*/ 989983 h 1101285"/>
                            <a:gd name="connsiteX0" fmla="*/ 2793 w 187820"/>
                            <a:gd name="connsiteY0" fmla="*/ 989983 h 1101285"/>
                            <a:gd name="connsiteX1" fmla="*/ 187820 w 187820"/>
                            <a:gd name="connsiteY1" fmla="*/ 0 h 1101285"/>
                            <a:gd name="connsiteX2" fmla="*/ 180806 w 187820"/>
                            <a:gd name="connsiteY2" fmla="*/ 1054944 h 1101285"/>
                            <a:gd name="connsiteX3" fmla="*/ 2793 w 187820"/>
                            <a:gd name="connsiteY3" fmla="*/ 989983 h 11012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7820" h="1101285">
                              <a:moveTo>
                                <a:pt x="2793" y="989983"/>
                              </a:moveTo>
                              <a:cubicBezTo>
                                <a:pt x="-20276" y="818126"/>
                                <a:pt x="104665" y="333063"/>
                                <a:pt x="187820" y="0"/>
                              </a:cubicBezTo>
                              <a:cubicBezTo>
                                <a:pt x="185482" y="351648"/>
                                <a:pt x="127388" y="695862"/>
                                <a:pt x="180806" y="1054944"/>
                              </a:cubicBezTo>
                              <a:cubicBezTo>
                                <a:pt x="137159" y="1114417"/>
                                <a:pt x="87327" y="1138666"/>
                                <a:pt x="2793" y="989983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222" name="Group 221"/>
                <p:cNvGrpSpPr/>
                <p:nvPr/>
              </p:nvGrpSpPr>
              <p:grpSpPr>
                <a:xfrm rot="15157984">
                  <a:off x="2547792" y="4066383"/>
                  <a:ext cx="390863" cy="1645623"/>
                  <a:chOff x="7797822" y="3365070"/>
                  <a:chExt cx="630357" cy="2653948"/>
                </a:xfrm>
              </p:grpSpPr>
              <p:sp>
                <p:nvSpPr>
                  <p:cNvPr id="221" name="Isosceles Triangle 3"/>
                  <p:cNvSpPr/>
                  <p:nvPr/>
                </p:nvSpPr>
                <p:spPr>
                  <a:xfrm rot="21473725" flipH="1">
                    <a:off x="7973774" y="3934935"/>
                    <a:ext cx="246011" cy="2084083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245616"/>
                      <a:gd name="connsiteY0" fmla="*/ 2024492 h 2111595"/>
                      <a:gd name="connsiteX1" fmla="*/ 0 w 245616"/>
                      <a:gd name="connsiteY1" fmla="*/ 0 h 2111595"/>
                      <a:gd name="connsiteX2" fmla="*/ 245616 w 245616"/>
                      <a:gd name="connsiteY2" fmla="*/ 1985179 h 2111595"/>
                      <a:gd name="connsiteX3" fmla="*/ 102658 w 245616"/>
                      <a:gd name="connsiteY3" fmla="*/ 2024492 h 2111595"/>
                      <a:gd name="connsiteX0" fmla="*/ -1 w 254983"/>
                      <a:gd name="connsiteY0" fmla="*/ 1996980 h 2084083"/>
                      <a:gd name="connsiteX1" fmla="*/ 92454 w 254983"/>
                      <a:gd name="connsiteY1" fmla="*/ 0 h 2084083"/>
                      <a:gd name="connsiteX2" fmla="*/ 142957 w 254983"/>
                      <a:gd name="connsiteY2" fmla="*/ 1957667 h 2084083"/>
                      <a:gd name="connsiteX3" fmla="*/ -1 w 254983"/>
                      <a:gd name="connsiteY3" fmla="*/ 1996980 h 2084083"/>
                      <a:gd name="connsiteX0" fmla="*/ 103054 w 358038"/>
                      <a:gd name="connsiteY0" fmla="*/ 1996980 h 2084083"/>
                      <a:gd name="connsiteX1" fmla="*/ 195509 w 358038"/>
                      <a:gd name="connsiteY1" fmla="*/ 0 h 2084083"/>
                      <a:gd name="connsiteX2" fmla="*/ 246012 w 358038"/>
                      <a:gd name="connsiteY2" fmla="*/ 1957667 h 2084083"/>
                      <a:gd name="connsiteX3" fmla="*/ 103054 w 358038"/>
                      <a:gd name="connsiteY3" fmla="*/ 1996980 h 2084083"/>
                      <a:gd name="connsiteX0" fmla="*/ 103054 w 246013"/>
                      <a:gd name="connsiteY0" fmla="*/ 1996980 h 2084083"/>
                      <a:gd name="connsiteX1" fmla="*/ 195509 w 246013"/>
                      <a:gd name="connsiteY1" fmla="*/ 0 h 2084083"/>
                      <a:gd name="connsiteX2" fmla="*/ 246012 w 246013"/>
                      <a:gd name="connsiteY2" fmla="*/ 1957667 h 2084083"/>
                      <a:gd name="connsiteX3" fmla="*/ 103054 w 246013"/>
                      <a:gd name="connsiteY3" fmla="*/ 1996980 h 2084083"/>
                      <a:gd name="connsiteX0" fmla="*/ 103054 w 246011"/>
                      <a:gd name="connsiteY0" fmla="*/ 1996980 h 2084083"/>
                      <a:gd name="connsiteX1" fmla="*/ 195509 w 246011"/>
                      <a:gd name="connsiteY1" fmla="*/ 0 h 2084083"/>
                      <a:gd name="connsiteX2" fmla="*/ 246012 w 246011"/>
                      <a:gd name="connsiteY2" fmla="*/ 1957667 h 2084083"/>
                      <a:gd name="connsiteX3" fmla="*/ 103054 w 246011"/>
                      <a:gd name="connsiteY3" fmla="*/ 1996980 h 2084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6011" h="2084083">
                        <a:moveTo>
                          <a:pt x="103054" y="1996980"/>
                        </a:moveTo>
                        <a:cubicBezTo>
                          <a:pt x="113580" y="1385442"/>
                          <a:pt x="-188587" y="975565"/>
                          <a:pt x="195509" y="0"/>
                        </a:cubicBezTo>
                        <a:cubicBezTo>
                          <a:pt x="-80168" y="950835"/>
                          <a:pt x="150793" y="1347728"/>
                          <a:pt x="246012" y="1957667"/>
                        </a:cubicBezTo>
                        <a:cubicBezTo>
                          <a:pt x="94418" y="2217943"/>
                          <a:pt x="208800" y="1995381"/>
                          <a:pt x="103054" y="1996980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220" name="Group 219"/>
                  <p:cNvGrpSpPr/>
                  <p:nvPr/>
                </p:nvGrpSpPr>
                <p:grpSpPr>
                  <a:xfrm>
                    <a:off x="7797822" y="3365070"/>
                    <a:ext cx="630357" cy="882808"/>
                    <a:chOff x="7797822" y="3365070"/>
                    <a:chExt cx="630357" cy="882808"/>
                  </a:xfrm>
                </p:grpSpPr>
                <p:sp>
                  <p:nvSpPr>
                    <p:cNvPr id="215" name="Oval 214"/>
                    <p:cNvSpPr/>
                    <p:nvPr/>
                  </p:nvSpPr>
                  <p:spPr>
                    <a:xfrm>
                      <a:off x="7938643" y="3365070"/>
                      <a:ext cx="361154" cy="793087"/>
                    </a:xfrm>
                    <a:custGeom>
                      <a:avLst/>
                      <a:gdLst>
                        <a:gd name="connsiteX0" fmla="*/ 0 w 452582"/>
                        <a:gd name="connsiteY0" fmla="*/ 371580 h 743160"/>
                        <a:gd name="connsiteX1" fmla="*/ 226291 w 452582"/>
                        <a:gd name="connsiteY1" fmla="*/ 0 h 743160"/>
                        <a:gd name="connsiteX2" fmla="*/ 452582 w 452582"/>
                        <a:gd name="connsiteY2" fmla="*/ 371580 h 743160"/>
                        <a:gd name="connsiteX3" fmla="*/ 226291 w 452582"/>
                        <a:gd name="connsiteY3" fmla="*/ 743160 h 743160"/>
                        <a:gd name="connsiteX4" fmla="*/ 0 w 452582"/>
                        <a:gd name="connsiteY4" fmla="*/ 371580 h 743160"/>
                        <a:gd name="connsiteX0" fmla="*/ 0 w 340360"/>
                        <a:gd name="connsiteY0" fmla="*/ 379900 h 743176"/>
                        <a:gd name="connsiteX1" fmla="*/ 114069 w 340360"/>
                        <a:gd name="connsiteY1" fmla="*/ 8 h 743176"/>
                        <a:gd name="connsiteX2" fmla="*/ 340360 w 340360"/>
                        <a:gd name="connsiteY2" fmla="*/ 371588 h 743176"/>
                        <a:gd name="connsiteX3" fmla="*/ 114069 w 340360"/>
                        <a:gd name="connsiteY3" fmla="*/ 743168 h 743176"/>
                        <a:gd name="connsiteX4" fmla="*/ 0 w 340360"/>
                        <a:gd name="connsiteY4" fmla="*/ 379900 h 743176"/>
                        <a:gd name="connsiteX0" fmla="*/ 0 w 290484"/>
                        <a:gd name="connsiteY0" fmla="*/ 379895 h 743165"/>
                        <a:gd name="connsiteX1" fmla="*/ 114069 w 290484"/>
                        <a:gd name="connsiteY1" fmla="*/ 3 h 743165"/>
                        <a:gd name="connsiteX2" fmla="*/ 290484 w 290484"/>
                        <a:gd name="connsiteY2" fmla="*/ 375740 h 743165"/>
                        <a:gd name="connsiteX3" fmla="*/ 114069 w 290484"/>
                        <a:gd name="connsiteY3" fmla="*/ 743163 h 743165"/>
                        <a:gd name="connsiteX4" fmla="*/ 0 w 290484"/>
                        <a:gd name="connsiteY4" fmla="*/ 379895 h 743165"/>
                        <a:gd name="connsiteX0" fmla="*/ 24 w 290508"/>
                        <a:gd name="connsiteY0" fmla="*/ 429770 h 793039"/>
                        <a:gd name="connsiteX1" fmla="*/ 105780 w 290508"/>
                        <a:gd name="connsiteY1" fmla="*/ 1 h 793039"/>
                        <a:gd name="connsiteX2" fmla="*/ 290508 w 290508"/>
                        <a:gd name="connsiteY2" fmla="*/ 425615 h 793039"/>
                        <a:gd name="connsiteX3" fmla="*/ 114093 w 290508"/>
                        <a:gd name="connsiteY3" fmla="*/ 793038 h 793039"/>
                        <a:gd name="connsiteX4" fmla="*/ 24 w 290508"/>
                        <a:gd name="connsiteY4" fmla="*/ 429770 h 793039"/>
                        <a:gd name="connsiteX0" fmla="*/ 17 w 319596"/>
                        <a:gd name="connsiteY0" fmla="*/ 433932 h 793049"/>
                        <a:gd name="connsiteX1" fmla="*/ 134868 w 319596"/>
                        <a:gd name="connsiteY1" fmla="*/ 6 h 793049"/>
                        <a:gd name="connsiteX2" fmla="*/ 319596 w 319596"/>
                        <a:gd name="connsiteY2" fmla="*/ 425620 h 793049"/>
                        <a:gd name="connsiteX3" fmla="*/ 143181 w 319596"/>
                        <a:gd name="connsiteY3" fmla="*/ 793043 h 793049"/>
                        <a:gd name="connsiteX4" fmla="*/ 17 w 319596"/>
                        <a:gd name="connsiteY4" fmla="*/ 433932 h 793049"/>
                        <a:gd name="connsiteX0" fmla="*/ 12 w 361154"/>
                        <a:gd name="connsiteY0" fmla="*/ 442264 h 793087"/>
                        <a:gd name="connsiteX1" fmla="*/ 176426 w 361154"/>
                        <a:gd name="connsiteY1" fmla="*/ 25 h 793087"/>
                        <a:gd name="connsiteX2" fmla="*/ 361154 w 361154"/>
                        <a:gd name="connsiteY2" fmla="*/ 425639 h 793087"/>
                        <a:gd name="connsiteX3" fmla="*/ 184739 w 361154"/>
                        <a:gd name="connsiteY3" fmla="*/ 793062 h 793087"/>
                        <a:gd name="connsiteX4" fmla="*/ 12 w 361154"/>
                        <a:gd name="connsiteY4" fmla="*/ 442264 h 79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1154" h="793087">
                          <a:moveTo>
                            <a:pt x="12" y="442264"/>
                          </a:moveTo>
                          <a:cubicBezTo>
                            <a:pt x="-1373" y="310091"/>
                            <a:pt x="116236" y="2796"/>
                            <a:pt x="176426" y="25"/>
                          </a:cubicBezTo>
                          <a:cubicBezTo>
                            <a:pt x="236616" y="-2746"/>
                            <a:pt x="361154" y="220421"/>
                            <a:pt x="361154" y="425639"/>
                          </a:cubicBezTo>
                          <a:cubicBezTo>
                            <a:pt x="361154" y="630857"/>
                            <a:pt x="244929" y="790291"/>
                            <a:pt x="184739" y="793062"/>
                          </a:cubicBezTo>
                          <a:cubicBezTo>
                            <a:pt x="124549" y="795833"/>
                            <a:pt x="1397" y="574437"/>
                            <a:pt x="12" y="44226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rgbClr val="B889DB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16" name="Isosceles Triangle 6"/>
                    <p:cNvSpPr/>
                    <p:nvPr/>
                  </p:nvSpPr>
                  <p:spPr>
                    <a:xfrm rot="21096580">
                      <a:off x="7850569" y="3435899"/>
                      <a:ext cx="344420" cy="80856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595 w 1191263"/>
                        <a:gd name="connsiteY0" fmla="*/ 1449271 h 2101211"/>
                        <a:gd name="connsiteX1" fmla="*/ 676101 w 1191263"/>
                        <a:gd name="connsiteY1" fmla="*/ 17 h 2101211"/>
                        <a:gd name="connsiteX2" fmla="*/ 1191263 w 1191263"/>
                        <a:gd name="connsiteY2" fmla="*/ 1297587 h 2101211"/>
                        <a:gd name="connsiteX3" fmla="*/ 8595 w 1191263"/>
                        <a:gd name="connsiteY3" fmla="*/ 1449271 h 2101211"/>
                        <a:gd name="connsiteX0" fmla="*/ 7451 w 1283789"/>
                        <a:gd name="connsiteY0" fmla="*/ 1458379 h 2106920"/>
                        <a:gd name="connsiteX1" fmla="*/ 768627 w 1283789"/>
                        <a:gd name="connsiteY1" fmla="*/ 17 h 2106920"/>
                        <a:gd name="connsiteX2" fmla="*/ 1283789 w 1283789"/>
                        <a:gd name="connsiteY2" fmla="*/ 1297587 h 2106920"/>
                        <a:gd name="connsiteX3" fmla="*/ 7451 w 1283789"/>
                        <a:gd name="connsiteY3" fmla="*/ 1458379 h 2106920"/>
                        <a:gd name="connsiteX0" fmla="*/ 9903 w 1111853"/>
                        <a:gd name="connsiteY0" fmla="*/ 1449626 h 2101433"/>
                        <a:gd name="connsiteX1" fmla="*/ 596691 w 1111853"/>
                        <a:gd name="connsiteY1" fmla="*/ 17 h 2101433"/>
                        <a:gd name="connsiteX2" fmla="*/ 1111853 w 1111853"/>
                        <a:gd name="connsiteY2" fmla="*/ 1297587 h 2101433"/>
                        <a:gd name="connsiteX3" fmla="*/ 9903 w 1111853"/>
                        <a:gd name="connsiteY3" fmla="*/ 1449626 h 2101433"/>
                        <a:gd name="connsiteX0" fmla="*/ 8479 w 1199469"/>
                        <a:gd name="connsiteY0" fmla="*/ 1504810 h 2136453"/>
                        <a:gd name="connsiteX1" fmla="*/ 684307 w 1199469"/>
                        <a:gd name="connsiteY1" fmla="*/ 17 h 2136453"/>
                        <a:gd name="connsiteX2" fmla="*/ 1199469 w 1199469"/>
                        <a:gd name="connsiteY2" fmla="*/ 1297587 h 2136453"/>
                        <a:gd name="connsiteX3" fmla="*/ 8479 w 1199469"/>
                        <a:gd name="connsiteY3" fmla="*/ 1504810 h 2136453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50938 w 945915"/>
                        <a:gd name="connsiteY0" fmla="*/ 1504818 h 2184517"/>
                        <a:gd name="connsiteX1" fmla="*/ 726766 w 945915"/>
                        <a:gd name="connsiteY1" fmla="*/ 25 h 2184517"/>
                        <a:gd name="connsiteX2" fmla="*/ 945916 w 945915"/>
                        <a:gd name="connsiteY2" fmla="*/ 1424906 h 2184517"/>
                        <a:gd name="connsiteX3" fmla="*/ 50938 w 945915"/>
                        <a:gd name="connsiteY3" fmla="*/ 1504818 h 21845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45915" h="2184517">
                          <a:moveTo>
                            <a:pt x="50938" y="1504818"/>
                          </a:moveTo>
                          <a:cubicBezTo>
                            <a:pt x="-195263" y="629198"/>
                            <a:pt x="519975" y="-4658"/>
                            <a:pt x="726766" y="25"/>
                          </a:cubicBezTo>
                          <a:cubicBezTo>
                            <a:pt x="795094" y="782319"/>
                            <a:pt x="858418" y="536342"/>
                            <a:pt x="945916" y="1424906"/>
                          </a:cubicBezTo>
                          <a:cubicBezTo>
                            <a:pt x="795717" y="2179773"/>
                            <a:pt x="495128" y="2632486"/>
                            <a:pt x="50938" y="150481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2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9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17" name="Isosceles Triangle 6"/>
                    <p:cNvSpPr/>
                    <p:nvPr/>
                  </p:nvSpPr>
                  <p:spPr>
                    <a:xfrm rot="503420" flipH="1">
                      <a:off x="8078107" y="3420659"/>
                      <a:ext cx="348310" cy="79631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6806 w 917342"/>
                        <a:gd name="connsiteY0" fmla="*/ 1293007 h 2026366"/>
                        <a:gd name="connsiteX1" fmla="*/ 812421 w 917342"/>
                        <a:gd name="connsiteY1" fmla="*/ 1 h 2026366"/>
                        <a:gd name="connsiteX2" fmla="*/ 917343 w 917342"/>
                        <a:gd name="connsiteY2" fmla="*/ 1340205 h 2026366"/>
                        <a:gd name="connsiteX3" fmla="*/ 6806 w 917342"/>
                        <a:gd name="connsiteY3" fmla="*/ 1293007 h 2026366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021 w 956600"/>
                        <a:gd name="connsiteY0" fmla="*/ 1346555 h 2151429"/>
                        <a:gd name="connsiteX1" fmla="*/ 911974 w 956600"/>
                        <a:gd name="connsiteY1" fmla="*/ 1 h 2151429"/>
                        <a:gd name="connsiteX2" fmla="*/ 916558 w 956600"/>
                        <a:gd name="connsiteY2" fmla="*/ 1393753 h 2151429"/>
                        <a:gd name="connsiteX3" fmla="*/ 6021 w 956600"/>
                        <a:gd name="connsiteY3" fmla="*/ 1346555 h 21514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56600" h="2151429">
                          <a:moveTo>
                            <a:pt x="6021" y="1346555"/>
                          </a:moveTo>
                          <a:cubicBezTo>
                            <a:pt x="-77243" y="846452"/>
                            <a:pt x="727767" y="-1403"/>
                            <a:pt x="911974" y="1"/>
                          </a:cubicBezTo>
                          <a:cubicBezTo>
                            <a:pt x="657804" y="701452"/>
                            <a:pt x="829060" y="505189"/>
                            <a:pt x="916558" y="1393753"/>
                          </a:cubicBezTo>
                          <a:cubicBezTo>
                            <a:pt x="1128665" y="2348750"/>
                            <a:pt x="450211" y="2474223"/>
                            <a:pt x="6021" y="134655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000">
                          <a:srgbClr val="92D050"/>
                        </a:gs>
                        <a:gs pos="5400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18" name="Isosceles Triangle 6"/>
                    <p:cNvSpPr/>
                    <p:nvPr/>
                  </p:nvSpPr>
                  <p:spPr>
                    <a:xfrm rot="1462323" flipH="1">
                      <a:off x="8076343" y="3574228"/>
                      <a:ext cx="351836" cy="673650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99 w 1227340"/>
                        <a:gd name="connsiteY0" fmla="*/ 1481898 h 2190301"/>
                        <a:gd name="connsiteX1" fmla="*/ 705401 w 1227340"/>
                        <a:gd name="connsiteY1" fmla="*/ 18 h 2190301"/>
                        <a:gd name="connsiteX2" fmla="*/ 1227340 w 1227340"/>
                        <a:gd name="connsiteY2" fmla="*/ 1471717 h 2190301"/>
                        <a:gd name="connsiteX3" fmla="*/ 8199 w 1227340"/>
                        <a:gd name="connsiteY3" fmla="*/ 1481898 h 2190301"/>
                        <a:gd name="connsiteX0" fmla="*/ 6892 w 1346906"/>
                        <a:gd name="connsiteY0" fmla="*/ 1291152 h 2087391"/>
                        <a:gd name="connsiteX1" fmla="*/ 824967 w 1346906"/>
                        <a:gd name="connsiteY1" fmla="*/ 22 h 2087391"/>
                        <a:gd name="connsiteX2" fmla="*/ 1346906 w 1346906"/>
                        <a:gd name="connsiteY2" fmla="*/ 1471721 h 2087391"/>
                        <a:gd name="connsiteX3" fmla="*/ 6892 w 1346906"/>
                        <a:gd name="connsiteY3" fmla="*/ 1291152 h 2087391"/>
                        <a:gd name="connsiteX0" fmla="*/ 6892 w 1346906"/>
                        <a:gd name="connsiteY0" fmla="*/ 1291152 h 2217075"/>
                        <a:gd name="connsiteX1" fmla="*/ 824967 w 1346906"/>
                        <a:gd name="connsiteY1" fmla="*/ 22 h 2217075"/>
                        <a:gd name="connsiteX2" fmla="*/ 1346906 w 1346906"/>
                        <a:gd name="connsiteY2" fmla="*/ 1471721 h 2217075"/>
                        <a:gd name="connsiteX3" fmla="*/ 6892 w 1346906"/>
                        <a:gd name="connsiteY3" fmla="*/ 1291152 h 2217075"/>
                        <a:gd name="connsiteX0" fmla="*/ 6892 w 1346906"/>
                        <a:gd name="connsiteY0" fmla="*/ 1291152 h 2174095"/>
                        <a:gd name="connsiteX1" fmla="*/ 824967 w 1346906"/>
                        <a:gd name="connsiteY1" fmla="*/ 22 h 2174095"/>
                        <a:gd name="connsiteX2" fmla="*/ 1346906 w 1346906"/>
                        <a:gd name="connsiteY2" fmla="*/ 1471721 h 2174095"/>
                        <a:gd name="connsiteX3" fmla="*/ 751864 w 1346906"/>
                        <a:gd name="connsiteY3" fmla="*/ 2172370 h 2174095"/>
                        <a:gd name="connsiteX4" fmla="*/ 6892 w 1346906"/>
                        <a:gd name="connsiteY4" fmla="*/ 1291152 h 2174095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5051 w 1345065"/>
                        <a:gd name="connsiteY0" fmla="*/ 1475936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1 w 1345065"/>
                        <a:gd name="connsiteY4" fmla="*/ 1475936 h 2526061"/>
                        <a:gd name="connsiteX0" fmla="*/ 5050 w 1345065"/>
                        <a:gd name="connsiteY0" fmla="*/ 1475932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0 w 1345065"/>
                        <a:gd name="connsiteY4" fmla="*/ 1475932 h 2526061"/>
                        <a:gd name="connsiteX0" fmla="*/ 1124 w 1341139"/>
                        <a:gd name="connsiteY0" fmla="*/ 1475939 h 2526068"/>
                        <a:gd name="connsiteX1" fmla="*/ 1095632 w 1341139"/>
                        <a:gd name="connsiteY1" fmla="*/ 23 h 2526068"/>
                        <a:gd name="connsiteX2" fmla="*/ 1341139 w 1341139"/>
                        <a:gd name="connsiteY2" fmla="*/ 1656512 h 2526068"/>
                        <a:gd name="connsiteX3" fmla="*/ 738449 w 1341139"/>
                        <a:gd name="connsiteY3" fmla="*/ 2524856 h 2526068"/>
                        <a:gd name="connsiteX4" fmla="*/ 1124 w 1341139"/>
                        <a:gd name="connsiteY4" fmla="*/ 1475939 h 2526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41139" h="2526068">
                          <a:moveTo>
                            <a:pt x="1124" y="1475939"/>
                          </a:moveTo>
                          <a:cubicBezTo>
                            <a:pt x="-36616" y="688132"/>
                            <a:pt x="888841" y="-4660"/>
                            <a:pt x="1095632" y="23"/>
                          </a:cubicBezTo>
                          <a:cubicBezTo>
                            <a:pt x="1168856" y="1149598"/>
                            <a:pt x="1253641" y="767948"/>
                            <a:pt x="1341139" y="1656512"/>
                          </a:cubicBezTo>
                          <a:cubicBezTo>
                            <a:pt x="1328955" y="2018570"/>
                            <a:pt x="961785" y="2554951"/>
                            <a:pt x="738449" y="2524856"/>
                          </a:cubicBezTo>
                          <a:cubicBezTo>
                            <a:pt x="515113" y="2494761"/>
                            <a:pt x="-11060" y="1837997"/>
                            <a:pt x="1124" y="147593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3000">
                          <a:srgbClr val="92D050"/>
                        </a:gs>
                        <a:gs pos="100000">
                          <a:schemeClr val="accent6">
                            <a:lumMod val="5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19" name="Isosceles Triangle 6"/>
                    <p:cNvSpPr/>
                    <p:nvPr/>
                  </p:nvSpPr>
                  <p:spPr>
                    <a:xfrm rot="18906817" flipH="1">
                      <a:off x="7797822" y="3623954"/>
                      <a:ext cx="379253" cy="61930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10868 w 1230009"/>
                        <a:gd name="connsiteY0" fmla="*/ 1159644 h 1868047"/>
                        <a:gd name="connsiteX1" fmla="*/ 528393 w 1230009"/>
                        <a:gd name="connsiteY1" fmla="*/ 4 h 1868047"/>
                        <a:gd name="connsiteX2" fmla="*/ 1230009 w 1230009"/>
                        <a:gd name="connsiteY2" fmla="*/ 1149463 h 1868047"/>
                        <a:gd name="connsiteX3" fmla="*/ 10868 w 1230009"/>
                        <a:gd name="connsiteY3" fmla="*/ 1159644 h 1868047"/>
                        <a:gd name="connsiteX0" fmla="*/ 10868 w 1230009"/>
                        <a:gd name="connsiteY0" fmla="*/ 1159644 h 1582352"/>
                        <a:gd name="connsiteX1" fmla="*/ 528393 w 1230009"/>
                        <a:gd name="connsiteY1" fmla="*/ 4 h 1582352"/>
                        <a:gd name="connsiteX2" fmla="*/ 1230009 w 1230009"/>
                        <a:gd name="connsiteY2" fmla="*/ 1149463 h 1582352"/>
                        <a:gd name="connsiteX3" fmla="*/ 10868 w 1230009"/>
                        <a:gd name="connsiteY3" fmla="*/ 1159644 h 1582352"/>
                        <a:gd name="connsiteX0" fmla="*/ 10868 w 1055602"/>
                        <a:gd name="connsiteY0" fmla="*/ 1159644 h 1858223"/>
                        <a:gd name="connsiteX1" fmla="*/ 528393 w 1055602"/>
                        <a:gd name="connsiteY1" fmla="*/ 4 h 1858223"/>
                        <a:gd name="connsiteX2" fmla="*/ 1055601 w 1055602"/>
                        <a:gd name="connsiteY2" fmla="*/ 1540326 h 1858223"/>
                        <a:gd name="connsiteX3" fmla="*/ 10868 w 1055602"/>
                        <a:gd name="connsiteY3" fmla="*/ 1159644 h 1858223"/>
                        <a:gd name="connsiteX0" fmla="*/ 10868 w 1090871"/>
                        <a:gd name="connsiteY0" fmla="*/ 1159644 h 1858223"/>
                        <a:gd name="connsiteX1" fmla="*/ 528393 w 1090871"/>
                        <a:gd name="connsiteY1" fmla="*/ 4 h 1858223"/>
                        <a:gd name="connsiteX2" fmla="*/ 1055601 w 1090871"/>
                        <a:gd name="connsiteY2" fmla="*/ 1540326 h 1858223"/>
                        <a:gd name="connsiteX3" fmla="*/ 10868 w 1090871"/>
                        <a:gd name="connsiteY3" fmla="*/ 1159644 h 1858223"/>
                        <a:gd name="connsiteX0" fmla="*/ 22837 w 1093497"/>
                        <a:gd name="connsiteY0" fmla="*/ 991737 h 1690316"/>
                        <a:gd name="connsiteX1" fmla="*/ 281457 w 1093497"/>
                        <a:gd name="connsiteY1" fmla="*/ 2 h 1690316"/>
                        <a:gd name="connsiteX2" fmla="*/ 1067570 w 1093497"/>
                        <a:gd name="connsiteY2" fmla="*/ 1372419 h 1690316"/>
                        <a:gd name="connsiteX3" fmla="*/ 22837 w 1093497"/>
                        <a:gd name="connsiteY3" fmla="*/ 991737 h 1690316"/>
                        <a:gd name="connsiteX0" fmla="*/ 22837 w 1108572"/>
                        <a:gd name="connsiteY0" fmla="*/ 991737 h 1690316"/>
                        <a:gd name="connsiteX1" fmla="*/ 281457 w 1108572"/>
                        <a:gd name="connsiteY1" fmla="*/ 2 h 1690316"/>
                        <a:gd name="connsiteX2" fmla="*/ 1067570 w 1108572"/>
                        <a:gd name="connsiteY2" fmla="*/ 1372419 h 1690316"/>
                        <a:gd name="connsiteX3" fmla="*/ 22837 w 1108572"/>
                        <a:gd name="connsiteY3" fmla="*/ 991737 h 1690316"/>
                        <a:gd name="connsiteX0" fmla="*/ 8075 w 1093810"/>
                        <a:gd name="connsiteY0" fmla="*/ 991734 h 1690313"/>
                        <a:gd name="connsiteX1" fmla="*/ 266695 w 1093810"/>
                        <a:gd name="connsiteY1" fmla="*/ -1 h 1690313"/>
                        <a:gd name="connsiteX2" fmla="*/ 1052808 w 1093810"/>
                        <a:gd name="connsiteY2" fmla="*/ 1372416 h 1690313"/>
                        <a:gd name="connsiteX3" fmla="*/ 8075 w 1093810"/>
                        <a:gd name="connsiteY3" fmla="*/ 991734 h 1690313"/>
                        <a:gd name="connsiteX0" fmla="*/ 20256 w 827115"/>
                        <a:gd name="connsiteY0" fmla="*/ 1216365 h 1748687"/>
                        <a:gd name="connsiteX1" fmla="*/ 0 w 827115"/>
                        <a:gd name="connsiteY1" fmla="*/ -1 h 1748687"/>
                        <a:gd name="connsiteX2" fmla="*/ 786113 w 827115"/>
                        <a:gd name="connsiteY2" fmla="*/ 1372416 h 1748687"/>
                        <a:gd name="connsiteX3" fmla="*/ 20256 w 827115"/>
                        <a:gd name="connsiteY3" fmla="*/ 1216365 h 1748687"/>
                        <a:gd name="connsiteX0" fmla="*/ 20256 w 827115"/>
                        <a:gd name="connsiteY0" fmla="*/ 1216365 h 1558985"/>
                        <a:gd name="connsiteX1" fmla="*/ 0 w 827115"/>
                        <a:gd name="connsiteY1" fmla="*/ -1 h 1558985"/>
                        <a:gd name="connsiteX2" fmla="*/ 786113 w 827115"/>
                        <a:gd name="connsiteY2" fmla="*/ 1372416 h 1558985"/>
                        <a:gd name="connsiteX3" fmla="*/ 20256 w 827115"/>
                        <a:gd name="connsiteY3" fmla="*/ 1216365 h 1558985"/>
                        <a:gd name="connsiteX0" fmla="*/ 20256 w 782066"/>
                        <a:gd name="connsiteY0" fmla="*/ 1216365 h 1616097"/>
                        <a:gd name="connsiteX1" fmla="*/ 0 w 782066"/>
                        <a:gd name="connsiteY1" fmla="*/ -1 h 1616097"/>
                        <a:gd name="connsiteX2" fmla="*/ 737780 w 782066"/>
                        <a:gd name="connsiteY2" fmla="*/ 1455751 h 1616097"/>
                        <a:gd name="connsiteX3" fmla="*/ 20256 w 782066"/>
                        <a:gd name="connsiteY3" fmla="*/ 1216365 h 1616097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845380"/>
                        <a:gd name="connsiteY0" fmla="*/ 1110146 h 1589304"/>
                        <a:gd name="connsiteX1" fmla="*/ 0 w 845380"/>
                        <a:gd name="connsiteY1" fmla="*/ -1 h 1589304"/>
                        <a:gd name="connsiteX2" fmla="*/ 805575 w 845380"/>
                        <a:gd name="connsiteY2" fmla="*/ 1454401 h 1589304"/>
                        <a:gd name="connsiteX3" fmla="*/ 168003 w 845380"/>
                        <a:gd name="connsiteY3" fmla="*/ 1110146 h 1589304"/>
                        <a:gd name="connsiteX0" fmla="*/ 168003 w 845380"/>
                        <a:gd name="connsiteY0" fmla="*/ 1110146 h 1625280"/>
                        <a:gd name="connsiteX1" fmla="*/ 0 w 845380"/>
                        <a:gd name="connsiteY1" fmla="*/ -1 h 1625280"/>
                        <a:gd name="connsiteX2" fmla="*/ 805575 w 845380"/>
                        <a:gd name="connsiteY2" fmla="*/ 1454401 h 1625280"/>
                        <a:gd name="connsiteX3" fmla="*/ 168003 w 845380"/>
                        <a:gd name="connsiteY3" fmla="*/ 1110146 h 1625280"/>
                        <a:gd name="connsiteX0" fmla="*/ 321154 w 991018"/>
                        <a:gd name="connsiteY0" fmla="*/ 1164980 h 1680114"/>
                        <a:gd name="connsiteX1" fmla="*/ 0 w 991018"/>
                        <a:gd name="connsiteY1" fmla="*/ 1 h 1680114"/>
                        <a:gd name="connsiteX2" fmla="*/ 958726 w 991018"/>
                        <a:gd name="connsiteY2" fmla="*/ 1509235 h 1680114"/>
                        <a:gd name="connsiteX3" fmla="*/ 321154 w 991018"/>
                        <a:gd name="connsiteY3" fmla="*/ 1164980 h 1680114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66281"/>
                        <a:gd name="connsiteY0" fmla="*/ 934844 h 1673187"/>
                        <a:gd name="connsiteX1" fmla="*/ 0 w 966281"/>
                        <a:gd name="connsiteY1" fmla="*/ 1 h 1673187"/>
                        <a:gd name="connsiteX2" fmla="*/ 932921 w 966281"/>
                        <a:gd name="connsiteY2" fmla="*/ 1546587 h 1673187"/>
                        <a:gd name="connsiteX3" fmla="*/ 250914 w 966281"/>
                        <a:gd name="connsiteY3" fmla="*/ 934844 h 1673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6281" h="1673187">
                          <a:moveTo>
                            <a:pt x="250914" y="934844"/>
                          </a:moveTo>
                          <a:cubicBezTo>
                            <a:pt x="213586" y="440572"/>
                            <a:pt x="252022" y="620244"/>
                            <a:pt x="0" y="1"/>
                          </a:cubicBezTo>
                          <a:cubicBezTo>
                            <a:pt x="509461" y="185064"/>
                            <a:pt x="1115959" y="539014"/>
                            <a:pt x="932921" y="1546587"/>
                          </a:cubicBezTo>
                          <a:cubicBezTo>
                            <a:pt x="622396" y="1950422"/>
                            <a:pt x="443214" y="1290119"/>
                            <a:pt x="250914" y="9348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87611">
                          <a:schemeClr val="accent6">
                            <a:lumMod val="50000"/>
                          </a:schemeClr>
                        </a:gs>
                        <a:gs pos="49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</p:grpSp>
            </p:grpSp>
            <p:grpSp>
              <p:nvGrpSpPr>
                <p:cNvPr id="232" name="Group 231"/>
                <p:cNvGrpSpPr/>
                <p:nvPr/>
              </p:nvGrpSpPr>
              <p:grpSpPr>
                <a:xfrm rot="15583395">
                  <a:off x="3283197" y="3553378"/>
                  <a:ext cx="1428914" cy="920521"/>
                  <a:chOff x="3543913" y="4578013"/>
                  <a:chExt cx="1428914" cy="920521"/>
                </a:xfrm>
              </p:grpSpPr>
              <p:sp>
                <p:nvSpPr>
                  <p:cNvPr id="233" name="Isosceles Triangle 3"/>
                  <p:cNvSpPr/>
                  <p:nvPr/>
                </p:nvSpPr>
                <p:spPr>
                  <a:xfrm rot="6983752" flipH="1">
                    <a:off x="4080467" y="4041459"/>
                    <a:ext cx="236219" cy="1309328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245616"/>
                      <a:gd name="connsiteY0" fmla="*/ 2024492 h 2111595"/>
                      <a:gd name="connsiteX1" fmla="*/ 0 w 245616"/>
                      <a:gd name="connsiteY1" fmla="*/ 0 h 2111595"/>
                      <a:gd name="connsiteX2" fmla="*/ 245616 w 245616"/>
                      <a:gd name="connsiteY2" fmla="*/ 1985179 h 2111595"/>
                      <a:gd name="connsiteX3" fmla="*/ 102658 w 245616"/>
                      <a:gd name="connsiteY3" fmla="*/ 2024492 h 2111595"/>
                      <a:gd name="connsiteX0" fmla="*/ 102658 w 380958"/>
                      <a:gd name="connsiteY0" fmla="*/ 2024492 h 2111595"/>
                      <a:gd name="connsiteX1" fmla="*/ 0 w 380958"/>
                      <a:gd name="connsiteY1" fmla="*/ 0 h 2111595"/>
                      <a:gd name="connsiteX2" fmla="*/ 245616 w 380958"/>
                      <a:gd name="connsiteY2" fmla="*/ 1985179 h 2111595"/>
                      <a:gd name="connsiteX3" fmla="*/ 102658 w 380958"/>
                      <a:gd name="connsiteY3" fmla="*/ 2024492 h 2111595"/>
                      <a:gd name="connsiteX0" fmla="*/ 102658 w 380958"/>
                      <a:gd name="connsiteY0" fmla="*/ 2024492 h 2111595"/>
                      <a:gd name="connsiteX1" fmla="*/ 0 w 380958"/>
                      <a:gd name="connsiteY1" fmla="*/ 0 h 2111595"/>
                      <a:gd name="connsiteX2" fmla="*/ 245616 w 380958"/>
                      <a:gd name="connsiteY2" fmla="*/ 1985179 h 2111595"/>
                      <a:gd name="connsiteX3" fmla="*/ 102658 w 380958"/>
                      <a:gd name="connsiteY3" fmla="*/ 2024492 h 2111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0958" h="2111595">
                        <a:moveTo>
                          <a:pt x="102658" y="2024492"/>
                        </a:moveTo>
                        <a:cubicBezTo>
                          <a:pt x="113184" y="1412954"/>
                          <a:pt x="587482" y="839000"/>
                          <a:pt x="0" y="0"/>
                        </a:cubicBezTo>
                        <a:cubicBezTo>
                          <a:pt x="745182" y="622967"/>
                          <a:pt x="150397" y="1375240"/>
                          <a:pt x="245616" y="1985179"/>
                        </a:cubicBezTo>
                        <a:cubicBezTo>
                          <a:pt x="94022" y="2245455"/>
                          <a:pt x="208404" y="2022893"/>
                          <a:pt x="102658" y="2024492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234" name="Group 233"/>
                  <p:cNvGrpSpPr/>
                  <p:nvPr/>
                </p:nvGrpSpPr>
                <p:grpSpPr>
                  <a:xfrm rot="9132088">
                    <a:off x="4581964" y="4951135"/>
                    <a:ext cx="390863" cy="547399"/>
                    <a:chOff x="7797822" y="3365070"/>
                    <a:chExt cx="630357" cy="882808"/>
                  </a:xfrm>
                </p:grpSpPr>
                <p:sp>
                  <p:nvSpPr>
                    <p:cNvPr id="235" name="Oval 214"/>
                    <p:cNvSpPr/>
                    <p:nvPr/>
                  </p:nvSpPr>
                  <p:spPr>
                    <a:xfrm>
                      <a:off x="7938643" y="3365070"/>
                      <a:ext cx="361154" cy="793087"/>
                    </a:xfrm>
                    <a:custGeom>
                      <a:avLst/>
                      <a:gdLst>
                        <a:gd name="connsiteX0" fmla="*/ 0 w 452582"/>
                        <a:gd name="connsiteY0" fmla="*/ 371580 h 743160"/>
                        <a:gd name="connsiteX1" fmla="*/ 226291 w 452582"/>
                        <a:gd name="connsiteY1" fmla="*/ 0 h 743160"/>
                        <a:gd name="connsiteX2" fmla="*/ 452582 w 452582"/>
                        <a:gd name="connsiteY2" fmla="*/ 371580 h 743160"/>
                        <a:gd name="connsiteX3" fmla="*/ 226291 w 452582"/>
                        <a:gd name="connsiteY3" fmla="*/ 743160 h 743160"/>
                        <a:gd name="connsiteX4" fmla="*/ 0 w 452582"/>
                        <a:gd name="connsiteY4" fmla="*/ 371580 h 743160"/>
                        <a:gd name="connsiteX0" fmla="*/ 0 w 340360"/>
                        <a:gd name="connsiteY0" fmla="*/ 379900 h 743176"/>
                        <a:gd name="connsiteX1" fmla="*/ 114069 w 340360"/>
                        <a:gd name="connsiteY1" fmla="*/ 8 h 743176"/>
                        <a:gd name="connsiteX2" fmla="*/ 340360 w 340360"/>
                        <a:gd name="connsiteY2" fmla="*/ 371588 h 743176"/>
                        <a:gd name="connsiteX3" fmla="*/ 114069 w 340360"/>
                        <a:gd name="connsiteY3" fmla="*/ 743168 h 743176"/>
                        <a:gd name="connsiteX4" fmla="*/ 0 w 340360"/>
                        <a:gd name="connsiteY4" fmla="*/ 379900 h 743176"/>
                        <a:gd name="connsiteX0" fmla="*/ 0 w 290484"/>
                        <a:gd name="connsiteY0" fmla="*/ 379895 h 743165"/>
                        <a:gd name="connsiteX1" fmla="*/ 114069 w 290484"/>
                        <a:gd name="connsiteY1" fmla="*/ 3 h 743165"/>
                        <a:gd name="connsiteX2" fmla="*/ 290484 w 290484"/>
                        <a:gd name="connsiteY2" fmla="*/ 375740 h 743165"/>
                        <a:gd name="connsiteX3" fmla="*/ 114069 w 290484"/>
                        <a:gd name="connsiteY3" fmla="*/ 743163 h 743165"/>
                        <a:gd name="connsiteX4" fmla="*/ 0 w 290484"/>
                        <a:gd name="connsiteY4" fmla="*/ 379895 h 743165"/>
                        <a:gd name="connsiteX0" fmla="*/ 24 w 290508"/>
                        <a:gd name="connsiteY0" fmla="*/ 429770 h 793039"/>
                        <a:gd name="connsiteX1" fmla="*/ 105780 w 290508"/>
                        <a:gd name="connsiteY1" fmla="*/ 1 h 793039"/>
                        <a:gd name="connsiteX2" fmla="*/ 290508 w 290508"/>
                        <a:gd name="connsiteY2" fmla="*/ 425615 h 793039"/>
                        <a:gd name="connsiteX3" fmla="*/ 114093 w 290508"/>
                        <a:gd name="connsiteY3" fmla="*/ 793038 h 793039"/>
                        <a:gd name="connsiteX4" fmla="*/ 24 w 290508"/>
                        <a:gd name="connsiteY4" fmla="*/ 429770 h 793039"/>
                        <a:gd name="connsiteX0" fmla="*/ 17 w 319596"/>
                        <a:gd name="connsiteY0" fmla="*/ 433932 h 793049"/>
                        <a:gd name="connsiteX1" fmla="*/ 134868 w 319596"/>
                        <a:gd name="connsiteY1" fmla="*/ 6 h 793049"/>
                        <a:gd name="connsiteX2" fmla="*/ 319596 w 319596"/>
                        <a:gd name="connsiteY2" fmla="*/ 425620 h 793049"/>
                        <a:gd name="connsiteX3" fmla="*/ 143181 w 319596"/>
                        <a:gd name="connsiteY3" fmla="*/ 793043 h 793049"/>
                        <a:gd name="connsiteX4" fmla="*/ 17 w 319596"/>
                        <a:gd name="connsiteY4" fmla="*/ 433932 h 793049"/>
                        <a:gd name="connsiteX0" fmla="*/ 12 w 361154"/>
                        <a:gd name="connsiteY0" fmla="*/ 442264 h 793087"/>
                        <a:gd name="connsiteX1" fmla="*/ 176426 w 361154"/>
                        <a:gd name="connsiteY1" fmla="*/ 25 h 793087"/>
                        <a:gd name="connsiteX2" fmla="*/ 361154 w 361154"/>
                        <a:gd name="connsiteY2" fmla="*/ 425639 h 793087"/>
                        <a:gd name="connsiteX3" fmla="*/ 184739 w 361154"/>
                        <a:gd name="connsiteY3" fmla="*/ 793062 h 793087"/>
                        <a:gd name="connsiteX4" fmla="*/ 12 w 361154"/>
                        <a:gd name="connsiteY4" fmla="*/ 442264 h 79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1154" h="793087">
                          <a:moveTo>
                            <a:pt x="12" y="442264"/>
                          </a:moveTo>
                          <a:cubicBezTo>
                            <a:pt x="-1373" y="310091"/>
                            <a:pt x="116236" y="2796"/>
                            <a:pt x="176426" y="25"/>
                          </a:cubicBezTo>
                          <a:cubicBezTo>
                            <a:pt x="236616" y="-2746"/>
                            <a:pt x="361154" y="220421"/>
                            <a:pt x="361154" y="425639"/>
                          </a:cubicBezTo>
                          <a:cubicBezTo>
                            <a:pt x="361154" y="630857"/>
                            <a:pt x="244929" y="790291"/>
                            <a:pt x="184739" y="793062"/>
                          </a:cubicBezTo>
                          <a:cubicBezTo>
                            <a:pt x="124549" y="795833"/>
                            <a:pt x="1397" y="574437"/>
                            <a:pt x="12" y="44226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rgbClr val="B889DB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36" name="Isosceles Triangle 6"/>
                    <p:cNvSpPr/>
                    <p:nvPr/>
                  </p:nvSpPr>
                  <p:spPr>
                    <a:xfrm rot="21096580">
                      <a:off x="7850569" y="3435899"/>
                      <a:ext cx="344420" cy="80856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595 w 1191263"/>
                        <a:gd name="connsiteY0" fmla="*/ 1449271 h 2101211"/>
                        <a:gd name="connsiteX1" fmla="*/ 676101 w 1191263"/>
                        <a:gd name="connsiteY1" fmla="*/ 17 h 2101211"/>
                        <a:gd name="connsiteX2" fmla="*/ 1191263 w 1191263"/>
                        <a:gd name="connsiteY2" fmla="*/ 1297587 h 2101211"/>
                        <a:gd name="connsiteX3" fmla="*/ 8595 w 1191263"/>
                        <a:gd name="connsiteY3" fmla="*/ 1449271 h 2101211"/>
                        <a:gd name="connsiteX0" fmla="*/ 7451 w 1283789"/>
                        <a:gd name="connsiteY0" fmla="*/ 1458379 h 2106920"/>
                        <a:gd name="connsiteX1" fmla="*/ 768627 w 1283789"/>
                        <a:gd name="connsiteY1" fmla="*/ 17 h 2106920"/>
                        <a:gd name="connsiteX2" fmla="*/ 1283789 w 1283789"/>
                        <a:gd name="connsiteY2" fmla="*/ 1297587 h 2106920"/>
                        <a:gd name="connsiteX3" fmla="*/ 7451 w 1283789"/>
                        <a:gd name="connsiteY3" fmla="*/ 1458379 h 2106920"/>
                        <a:gd name="connsiteX0" fmla="*/ 9903 w 1111853"/>
                        <a:gd name="connsiteY0" fmla="*/ 1449626 h 2101433"/>
                        <a:gd name="connsiteX1" fmla="*/ 596691 w 1111853"/>
                        <a:gd name="connsiteY1" fmla="*/ 17 h 2101433"/>
                        <a:gd name="connsiteX2" fmla="*/ 1111853 w 1111853"/>
                        <a:gd name="connsiteY2" fmla="*/ 1297587 h 2101433"/>
                        <a:gd name="connsiteX3" fmla="*/ 9903 w 1111853"/>
                        <a:gd name="connsiteY3" fmla="*/ 1449626 h 2101433"/>
                        <a:gd name="connsiteX0" fmla="*/ 8479 w 1199469"/>
                        <a:gd name="connsiteY0" fmla="*/ 1504810 h 2136453"/>
                        <a:gd name="connsiteX1" fmla="*/ 684307 w 1199469"/>
                        <a:gd name="connsiteY1" fmla="*/ 17 h 2136453"/>
                        <a:gd name="connsiteX2" fmla="*/ 1199469 w 1199469"/>
                        <a:gd name="connsiteY2" fmla="*/ 1297587 h 2136453"/>
                        <a:gd name="connsiteX3" fmla="*/ 8479 w 1199469"/>
                        <a:gd name="connsiteY3" fmla="*/ 1504810 h 2136453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50938 w 945915"/>
                        <a:gd name="connsiteY0" fmla="*/ 1504818 h 2184517"/>
                        <a:gd name="connsiteX1" fmla="*/ 726766 w 945915"/>
                        <a:gd name="connsiteY1" fmla="*/ 25 h 2184517"/>
                        <a:gd name="connsiteX2" fmla="*/ 945916 w 945915"/>
                        <a:gd name="connsiteY2" fmla="*/ 1424906 h 2184517"/>
                        <a:gd name="connsiteX3" fmla="*/ 50938 w 945915"/>
                        <a:gd name="connsiteY3" fmla="*/ 1504818 h 21845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45915" h="2184517">
                          <a:moveTo>
                            <a:pt x="50938" y="1504818"/>
                          </a:moveTo>
                          <a:cubicBezTo>
                            <a:pt x="-195263" y="629198"/>
                            <a:pt x="519975" y="-4658"/>
                            <a:pt x="726766" y="25"/>
                          </a:cubicBezTo>
                          <a:cubicBezTo>
                            <a:pt x="795094" y="782319"/>
                            <a:pt x="858418" y="536342"/>
                            <a:pt x="945916" y="1424906"/>
                          </a:cubicBezTo>
                          <a:cubicBezTo>
                            <a:pt x="795717" y="2179773"/>
                            <a:pt x="495128" y="2632486"/>
                            <a:pt x="50938" y="150481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2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9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37" name="Isosceles Triangle 6"/>
                    <p:cNvSpPr/>
                    <p:nvPr/>
                  </p:nvSpPr>
                  <p:spPr>
                    <a:xfrm rot="503420" flipH="1">
                      <a:off x="8078107" y="3420659"/>
                      <a:ext cx="348310" cy="79631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6806 w 917342"/>
                        <a:gd name="connsiteY0" fmla="*/ 1293007 h 2026366"/>
                        <a:gd name="connsiteX1" fmla="*/ 812421 w 917342"/>
                        <a:gd name="connsiteY1" fmla="*/ 1 h 2026366"/>
                        <a:gd name="connsiteX2" fmla="*/ 917343 w 917342"/>
                        <a:gd name="connsiteY2" fmla="*/ 1340205 h 2026366"/>
                        <a:gd name="connsiteX3" fmla="*/ 6806 w 917342"/>
                        <a:gd name="connsiteY3" fmla="*/ 1293007 h 2026366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021 w 956600"/>
                        <a:gd name="connsiteY0" fmla="*/ 1346555 h 2151429"/>
                        <a:gd name="connsiteX1" fmla="*/ 911974 w 956600"/>
                        <a:gd name="connsiteY1" fmla="*/ 1 h 2151429"/>
                        <a:gd name="connsiteX2" fmla="*/ 916558 w 956600"/>
                        <a:gd name="connsiteY2" fmla="*/ 1393753 h 2151429"/>
                        <a:gd name="connsiteX3" fmla="*/ 6021 w 956600"/>
                        <a:gd name="connsiteY3" fmla="*/ 1346555 h 21514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56600" h="2151429">
                          <a:moveTo>
                            <a:pt x="6021" y="1346555"/>
                          </a:moveTo>
                          <a:cubicBezTo>
                            <a:pt x="-77243" y="846452"/>
                            <a:pt x="727767" y="-1403"/>
                            <a:pt x="911974" y="1"/>
                          </a:cubicBezTo>
                          <a:cubicBezTo>
                            <a:pt x="657804" y="701452"/>
                            <a:pt x="829060" y="505189"/>
                            <a:pt x="916558" y="1393753"/>
                          </a:cubicBezTo>
                          <a:cubicBezTo>
                            <a:pt x="1128665" y="2348750"/>
                            <a:pt x="450211" y="2474223"/>
                            <a:pt x="6021" y="134655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000">
                          <a:srgbClr val="92D050"/>
                        </a:gs>
                        <a:gs pos="5400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38" name="Isosceles Triangle 6"/>
                    <p:cNvSpPr/>
                    <p:nvPr/>
                  </p:nvSpPr>
                  <p:spPr>
                    <a:xfrm rot="1462323" flipH="1">
                      <a:off x="8076343" y="3574228"/>
                      <a:ext cx="351836" cy="673650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99 w 1227340"/>
                        <a:gd name="connsiteY0" fmla="*/ 1481898 h 2190301"/>
                        <a:gd name="connsiteX1" fmla="*/ 705401 w 1227340"/>
                        <a:gd name="connsiteY1" fmla="*/ 18 h 2190301"/>
                        <a:gd name="connsiteX2" fmla="*/ 1227340 w 1227340"/>
                        <a:gd name="connsiteY2" fmla="*/ 1471717 h 2190301"/>
                        <a:gd name="connsiteX3" fmla="*/ 8199 w 1227340"/>
                        <a:gd name="connsiteY3" fmla="*/ 1481898 h 2190301"/>
                        <a:gd name="connsiteX0" fmla="*/ 6892 w 1346906"/>
                        <a:gd name="connsiteY0" fmla="*/ 1291152 h 2087391"/>
                        <a:gd name="connsiteX1" fmla="*/ 824967 w 1346906"/>
                        <a:gd name="connsiteY1" fmla="*/ 22 h 2087391"/>
                        <a:gd name="connsiteX2" fmla="*/ 1346906 w 1346906"/>
                        <a:gd name="connsiteY2" fmla="*/ 1471721 h 2087391"/>
                        <a:gd name="connsiteX3" fmla="*/ 6892 w 1346906"/>
                        <a:gd name="connsiteY3" fmla="*/ 1291152 h 2087391"/>
                        <a:gd name="connsiteX0" fmla="*/ 6892 w 1346906"/>
                        <a:gd name="connsiteY0" fmla="*/ 1291152 h 2217075"/>
                        <a:gd name="connsiteX1" fmla="*/ 824967 w 1346906"/>
                        <a:gd name="connsiteY1" fmla="*/ 22 h 2217075"/>
                        <a:gd name="connsiteX2" fmla="*/ 1346906 w 1346906"/>
                        <a:gd name="connsiteY2" fmla="*/ 1471721 h 2217075"/>
                        <a:gd name="connsiteX3" fmla="*/ 6892 w 1346906"/>
                        <a:gd name="connsiteY3" fmla="*/ 1291152 h 2217075"/>
                        <a:gd name="connsiteX0" fmla="*/ 6892 w 1346906"/>
                        <a:gd name="connsiteY0" fmla="*/ 1291152 h 2174095"/>
                        <a:gd name="connsiteX1" fmla="*/ 824967 w 1346906"/>
                        <a:gd name="connsiteY1" fmla="*/ 22 h 2174095"/>
                        <a:gd name="connsiteX2" fmla="*/ 1346906 w 1346906"/>
                        <a:gd name="connsiteY2" fmla="*/ 1471721 h 2174095"/>
                        <a:gd name="connsiteX3" fmla="*/ 751864 w 1346906"/>
                        <a:gd name="connsiteY3" fmla="*/ 2172370 h 2174095"/>
                        <a:gd name="connsiteX4" fmla="*/ 6892 w 1346906"/>
                        <a:gd name="connsiteY4" fmla="*/ 1291152 h 2174095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5051 w 1345065"/>
                        <a:gd name="connsiteY0" fmla="*/ 1475936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1 w 1345065"/>
                        <a:gd name="connsiteY4" fmla="*/ 1475936 h 2526061"/>
                        <a:gd name="connsiteX0" fmla="*/ 5050 w 1345065"/>
                        <a:gd name="connsiteY0" fmla="*/ 1475932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0 w 1345065"/>
                        <a:gd name="connsiteY4" fmla="*/ 1475932 h 2526061"/>
                        <a:gd name="connsiteX0" fmla="*/ 1124 w 1341139"/>
                        <a:gd name="connsiteY0" fmla="*/ 1475939 h 2526068"/>
                        <a:gd name="connsiteX1" fmla="*/ 1095632 w 1341139"/>
                        <a:gd name="connsiteY1" fmla="*/ 23 h 2526068"/>
                        <a:gd name="connsiteX2" fmla="*/ 1341139 w 1341139"/>
                        <a:gd name="connsiteY2" fmla="*/ 1656512 h 2526068"/>
                        <a:gd name="connsiteX3" fmla="*/ 738449 w 1341139"/>
                        <a:gd name="connsiteY3" fmla="*/ 2524856 h 2526068"/>
                        <a:gd name="connsiteX4" fmla="*/ 1124 w 1341139"/>
                        <a:gd name="connsiteY4" fmla="*/ 1475939 h 2526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41139" h="2526068">
                          <a:moveTo>
                            <a:pt x="1124" y="1475939"/>
                          </a:moveTo>
                          <a:cubicBezTo>
                            <a:pt x="-36616" y="688132"/>
                            <a:pt x="888841" y="-4660"/>
                            <a:pt x="1095632" y="23"/>
                          </a:cubicBezTo>
                          <a:cubicBezTo>
                            <a:pt x="1168856" y="1149598"/>
                            <a:pt x="1253641" y="767948"/>
                            <a:pt x="1341139" y="1656512"/>
                          </a:cubicBezTo>
                          <a:cubicBezTo>
                            <a:pt x="1328955" y="2018570"/>
                            <a:pt x="961785" y="2554951"/>
                            <a:pt x="738449" y="2524856"/>
                          </a:cubicBezTo>
                          <a:cubicBezTo>
                            <a:pt x="515113" y="2494761"/>
                            <a:pt x="-11060" y="1837997"/>
                            <a:pt x="1124" y="147593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3000">
                          <a:srgbClr val="92D050"/>
                        </a:gs>
                        <a:gs pos="100000">
                          <a:schemeClr val="accent6">
                            <a:lumMod val="5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39" name="Isosceles Triangle 6"/>
                    <p:cNvSpPr/>
                    <p:nvPr/>
                  </p:nvSpPr>
                  <p:spPr>
                    <a:xfrm rot="18906817" flipH="1">
                      <a:off x="7797822" y="3623954"/>
                      <a:ext cx="379253" cy="61930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10868 w 1230009"/>
                        <a:gd name="connsiteY0" fmla="*/ 1159644 h 1868047"/>
                        <a:gd name="connsiteX1" fmla="*/ 528393 w 1230009"/>
                        <a:gd name="connsiteY1" fmla="*/ 4 h 1868047"/>
                        <a:gd name="connsiteX2" fmla="*/ 1230009 w 1230009"/>
                        <a:gd name="connsiteY2" fmla="*/ 1149463 h 1868047"/>
                        <a:gd name="connsiteX3" fmla="*/ 10868 w 1230009"/>
                        <a:gd name="connsiteY3" fmla="*/ 1159644 h 1868047"/>
                        <a:gd name="connsiteX0" fmla="*/ 10868 w 1230009"/>
                        <a:gd name="connsiteY0" fmla="*/ 1159644 h 1582352"/>
                        <a:gd name="connsiteX1" fmla="*/ 528393 w 1230009"/>
                        <a:gd name="connsiteY1" fmla="*/ 4 h 1582352"/>
                        <a:gd name="connsiteX2" fmla="*/ 1230009 w 1230009"/>
                        <a:gd name="connsiteY2" fmla="*/ 1149463 h 1582352"/>
                        <a:gd name="connsiteX3" fmla="*/ 10868 w 1230009"/>
                        <a:gd name="connsiteY3" fmla="*/ 1159644 h 1582352"/>
                        <a:gd name="connsiteX0" fmla="*/ 10868 w 1055602"/>
                        <a:gd name="connsiteY0" fmla="*/ 1159644 h 1858223"/>
                        <a:gd name="connsiteX1" fmla="*/ 528393 w 1055602"/>
                        <a:gd name="connsiteY1" fmla="*/ 4 h 1858223"/>
                        <a:gd name="connsiteX2" fmla="*/ 1055601 w 1055602"/>
                        <a:gd name="connsiteY2" fmla="*/ 1540326 h 1858223"/>
                        <a:gd name="connsiteX3" fmla="*/ 10868 w 1055602"/>
                        <a:gd name="connsiteY3" fmla="*/ 1159644 h 1858223"/>
                        <a:gd name="connsiteX0" fmla="*/ 10868 w 1090871"/>
                        <a:gd name="connsiteY0" fmla="*/ 1159644 h 1858223"/>
                        <a:gd name="connsiteX1" fmla="*/ 528393 w 1090871"/>
                        <a:gd name="connsiteY1" fmla="*/ 4 h 1858223"/>
                        <a:gd name="connsiteX2" fmla="*/ 1055601 w 1090871"/>
                        <a:gd name="connsiteY2" fmla="*/ 1540326 h 1858223"/>
                        <a:gd name="connsiteX3" fmla="*/ 10868 w 1090871"/>
                        <a:gd name="connsiteY3" fmla="*/ 1159644 h 1858223"/>
                        <a:gd name="connsiteX0" fmla="*/ 22837 w 1093497"/>
                        <a:gd name="connsiteY0" fmla="*/ 991737 h 1690316"/>
                        <a:gd name="connsiteX1" fmla="*/ 281457 w 1093497"/>
                        <a:gd name="connsiteY1" fmla="*/ 2 h 1690316"/>
                        <a:gd name="connsiteX2" fmla="*/ 1067570 w 1093497"/>
                        <a:gd name="connsiteY2" fmla="*/ 1372419 h 1690316"/>
                        <a:gd name="connsiteX3" fmla="*/ 22837 w 1093497"/>
                        <a:gd name="connsiteY3" fmla="*/ 991737 h 1690316"/>
                        <a:gd name="connsiteX0" fmla="*/ 22837 w 1108572"/>
                        <a:gd name="connsiteY0" fmla="*/ 991737 h 1690316"/>
                        <a:gd name="connsiteX1" fmla="*/ 281457 w 1108572"/>
                        <a:gd name="connsiteY1" fmla="*/ 2 h 1690316"/>
                        <a:gd name="connsiteX2" fmla="*/ 1067570 w 1108572"/>
                        <a:gd name="connsiteY2" fmla="*/ 1372419 h 1690316"/>
                        <a:gd name="connsiteX3" fmla="*/ 22837 w 1108572"/>
                        <a:gd name="connsiteY3" fmla="*/ 991737 h 1690316"/>
                        <a:gd name="connsiteX0" fmla="*/ 8075 w 1093810"/>
                        <a:gd name="connsiteY0" fmla="*/ 991734 h 1690313"/>
                        <a:gd name="connsiteX1" fmla="*/ 266695 w 1093810"/>
                        <a:gd name="connsiteY1" fmla="*/ -1 h 1690313"/>
                        <a:gd name="connsiteX2" fmla="*/ 1052808 w 1093810"/>
                        <a:gd name="connsiteY2" fmla="*/ 1372416 h 1690313"/>
                        <a:gd name="connsiteX3" fmla="*/ 8075 w 1093810"/>
                        <a:gd name="connsiteY3" fmla="*/ 991734 h 1690313"/>
                        <a:gd name="connsiteX0" fmla="*/ 20256 w 827115"/>
                        <a:gd name="connsiteY0" fmla="*/ 1216365 h 1748687"/>
                        <a:gd name="connsiteX1" fmla="*/ 0 w 827115"/>
                        <a:gd name="connsiteY1" fmla="*/ -1 h 1748687"/>
                        <a:gd name="connsiteX2" fmla="*/ 786113 w 827115"/>
                        <a:gd name="connsiteY2" fmla="*/ 1372416 h 1748687"/>
                        <a:gd name="connsiteX3" fmla="*/ 20256 w 827115"/>
                        <a:gd name="connsiteY3" fmla="*/ 1216365 h 1748687"/>
                        <a:gd name="connsiteX0" fmla="*/ 20256 w 827115"/>
                        <a:gd name="connsiteY0" fmla="*/ 1216365 h 1558985"/>
                        <a:gd name="connsiteX1" fmla="*/ 0 w 827115"/>
                        <a:gd name="connsiteY1" fmla="*/ -1 h 1558985"/>
                        <a:gd name="connsiteX2" fmla="*/ 786113 w 827115"/>
                        <a:gd name="connsiteY2" fmla="*/ 1372416 h 1558985"/>
                        <a:gd name="connsiteX3" fmla="*/ 20256 w 827115"/>
                        <a:gd name="connsiteY3" fmla="*/ 1216365 h 1558985"/>
                        <a:gd name="connsiteX0" fmla="*/ 20256 w 782066"/>
                        <a:gd name="connsiteY0" fmla="*/ 1216365 h 1616097"/>
                        <a:gd name="connsiteX1" fmla="*/ 0 w 782066"/>
                        <a:gd name="connsiteY1" fmla="*/ -1 h 1616097"/>
                        <a:gd name="connsiteX2" fmla="*/ 737780 w 782066"/>
                        <a:gd name="connsiteY2" fmla="*/ 1455751 h 1616097"/>
                        <a:gd name="connsiteX3" fmla="*/ 20256 w 782066"/>
                        <a:gd name="connsiteY3" fmla="*/ 1216365 h 1616097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845380"/>
                        <a:gd name="connsiteY0" fmla="*/ 1110146 h 1589304"/>
                        <a:gd name="connsiteX1" fmla="*/ 0 w 845380"/>
                        <a:gd name="connsiteY1" fmla="*/ -1 h 1589304"/>
                        <a:gd name="connsiteX2" fmla="*/ 805575 w 845380"/>
                        <a:gd name="connsiteY2" fmla="*/ 1454401 h 1589304"/>
                        <a:gd name="connsiteX3" fmla="*/ 168003 w 845380"/>
                        <a:gd name="connsiteY3" fmla="*/ 1110146 h 1589304"/>
                        <a:gd name="connsiteX0" fmla="*/ 168003 w 845380"/>
                        <a:gd name="connsiteY0" fmla="*/ 1110146 h 1625280"/>
                        <a:gd name="connsiteX1" fmla="*/ 0 w 845380"/>
                        <a:gd name="connsiteY1" fmla="*/ -1 h 1625280"/>
                        <a:gd name="connsiteX2" fmla="*/ 805575 w 845380"/>
                        <a:gd name="connsiteY2" fmla="*/ 1454401 h 1625280"/>
                        <a:gd name="connsiteX3" fmla="*/ 168003 w 845380"/>
                        <a:gd name="connsiteY3" fmla="*/ 1110146 h 1625280"/>
                        <a:gd name="connsiteX0" fmla="*/ 321154 w 991018"/>
                        <a:gd name="connsiteY0" fmla="*/ 1164980 h 1680114"/>
                        <a:gd name="connsiteX1" fmla="*/ 0 w 991018"/>
                        <a:gd name="connsiteY1" fmla="*/ 1 h 1680114"/>
                        <a:gd name="connsiteX2" fmla="*/ 958726 w 991018"/>
                        <a:gd name="connsiteY2" fmla="*/ 1509235 h 1680114"/>
                        <a:gd name="connsiteX3" fmla="*/ 321154 w 991018"/>
                        <a:gd name="connsiteY3" fmla="*/ 1164980 h 1680114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66281"/>
                        <a:gd name="connsiteY0" fmla="*/ 934844 h 1673187"/>
                        <a:gd name="connsiteX1" fmla="*/ 0 w 966281"/>
                        <a:gd name="connsiteY1" fmla="*/ 1 h 1673187"/>
                        <a:gd name="connsiteX2" fmla="*/ 932921 w 966281"/>
                        <a:gd name="connsiteY2" fmla="*/ 1546587 h 1673187"/>
                        <a:gd name="connsiteX3" fmla="*/ 250914 w 966281"/>
                        <a:gd name="connsiteY3" fmla="*/ 934844 h 1673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6281" h="1673187">
                          <a:moveTo>
                            <a:pt x="250914" y="934844"/>
                          </a:moveTo>
                          <a:cubicBezTo>
                            <a:pt x="213586" y="440572"/>
                            <a:pt x="252022" y="620244"/>
                            <a:pt x="0" y="1"/>
                          </a:cubicBezTo>
                          <a:cubicBezTo>
                            <a:pt x="509461" y="185064"/>
                            <a:pt x="1115959" y="539014"/>
                            <a:pt x="932921" y="1546587"/>
                          </a:cubicBezTo>
                          <a:cubicBezTo>
                            <a:pt x="622396" y="1950422"/>
                            <a:pt x="443214" y="1290119"/>
                            <a:pt x="250914" y="9348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87611">
                          <a:schemeClr val="accent6">
                            <a:lumMod val="50000"/>
                          </a:schemeClr>
                        </a:gs>
                        <a:gs pos="49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</p:grpSp>
            </p:grpSp>
            <p:grpSp>
              <p:nvGrpSpPr>
                <p:cNvPr id="240" name="Group 239"/>
                <p:cNvGrpSpPr/>
                <p:nvPr/>
              </p:nvGrpSpPr>
              <p:grpSpPr>
                <a:xfrm rot="6016605" flipH="1">
                  <a:off x="2324608" y="3548193"/>
                  <a:ext cx="1428914" cy="920521"/>
                  <a:chOff x="3543913" y="4578013"/>
                  <a:chExt cx="1428914" cy="920521"/>
                </a:xfrm>
              </p:grpSpPr>
              <p:sp>
                <p:nvSpPr>
                  <p:cNvPr id="241" name="Isosceles Triangle 3"/>
                  <p:cNvSpPr/>
                  <p:nvPr/>
                </p:nvSpPr>
                <p:spPr>
                  <a:xfrm rot="6983752" flipH="1">
                    <a:off x="4080467" y="4041459"/>
                    <a:ext cx="236219" cy="1309328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245616"/>
                      <a:gd name="connsiteY0" fmla="*/ 2024492 h 2111595"/>
                      <a:gd name="connsiteX1" fmla="*/ 0 w 245616"/>
                      <a:gd name="connsiteY1" fmla="*/ 0 h 2111595"/>
                      <a:gd name="connsiteX2" fmla="*/ 245616 w 245616"/>
                      <a:gd name="connsiteY2" fmla="*/ 1985179 h 2111595"/>
                      <a:gd name="connsiteX3" fmla="*/ 102658 w 245616"/>
                      <a:gd name="connsiteY3" fmla="*/ 2024492 h 2111595"/>
                      <a:gd name="connsiteX0" fmla="*/ 102658 w 380958"/>
                      <a:gd name="connsiteY0" fmla="*/ 2024492 h 2111595"/>
                      <a:gd name="connsiteX1" fmla="*/ 0 w 380958"/>
                      <a:gd name="connsiteY1" fmla="*/ 0 h 2111595"/>
                      <a:gd name="connsiteX2" fmla="*/ 245616 w 380958"/>
                      <a:gd name="connsiteY2" fmla="*/ 1985179 h 2111595"/>
                      <a:gd name="connsiteX3" fmla="*/ 102658 w 380958"/>
                      <a:gd name="connsiteY3" fmla="*/ 2024492 h 2111595"/>
                      <a:gd name="connsiteX0" fmla="*/ 102658 w 380958"/>
                      <a:gd name="connsiteY0" fmla="*/ 2024492 h 2111595"/>
                      <a:gd name="connsiteX1" fmla="*/ 0 w 380958"/>
                      <a:gd name="connsiteY1" fmla="*/ 0 h 2111595"/>
                      <a:gd name="connsiteX2" fmla="*/ 245616 w 380958"/>
                      <a:gd name="connsiteY2" fmla="*/ 1985179 h 2111595"/>
                      <a:gd name="connsiteX3" fmla="*/ 102658 w 380958"/>
                      <a:gd name="connsiteY3" fmla="*/ 2024492 h 2111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0958" h="2111595">
                        <a:moveTo>
                          <a:pt x="102658" y="2024492"/>
                        </a:moveTo>
                        <a:cubicBezTo>
                          <a:pt x="113184" y="1412954"/>
                          <a:pt x="587482" y="839000"/>
                          <a:pt x="0" y="0"/>
                        </a:cubicBezTo>
                        <a:cubicBezTo>
                          <a:pt x="745182" y="622967"/>
                          <a:pt x="150397" y="1375240"/>
                          <a:pt x="245616" y="1985179"/>
                        </a:cubicBezTo>
                        <a:cubicBezTo>
                          <a:pt x="94022" y="2245455"/>
                          <a:pt x="208404" y="2022893"/>
                          <a:pt x="102658" y="2024492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242" name="Group 241"/>
                  <p:cNvGrpSpPr/>
                  <p:nvPr/>
                </p:nvGrpSpPr>
                <p:grpSpPr>
                  <a:xfrm rot="9132088">
                    <a:off x="4581964" y="4951135"/>
                    <a:ext cx="390863" cy="547399"/>
                    <a:chOff x="7797822" y="3365070"/>
                    <a:chExt cx="630357" cy="882808"/>
                  </a:xfrm>
                </p:grpSpPr>
                <p:sp>
                  <p:nvSpPr>
                    <p:cNvPr id="243" name="Oval 214"/>
                    <p:cNvSpPr/>
                    <p:nvPr/>
                  </p:nvSpPr>
                  <p:spPr>
                    <a:xfrm>
                      <a:off x="7938643" y="3365070"/>
                      <a:ext cx="361154" cy="793087"/>
                    </a:xfrm>
                    <a:custGeom>
                      <a:avLst/>
                      <a:gdLst>
                        <a:gd name="connsiteX0" fmla="*/ 0 w 452582"/>
                        <a:gd name="connsiteY0" fmla="*/ 371580 h 743160"/>
                        <a:gd name="connsiteX1" fmla="*/ 226291 w 452582"/>
                        <a:gd name="connsiteY1" fmla="*/ 0 h 743160"/>
                        <a:gd name="connsiteX2" fmla="*/ 452582 w 452582"/>
                        <a:gd name="connsiteY2" fmla="*/ 371580 h 743160"/>
                        <a:gd name="connsiteX3" fmla="*/ 226291 w 452582"/>
                        <a:gd name="connsiteY3" fmla="*/ 743160 h 743160"/>
                        <a:gd name="connsiteX4" fmla="*/ 0 w 452582"/>
                        <a:gd name="connsiteY4" fmla="*/ 371580 h 743160"/>
                        <a:gd name="connsiteX0" fmla="*/ 0 w 340360"/>
                        <a:gd name="connsiteY0" fmla="*/ 379900 h 743176"/>
                        <a:gd name="connsiteX1" fmla="*/ 114069 w 340360"/>
                        <a:gd name="connsiteY1" fmla="*/ 8 h 743176"/>
                        <a:gd name="connsiteX2" fmla="*/ 340360 w 340360"/>
                        <a:gd name="connsiteY2" fmla="*/ 371588 h 743176"/>
                        <a:gd name="connsiteX3" fmla="*/ 114069 w 340360"/>
                        <a:gd name="connsiteY3" fmla="*/ 743168 h 743176"/>
                        <a:gd name="connsiteX4" fmla="*/ 0 w 340360"/>
                        <a:gd name="connsiteY4" fmla="*/ 379900 h 743176"/>
                        <a:gd name="connsiteX0" fmla="*/ 0 w 290484"/>
                        <a:gd name="connsiteY0" fmla="*/ 379895 h 743165"/>
                        <a:gd name="connsiteX1" fmla="*/ 114069 w 290484"/>
                        <a:gd name="connsiteY1" fmla="*/ 3 h 743165"/>
                        <a:gd name="connsiteX2" fmla="*/ 290484 w 290484"/>
                        <a:gd name="connsiteY2" fmla="*/ 375740 h 743165"/>
                        <a:gd name="connsiteX3" fmla="*/ 114069 w 290484"/>
                        <a:gd name="connsiteY3" fmla="*/ 743163 h 743165"/>
                        <a:gd name="connsiteX4" fmla="*/ 0 w 290484"/>
                        <a:gd name="connsiteY4" fmla="*/ 379895 h 743165"/>
                        <a:gd name="connsiteX0" fmla="*/ 24 w 290508"/>
                        <a:gd name="connsiteY0" fmla="*/ 429770 h 793039"/>
                        <a:gd name="connsiteX1" fmla="*/ 105780 w 290508"/>
                        <a:gd name="connsiteY1" fmla="*/ 1 h 793039"/>
                        <a:gd name="connsiteX2" fmla="*/ 290508 w 290508"/>
                        <a:gd name="connsiteY2" fmla="*/ 425615 h 793039"/>
                        <a:gd name="connsiteX3" fmla="*/ 114093 w 290508"/>
                        <a:gd name="connsiteY3" fmla="*/ 793038 h 793039"/>
                        <a:gd name="connsiteX4" fmla="*/ 24 w 290508"/>
                        <a:gd name="connsiteY4" fmla="*/ 429770 h 793039"/>
                        <a:gd name="connsiteX0" fmla="*/ 17 w 319596"/>
                        <a:gd name="connsiteY0" fmla="*/ 433932 h 793049"/>
                        <a:gd name="connsiteX1" fmla="*/ 134868 w 319596"/>
                        <a:gd name="connsiteY1" fmla="*/ 6 h 793049"/>
                        <a:gd name="connsiteX2" fmla="*/ 319596 w 319596"/>
                        <a:gd name="connsiteY2" fmla="*/ 425620 h 793049"/>
                        <a:gd name="connsiteX3" fmla="*/ 143181 w 319596"/>
                        <a:gd name="connsiteY3" fmla="*/ 793043 h 793049"/>
                        <a:gd name="connsiteX4" fmla="*/ 17 w 319596"/>
                        <a:gd name="connsiteY4" fmla="*/ 433932 h 793049"/>
                        <a:gd name="connsiteX0" fmla="*/ 12 w 361154"/>
                        <a:gd name="connsiteY0" fmla="*/ 442264 h 793087"/>
                        <a:gd name="connsiteX1" fmla="*/ 176426 w 361154"/>
                        <a:gd name="connsiteY1" fmla="*/ 25 h 793087"/>
                        <a:gd name="connsiteX2" fmla="*/ 361154 w 361154"/>
                        <a:gd name="connsiteY2" fmla="*/ 425639 h 793087"/>
                        <a:gd name="connsiteX3" fmla="*/ 184739 w 361154"/>
                        <a:gd name="connsiteY3" fmla="*/ 793062 h 793087"/>
                        <a:gd name="connsiteX4" fmla="*/ 12 w 361154"/>
                        <a:gd name="connsiteY4" fmla="*/ 442264 h 79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1154" h="793087">
                          <a:moveTo>
                            <a:pt x="12" y="442264"/>
                          </a:moveTo>
                          <a:cubicBezTo>
                            <a:pt x="-1373" y="310091"/>
                            <a:pt x="116236" y="2796"/>
                            <a:pt x="176426" y="25"/>
                          </a:cubicBezTo>
                          <a:cubicBezTo>
                            <a:pt x="236616" y="-2746"/>
                            <a:pt x="361154" y="220421"/>
                            <a:pt x="361154" y="425639"/>
                          </a:cubicBezTo>
                          <a:cubicBezTo>
                            <a:pt x="361154" y="630857"/>
                            <a:pt x="244929" y="790291"/>
                            <a:pt x="184739" y="793062"/>
                          </a:cubicBezTo>
                          <a:cubicBezTo>
                            <a:pt x="124549" y="795833"/>
                            <a:pt x="1397" y="574437"/>
                            <a:pt x="12" y="44226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rgbClr val="B889DB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44" name="Isosceles Triangle 6"/>
                    <p:cNvSpPr/>
                    <p:nvPr/>
                  </p:nvSpPr>
                  <p:spPr>
                    <a:xfrm rot="21096580">
                      <a:off x="7850569" y="3435899"/>
                      <a:ext cx="344420" cy="80856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595 w 1191263"/>
                        <a:gd name="connsiteY0" fmla="*/ 1449271 h 2101211"/>
                        <a:gd name="connsiteX1" fmla="*/ 676101 w 1191263"/>
                        <a:gd name="connsiteY1" fmla="*/ 17 h 2101211"/>
                        <a:gd name="connsiteX2" fmla="*/ 1191263 w 1191263"/>
                        <a:gd name="connsiteY2" fmla="*/ 1297587 h 2101211"/>
                        <a:gd name="connsiteX3" fmla="*/ 8595 w 1191263"/>
                        <a:gd name="connsiteY3" fmla="*/ 1449271 h 2101211"/>
                        <a:gd name="connsiteX0" fmla="*/ 7451 w 1283789"/>
                        <a:gd name="connsiteY0" fmla="*/ 1458379 h 2106920"/>
                        <a:gd name="connsiteX1" fmla="*/ 768627 w 1283789"/>
                        <a:gd name="connsiteY1" fmla="*/ 17 h 2106920"/>
                        <a:gd name="connsiteX2" fmla="*/ 1283789 w 1283789"/>
                        <a:gd name="connsiteY2" fmla="*/ 1297587 h 2106920"/>
                        <a:gd name="connsiteX3" fmla="*/ 7451 w 1283789"/>
                        <a:gd name="connsiteY3" fmla="*/ 1458379 h 2106920"/>
                        <a:gd name="connsiteX0" fmla="*/ 9903 w 1111853"/>
                        <a:gd name="connsiteY0" fmla="*/ 1449626 h 2101433"/>
                        <a:gd name="connsiteX1" fmla="*/ 596691 w 1111853"/>
                        <a:gd name="connsiteY1" fmla="*/ 17 h 2101433"/>
                        <a:gd name="connsiteX2" fmla="*/ 1111853 w 1111853"/>
                        <a:gd name="connsiteY2" fmla="*/ 1297587 h 2101433"/>
                        <a:gd name="connsiteX3" fmla="*/ 9903 w 1111853"/>
                        <a:gd name="connsiteY3" fmla="*/ 1449626 h 2101433"/>
                        <a:gd name="connsiteX0" fmla="*/ 8479 w 1199469"/>
                        <a:gd name="connsiteY0" fmla="*/ 1504810 h 2136453"/>
                        <a:gd name="connsiteX1" fmla="*/ 684307 w 1199469"/>
                        <a:gd name="connsiteY1" fmla="*/ 17 h 2136453"/>
                        <a:gd name="connsiteX2" fmla="*/ 1199469 w 1199469"/>
                        <a:gd name="connsiteY2" fmla="*/ 1297587 h 2136453"/>
                        <a:gd name="connsiteX3" fmla="*/ 8479 w 1199469"/>
                        <a:gd name="connsiteY3" fmla="*/ 1504810 h 2136453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50938 w 945915"/>
                        <a:gd name="connsiteY0" fmla="*/ 1504818 h 2184517"/>
                        <a:gd name="connsiteX1" fmla="*/ 726766 w 945915"/>
                        <a:gd name="connsiteY1" fmla="*/ 25 h 2184517"/>
                        <a:gd name="connsiteX2" fmla="*/ 945916 w 945915"/>
                        <a:gd name="connsiteY2" fmla="*/ 1424906 h 2184517"/>
                        <a:gd name="connsiteX3" fmla="*/ 50938 w 945915"/>
                        <a:gd name="connsiteY3" fmla="*/ 1504818 h 21845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45915" h="2184517">
                          <a:moveTo>
                            <a:pt x="50938" y="1504818"/>
                          </a:moveTo>
                          <a:cubicBezTo>
                            <a:pt x="-195263" y="629198"/>
                            <a:pt x="519975" y="-4658"/>
                            <a:pt x="726766" y="25"/>
                          </a:cubicBezTo>
                          <a:cubicBezTo>
                            <a:pt x="795094" y="782319"/>
                            <a:pt x="858418" y="536342"/>
                            <a:pt x="945916" y="1424906"/>
                          </a:cubicBezTo>
                          <a:cubicBezTo>
                            <a:pt x="795717" y="2179773"/>
                            <a:pt x="495128" y="2632486"/>
                            <a:pt x="50938" y="150481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45" name="Isosceles Triangle 6"/>
                    <p:cNvSpPr/>
                    <p:nvPr/>
                  </p:nvSpPr>
                  <p:spPr>
                    <a:xfrm rot="503420" flipH="1">
                      <a:off x="8078107" y="3420659"/>
                      <a:ext cx="348310" cy="79631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6806 w 917342"/>
                        <a:gd name="connsiteY0" fmla="*/ 1293007 h 2026366"/>
                        <a:gd name="connsiteX1" fmla="*/ 812421 w 917342"/>
                        <a:gd name="connsiteY1" fmla="*/ 1 h 2026366"/>
                        <a:gd name="connsiteX2" fmla="*/ 917343 w 917342"/>
                        <a:gd name="connsiteY2" fmla="*/ 1340205 h 2026366"/>
                        <a:gd name="connsiteX3" fmla="*/ 6806 w 917342"/>
                        <a:gd name="connsiteY3" fmla="*/ 1293007 h 2026366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021 w 956600"/>
                        <a:gd name="connsiteY0" fmla="*/ 1346555 h 2151429"/>
                        <a:gd name="connsiteX1" fmla="*/ 911974 w 956600"/>
                        <a:gd name="connsiteY1" fmla="*/ 1 h 2151429"/>
                        <a:gd name="connsiteX2" fmla="*/ 916558 w 956600"/>
                        <a:gd name="connsiteY2" fmla="*/ 1393753 h 2151429"/>
                        <a:gd name="connsiteX3" fmla="*/ 6021 w 956600"/>
                        <a:gd name="connsiteY3" fmla="*/ 1346555 h 21514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56600" h="2151429">
                          <a:moveTo>
                            <a:pt x="6021" y="1346555"/>
                          </a:moveTo>
                          <a:cubicBezTo>
                            <a:pt x="-77243" y="846452"/>
                            <a:pt x="727767" y="-1403"/>
                            <a:pt x="911974" y="1"/>
                          </a:cubicBezTo>
                          <a:cubicBezTo>
                            <a:pt x="657804" y="701452"/>
                            <a:pt x="829060" y="505189"/>
                            <a:pt x="916558" y="1393753"/>
                          </a:cubicBezTo>
                          <a:cubicBezTo>
                            <a:pt x="1128665" y="2348750"/>
                            <a:pt x="450211" y="2474223"/>
                            <a:pt x="6021" y="134655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000">
                          <a:srgbClr val="B889DB"/>
                        </a:gs>
                        <a:gs pos="5400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46" name="Isosceles Triangle 6"/>
                    <p:cNvSpPr/>
                    <p:nvPr/>
                  </p:nvSpPr>
                  <p:spPr>
                    <a:xfrm rot="1462323" flipH="1">
                      <a:off x="8076343" y="3574228"/>
                      <a:ext cx="351836" cy="673650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99 w 1227340"/>
                        <a:gd name="connsiteY0" fmla="*/ 1481898 h 2190301"/>
                        <a:gd name="connsiteX1" fmla="*/ 705401 w 1227340"/>
                        <a:gd name="connsiteY1" fmla="*/ 18 h 2190301"/>
                        <a:gd name="connsiteX2" fmla="*/ 1227340 w 1227340"/>
                        <a:gd name="connsiteY2" fmla="*/ 1471717 h 2190301"/>
                        <a:gd name="connsiteX3" fmla="*/ 8199 w 1227340"/>
                        <a:gd name="connsiteY3" fmla="*/ 1481898 h 2190301"/>
                        <a:gd name="connsiteX0" fmla="*/ 6892 w 1346906"/>
                        <a:gd name="connsiteY0" fmla="*/ 1291152 h 2087391"/>
                        <a:gd name="connsiteX1" fmla="*/ 824967 w 1346906"/>
                        <a:gd name="connsiteY1" fmla="*/ 22 h 2087391"/>
                        <a:gd name="connsiteX2" fmla="*/ 1346906 w 1346906"/>
                        <a:gd name="connsiteY2" fmla="*/ 1471721 h 2087391"/>
                        <a:gd name="connsiteX3" fmla="*/ 6892 w 1346906"/>
                        <a:gd name="connsiteY3" fmla="*/ 1291152 h 2087391"/>
                        <a:gd name="connsiteX0" fmla="*/ 6892 w 1346906"/>
                        <a:gd name="connsiteY0" fmla="*/ 1291152 h 2217075"/>
                        <a:gd name="connsiteX1" fmla="*/ 824967 w 1346906"/>
                        <a:gd name="connsiteY1" fmla="*/ 22 h 2217075"/>
                        <a:gd name="connsiteX2" fmla="*/ 1346906 w 1346906"/>
                        <a:gd name="connsiteY2" fmla="*/ 1471721 h 2217075"/>
                        <a:gd name="connsiteX3" fmla="*/ 6892 w 1346906"/>
                        <a:gd name="connsiteY3" fmla="*/ 1291152 h 2217075"/>
                        <a:gd name="connsiteX0" fmla="*/ 6892 w 1346906"/>
                        <a:gd name="connsiteY0" fmla="*/ 1291152 h 2174095"/>
                        <a:gd name="connsiteX1" fmla="*/ 824967 w 1346906"/>
                        <a:gd name="connsiteY1" fmla="*/ 22 h 2174095"/>
                        <a:gd name="connsiteX2" fmla="*/ 1346906 w 1346906"/>
                        <a:gd name="connsiteY2" fmla="*/ 1471721 h 2174095"/>
                        <a:gd name="connsiteX3" fmla="*/ 751864 w 1346906"/>
                        <a:gd name="connsiteY3" fmla="*/ 2172370 h 2174095"/>
                        <a:gd name="connsiteX4" fmla="*/ 6892 w 1346906"/>
                        <a:gd name="connsiteY4" fmla="*/ 1291152 h 2174095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5051 w 1345065"/>
                        <a:gd name="connsiteY0" fmla="*/ 1475936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1 w 1345065"/>
                        <a:gd name="connsiteY4" fmla="*/ 1475936 h 2526061"/>
                        <a:gd name="connsiteX0" fmla="*/ 5050 w 1345065"/>
                        <a:gd name="connsiteY0" fmla="*/ 1475932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0 w 1345065"/>
                        <a:gd name="connsiteY4" fmla="*/ 1475932 h 2526061"/>
                        <a:gd name="connsiteX0" fmla="*/ 1124 w 1341139"/>
                        <a:gd name="connsiteY0" fmla="*/ 1475939 h 2526068"/>
                        <a:gd name="connsiteX1" fmla="*/ 1095632 w 1341139"/>
                        <a:gd name="connsiteY1" fmla="*/ 23 h 2526068"/>
                        <a:gd name="connsiteX2" fmla="*/ 1341139 w 1341139"/>
                        <a:gd name="connsiteY2" fmla="*/ 1656512 h 2526068"/>
                        <a:gd name="connsiteX3" fmla="*/ 738449 w 1341139"/>
                        <a:gd name="connsiteY3" fmla="*/ 2524856 h 2526068"/>
                        <a:gd name="connsiteX4" fmla="*/ 1124 w 1341139"/>
                        <a:gd name="connsiteY4" fmla="*/ 1475939 h 2526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41139" h="2526068">
                          <a:moveTo>
                            <a:pt x="1124" y="1475939"/>
                          </a:moveTo>
                          <a:cubicBezTo>
                            <a:pt x="-36616" y="688132"/>
                            <a:pt x="888841" y="-4660"/>
                            <a:pt x="1095632" y="23"/>
                          </a:cubicBezTo>
                          <a:cubicBezTo>
                            <a:pt x="1168856" y="1149598"/>
                            <a:pt x="1253641" y="767948"/>
                            <a:pt x="1341139" y="1656512"/>
                          </a:cubicBezTo>
                          <a:cubicBezTo>
                            <a:pt x="1328955" y="2018570"/>
                            <a:pt x="961785" y="2554951"/>
                            <a:pt x="738449" y="2524856"/>
                          </a:cubicBezTo>
                          <a:cubicBezTo>
                            <a:pt x="515113" y="2494761"/>
                            <a:pt x="-11060" y="1837997"/>
                            <a:pt x="1124" y="147593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2D050"/>
                        </a:gs>
                        <a:gs pos="100000">
                          <a:srgbClr val="B889DB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47" name="Isosceles Triangle 6"/>
                    <p:cNvSpPr/>
                    <p:nvPr/>
                  </p:nvSpPr>
                  <p:spPr>
                    <a:xfrm rot="18906817" flipH="1">
                      <a:off x="7797822" y="3623954"/>
                      <a:ext cx="379253" cy="61930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10868 w 1230009"/>
                        <a:gd name="connsiteY0" fmla="*/ 1159644 h 1868047"/>
                        <a:gd name="connsiteX1" fmla="*/ 528393 w 1230009"/>
                        <a:gd name="connsiteY1" fmla="*/ 4 h 1868047"/>
                        <a:gd name="connsiteX2" fmla="*/ 1230009 w 1230009"/>
                        <a:gd name="connsiteY2" fmla="*/ 1149463 h 1868047"/>
                        <a:gd name="connsiteX3" fmla="*/ 10868 w 1230009"/>
                        <a:gd name="connsiteY3" fmla="*/ 1159644 h 1868047"/>
                        <a:gd name="connsiteX0" fmla="*/ 10868 w 1230009"/>
                        <a:gd name="connsiteY0" fmla="*/ 1159644 h 1582352"/>
                        <a:gd name="connsiteX1" fmla="*/ 528393 w 1230009"/>
                        <a:gd name="connsiteY1" fmla="*/ 4 h 1582352"/>
                        <a:gd name="connsiteX2" fmla="*/ 1230009 w 1230009"/>
                        <a:gd name="connsiteY2" fmla="*/ 1149463 h 1582352"/>
                        <a:gd name="connsiteX3" fmla="*/ 10868 w 1230009"/>
                        <a:gd name="connsiteY3" fmla="*/ 1159644 h 1582352"/>
                        <a:gd name="connsiteX0" fmla="*/ 10868 w 1055602"/>
                        <a:gd name="connsiteY0" fmla="*/ 1159644 h 1858223"/>
                        <a:gd name="connsiteX1" fmla="*/ 528393 w 1055602"/>
                        <a:gd name="connsiteY1" fmla="*/ 4 h 1858223"/>
                        <a:gd name="connsiteX2" fmla="*/ 1055601 w 1055602"/>
                        <a:gd name="connsiteY2" fmla="*/ 1540326 h 1858223"/>
                        <a:gd name="connsiteX3" fmla="*/ 10868 w 1055602"/>
                        <a:gd name="connsiteY3" fmla="*/ 1159644 h 1858223"/>
                        <a:gd name="connsiteX0" fmla="*/ 10868 w 1090871"/>
                        <a:gd name="connsiteY0" fmla="*/ 1159644 h 1858223"/>
                        <a:gd name="connsiteX1" fmla="*/ 528393 w 1090871"/>
                        <a:gd name="connsiteY1" fmla="*/ 4 h 1858223"/>
                        <a:gd name="connsiteX2" fmla="*/ 1055601 w 1090871"/>
                        <a:gd name="connsiteY2" fmla="*/ 1540326 h 1858223"/>
                        <a:gd name="connsiteX3" fmla="*/ 10868 w 1090871"/>
                        <a:gd name="connsiteY3" fmla="*/ 1159644 h 1858223"/>
                        <a:gd name="connsiteX0" fmla="*/ 22837 w 1093497"/>
                        <a:gd name="connsiteY0" fmla="*/ 991737 h 1690316"/>
                        <a:gd name="connsiteX1" fmla="*/ 281457 w 1093497"/>
                        <a:gd name="connsiteY1" fmla="*/ 2 h 1690316"/>
                        <a:gd name="connsiteX2" fmla="*/ 1067570 w 1093497"/>
                        <a:gd name="connsiteY2" fmla="*/ 1372419 h 1690316"/>
                        <a:gd name="connsiteX3" fmla="*/ 22837 w 1093497"/>
                        <a:gd name="connsiteY3" fmla="*/ 991737 h 1690316"/>
                        <a:gd name="connsiteX0" fmla="*/ 22837 w 1108572"/>
                        <a:gd name="connsiteY0" fmla="*/ 991737 h 1690316"/>
                        <a:gd name="connsiteX1" fmla="*/ 281457 w 1108572"/>
                        <a:gd name="connsiteY1" fmla="*/ 2 h 1690316"/>
                        <a:gd name="connsiteX2" fmla="*/ 1067570 w 1108572"/>
                        <a:gd name="connsiteY2" fmla="*/ 1372419 h 1690316"/>
                        <a:gd name="connsiteX3" fmla="*/ 22837 w 1108572"/>
                        <a:gd name="connsiteY3" fmla="*/ 991737 h 1690316"/>
                        <a:gd name="connsiteX0" fmla="*/ 8075 w 1093810"/>
                        <a:gd name="connsiteY0" fmla="*/ 991734 h 1690313"/>
                        <a:gd name="connsiteX1" fmla="*/ 266695 w 1093810"/>
                        <a:gd name="connsiteY1" fmla="*/ -1 h 1690313"/>
                        <a:gd name="connsiteX2" fmla="*/ 1052808 w 1093810"/>
                        <a:gd name="connsiteY2" fmla="*/ 1372416 h 1690313"/>
                        <a:gd name="connsiteX3" fmla="*/ 8075 w 1093810"/>
                        <a:gd name="connsiteY3" fmla="*/ 991734 h 1690313"/>
                        <a:gd name="connsiteX0" fmla="*/ 20256 w 827115"/>
                        <a:gd name="connsiteY0" fmla="*/ 1216365 h 1748687"/>
                        <a:gd name="connsiteX1" fmla="*/ 0 w 827115"/>
                        <a:gd name="connsiteY1" fmla="*/ -1 h 1748687"/>
                        <a:gd name="connsiteX2" fmla="*/ 786113 w 827115"/>
                        <a:gd name="connsiteY2" fmla="*/ 1372416 h 1748687"/>
                        <a:gd name="connsiteX3" fmla="*/ 20256 w 827115"/>
                        <a:gd name="connsiteY3" fmla="*/ 1216365 h 1748687"/>
                        <a:gd name="connsiteX0" fmla="*/ 20256 w 827115"/>
                        <a:gd name="connsiteY0" fmla="*/ 1216365 h 1558985"/>
                        <a:gd name="connsiteX1" fmla="*/ 0 w 827115"/>
                        <a:gd name="connsiteY1" fmla="*/ -1 h 1558985"/>
                        <a:gd name="connsiteX2" fmla="*/ 786113 w 827115"/>
                        <a:gd name="connsiteY2" fmla="*/ 1372416 h 1558985"/>
                        <a:gd name="connsiteX3" fmla="*/ 20256 w 827115"/>
                        <a:gd name="connsiteY3" fmla="*/ 1216365 h 1558985"/>
                        <a:gd name="connsiteX0" fmla="*/ 20256 w 782066"/>
                        <a:gd name="connsiteY0" fmla="*/ 1216365 h 1616097"/>
                        <a:gd name="connsiteX1" fmla="*/ 0 w 782066"/>
                        <a:gd name="connsiteY1" fmla="*/ -1 h 1616097"/>
                        <a:gd name="connsiteX2" fmla="*/ 737780 w 782066"/>
                        <a:gd name="connsiteY2" fmla="*/ 1455751 h 1616097"/>
                        <a:gd name="connsiteX3" fmla="*/ 20256 w 782066"/>
                        <a:gd name="connsiteY3" fmla="*/ 1216365 h 1616097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845380"/>
                        <a:gd name="connsiteY0" fmla="*/ 1110146 h 1589304"/>
                        <a:gd name="connsiteX1" fmla="*/ 0 w 845380"/>
                        <a:gd name="connsiteY1" fmla="*/ -1 h 1589304"/>
                        <a:gd name="connsiteX2" fmla="*/ 805575 w 845380"/>
                        <a:gd name="connsiteY2" fmla="*/ 1454401 h 1589304"/>
                        <a:gd name="connsiteX3" fmla="*/ 168003 w 845380"/>
                        <a:gd name="connsiteY3" fmla="*/ 1110146 h 1589304"/>
                        <a:gd name="connsiteX0" fmla="*/ 168003 w 845380"/>
                        <a:gd name="connsiteY0" fmla="*/ 1110146 h 1625280"/>
                        <a:gd name="connsiteX1" fmla="*/ 0 w 845380"/>
                        <a:gd name="connsiteY1" fmla="*/ -1 h 1625280"/>
                        <a:gd name="connsiteX2" fmla="*/ 805575 w 845380"/>
                        <a:gd name="connsiteY2" fmla="*/ 1454401 h 1625280"/>
                        <a:gd name="connsiteX3" fmla="*/ 168003 w 845380"/>
                        <a:gd name="connsiteY3" fmla="*/ 1110146 h 1625280"/>
                        <a:gd name="connsiteX0" fmla="*/ 321154 w 991018"/>
                        <a:gd name="connsiteY0" fmla="*/ 1164980 h 1680114"/>
                        <a:gd name="connsiteX1" fmla="*/ 0 w 991018"/>
                        <a:gd name="connsiteY1" fmla="*/ 1 h 1680114"/>
                        <a:gd name="connsiteX2" fmla="*/ 958726 w 991018"/>
                        <a:gd name="connsiteY2" fmla="*/ 1509235 h 1680114"/>
                        <a:gd name="connsiteX3" fmla="*/ 321154 w 991018"/>
                        <a:gd name="connsiteY3" fmla="*/ 1164980 h 1680114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66281"/>
                        <a:gd name="connsiteY0" fmla="*/ 934844 h 1673187"/>
                        <a:gd name="connsiteX1" fmla="*/ 0 w 966281"/>
                        <a:gd name="connsiteY1" fmla="*/ 1 h 1673187"/>
                        <a:gd name="connsiteX2" fmla="*/ 932921 w 966281"/>
                        <a:gd name="connsiteY2" fmla="*/ 1546587 h 1673187"/>
                        <a:gd name="connsiteX3" fmla="*/ 250914 w 966281"/>
                        <a:gd name="connsiteY3" fmla="*/ 934844 h 1673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6281" h="1673187">
                          <a:moveTo>
                            <a:pt x="250914" y="934844"/>
                          </a:moveTo>
                          <a:cubicBezTo>
                            <a:pt x="213586" y="440572"/>
                            <a:pt x="252022" y="620244"/>
                            <a:pt x="0" y="1"/>
                          </a:cubicBezTo>
                          <a:cubicBezTo>
                            <a:pt x="509461" y="185064"/>
                            <a:pt x="1115959" y="539014"/>
                            <a:pt x="932921" y="1546587"/>
                          </a:cubicBezTo>
                          <a:cubicBezTo>
                            <a:pt x="622396" y="1950422"/>
                            <a:pt x="443214" y="1290119"/>
                            <a:pt x="250914" y="9348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536AE5"/>
                        </a:gs>
                        <a:gs pos="49000">
                          <a:srgbClr val="B889DB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</p:grpSp>
            </p:grpSp>
            <p:grpSp>
              <p:nvGrpSpPr>
                <p:cNvPr id="248" name="Group 247"/>
                <p:cNvGrpSpPr/>
                <p:nvPr/>
              </p:nvGrpSpPr>
              <p:grpSpPr>
                <a:xfrm rot="17220008">
                  <a:off x="2459613" y="3634058"/>
                  <a:ext cx="390863" cy="1645623"/>
                  <a:chOff x="7797822" y="3365070"/>
                  <a:chExt cx="630357" cy="2653948"/>
                </a:xfrm>
              </p:grpSpPr>
              <p:sp>
                <p:nvSpPr>
                  <p:cNvPr id="249" name="Isosceles Triangle 3"/>
                  <p:cNvSpPr/>
                  <p:nvPr/>
                </p:nvSpPr>
                <p:spPr>
                  <a:xfrm rot="21473725" flipH="1">
                    <a:off x="7973774" y="3934935"/>
                    <a:ext cx="246011" cy="2084083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245616"/>
                      <a:gd name="connsiteY0" fmla="*/ 2024492 h 2111595"/>
                      <a:gd name="connsiteX1" fmla="*/ 0 w 245616"/>
                      <a:gd name="connsiteY1" fmla="*/ 0 h 2111595"/>
                      <a:gd name="connsiteX2" fmla="*/ 245616 w 245616"/>
                      <a:gd name="connsiteY2" fmla="*/ 1985179 h 2111595"/>
                      <a:gd name="connsiteX3" fmla="*/ 102658 w 245616"/>
                      <a:gd name="connsiteY3" fmla="*/ 2024492 h 2111595"/>
                      <a:gd name="connsiteX0" fmla="*/ -1 w 254983"/>
                      <a:gd name="connsiteY0" fmla="*/ 1996980 h 2084083"/>
                      <a:gd name="connsiteX1" fmla="*/ 92454 w 254983"/>
                      <a:gd name="connsiteY1" fmla="*/ 0 h 2084083"/>
                      <a:gd name="connsiteX2" fmla="*/ 142957 w 254983"/>
                      <a:gd name="connsiteY2" fmla="*/ 1957667 h 2084083"/>
                      <a:gd name="connsiteX3" fmla="*/ -1 w 254983"/>
                      <a:gd name="connsiteY3" fmla="*/ 1996980 h 2084083"/>
                      <a:gd name="connsiteX0" fmla="*/ 103054 w 358038"/>
                      <a:gd name="connsiteY0" fmla="*/ 1996980 h 2084083"/>
                      <a:gd name="connsiteX1" fmla="*/ 195509 w 358038"/>
                      <a:gd name="connsiteY1" fmla="*/ 0 h 2084083"/>
                      <a:gd name="connsiteX2" fmla="*/ 246012 w 358038"/>
                      <a:gd name="connsiteY2" fmla="*/ 1957667 h 2084083"/>
                      <a:gd name="connsiteX3" fmla="*/ 103054 w 358038"/>
                      <a:gd name="connsiteY3" fmla="*/ 1996980 h 2084083"/>
                      <a:gd name="connsiteX0" fmla="*/ 103054 w 246013"/>
                      <a:gd name="connsiteY0" fmla="*/ 1996980 h 2084083"/>
                      <a:gd name="connsiteX1" fmla="*/ 195509 w 246013"/>
                      <a:gd name="connsiteY1" fmla="*/ 0 h 2084083"/>
                      <a:gd name="connsiteX2" fmla="*/ 246012 w 246013"/>
                      <a:gd name="connsiteY2" fmla="*/ 1957667 h 2084083"/>
                      <a:gd name="connsiteX3" fmla="*/ 103054 w 246013"/>
                      <a:gd name="connsiteY3" fmla="*/ 1996980 h 2084083"/>
                      <a:gd name="connsiteX0" fmla="*/ 103054 w 246011"/>
                      <a:gd name="connsiteY0" fmla="*/ 1996980 h 2084083"/>
                      <a:gd name="connsiteX1" fmla="*/ 195509 w 246011"/>
                      <a:gd name="connsiteY1" fmla="*/ 0 h 2084083"/>
                      <a:gd name="connsiteX2" fmla="*/ 246012 w 246011"/>
                      <a:gd name="connsiteY2" fmla="*/ 1957667 h 2084083"/>
                      <a:gd name="connsiteX3" fmla="*/ 103054 w 246011"/>
                      <a:gd name="connsiteY3" fmla="*/ 1996980 h 2084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6011" h="2084083">
                        <a:moveTo>
                          <a:pt x="103054" y="1996980"/>
                        </a:moveTo>
                        <a:cubicBezTo>
                          <a:pt x="113580" y="1385442"/>
                          <a:pt x="-188587" y="975565"/>
                          <a:pt x="195509" y="0"/>
                        </a:cubicBezTo>
                        <a:cubicBezTo>
                          <a:pt x="-80168" y="950835"/>
                          <a:pt x="150793" y="1347728"/>
                          <a:pt x="246012" y="1957667"/>
                        </a:cubicBezTo>
                        <a:cubicBezTo>
                          <a:pt x="94418" y="2217943"/>
                          <a:pt x="208800" y="1995381"/>
                          <a:pt x="103054" y="1996980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250" name="Group 249"/>
                  <p:cNvGrpSpPr/>
                  <p:nvPr/>
                </p:nvGrpSpPr>
                <p:grpSpPr>
                  <a:xfrm>
                    <a:off x="7797822" y="3365070"/>
                    <a:ext cx="630357" cy="882808"/>
                    <a:chOff x="7797822" y="3365070"/>
                    <a:chExt cx="630357" cy="882808"/>
                  </a:xfrm>
                </p:grpSpPr>
                <p:sp>
                  <p:nvSpPr>
                    <p:cNvPr id="251" name="Oval 214"/>
                    <p:cNvSpPr/>
                    <p:nvPr/>
                  </p:nvSpPr>
                  <p:spPr>
                    <a:xfrm>
                      <a:off x="7938643" y="3365070"/>
                      <a:ext cx="361154" cy="793087"/>
                    </a:xfrm>
                    <a:custGeom>
                      <a:avLst/>
                      <a:gdLst>
                        <a:gd name="connsiteX0" fmla="*/ 0 w 452582"/>
                        <a:gd name="connsiteY0" fmla="*/ 371580 h 743160"/>
                        <a:gd name="connsiteX1" fmla="*/ 226291 w 452582"/>
                        <a:gd name="connsiteY1" fmla="*/ 0 h 743160"/>
                        <a:gd name="connsiteX2" fmla="*/ 452582 w 452582"/>
                        <a:gd name="connsiteY2" fmla="*/ 371580 h 743160"/>
                        <a:gd name="connsiteX3" fmla="*/ 226291 w 452582"/>
                        <a:gd name="connsiteY3" fmla="*/ 743160 h 743160"/>
                        <a:gd name="connsiteX4" fmla="*/ 0 w 452582"/>
                        <a:gd name="connsiteY4" fmla="*/ 371580 h 743160"/>
                        <a:gd name="connsiteX0" fmla="*/ 0 w 340360"/>
                        <a:gd name="connsiteY0" fmla="*/ 379900 h 743176"/>
                        <a:gd name="connsiteX1" fmla="*/ 114069 w 340360"/>
                        <a:gd name="connsiteY1" fmla="*/ 8 h 743176"/>
                        <a:gd name="connsiteX2" fmla="*/ 340360 w 340360"/>
                        <a:gd name="connsiteY2" fmla="*/ 371588 h 743176"/>
                        <a:gd name="connsiteX3" fmla="*/ 114069 w 340360"/>
                        <a:gd name="connsiteY3" fmla="*/ 743168 h 743176"/>
                        <a:gd name="connsiteX4" fmla="*/ 0 w 340360"/>
                        <a:gd name="connsiteY4" fmla="*/ 379900 h 743176"/>
                        <a:gd name="connsiteX0" fmla="*/ 0 w 290484"/>
                        <a:gd name="connsiteY0" fmla="*/ 379895 h 743165"/>
                        <a:gd name="connsiteX1" fmla="*/ 114069 w 290484"/>
                        <a:gd name="connsiteY1" fmla="*/ 3 h 743165"/>
                        <a:gd name="connsiteX2" fmla="*/ 290484 w 290484"/>
                        <a:gd name="connsiteY2" fmla="*/ 375740 h 743165"/>
                        <a:gd name="connsiteX3" fmla="*/ 114069 w 290484"/>
                        <a:gd name="connsiteY3" fmla="*/ 743163 h 743165"/>
                        <a:gd name="connsiteX4" fmla="*/ 0 w 290484"/>
                        <a:gd name="connsiteY4" fmla="*/ 379895 h 743165"/>
                        <a:gd name="connsiteX0" fmla="*/ 24 w 290508"/>
                        <a:gd name="connsiteY0" fmla="*/ 429770 h 793039"/>
                        <a:gd name="connsiteX1" fmla="*/ 105780 w 290508"/>
                        <a:gd name="connsiteY1" fmla="*/ 1 h 793039"/>
                        <a:gd name="connsiteX2" fmla="*/ 290508 w 290508"/>
                        <a:gd name="connsiteY2" fmla="*/ 425615 h 793039"/>
                        <a:gd name="connsiteX3" fmla="*/ 114093 w 290508"/>
                        <a:gd name="connsiteY3" fmla="*/ 793038 h 793039"/>
                        <a:gd name="connsiteX4" fmla="*/ 24 w 290508"/>
                        <a:gd name="connsiteY4" fmla="*/ 429770 h 793039"/>
                        <a:gd name="connsiteX0" fmla="*/ 17 w 319596"/>
                        <a:gd name="connsiteY0" fmla="*/ 433932 h 793049"/>
                        <a:gd name="connsiteX1" fmla="*/ 134868 w 319596"/>
                        <a:gd name="connsiteY1" fmla="*/ 6 h 793049"/>
                        <a:gd name="connsiteX2" fmla="*/ 319596 w 319596"/>
                        <a:gd name="connsiteY2" fmla="*/ 425620 h 793049"/>
                        <a:gd name="connsiteX3" fmla="*/ 143181 w 319596"/>
                        <a:gd name="connsiteY3" fmla="*/ 793043 h 793049"/>
                        <a:gd name="connsiteX4" fmla="*/ 17 w 319596"/>
                        <a:gd name="connsiteY4" fmla="*/ 433932 h 793049"/>
                        <a:gd name="connsiteX0" fmla="*/ 12 w 361154"/>
                        <a:gd name="connsiteY0" fmla="*/ 442264 h 793087"/>
                        <a:gd name="connsiteX1" fmla="*/ 176426 w 361154"/>
                        <a:gd name="connsiteY1" fmla="*/ 25 h 793087"/>
                        <a:gd name="connsiteX2" fmla="*/ 361154 w 361154"/>
                        <a:gd name="connsiteY2" fmla="*/ 425639 h 793087"/>
                        <a:gd name="connsiteX3" fmla="*/ 184739 w 361154"/>
                        <a:gd name="connsiteY3" fmla="*/ 793062 h 793087"/>
                        <a:gd name="connsiteX4" fmla="*/ 12 w 361154"/>
                        <a:gd name="connsiteY4" fmla="*/ 442264 h 79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1154" h="793087">
                          <a:moveTo>
                            <a:pt x="12" y="442264"/>
                          </a:moveTo>
                          <a:cubicBezTo>
                            <a:pt x="-1373" y="310091"/>
                            <a:pt x="116236" y="2796"/>
                            <a:pt x="176426" y="25"/>
                          </a:cubicBezTo>
                          <a:cubicBezTo>
                            <a:pt x="236616" y="-2746"/>
                            <a:pt x="361154" y="220421"/>
                            <a:pt x="361154" y="425639"/>
                          </a:cubicBezTo>
                          <a:cubicBezTo>
                            <a:pt x="361154" y="630857"/>
                            <a:pt x="244929" y="790291"/>
                            <a:pt x="184739" y="793062"/>
                          </a:cubicBezTo>
                          <a:cubicBezTo>
                            <a:pt x="124549" y="795833"/>
                            <a:pt x="1397" y="574437"/>
                            <a:pt x="12" y="44226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rgbClr val="B889DB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52" name="Isosceles Triangle 6"/>
                    <p:cNvSpPr/>
                    <p:nvPr/>
                  </p:nvSpPr>
                  <p:spPr>
                    <a:xfrm rot="21096580">
                      <a:off x="7850569" y="3435899"/>
                      <a:ext cx="344420" cy="80856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595 w 1191263"/>
                        <a:gd name="connsiteY0" fmla="*/ 1449271 h 2101211"/>
                        <a:gd name="connsiteX1" fmla="*/ 676101 w 1191263"/>
                        <a:gd name="connsiteY1" fmla="*/ 17 h 2101211"/>
                        <a:gd name="connsiteX2" fmla="*/ 1191263 w 1191263"/>
                        <a:gd name="connsiteY2" fmla="*/ 1297587 h 2101211"/>
                        <a:gd name="connsiteX3" fmla="*/ 8595 w 1191263"/>
                        <a:gd name="connsiteY3" fmla="*/ 1449271 h 2101211"/>
                        <a:gd name="connsiteX0" fmla="*/ 7451 w 1283789"/>
                        <a:gd name="connsiteY0" fmla="*/ 1458379 h 2106920"/>
                        <a:gd name="connsiteX1" fmla="*/ 768627 w 1283789"/>
                        <a:gd name="connsiteY1" fmla="*/ 17 h 2106920"/>
                        <a:gd name="connsiteX2" fmla="*/ 1283789 w 1283789"/>
                        <a:gd name="connsiteY2" fmla="*/ 1297587 h 2106920"/>
                        <a:gd name="connsiteX3" fmla="*/ 7451 w 1283789"/>
                        <a:gd name="connsiteY3" fmla="*/ 1458379 h 2106920"/>
                        <a:gd name="connsiteX0" fmla="*/ 9903 w 1111853"/>
                        <a:gd name="connsiteY0" fmla="*/ 1449626 h 2101433"/>
                        <a:gd name="connsiteX1" fmla="*/ 596691 w 1111853"/>
                        <a:gd name="connsiteY1" fmla="*/ 17 h 2101433"/>
                        <a:gd name="connsiteX2" fmla="*/ 1111853 w 1111853"/>
                        <a:gd name="connsiteY2" fmla="*/ 1297587 h 2101433"/>
                        <a:gd name="connsiteX3" fmla="*/ 9903 w 1111853"/>
                        <a:gd name="connsiteY3" fmla="*/ 1449626 h 2101433"/>
                        <a:gd name="connsiteX0" fmla="*/ 8479 w 1199469"/>
                        <a:gd name="connsiteY0" fmla="*/ 1504810 h 2136453"/>
                        <a:gd name="connsiteX1" fmla="*/ 684307 w 1199469"/>
                        <a:gd name="connsiteY1" fmla="*/ 17 h 2136453"/>
                        <a:gd name="connsiteX2" fmla="*/ 1199469 w 1199469"/>
                        <a:gd name="connsiteY2" fmla="*/ 1297587 h 2136453"/>
                        <a:gd name="connsiteX3" fmla="*/ 8479 w 1199469"/>
                        <a:gd name="connsiteY3" fmla="*/ 1504810 h 2136453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50938 w 945915"/>
                        <a:gd name="connsiteY0" fmla="*/ 1504818 h 2184517"/>
                        <a:gd name="connsiteX1" fmla="*/ 726766 w 945915"/>
                        <a:gd name="connsiteY1" fmla="*/ 25 h 2184517"/>
                        <a:gd name="connsiteX2" fmla="*/ 945916 w 945915"/>
                        <a:gd name="connsiteY2" fmla="*/ 1424906 h 2184517"/>
                        <a:gd name="connsiteX3" fmla="*/ 50938 w 945915"/>
                        <a:gd name="connsiteY3" fmla="*/ 1504818 h 21845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45915" h="2184517">
                          <a:moveTo>
                            <a:pt x="50938" y="1504818"/>
                          </a:moveTo>
                          <a:cubicBezTo>
                            <a:pt x="-195263" y="629198"/>
                            <a:pt x="519975" y="-4658"/>
                            <a:pt x="726766" y="25"/>
                          </a:cubicBezTo>
                          <a:cubicBezTo>
                            <a:pt x="795094" y="782319"/>
                            <a:pt x="858418" y="536342"/>
                            <a:pt x="945916" y="1424906"/>
                          </a:cubicBezTo>
                          <a:cubicBezTo>
                            <a:pt x="795717" y="2179773"/>
                            <a:pt x="495128" y="2632486"/>
                            <a:pt x="50938" y="150481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2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9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53" name="Isosceles Triangle 6"/>
                    <p:cNvSpPr/>
                    <p:nvPr/>
                  </p:nvSpPr>
                  <p:spPr>
                    <a:xfrm rot="503420" flipH="1">
                      <a:off x="8078107" y="3420659"/>
                      <a:ext cx="348310" cy="79631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6806 w 917342"/>
                        <a:gd name="connsiteY0" fmla="*/ 1293007 h 2026366"/>
                        <a:gd name="connsiteX1" fmla="*/ 812421 w 917342"/>
                        <a:gd name="connsiteY1" fmla="*/ 1 h 2026366"/>
                        <a:gd name="connsiteX2" fmla="*/ 917343 w 917342"/>
                        <a:gd name="connsiteY2" fmla="*/ 1340205 h 2026366"/>
                        <a:gd name="connsiteX3" fmla="*/ 6806 w 917342"/>
                        <a:gd name="connsiteY3" fmla="*/ 1293007 h 2026366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021 w 956600"/>
                        <a:gd name="connsiteY0" fmla="*/ 1346555 h 2151429"/>
                        <a:gd name="connsiteX1" fmla="*/ 911974 w 956600"/>
                        <a:gd name="connsiteY1" fmla="*/ 1 h 2151429"/>
                        <a:gd name="connsiteX2" fmla="*/ 916558 w 956600"/>
                        <a:gd name="connsiteY2" fmla="*/ 1393753 h 2151429"/>
                        <a:gd name="connsiteX3" fmla="*/ 6021 w 956600"/>
                        <a:gd name="connsiteY3" fmla="*/ 1346555 h 21514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56600" h="2151429">
                          <a:moveTo>
                            <a:pt x="6021" y="1346555"/>
                          </a:moveTo>
                          <a:cubicBezTo>
                            <a:pt x="-77243" y="846452"/>
                            <a:pt x="727767" y="-1403"/>
                            <a:pt x="911974" y="1"/>
                          </a:cubicBezTo>
                          <a:cubicBezTo>
                            <a:pt x="657804" y="701452"/>
                            <a:pt x="829060" y="505189"/>
                            <a:pt x="916558" y="1393753"/>
                          </a:cubicBezTo>
                          <a:cubicBezTo>
                            <a:pt x="1128665" y="2348750"/>
                            <a:pt x="450211" y="2474223"/>
                            <a:pt x="6021" y="134655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000">
                          <a:srgbClr val="92D050"/>
                        </a:gs>
                        <a:gs pos="5400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54" name="Isosceles Triangle 6"/>
                    <p:cNvSpPr/>
                    <p:nvPr/>
                  </p:nvSpPr>
                  <p:spPr>
                    <a:xfrm rot="1462323" flipH="1">
                      <a:off x="8076343" y="3574228"/>
                      <a:ext cx="351836" cy="673650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99 w 1227340"/>
                        <a:gd name="connsiteY0" fmla="*/ 1481898 h 2190301"/>
                        <a:gd name="connsiteX1" fmla="*/ 705401 w 1227340"/>
                        <a:gd name="connsiteY1" fmla="*/ 18 h 2190301"/>
                        <a:gd name="connsiteX2" fmla="*/ 1227340 w 1227340"/>
                        <a:gd name="connsiteY2" fmla="*/ 1471717 h 2190301"/>
                        <a:gd name="connsiteX3" fmla="*/ 8199 w 1227340"/>
                        <a:gd name="connsiteY3" fmla="*/ 1481898 h 2190301"/>
                        <a:gd name="connsiteX0" fmla="*/ 6892 w 1346906"/>
                        <a:gd name="connsiteY0" fmla="*/ 1291152 h 2087391"/>
                        <a:gd name="connsiteX1" fmla="*/ 824967 w 1346906"/>
                        <a:gd name="connsiteY1" fmla="*/ 22 h 2087391"/>
                        <a:gd name="connsiteX2" fmla="*/ 1346906 w 1346906"/>
                        <a:gd name="connsiteY2" fmla="*/ 1471721 h 2087391"/>
                        <a:gd name="connsiteX3" fmla="*/ 6892 w 1346906"/>
                        <a:gd name="connsiteY3" fmla="*/ 1291152 h 2087391"/>
                        <a:gd name="connsiteX0" fmla="*/ 6892 w 1346906"/>
                        <a:gd name="connsiteY0" fmla="*/ 1291152 h 2217075"/>
                        <a:gd name="connsiteX1" fmla="*/ 824967 w 1346906"/>
                        <a:gd name="connsiteY1" fmla="*/ 22 h 2217075"/>
                        <a:gd name="connsiteX2" fmla="*/ 1346906 w 1346906"/>
                        <a:gd name="connsiteY2" fmla="*/ 1471721 h 2217075"/>
                        <a:gd name="connsiteX3" fmla="*/ 6892 w 1346906"/>
                        <a:gd name="connsiteY3" fmla="*/ 1291152 h 2217075"/>
                        <a:gd name="connsiteX0" fmla="*/ 6892 w 1346906"/>
                        <a:gd name="connsiteY0" fmla="*/ 1291152 h 2174095"/>
                        <a:gd name="connsiteX1" fmla="*/ 824967 w 1346906"/>
                        <a:gd name="connsiteY1" fmla="*/ 22 h 2174095"/>
                        <a:gd name="connsiteX2" fmla="*/ 1346906 w 1346906"/>
                        <a:gd name="connsiteY2" fmla="*/ 1471721 h 2174095"/>
                        <a:gd name="connsiteX3" fmla="*/ 751864 w 1346906"/>
                        <a:gd name="connsiteY3" fmla="*/ 2172370 h 2174095"/>
                        <a:gd name="connsiteX4" fmla="*/ 6892 w 1346906"/>
                        <a:gd name="connsiteY4" fmla="*/ 1291152 h 2174095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5051 w 1345065"/>
                        <a:gd name="connsiteY0" fmla="*/ 1475936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1 w 1345065"/>
                        <a:gd name="connsiteY4" fmla="*/ 1475936 h 2526061"/>
                        <a:gd name="connsiteX0" fmla="*/ 5050 w 1345065"/>
                        <a:gd name="connsiteY0" fmla="*/ 1475932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0 w 1345065"/>
                        <a:gd name="connsiteY4" fmla="*/ 1475932 h 2526061"/>
                        <a:gd name="connsiteX0" fmla="*/ 1124 w 1341139"/>
                        <a:gd name="connsiteY0" fmla="*/ 1475939 h 2526068"/>
                        <a:gd name="connsiteX1" fmla="*/ 1095632 w 1341139"/>
                        <a:gd name="connsiteY1" fmla="*/ 23 h 2526068"/>
                        <a:gd name="connsiteX2" fmla="*/ 1341139 w 1341139"/>
                        <a:gd name="connsiteY2" fmla="*/ 1656512 h 2526068"/>
                        <a:gd name="connsiteX3" fmla="*/ 738449 w 1341139"/>
                        <a:gd name="connsiteY3" fmla="*/ 2524856 h 2526068"/>
                        <a:gd name="connsiteX4" fmla="*/ 1124 w 1341139"/>
                        <a:gd name="connsiteY4" fmla="*/ 1475939 h 2526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41139" h="2526068">
                          <a:moveTo>
                            <a:pt x="1124" y="1475939"/>
                          </a:moveTo>
                          <a:cubicBezTo>
                            <a:pt x="-36616" y="688132"/>
                            <a:pt x="888841" y="-4660"/>
                            <a:pt x="1095632" y="23"/>
                          </a:cubicBezTo>
                          <a:cubicBezTo>
                            <a:pt x="1168856" y="1149598"/>
                            <a:pt x="1253641" y="767948"/>
                            <a:pt x="1341139" y="1656512"/>
                          </a:cubicBezTo>
                          <a:cubicBezTo>
                            <a:pt x="1328955" y="2018570"/>
                            <a:pt x="961785" y="2554951"/>
                            <a:pt x="738449" y="2524856"/>
                          </a:cubicBezTo>
                          <a:cubicBezTo>
                            <a:pt x="515113" y="2494761"/>
                            <a:pt x="-11060" y="1837997"/>
                            <a:pt x="1124" y="147593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3000">
                          <a:srgbClr val="92D050"/>
                        </a:gs>
                        <a:gs pos="100000">
                          <a:schemeClr val="accent6">
                            <a:lumMod val="5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55" name="Isosceles Triangle 6"/>
                    <p:cNvSpPr/>
                    <p:nvPr/>
                  </p:nvSpPr>
                  <p:spPr>
                    <a:xfrm rot="18906817" flipH="1">
                      <a:off x="7797822" y="3623954"/>
                      <a:ext cx="379253" cy="61930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10868 w 1230009"/>
                        <a:gd name="connsiteY0" fmla="*/ 1159644 h 1868047"/>
                        <a:gd name="connsiteX1" fmla="*/ 528393 w 1230009"/>
                        <a:gd name="connsiteY1" fmla="*/ 4 h 1868047"/>
                        <a:gd name="connsiteX2" fmla="*/ 1230009 w 1230009"/>
                        <a:gd name="connsiteY2" fmla="*/ 1149463 h 1868047"/>
                        <a:gd name="connsiteX3" fmla="*/ 10868 w 1230009"/>
                        <a:gd name="connsiteY3" fmla="*/ 1159644 h 1868047"/>
                        <a:gd name="connsiteX0" fmla="*/ 10868 w 1230009"/>
                        <a:gd name="connsiteY0" fmla="*/ 1159644 h 1582352"/>
                        <a:gd name="connsiteX1" fmla="*/ 528393 w 1230009"/>
                        <a:gd name="connsiteY1" fmla="*/ 4 h 1582352"/>
                        <a:gd name="connsiteX2" fmla="*/ 1230009 w 1230009"/>
                        <a:gd name="connsiteY2" fmla="*/ 1149463 h 1582352"/>
                        <a:gd name="connsiteX3" fmla="*/ 10868 w 1230009"/>
                        <a:gd name="connsiteY3" fmla="*/ 1159644 h 1582352"/>
                        <a:gd name="connsiteX0" fmla="*/ 10868 w 1055602"/>
                        <a:gd name="connsiteY0" fmla="*/ 1159644 h 1858223"/>
                        <a:gd name="connsiteX1" fmla="*/ 528393 w 1055602"/>
                        <a:gd name="connsiteY1" fmla="*/ 4 h 1858223"/>
                        <a:gd name="connsiteX2" fmla="*/ 1055601 w 1055602"/>
                        <a:gd name="connsiteY2" fmla="*/ 1540326 h 1858223"/>
                        <a:gd name="connsiteX3" fmla="*/ 10868 w 1055602"/>
                        <a:gd name="connsiteY3" fmla="*/ 1159644 h 1858223"/>
                        <a:gd name="connsiteX0" fmla="*/ 10868 w 1090871"/>
                        <a:gd name="connsiteY0" fmla="*/ 1159644 h 1858223"/>
                        <a:gd name="connsiteX1" fmla="*/ 528393 w 1090871"/>
                        <a:gd name="connsiteY1" fmla="*/ 4 h 1858223"/>
                        <a:gd name="connsiteX2" fmla="*/ 1055601 w 1090871"/>
                        <a:gd name="connsiteY2" fmla="*/ 1540326 h 1858223"/>
                        <a:gd name="connsiteX3" fmla="*/ 10868 w 1090871"/>
                        <a:gd name="connsiteY3" fmla="*/ 1159644 h 1858223"/>
                        <a:gd name="connsiteX0" fmla="*/ 22837 w 1093497"/>
                        <a:gd name="connsiteY0" fmla="*/ 991737 h 1690316"/>
                        <a:gd name="connsiteX1" fmla="*/ 281457 w 1093497"/>
                        <a:gd name="connsiteY1" fmla="*/ 2 h 1690316"/>
                        <a:gd name="connsiteX2" fmla="*/ 1067570 w 1093497"/>
                        <a:gd name="connsiteY2" fmla="*/ 1372419 h 1690316"/>
                        <a:gd name="connsiteX3" fmla="*/ 22837 w 1093497"/>
                        <a:gd name="connsiteY3" fmla="*/ 991737 h 1690316"/>
                        <a:gd name="connsiteX0" fmla="*/ 22837 w 1108572"/>
                        <a:gd name="connsiteY0" fmla="*/ 991737 h 1690316"/>
                        <a:gd name="connsiteX1" fmla="*/ 281457 w 1108572"/>
                        <a:gd name="connsiteY1" fmla="*/ 2 h 1690316"/>
                        <a:gd name="connsiteX2" fmla="*/ 1067570 w 1108572"/>
                        <a:gd name="connsiteY2" fmla="*/ 1372419 h 1690316"/>
                        <a:gd name="connsiteX3" fmla="*/ 22837 w 1108572"/>
                        <a:gd name="connsiteY3" fmla="*/ 991737 h 1690316"/>
                        <a:gd name="connsiteX0" fmla="*/ 8075 w 1093810"/>
                        <a:gd name="connsiteY0" fmla="*/ 991734 h 1690313"/>
                        <a:gd name="connsiteX1" fmla="*/ 266695 w 1093810"/>
                        <a:gd name="connsiteY1" fmla="*/ -1 h 1690313"/>
                        <a:gd name="connsiteX2" fmla="*/ 1052808 w 1093810"/>
                        <a:gd name="connsiteY2" fmla="*/ 1372416 h 1690313"/>
                        <a:gd name="connsiteX3" fmla="*/ 8075 w 1093810"/>
                        <a:gd name="connsiteY3" fmla="*/ 991734 h 1690313"/>
                        <a:gd name="connsiteX0" fmla="*/ 20256 w 827115"/>
                        <a:gd name="connsiteY0" fmla="*/ 1216365 h 1748687"/>
                        <a:gd name="connsiteX1" fmla="*/ 0 w 827115"/>
                        <a:gd name="connsiteY1" fmla="*/ -1 h 1748687"/>
                        <a:gd name="connsiteX2" fmla="*/ 786113 w 827115"/>
                        <a:gd name="connsiteY2" fmla="*/ 1372416 h 1748687"/>
                        <a:gd name="connsiteX3" fmla="*/ 20256 w 827115"/>
                        <a:gd name="connsiteY3" fmla="*/ 1216365 h 1748687"/>
                        <a:gd name="connsiteX0" fmla="*/ 20256 w 827115"/>
                        <a:gd name="connsiteY0" fmla="*/ 1216365 h 1558985"/>
                        <a:gd name="connsiteX1" fmla="*/ 0 w 827115"/>
                        <a:gd name="connsiteY1" fmla="*/ -1 h 1558985"/>
                        <a:gd name="connsiteX2" fmla="*/ 786113 w 827115"/>
                        <a:gd name="connsiteY2" fmla="*/ 1372416 h 1558985"/>
                        <a:gd name="connsiteX3" fmla="*/ 20256 w 827115"/>
                        <a:gd name="connsiteY3" fmla="*/ 1216365 h 1558985"/>
                        <a:gd name="connsiteX0" fmla="*/ 20256 w 782066"/>
                        <a:gd name="connsiteY0" fmla="*/ 1216365 h 1616097"/>
                        <a:gd name="connsiteX1" fmla="*/ 0 w 782066"/>
                        <a:gd name="connsiteY1" fmla="*/ -1 h 1616097"/>
                        <a:gd name="connsiteX2" fmla="*/ 737780 w 782066"/>
                        <a:gd name="connsiteY2" fmla="*/ 1455751 h 1616097"/>
                        <a:gd name="connsiteX3" fmla="*/ 20256 w 782066"/>
                        <a:gd name="connsiteY3" fmla="*/ 1216365 h 1616097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845380"/>
                        <a:gd name="connsiteY0" fmla="*/ 1110146 h 1589304"/>
                        <a:gd name="connsiteX1" fmla="*/ 0 w 845380"/>
                        <a:gd name="connsiteY1" fmla="*/ -1 h 1589304"/>
                        <a:gd name="connsiteX2" fmla="*/ 805575 w 845380"/>
                        <a:gd name="connsiteY2" fmla="*/ 1454401 h 1589304"/>
                        <a:gd name="connsiteX3" fmla="*/ 168003 w 845380"/>
                        <a:gd name="connsiteY3" fmla="*/ 1110146 h 1589304"/>
                        <a:gd name="connsiteX0" fmla="*/ 168003 w 845380"/>
                        <a:gd name="connsiteY0" fmla="*/ 1110146 h 1625280"/>
                        <a:gd name="connsiteX1" fmla="*/ 0 w 845380"/>
                        <a:gd name="connsiteY1" fmla="*/ -1 h 1625280"/>
                        <a:gd name="connsiteX2" fmla="*/ 805575 w 845380"/>
                        <a:gd name="connsiteY2" fmla="*/ 1454401 h 1625280"/>
                        <a:gd name="connsiteX3" fmla="*/ 168003 w 845380"/>
                        <a:gd name="connsiteY3" fmla="*/ 1110146 h 1625280"/>
                        <a:gd name="connsiteX0" fmla="*/ 321154 w 991018"/>
                        <a:gd name="connsiteY0" fmla="*/ 1164980 h 1680114"/>
                        <a:gd name="connsiteX1" fmla="*/ 0 w 991018"/>
                        <a:gd name="connsiteY1" fmla="*/ 1 h 1680114"/>
                        <a:gd name="connsiteX2" fmla="*/ 958726 w 991018"/>
                        <a:gd name="connsiteY2" fmla="*/ 1509235 h 1680114"/>
                        <a:gd name="connsiteX3" fmla="*/ 321154 w 991018"/>
                        <a:gd name="connsiteY3" fmla="*/ 1164980 h 1680114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66281"/>
                        <a:gd name="connsiteY0" fmla="*/ 934844 h 1673187"/>
                        <a:gd name="connsiteX1" fmla="*/ 0 w 966281"/>
                        <a:gd name="connsiteY1" fmla="*/ 1 h 1673187"/>
                        <a:gd name="connsiteX2" fmla="*/ 932921 w 966281"/>
                        <a:gd name="connsiteY2" fmla="*/ 1546587 h 1673187"/>
                        <a:gd name="connsiteX3" fmla="*/ 250914 w 966281"/>
                        <a:gd name="connsiteY3" fmla="*/ 934844 h 1673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6281" h="1673187">
                          <a:moveTo>
                            <a:pt x="250914" y="934844"/>
                          </a:moveTo>
                          <a:cubicBezTo>
                            <a:pt x="213586" y="440572"/>
                            <a:pt x="252022" y="620244"/>
                            <a:pt x="0" y="1"/>
                          </a:cubicBezTo>
                          <a:cubicBezTo>
                            <a:pt x="509461" y="185064"/>
                            <a:pt x="1115959" y="539014"/>
                            <a:pt x="932921" y="1546587"/>
                          </a:cubicBezTo>
                          <a:cubicBezTo>
                            <a:pt x="622396" y="1950422"/>
                            <a:pt x="443214" y="1290119"/>
                            <a:pt x="250914" y="9348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87611">
                          <a:schemeClr val="accent6">
                            <a:lumMod val="50000"/>
                          </a:schemeClr>
                        </a:gs>
                        <a:gs pos="49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</p:grpSp>
            </p:grpSp>
            <p:grpSp>
              <p:nvGrpSpPr>
                <p:cNvPr id="6" name="Group 5"/>
                <p:cNvGrpSpPr/>
                <p:nvPr/>
              </p:nvGrpSpPr>
              <p:grpSpPr>
                <a:xfrm rot="20263208">
                  <a:off x="3050538" y="3556055"/>
                  <a:ext cx="1280221" cy="1645218"/>
                  <a:chOff x="4435611" y="3009251"/>
                  <a:chExt cx="2517547" cy="3235311"/>
                </a:xfrm>
              </p:grpSpPr>
              <p:sp>
                <p:nvSpPr>
                  <p:cNvPr id="107" name="Isosceles Triangle 3"/>
                  <p:cNvSpPr/>
                  <p:nvPr/>
                </p:nvSpPr>
                <p:spPr>
                  <a:xfrm rot="1210517" flipH="1">
                    <a:off x="4896699" y="4288328"/>
                    <a:ext cx="352470" cy="1956234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2470" h="1956234">
                        <a:moveTo>
                          <a:pt x="142700" y="1869131"/>
                        </a:moveTo>
                        <a:cubicBezTo>
                          <a:pt x="153226" y="1257593"/>
                          <a:pt x="518684" y="697749"/>
                          <a:pt x="0" y="0"/>
                        </a:cubicBezTo>
                        <a:cubicBezTo>
                          <a:pt x="643020" y="565219"/>
                          <a:pt x="190439" y="1219879"/>
                          <a:pt x="285658" y="1829818"/>
                        </a:cubicBezTo>
                        <a:cubicBezTo>
                          <a:pt x="134064" y="2090094"/>
                          <a:pt x="248446" y="1867532"/>
                          <a:pt x="142700" y="1869131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3" name="Group 2"/>
                  <p:cNvGrpSpPr/>
                  <p:nvPr/>
                </p:nvGrpSpPr>
                <p:grpSpPr>
                  <a:xfrm>
                    <a:off x="4435611" y="3009251"/>
                    <a:ext cx="2517547" cy="2253981"/>
                    <a:chOff x="5921963" y="1877159"/>
                    <a:chExt cx="3682106" cy="3296620"/>
                  </a:xfrm>
                </p:grpSpPr>
                <p:grpSp>
                  <p:nvGrpSpPr>
                    <p:cNvPr id="13" name="Group 12"/>
                    <p:cNvGrpSpPr/>
                    <p:nvPr/>
                  </p:nvGrpSpPr>
                  <p:grpSpPr>
                    <a:xfrm>
                      <a:off x="5921963" y="1877159"/>
                      <a:ext cx="3682106" cy="3296620"/>
                      <a:chOff x="731394" y="1090308"/>
                      <a:chExt cx="3682106" cy="3296620"/>
                    </a:xfrm>
                  </p:grpSpPr>
                  <p:sp>
                    <p:nvSpPr>
                      <p:cNvPr id="14" name="Isosceles Triangle 6"/>
                      <p:cNvSpPr/>
                      <p:nvPr/>
                    </p:nvSpPr>
                    <p:spPr>
                      <a:xfrm rot="18619897">
                        <a:off x="2676918" y="2638410"/>
                        <a:ext cx="1228991" cy="2244172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5" name="Isosceles Triangle 6"/>
                      <p:cNvSpPr/>
                      <p:nvPr/>
                    </p:nvSpPr>
                    <p:spPr>
                      <a:xfrm rot="2531749">
                        <a:off x="1277124" y="3017012"/>
                        <a:ext cx="1337674" cy="1369916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197068"/>
                          <a:gd name="connsiteY0" fmla="*/ 1354908 h 1913125"/>
                          <a:gd name="connsiteX1" fmla="*/ 467050 w 1197068"/>
                          <a:gd name="connsiteY1" fmla="*/ 0 h 1913125"/>
                          <a:gd name="connsiteX2" fmla="*/ 1197068 w 1197068"/>
                          <a:gd name="connsiteY2" fmla="*/ 920025 h 1913125"/>
                          <a:gd name="connsiteX3" fmla="*/ 9850 w 1197068"/>
                          <a:gd name="connsiteY3" fmla="*/ 1354908 h 1913125"/>
                          <a:gd name="connsiteX0" fmla="*/ 7971 w 1320090"/>
                          <a:gd name="connsiteY0" fmla="*/ 1375185 h 1927556"/>
                          <a:gd name="connsiteX1" fmla="*/ 590072 w 1320090"/>
                          <a:gd name="connsiteY1" fmla="*/ 0 h 1927556"/>
                          <a:gd name="connsiteX2" fmla="*/ 1320090 w 1320090"/>
                          <a:gd name="connsiteY2" fmla="*/ 920025 h 1927556"/>
                          <a:gd name="connsiteX3" fmla="*/ 7971 w 1320090"/>
                          <a:gd name="connsiteY3" fmla="*/ 1375185 h 1927556"/>
                          <a:gd name="connsiteX0" fmla="*/ 7971 w 1320090"/>
                          <a:gd name="connsiteY0" fmla="*/ 1375185 h 2057755"/>
                          <a:gd name="connsiteX1" fmla="*/ 590072 w 1320090"/>
                          <a:gd name="connsiteY1" fmla="*/ 0 h 2057755"/>
                          <a:gd name="connsiteX2" fmla="*/ 1320090 w 1320090"/>
                          <a:gd name="connsiteY2" fmla="*/ 920025 h 2057755"/>
                          <a:gd name="connsiteX3" fmla="*/ 7971 w 1320090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37674" h="2057757">
                            <a:moveTo>
                              <a:pt x="25555" y="1375185"/>
                            </a:moveTo>
                            <a:cubicBezTo>
                              <a:pt x="-138358" y="741460"/>
                              <a:pt x="537126" y="522609"/>
                              <a:pt x="607656" y="0"/>
                            </a:cubicBezTo>
                            <a:cubicBezTo>
                              <a:pt x="735211" y="541171"/>
                              <a:pt x="1250176" y="31461"/>
                              <a:pt x="1337674" y="920025"/>
                            </a:cubicBezTo>
                            <a:cubicBezTo>
                              <a:pt x="1187475" y="1674892"/>
                              <a:pt x="721729" y="2796411"/>
                              <a:pt x="25555" y="1375185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6" name="Isosceles Triangle 6"/>
                      <p:cNvSpPr/>
                      <p:nvPr/>
                    </p:nvSpPr>
                    <p:spPr>
                      <a:xfrm rot="15667023">
                        <a:off x="2914798" y="1610008"/>
                        <a:ext cx="849364" cy="2118263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40595 w 849364"/>
                          <a:gd name="connsiteY0" fmla="*/ 1241424 h 2000391"/>
                          <a:gd name="connsiteX1" fmla="*/ 87423 w 849364"/>
                          <a:gd name="connsiteY1" fmla="*/ 0 h 2000391"/>
                          <a:gd name="connsiteX2" fmla="*/ 849364 w 849364"/>
                          <a:gd name="connsiteY2" fmla="*/ 1344727 h 2000391"/>
                          <a:gd name="connsiteX3" fmla="*/ 40595 w 849364"/>
                          <a:gd name="connsiteY3" fmla="*/ 1241424 h 2000391"/>
                          <a:gd name="connsiteX0" fmla="*/ 40595 w 849364"/>
                          <a:gd name="connsiteY0" fmla="*/ 1241424 h 2118263"/>
                          <a:gd name="connsiteX1" fmla="*/ 87423 w 849364"/>
                          <a:gd name="connsiteY1" fmla="*/ 0 h 2118263"/>
                          <a:gd name="connsiteX2" fmla="*/ 849364 w 849364"/>
                          <a:gd name="connsiteY2" fmla="*/ 1344727 h 2118263"/>
                          <a:gd name="connsiteX3" fmla="*/ 40595 w 849364"/>
                          <a:gd name="connsiteY3" fmla="*/ 1241424 h 21182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9364" h="2118263">
                            <a:moveTo>
                              <a:pt x="40595" y="1241424"/>
                            </a:moveTo>
                            <a:cubicBezTo>
                              <a:pt x="-42669" y="741321"/>
                              <a:pt x="16893" y="522609"/>
                              <a:pt x="87423" y="0"/>
                            </a:cubicBezTo>
                            <a:cubicBezTo>
                              <a:pt x="214978" y="541170"/>
                              <a:pt x="761866" y="456163"/>
                              <a:pt x="849364" y="1344727"/>
                            </a:cubicBezTo>
                            <a:cubicBezTo>
                              <a:pt x="699165" y="2099594"/>
                              <a:pt x="-84724" y="2663371"/>
                              <a:pt x="40595" y="124142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7" name="Isosceles Triangle 6"/>
                      <p:cNvSpPr/>
                      <p:nvPr/>
                    </p:nvSpPr>
                    <p:spPr>
                      <a:xfrm rot="11387046">
                        <a:off x="1772590" y="1090308"/>
                        <a:ext cx="1228991" cy="2063311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4200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8" name="Isosceles Triangle 6"/>
                      <p:cNvSpPr/>
                      <p:nvPr/>
                    </p:nvSpPr>
                    <p:spPr>
                      <a:xfrm rot="7470596">
                        <a:off x="1205188" y="1701066"/>
                        <a:ext cx="915499" cy="1863087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865238"/>
                          <a:gd name="connsiteY0" fmla="*/ 1354908 h 2167221"/>
                          <a:gd name="connsiteX1" fmla="*/ 467050 w 865238"/>
                          <a:gd name="connsiteY1" fmla="*/ 0 h 2167221"/>
                          <a:gd name="connsiteX2" fmla="*/ 865238 w 865238"/>
                          <a:gd name="connsiteY2" fmla="*/ 1567362 h 2167221"/>
                          <a:gd name="connsiteX3" fmla="*/ 9850 w 865238"/>
                          <a:gd name="connsiteY3" fmla="*/ 1354908 h 2167221"/>
                          <a:gd name="connsiteX0" fmla="*/ 10392 w 838156"/>
                          <a:gd name="connsiteY0" fmla="*/ 1647579 h 2327157"/>
                          <a:gd name="connsiteX1" fmla="*/ 439968 w 838156"/>
                          <a:gd name="connsiteY1" fmla="*/ 0 h 2327157"/>
                          <a:gd name="connsiteX2" fmla="*/ 838156 w 838156"/>
                          <a:gd name="connsiteY2" fmla="*/ 1567362 h 2327157"/>
                          <a:gd name="connsiteX3" fmla="*/ 10392 w 838156"/>
                          <a:gd name="connsiteY3" fmla="*/ 1647579 h 2327157"/>
                          <a:gd name="connsiteX0" fmla="*/ 10392 w 838156"/>
                          <a:gd name="connsiteY0" fmla="*/ 1647579 h 2129648"/>
                          <a:gd name="connsiteX1" fmla="*/ 439968 w 838156"/>
                          <a:gd name="connsiteY1" fmla="*/ 0 h 2129648"/>
                          <a:gd name="connsiteX2" fmla="*/ 838156 w 838156"/>
                          <a:gd name="connsiteY2" fmla="*/ 1567362 h 2129648"/>
                          <a:gd name="connsiteX3" fmla="*/ 10392 w 838156"/>
                          <a:gd name="connsiteY3" fmla="*/ 1647579 h 2129648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72151"/>
                          <a:gd name="connsiteY0" fmla="*/ 1412543 h 1810596"/>
                          <a:gd name="connsiteX1" fmla="*/ 360672 w 872151"/>
                          <a:gd name="connsiteY1" fmla="*/ 0 h 1810596"/>
                          <a:gd name="connsiteX2" fmla="*/ 872151 w 872151"/>
                          <a:gd name="connsiteY2" fmla="*/ 1140128 h 1810596"/>
                          <a:gd name="connsiteX3" fmla="*/ 12391 w 872151"/>
                          <a:gd name="connsiteY3" fmla="*/ 1412543 h 1810596"/>
                          <a:gd name="connsiteX0" fmla="*/ 12391 w 872701"/>
                          <a:gd name="connsiteY0" fmla="*/ 1412543 h 2049864"/>
                          <a:gd name="connsiteX1" fmla="*/ 360672 w 872701"/>
                          <a:gd name="connsiteY1" fmla="*/ 0 h 2049864"/>
                          <a:gd name="connsiteX2" fmla="*/ 872151 w 872701"/>
                          <a:gd name="connsiteY2" fmla="*/ 1140128 h 2049864"/>
                          <a:gd name="connsiteX3" fmla="*/ 431129 w 872701"/>
                          <a:gd name="connsiteY3" fmla="*/ 2046128 h 2049864"/>
                          <a:gd name="connsiteX4" fmla="*/ 12391 w 872701"/>
                          <a:gd name="connsiteY4" fmla="*/ 1412543 h 2049864"/>
                          <a:gd name="connsiteX0" fmla="*/ 10595 w 942508"/>
                          <a:gd name="connsiteY0" fmla="*/ 1509371 h 2050977"/>
                          <a:gd name="connsiteX1" fmla="*/ 430479 w 942508"/>
                          <a:gd name="connsiteY1" fmla="*/ 0 h 2050977"/>
                          <a:gd name="connsiteX2" fmla="*/ 941958 w 942508"/>
                          <a:gd name="connsiteY2" fmla="*/ 1140128 h 2050977"/>
                          <a:gd name="connsiteX3" fmla="*/ 500936 w 942508"/>
                          <a:gd name="connsiteY3" fmla="*/ 2046128 h 2050977"/>
                          <a:gd name="connsiteX4" fmla="*/ 10595 w 942508"/>
                          <a:gd name="connsiteY4" fmla="*/ 1509371 h 2050977"/>
                          <a:gd name="connsiteX0" fmla="*/ 10595 w 788537"/>
                          <a:gd name="connsiteY0" fmla="*/ 1509371 h 2050977"/>
                          <a:gd name="connsiteX1" fmla="*/ 430479 w 788537"/>
                          <a:gd name="connsiteY1" fmla="*/ 0 h 2050977"/>
                          <a:gd name="connsiteX2" fmla="*/ 787493 w 788537"/>
                          <a:gd name="connsiteY2" fmla="*/ 1177445 h 2050977"/>
                          <a:gd name="connsiteX3" fmla="*/ 500936 w 788537"/>
                          <a:gd name="connsiteY3" fmla="*/ 2046128 h 2050977"/>
                          <a:gd name="connsiteX4" fmla="*/ 10595 w 788537"/>
                          <a:gd name="connsiteY4" fmla="*/ 1509371 h 2050977"/>
                          <a:gd name="connsiteX0" fmla="*/ 10595 w 898973"/>
                          <a:gd name="connsiteY0" fmla="*/ 1509371 h 2050977"/>
                          <a:gd name="connsiteX1" fmla="*/ 430479 w 898973"/>
                          <a:gd name="connsiteY1" fmla="*/ 0 h 2050977"/>
                          <a:gd name="connsiteX2" fmla="*/ 787493 w 898973"/>
                          <a:gd name="connsiteY2" fmla="*/ 1177445 h 2050977"/>
                          <a:gd name="connsiteX3" fmla="*/ 500936 w 898973"/>
                          <a:gd name="connsiteY3" fmla="*/ 2046128 h 2050977"/>
                          <a:gd name="connsiteX4" fmla="*/ 10595 w 898973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914477"/>
                          <a:gd name="connsiteY0" fmla="*/ 1509371 h 2050977"/>
                          <a:gd name="connsiteX1" fmla="*/ 430479 w 914477"/>
                          <a:gd name="connsiteY1" fmla="*/ 0 h 2050977"/>
                          <a:gd name="connsiteX2" fmla="*/ 830225 w 914477"/>
                          <a:gd name="connsiteY2" fmla="*/ 1043409 h 2050977"/>
                          <a:gd name="connsiteX3" fmla="*/ 500936 w 914477"/>
                          <a:gd name="connsiteY3" fmla="*/ 2046128 h 2050977"/>
                          <a:gd name="connsiteX4" fmla="*/ 10595 w 914477"/>
                          <a:gd name="connsiteY4" fmla="*/ 1509371 h 2050977"/>
                          <a:gd name="connsiteX0" fmla="*/ 10595 w 947475"/>
                          <a:gd name="connsiteY0" fmla="*/ 1509371 h 1998752"/>
                          <a:gd name="connsiteX1" fmla="*/ 430479 w 947475"/>
                          <a:gd name="connsiteY1" fmla="*/ 0 h 1998752"/>
                          <a:gd name="connsiteX2" fmla="*/ 830225 w 947475"/>
                          <a:gd name="connsiteY2" fmla="*/ 1043409 h 1998752"/>
                          <a:gd name="connsiteX3" fmla="*/ 693548 w 947475"/>
                          <a:gd name="connsiteY3" fmla="*/ 1992968 h 1998752"/>
                          <a:gd name="connsiteX4" fmla="*/ 10595 w 947475"/>
                          <a:gd name="connsiteY4" fmla="*/ 1509371 h 1998752"/>
                          <a:gd name="connsiteX0" fmla="*/ 12286 w 881208"/>
                          <a:gd name="connsiteY0" fmla="*/ 1543765 h 1999565"/>
                          <a:gd name="connsiteX1" fmla="*/ 364212 w 881208"/>
                          <a:gd name="connsiteY1" fmla="*/ 0 h 1999565"/>
                          <a:gd name="connsiteX2" fmla="*/ 763958 w 881208"/>
                          <a:gd name="connsiteY2" fmla="*/ 1043409 h 1999565"/>
                          <a:gd name="connsiteX3" fmla="*/ 627281 w 881208"/>
                          <a:gd name="connsiteY3" fmla="*/ 1992968 h 1999565"/>
                          <a:gd name="connsiteX4" fmla="*/ 12286 w 881208"/>
                          <a:gd name="connsiteY4" fmla="*/ 1543765 h 1999565"/>
                          <a:gd name="connsiteX0" fmla="*/ 13820 w 882742"/>
                          <a:gd name="connsiteY0" fmla="*/ 1474871 h 1930671"/>
                          <a:gd name="connsiteX1" fmla="*/ 318323 w 882742"/>
                          <a:gd name="connsiteY1" fmla="*/ 0 h 1930671"/>
                          <a:gd name="connsiteX2" fmla="*/ 765492 w 882742"/>
                          <a:gd name="connsiteY2" fmla="*/ 974515 h 1930671"/>
                          <a:gd name="connsiteX3" fmla="*/ 628815 w 882742"/>
                          <a:gd name="connsiteY3" fmla="*/ 1924074 h 1930671"/>
                          <a:gd name="connsiteX4" fmla="*/ 13820 w 882742"/>
                          <a:gd name="connsiteY4" fmla="*/ 1474871 h 1930671"/>
                          <a:gd name="connsiteX0" fmla="*/ 9237 w 1066046"/>
                          <a:gd name="connsiteY0" fmla="*/ 1523918 h 1932288"/>
                          <a:gd name="connsiteX1" fmla="*/ 501627 w 1066046"/>
                          <a:gd name="connsiteY1" fmla="*/ 0 h 1932288"/>
                          <a:gd name="connsiteX2" fmla="*/ 948796 w 1066046"/>
                          <a:gd name="connsiteY2" fmla="*/ 974515 h 1932288"/>
                          <a:gd name="connsiteX3" fmla="*/ 812119 w 1066046"/>
                          <a:gd name="connsiteY3" fmla="*/ 1924074 h 1932288"/>
                          <a:gd name="connsiteX4" fmla="*/ 9237 w 1066046"/>
                          <a:gd name="connsiteY4" fmla="*/ 1523918 h 1932288"/>
                          <a:gd name="connsiteX0" fmla="*/ 9237 w 1038018"/>
                          <a:gd name="connsiteY0" fmla="*/ 1523918 h 1906778"/>
                          <a:gd name="connsiteX1" fmla="*/ 501627 w 1038018"/>
                          <a:gd name="connsiteY1" fmla="*/ 0 h 1906778"/>
                          <a:gd name="connsiteX2" fmla="*/ 948796 w 1038018"/>
                          <a:gd name="connsiteY2" fmla="*/ 974515 h 1906778"/>
                          <a:gd name="connsiteX3" fmla="*/ 657119 w 1038018"/>
                          <a:gd name="connsiteY3" fmla="*/ 1897337 h 1906778"/>
                          <a:gd name="connsiteX4" fmla="*/ 9237 w 1038018"/>
                          <a:gd name="connsiteY4" fmla="*/ 1523918 h 1906778"/>
                          <a:gd name="connsiteX0" fmla="*/ 9237 w 1020056"/>
                          <a:gd name="connsiteY0" fmla="*/ 1523918 h 1863087"/>
                          <a:gd name="connsiteX1" fmla="*/ 501627 w 1020056"/>
                          <a:gd name="connsiteY1" fmla="*/ 0 h 1863087"/>
                          <a:gd name="connsiteX2" fmla="*/ 948796 w 1020056"/>
                          <a:gd name="connsiteY2" fmla="*/ 974515 h 1863087"/>
                          <a:gd name="connsiteX3" fmla="*/ 497329 w 1020056"/>
                          <a:gd name="connsiteY3" fmla="*/ 1850509 h 1863087"/>
                          <a:gd name="connsiteX4" fmla="*/ 9237 w 1020056"/>
                          <a:gd name="connsiteY4" fmla="*/ 1523918 h 1863087"/>
                          <a:gd name="connsiteX0" fmla="*/ 9237 w 915499"/>
                          <a:gd name="connsiteY0" fmla="*/ 1523918 h 1863087"/>
                          <a:gd name="connsiteX1" fmla="*/ 501627 w 915499"/>
                          <a:gd name="connsiteY1" fmla="*/ 0 h 1863087"/>
                          <a:gd name="connsiteX2" fmla="*/ 831903 w 915499"/>
                          <a:gd name="connsiteY2" fmla="*/ 1036358 h 1863087"/>
                          <a:gd name="connsiteX3" fmla="*/ 497329 w 915499"/>
                          <a:gd name="connsiteY3" fmla="*/ 1850509 h 1863087"/>
                          <a:gd name="connsiteX4" fmla="*/ 9237 w 915499"/>
                          <a:gd name="connsiteY4" fmla="*/ 1523918 h 18630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15499" h="1863087">
                            <a:moveTo>
                              <a:pt x="9237" y="1523918"/>
                            </a:moveTo>
                            <a:cubicBezTo>
                              <a:pt x="-74027" y="1023815"/>
                              <a:pt x="431097" y="522609"/>
                              <a:pt x="501627" y="0"/>
                            </a:cubicBezTo>
                            <a:cubicBezTo>
                              <a:pt x="701724" y="457370"/>
                              <a:pt x="418800" y="354586"/>
                              <a:pt x="831903" y="1036358"/>
                            </a:cubicBezTo>
                            <a:cubicBezTo>
                              <a:pt x="1102913" y="1522410"/>
                              <a:pt x="640622" y="1805107"/>
                              <a:pt x="497329" y="1850509"/>
                            </a:cubicBezTo>
                            <a:cubicBezTo>
                              <a:pt x="354036" y="1895911"/>
                              <a:pt x="24679" y="1825385"/>
                              <a:pt x="9237" y="152391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47" name="Group 46"/>
                    <p:cNvGrpSpPr/>
                    <p:nvPr/>
                  </p:nvGrpSpPr>
                  <p:grpSpPr>
                    <a:xfrm rot="1548207">
                      <a:off x="7560096" y="2970817"/>
                      <a:ext cx="542449" cy="1122629"/>
                      <a:chOff x="2190652" y="1669979"/>
                      <a:chExt cx="842364" cy="1743320"/>
                    </a:xfrm>
                  </p:grpSpPr>
                  <p:grpSp>
                    <p:nvGrpSpPr>
                      <p:cNvPr id="48" name="Group 47"/>
                      <p:cNvGrpSpPr/>
                      <p:nvPr/>
                    </p:nvGrpSpPr>
                    <p:grpSpPr>
                      <a:xfrm rot="762933">
                        <a:off x="2583161" y="1704205"/>
                        <a:ext cx="286209" cy="1501574"/>
                        <a:chOff x="2244673" y="2138221"/>
                        <a:chExt cx="286209" cy="1501574"/>
                      </a:xfrm>
                    </p:grpSpPr>
                    <p:sp>
                      <p:nvSpPr>
                        <p:cNvPr id="71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64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72" name="Oval 71"/>
                        <p:cNvSpPr/>
                        <p:nvPr/>
                      </p:nvSpPr>
                      <p:spPr>
                        <a:xfrm rot="2487342">
                          <a:off x="2405819" y="213822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9" name="Group 48"/>
                      <p:cNvGrpSpPr/>
                      <p:nvPr/>
                    </p:nvGrpSpPr>
                    <p:grpSpPr>
                      <a:xfrm rot="20959046">
                        <a:off x="2217765" y="1802269"/>
                        <a:ext cx="346711" cy="1401039"/>
                        <a:chOff x="2256969" y="2149533"/>
                        <a:chExt cx="346711" cy="1401039"/>
                      </a:xfrm>
                    </p:grpSpPr>
                    <p:sp>
                      <p:nvSpPr>
                        <p:cNvPr id="69" name="Isosceles Triangle 18"/>
                        <p:cNvSpPr/>
                        <p:nvPr/>
                      </p:nvSpPr>
                      <p:spPr>
                        <a:xfrm>
                          <a:off x="2256969" y="2258778"/>
                          <a:ext cx="249464" cy="129179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0">
                              <a:schemeClr val="bg1"/>
                            </a:gs>
                            <a:gs pos="51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70" name="Oval 69"/>
                        <p:cNvSpPr/>
                        <p:nvPr/>
                      </p:nvSpPr>
                      <p:spPr>
                        <a:xfrm rot="20742339">
                          <a:off x="2478617" y="2149533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0" name="Group 49"/>
                      <p:cNvGrpSpPr/>
                      <p:nvPr/>
                    </p:nvGrpSpPr>
                    <p:grpSpPr>
                      <a:xfrm rot="20938360">
                        <a:off x="2190652" y="2131598"/>
                        <a:ext cx="267923" cy="1269716"/>
                        <a:chOff x="2256970" y="2163257"/>
                        <a:chExt cx="267923" cy="1269716"/>
                      </a:xfrm>
                    </p:grpSpPr>
                    <p:sp>
                      <p:nvSpPr>
                        <p:cNvPr id="67" name="Isosceles Triangle 18"/>
                        <p:cNvSpPr/>
                        <p:nvPr/>
                      </p:nvSpPr>
                      <p:spPr>
                        <a:xfrm>
                          <a:off x="2256970" y="2272323"/>
                          <a:ext cx="242450" cy="1160650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2450" h="1160650">
                              <a:moveTo>
                                <a:pt x="0" y="985642"/>
                              </a:moveTo>
                              <a:cubicBezTo>
                                <a:pt x="9918" y="681026"/>
                                <a:pt x="80356" y="333063"/>
                                <a:pt x="163511" y="0"/>
                              </a:cubicBezTo>
                              <a:cubicBezTo>
                                <a:pt x="161173" y="351648"/>
                                <a:pt x="33980" y="681212"/>
                                <a:pt x="242450" y="1041398"/>
                              </a:cubicBezTo>
                              <a:cubicBezTo>
                                <a:pt x="198803" y="1100871"/>
                                <a:pt x="264708" y="1305295"/>
                                <a:pt x="0" y="98564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 dirty="0"/>
                        </a:p>
                      </p:txBody>
                    </p:sp>
                    <p:sp>
                      <p:nvSpPr>
                        <p:cNvPr id="68" name="Oval 67"/>
                        <p:cNvSpPr/>
                        <p:nvPr/>
                      </p:nvSpPr>
                      <p:spPr>
                        <a:xfrm rot="21055013">
                          <a:off x="2399830" y="2163257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1" name="Group 50"/>
                      <p:cNvGrpSpPr/>
                      <p:nvPr/>
                    </p:nvGrpSpPr>
                    <p:grpSpPr>
                      <a:xfrm rot="168991">
                        <a:off x="2417633" y="1669979"/>
                        <a:ext cx="308093" cy="1584710"/>
                        <a:chOff x="2244673" y="2172451"/>
                        <a:chExt cx="308093" cy="1467344"/>
                      </a:xfrm>
                    </p:grpSpPr>
                    <p:sp>
                      <p:nvSpPr>
                        <p:cNvPr id="65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41000">
                              <a:schemeClr val="tx2">
                                <a:lumMod val="20000"/>
                                <a:lumOff val="80000"/>
                              </a:schemeClr>
                            </a:gs>
                            <a:gs pos="0">
                              <a:schemeClr val="bg1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66" name="Oval 65"/>
                        <p:cNvSpPr/>
                        <p:nvPr/>
                      </p:nvSpPr>
                      <p:spPr>
                        <a:xfrm rot="367781">
                          <a:off x="2427703" y="217245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2" name="Group 51"/>
                      <p:cNvGrpSpPr/>
                      <p:nvPr/>
                    </p:nvGrpSpPr>
                    <p:grpSpPr>
                      <a:xfrm rot="1356516">
                        <a:off x="2728101" y="1808070"/>
                        <a:ext cx="304915" cy="1503049"/>
                        <a:chOff x="2244673" y="2136746"/>
                        <a:chExt cx="304915" cy="1503049"/>
                      </a:xfrm>
                    </p:grpSpPr>
                    <p:sp>
                      <p:nvSpPr>
                        <p:cNvPr id="63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29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64" name="Oval 63"/>
                        <p:cNvSpPr/>
                        <p:nvPr/>
                      </p:nvSpPr>
                      <p:spPr>
                        <a:xfrm rot="2487342">
                          <a:off x="2424525" y="2136746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3" name="Group 52"/>
                      <p:cNvGrpSpPr/>
                      <p:nvPr/>
                    </p:nvGrpSpPr>
                    <p:grpSpPr>
                      <a:xfrm rot="1470233">
                        <a:off x="2716383" y="2207724"/>
                        <a:ext cx="293859" cy="1200621"/>
                        <a:chOff x="2256968" y="2163508"/>
                        <a:chExt cx="293859" cy="1200621"/>
                      </a:xfrm>
                    </p:grpSpPr>
                    <p:sp>
                      <p:nvSpPr>
                        <p:cNvPr id="61" name="Oval 60"/>
                        <p:cNvSpPr/>
                        <p:nvPr/>
                      </p:nvSpPr>
                      <p:spPr>
                        <a:xfrm rot="1067978">
                          <a:off x="2394713" y="216350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62" name="Isosceles Triangle 18"/>
                        <p:cNvSpPr/>
                        <p:nvPr/>
                      </p:nvSpPr>
                      <p:spPr>
                        <a:xfrm>
                          <a:off x="2256968" y="2310954"/>
                          <a:ext cx="293859" cy="105317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293859"/>
                            <a:gd name="connsiteY0" fmla="*/ 947012 h 1053175"/>
                            <a:gd name="connsiteX1" fmla="*/ 228887 w 293859"/>
                            <a:gd name="connsiteY1" fmla="*/ 0 h 1053175"/>
                            <a:gd name="connsiteX2" fmla="*/ 242450 w 293859"/>
                            <a:gd name="connsiteY2" fmla="*/ 1002768 h 1053175"/>
                            <a:gd name="connsiteX3" fmla="*/ 0 w 293859"/>
                            <a:gd name="connsiteY3" fmla="*/ 947012 h 10531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93859" h="1053175">
                              <a:moveTo>
                                <a:pt x="0" y="947012"/>
                              </a:moveTo>
                              <a:cubicBezTo>
                                <a:pt x="142628" y="658554"/>
                                <a:pt x="272053" y="422956"/>
                                <a:pt x="228887" y="0"/>
                              </a:cubicBezTo>
                              <a:cubicBezTo>
                                <a:pt x="392464" y="455268"/>
                                <a:pt x="189032" y="643686"/>
                                <a:pt x="242450" y="1002768"/>
                              </a:cubicBezTo>
                              <a:cubicBezTo>
                                <a:pt x="198803" y="1062241"/>
                                <a:pt x="84534" y="1095695"/>
                                <a:pt x="0" y="9470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sp>
                    <p:nvSpPr>
                      <p:cNvPr id="54" name="Oval 53"/>
                      <p:cNvSpPr/>
                      <p:nvPr/>
                    </p:nvSpPr>
                    <p:spPr>
                      <a:xfrm>
                        <a:off x="2351354" y="2924903"/>
                        <a:ext cx="365932" cy="365757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grpSp>
                    <p:nvGrpSpPr>
                      <p:cNvPr id="55" name="Group 54"/>
                      <p:cNvGrpSpPr/>
                      <p:nvPr/>
                    </p:nvGrpSpPr>
                    <p:grpSpPr>
                      <a:xfrm rot="1066954">
                        <a:off x="2467589" y="2177543"/>
                        <a:ext cx="391643" cy="1235756"/>
                        <a:chOff x="2202473" y="2128438"/>
                        <a:chExt cx="391643" cy="1235756"/>
                      </a:xfrm>
                    </p:grpSpPr>
                    <p:sp>
                      <p:nvSpPr>
                        <p:cNvPr id="59" name="Oval 58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60" name="Isosceles Triangle 18"/>
                        <p:cNvSpPr/>
                        <p:nvPr/>
                      </p:nvSpPr>
                      <p:spPr>
                        <a:xfrm>
                          <a:off x="2202473" y="2258778"/>
                          <a:ext cx="391643" cy="1105416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303959"/>
                            <a:gd name="connsiteY0" fmla="*/ 1036184 h 1124775"/>
                            <a:gd name="connsiteX1" fmla="*/ 303959 w 303959"/>
                            <a:gd name="connsiteY1" fmla="*/ 0 h 1124775"/>
                            <a:gd name="connsiteX2" fmla="*/ 296945 w 303959"/>
                            <a:gd name="connsiteY2" fmla="*/ 1054944 h 1124775"/>
                            <a:gd name="connsiteX3" fmla="*/ 0 w 303959"/>
                            <a:gd name="connsiteY3" fmla="*/ 1036184 h 1124775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1643" h="1105416">
                              <a:moveTo>
                                <a:pt x="0" y="1036184"/>
                              </a:moveTo>
                              <a:cubicBezTo>
                                <a:pt x="142628" y="747726"/>
                                <a:pt x="220804" y="333063"/>
                                <a:pt x="303959" y="0"/>
                              </a:cubicBezTo>
                              <a:cubicBezTo>
                                <a:pt x="301621" y="351648"/>
                                <a:pt x="270027" y="747043"/>
                                <a:pt x="391643" y="997247"/>
                              </a:cubicBezTo>
                              <a:cubicBezTo>
                                <a:pt x="347996" y="1056720"/>
                                <a:pt x="84534" y="1184867"/>
                                <a:pt x="0" y="103618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6" name="Group 55"/>
                      <p:cNvGrpSpPr/>
                      <p:nvPr/>
                    </p:nvGrpSpPr>
                    <p:grpSpPr>
                      <a:xfrm>
                        <a:off x="2318613" y="2128438"/>
                        <a:ext cx="242556" cy="1231624"/>
                        <a:chOff x="2318613" y="2128438"/>
                        <a:chExt cx="242556" cy="1231624"/>
                      </a:xfrm>
                    </p:grpSpPr>
                    <p:sp>
                      <p:nvSpPr>
                        <p:cNvPr id="57" name="Oval 56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8" name="Isosceles Triangle 18"/>
                        <p:cNvSpPr/>
                        <p:nvPr/>
                      </p:nvSpPr>
                      <p:spPr>
                        <a:xfrm>
                          <a:off x="2318613" y="2258777"/>
                          <a:ext cx="187820" cy="110128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185027"/>
                            <a:gd name="connsiteY0" fmla="*/ 989983 h 1101285"/>
                            <a:gd name="connsiteX1" fmla="*/ 185027 w 185027"/>
                            <a:gd name="connsiteY1" fmla="*/ 0 h 1101285"/>
                            <a:gd name="connsiteX2" fmla="*/ 178013 w 185027"/>
                            <a:gd name="connsiteY2" fmla="*/ 1054944 h 1101285"/>
                            <a:gd name="connsiteX3" fmla="*/ 0 w 185027"/>
                            <a:gd name="connsiteY3" fmla="*/ 989983 h 1101285"/>
                            <a:gd name="connsiteX0" fmla="*/ 2793 w 187820"/>
                            <a:gd name="connsiteY0" fmla="*/ 989983 h 1101285"/>
                            <a:gd name="connsiteX1" fmla="*/ 187820 w 187820"/>
                            <a:gd name="connsiteY1" fmla="*/ 0 h 1101285"/>
                            <a:gd name="connsiteX2" fmla="*/ 180806 w 187820"/>
                            <a:gd name="connsiteY2" fmla="*/ 1054944 h 1101285"/>
                            <a:gd name="connsiteX3" fmla="*/ 2793 w 187820"/>
                            <a:gd name="connsiteY3" fmla="*/ 989983 h 11012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7820" h="1101285">
                              <a:moveTo>
                                <a:pt x="2793" y="989983"/>
                              </a:moveTo>
                              <a:cubicBezTo>
                                <a:pt x="-20276" y="818126"/>
                                <a:pt x="104665" y="333063"/>
                                <a:pt x="187820" y="0"/>
                              </a:cubicBezTo>
                              <a:cubicBezTo>
                                <a:pt x="185482" y="351648"/>
                                <a:pt x="127388" y="695862"/>
                                <a:pt x="180806" y="1054944"/>
                              </a:cubicBezTo>
                              <a:cubicBezTo>
                                <a:pt x="137159" y="1114417"/>
                                <a:pt x="87327" y="1138666"/>
                                <a:pt x="2793" y="989983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108" name="Group 107"/>
                <p:cNvGrpSpPr/>
                <p:nvPr/>
              </p:nvGrpSpPr>
              <p:grpSpPr>
                <a:xfrm rot="19134425" flipH="1">
                  <a:off x="2092069" y="4203554"/>
                  <a:ext cx="1260748" cy="1620193"/>
                  <a:chOff x="4435611" y="3009251"/>
                  <a:chExt cx="2517547" cy="3235311"/>
                </a:xfrm>
              </p:grpSpPr>
              <p:sp>
                <p:nvSpPr>
                  <p:cNvPr id="109" name="Isosceles Triangle 3"/>
                  <p:cNvSpPr/>
                  <p:nvPr/>
                </p:nvSpPr>
                <p:spPr>
                  <a:xfrm rot="1210517" flipH="1">
                    <a:off x="4896699" y="4288328"/>
                    <a:ext cx="352470" cy="1956234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2470" h="1956234">
                        <a:moveTo>
                          <a:pt x="142700" y="1869131"/>
                        </a:moveTo>
                        <a:cubicBezTo>
                          <a:pt x="153226" y="1257593"/>
                          <a:pt x="518684" y="697749"/>
                          <a:pt x="0" y="0"/>
                        </a:cubicBezTo>
                        <a:cubicBezTo>
                          <a:pt x="643020" y="565219"/>
                          <a:pt x="190439" y="1219879"/>
                          <a:pt x="285658" y="1829818"/>
                        </a:cubicBezTo>
                        <a:cubicBezTo>
                          <a:pt x="134064" y="2090094"/>
                          <a:pt x="248446" y="1867532"/>
                          <a:pt x="142700" y="1869131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110" name="Group 109"/>
                  <p:cNvGrpSpPr/>
                  <p:nvPr/>
                </p:nvGrpSpPr>
                <p:grpSpPr>
                  <a:xfrm>
                    <a:off x="4435611" y="3009251"/>
                    <a:ext cx="2517547" cy="2253981"/>
                    <a:chOff x="5921963" y="1877159"/>
                    <a:chExt cx="3682106" cy="3296620"/>
                  </a:xfrm>
                </p:grpSpPr>
                <p:grpSp>
                  <p:nvGrpSpPr>
                    <p:cNvPr id="111" name="Group 110"/>
                    <p:cNvGrpSpPr/>
                    <p:nvPr/>
                  </p:nvGrpSpPr>
                  <p:grpSpPr>
                    <a:xfrm>
                      <a:off x="5921963" y="1877159"/>
                      <a:ext cx="3682106" cy="3296620"/>
                      <a:chOff x="731394" y="1090308"/>
                      <a:chExt cx="3682106" cy="3296620"/>
                    </a:xfrm>
                  </p:grpSpPr>
                  <p:sp>
                    <p:nvSpPr>
                      <p:cNvPr id="138" name="Isosceles Triangle 6"/>
                      <p:cNvSpPr/>
                      <p:nvPr/>
                    </p:nvSpPr>
                    <p:spPr>
                      <a:xfrm rot="18619897">
                        <a:off x="2676918" y="2638410"/>
                        <a:ext cx="1228991" cy="2244172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39" name="Isosceles Triangle 6"/>
                      <p:cNvSpPr/>
                      <p:nvPr/>
                    </p:nvSpPr>
                    <p:spPr>
                      <a:xfrm rot="2531749">
                        <a:off x="1277124" y="3017012"/>
                        <a:ext cx="1337674" cy="1369916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197068"/>
                          <a:gd name="connsiteY0" fmla="*/ 1354908 h 1913125"/>
                          <a:gd name="connsiteX1" fmla="*/ 467050 w 1197068"/>
                          <a:gd name="connsiteY1" fmla="*/ 0 h 1913125"/>
                          <a:gd name="connsiteX2" fmla="*/ 1197068 w 1197068"/>
                          <a:gd name="connsiteY2" fmla="*/ 920025 h 1913125"/>
                          <a:gd name="connsiteX3" fmla="*/ 9850 w 1197068"/>
                          <a:gd name="connsiteY3" fmla="*/ 1354908 h 1913125"/>
                          <a:gd name="connsiteX0" fmla="*/ 7971 w 1320090"/>
                          <a:gd name="connsiteY0" fmla="*/ 1375185 h 1927556"/>
                          <a:gd name="connsiteX1" fmla="*/ 590072 w 1320090"/>
                          <a:gd name="connsiteY1" fmla="*/ 0 h 1927556"/>
                          <a:gd name="connsiteX2" fmla="*/ 1320090 w 1320090"/>
                          <a:gd name="connsiteY2" fmla="*/ 920025 h 1927556"/>
                          <a:gd name="connsiteX3" fmla="*/ 7971 w 1320090"/>
                          <a:gd name="connsiteY3" fmla="*/ 1375185 h 1927556"/>
                          <a:gd name="connsiteX0" fmla="*/ 7971 w 1320090"/>
                          <a:gd name="connsiteY0" fmla="*/ 1375185 h 2057755"/>
                          <a:gd name="connsiteX1" fmla="*/ 590072 w 1320090"/>
                          <a:gd name="connsiteY1" fmla="*/ 0 h 2057755"/>
                          <a:gd name="connsiteX2" fmla="*/ 1320090 w 1320090"/>
                          <a:gd name="connsiteY2" fmla="*/ 920025 h 2057755"/>
                          <a:gd name="connsiteX3" fmla="*/ 7971 w 1320090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37674" h="2057757">
                            <a:moveTo>
                              <a:pt x="25555" y="1375185"/>
                            </a:moveTo>
                            <a:cubicBezTo>
                              <a:pt x="-138358" y="741460"/>
                              <a:pt x="537126" y="522609"/>
                              <a:pt x="607656" y="0"/>
                            </a:cubicBezTo>
                            <a:cubicBezTo>
                              <a:pt x="735211" y="541171"/>
                              <a:pt x="1250176" y="31461"/>
                              <a:pt x="1337674" y="920025"/>
                            </a:cubicBezTo>
                            <a:cubicBezTo>
                              <a:pt x="1187475" y="1674892"/>
                              <a:pt x="721729" y="2796411"/>
                              <a:pt x="25555" y="1375185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40" name="Isosceles Triangle 6"/>
                      <p:cNvSpPr/>
                      <p:nvPr/>
                    </p:nvSpPr>
                    <p:spPr>
                      <a:xfrm rot="15667023">
                        <a:off x="2914798" y="1610008"/>
                        <a:ext cx="849364" cy="2118263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40595 w 849364"/>
                          <a:gd name="connsiteY0" fmla="*/ 1241424 h 2000391"/>
                          <a:gd name="connsiteX1" fmla="*/ 87423 w 849364"/>
                          <a:gd name="connsiteY1" fmla="*/ 0 h 2000391"/>
                          <a:gd name="connsiteX2" fmla="*/ 849364 w 849364"/>
                          <a:gd name="connsiteY2" fmla="*/ 1344727 h 2000391"/>
                          <a:gd name="connsiteX3" fmla="*/ 40595 w 849364"/>
                          <a:gd name="connsiteY3" fmla="*/ 1241424 h 2000391"/>
                          <a:gd name="connsiteX0" fmla="*/ 40595 w 849364"/>
                          <a:gd name="connsiteY0" fmla="*/ 1241424 h 2118263"/>
                          <a:gd name="connsiteX1" fmla="*/ 87423 w 849364"/>
                          <a:gd name="connsiteY1" fmla="*/ 0 h 2118263"/>
                          <a:gd name="connsiteX2" fmla="*/ 849364 w 849364"/>
                          <a:gd name="connsiteY2" fmla="*/ 1344727 h 2118263"/>
                          <a:gd name="connsiteX3" fmla="*/ 40595 w 849364"/>
                          <a:gd name="connsiteY3" fmla="*/ 1241424 h 21182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9364" h="2118263">
                            <a:moveTo>
                              <a:pt x="40595" y="1241424"/>
                            </a:moveTo>
                            <a:cubicBezTo>
                              <a:pt x="-42669" y="741321"/>
                              <a:pt x="16893" y="522609"/>
                              <a:pt x="87423" y="0"/>
                            </a:cubicBezTo>
                            <a:cubicBezTo>
                              <a:pt x="214978" y="541170"/>
                              <a:pt x="761866" y="456163"/>
                              <a:pt x="849364" y="1344727"/>
                            </a:cubicBezTo>
                            <a:cubicBezTo>
                              <a:pt x="699165" y="2099594"/>
                              <a:pt x="-84724" y="2663371"/>
                              <a:pt x="40595" y="124142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41" name="Isosceles Triangle 6"/>
                      <p:cNvSpPr/>
                      <p:nvPr/>
                    </p:nvSpPr>
                    <p:spPr>
                      <a:xfrm rot="11387046">
                        <a:off x="1772590" y="1090308"/>
                        <a:ext cx="1228991" cy="2063311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4200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142" name="Isosceles Triangle 6"/>
                      <p:cNvSpPr/>
                      <p:nvPr/>
                    </p:nvSpPr>
                    <p:spPr>
                      <a:xfrm rot="7470596">
                        <a:off x="1205188" y="1701066"/>
                        <a:ext cx="915499" cy="1863087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865238"/>
                          <a:gd name="connsiteY0" fmla="*/ 1354908 h 2167221"/>
                          <a:gd name="connsiteX1" fmla="*/ 467050 w 865238"/>
                          <a:gd name="connsiteY1" fmla="*/ 0 h 2167221"/>
                          <a:gd name="connsiteX2" fmla="*/ 865238 w 865238"/>
                          <a:gd name="connsiteY2" fmla="*/ 1567362 h 2167221"/>
                          <a:gd name="connsiteX3" fmla="*/ 9850 w 865238"/>
                          <a:gd name="connsiteY3" fmla="*/ 1354908 h 2167221"/>
                          <a:gd name="connsiteX0" fmla="*/ 10392 w 838156"/>
                          <a:gd name="connsiteY0" fmla="*/ 1647579 h 2327157"/>
                          <a:gd name="connsiteX1" fmla="*/ 439968 w 838156"/>
                          <a:gd name="connsiteY1" fmla="*/ 0 h 2327157"/>
                          <a:gd name="connsiteX2" fmla="*/ 838156 w 838156"/>
                          <a:gd name="connsiteY2" fmla="*/ 1567362 h 2327157"/>
                          <a:gd name="connsiteX3" fmla="*/ 10392 w 838156"/>
                          <a:gd name="connsiteY3" fmla="*/ 1647579 h 2327157"/>
                          <a:gd name="connsiteX0" fmla="*/ 10392 w 838156"/>
                          <a:gd name="connsiteY0" fmla="*/ 1647579 h 2129648"/>
                          <a:gd name="connsiteX1" fmla="*/ 439968 w 838156"/>
                          <a:gd name="connsiteY1" fmla="*/ 0 h 2129648"/>
                          <a:gd name="connsiteX2" fmla="*/ 838156 w 838156"/>
                          <a:gd name="connsiteY2" fmla="*/ 1567362 h 2129648"/>
                          <a:gd name="connsiteX3" fmla="*/ 10392 w 838156"/>
                          <a:gd name="connsiteY3" fmla="*/ 1647579 h 2129648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72151"/>
                          <a:gd name="connsiteY0" fmla="*/ 1412543 h 1810596"/>
                          <a:gd name="connsiteX1" fmla="*/ 360672 w 872151"/>
                          <a:gd name="connsiteY1" fmla="*/ 0 h 1810596"/>
                          <a:gd name="connsiteX2" fmla="*/ 872151 w 872151"/>
                          <a:gd name="connsiteY2" fmla="*/ 1140128 h 1810596"/>
                          <a:gd name="connsiteX3" fmla="*/ 12391 w 872151"/>
                          <a:gd name="connsiteY3" fmla="*/ 1412543 h 1810596"/>
                          <a:gd name="connsiteX0" fmla="*/ 12391 w 872701"/>
                          <a:gd name="connsiteY0" fmla="*/ 1412543 h 2049864"/>
                          <a:gd name="connsiteX1" fmla="*/ 360672 w 872701"/>
                          <a:gd name="connsiteY1" fmla="*/ 0 h 2049864"/>
                          <a:gd name="connsiteX2" fmla="*/ 872151 w 872701"/>
                          <a:gd name="connsiteY2" fmla="*/ 1140128 h 2049864"/>
                          <a:gd name="connsiteX3" fmla="*/ 431129 w 872701"/>
                          <a:gd name="connsiteY3" fmla="*/ 2046128 h 2049864"/>
                          <a:gd name="connsiteX4" fmla="*/ 12391 w 872701"/>
                          <a:gd name="connsiteY4" fmla="*/ 1412543 h 2049864"/>
                          <a:gd name="connsiteX0" fmla="*/ 10595 w 942508"/>
                          <a:gd name="connsiteY0" fmla="*/ 1509371 h 2050977"/>
                          <a:gd name="connsiteX1" fmla="*/ 430479 w 942508"/>
                          <a:gd name="connsiteY1" fmla="*/ 0 h 2050977"/>
                          <a:gd name="connsiteX2" fmla="*/ 941958 w 942508"/>
                          <a:gd name="connsiteY2" fmla="*/ 1140128 h 2050977"/>
                          <a:gd name="connsiteX3" fmla="*/ 500936 w 942508"/>
                          <a:gd name="connsiteY3" fmla="*/ 2046128 h 2050977"/>
                          <a:gd name="connsiteX4" fmla="*/ 10595 w 942508"/>
                          <a:gd name="connsiteY4" fmla="*/ 1509371 h 2050977"/>
                          <a:gd name="connsiteX0" fmla="*/ 10595 w 788537"/>
                          <a:gd name="connsiteY0" fmla="*/ 1509371 h 2050977"/>
                          <a:gd name="connsiteX1" fmla="*/ 430479 w 788537"/>
                          <a:gd name="connsiteY1" fmla="*/ 0 h 2050977"/>
                          <a:gd name="connsiteX2" fmla="*/ 787493 w 788537"/>
                          <a:gd name="connsiteY2" fmla="*/ 1177445 h 2050977"/>
                          <a:gd name="connsiteX3" fmla="*/ 500936 w 788537"/>
                          <a:gd name="connsiteY3" fmla="*/ 2046128 h 2050977"/>
                          <a:gd name="connsiteX4" fmla="*/ 10595 w 788537"/>
                          <a:gd name="connsiteY4" fmla="*/ 1509371 h 2050977"/>
                          <a:gd name="connsiteX0" fmla="*/ 10595 w 898973"/>
                          <a:gd name="connsiteY0" fmla="*/ 1509371 h 2050977"/>
                          <a:gd name="connsiteX1" fmla="*/ 430479 w 898973"/>
                          <a:gd name="connsiteY1" fmla="*/ 0 h 2050977"/>
                          <a:gd name="connsiteX2" fmla="*/ 787493 w 898973"/>
                          <a:gd name="connsiteY2" fmla="*/ 1177445 h 2050977"/>
                          <a:gd name="connsiteX3" fmla="*/ 500936 w 898973"/>
                          <a:gd name="connsiteY3" fmla="*/ 2046128 h 2050977"/>
                          <a:gd name="connsiteX4" fmla="*/ 10595 w 898973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914477"/>
                          <a:gd name="connsiteY0" fmla="*/ 1509371 h 2050977"/>
                          <a:gd name="connsiteX1" fmla="*/ 430479 w 914477"/>
                          <a:gd name="connsiteY1" fmla="*/ 0 h 2050977"/>
                          <a:gd name="connsiteX2" fmla="*/ 830225 w 914477"/>
                          <a:gd name="connsiteY2" fmla="*/ 1043409 h 2050977"/>
                          <a:gd name="connsiteX3" fmla="*/ 500936 w 914477"/>
                          <a:gd name="connsiteY3" fmla="*/ 2046128 h 2050977"/>
                          <a:gd name="connsiteX4" fmla="*/ 10595 w 914477"/>
                          <a:gd name="connsiteY4" fmla="*/ 1509371 h 2050977"/>
                          <a:gd name="connsiteX0" fmla="*/ 10595 w 947475"/>
                          <a:gd name="connsiteY0" fmla="*/ 1509371 h 1998752"/>
                          <a:gd name="connsiteX1" fmla="*/ 430479 w 947475"/>
                          <a:gd name="connsiteY1" fmla="*/ 0 h 1998752"/>
                          <a:gd name="connsiteX2" fmla="*/ 830225 w 947475"/>
                          <a:gd name="connsiteY2" fmla="*/ 1043409 h 1998752"/>
                          <a:gd name="connsiteX3" fmla="*/ 693548 w 947475"/>
                          <a:gd name="connsiteY3" fmla="*/ 1992968 h 1998752"/>
                          <a:gd name="connsiteX4" fmla="*/ 10595 w 947475"/>
                          <a:gd name="connsiteY4" fmla="*/ 1509371 h 1998752"/>
                          <a:gd name="connsiteX0" fmla="*/ 12286 w 881208"/>
                          <a:gd name="connsiteY0" fmla="*/ 1543765 h 1999565"/>
                          <a:gd name="connsiteX1" fmla="*/ 364212 w 881208"/>
                          <a:gd name="connsiteY1" fmla="*/ 0 h 1999565"/>
                          <a:gd name="connsiteX2" fmla="*/ 763958 w 881208"/>
                          <a:gd name="connsiteY2" fmla="*/ 1043409 h 1999565"/>
                          <a:gd name="connsiteX3" fmla="*/ 627281 w 881208"/>
                          <a:gd name="connsiteY3" fmla="*/ 1992968 h 1999565"/>
                          <a:gd name="connsiteX4" fmla="*/ 12286 w 881208"/>
                          <a:gd name="connsiteY4" fmla="*/ 1543765 h 1999565"/>
                          <a:gd name="connsiteX0" fmla="*/ 13820 w 882742"/>
                          <a:gd name="connsiteY0" fmla="*/ 1474871 h 1930671"/>
                          <a:gd name="connsiteX1" fmla="*/ 318323 w 882742"/>
                          <a:gd name="connsiteY1" fmla="*/ 0 h 1930671"/>
                          <a:gd name="connsiteX2" fmla="*/ 765492 w 882742"/>
                          <a:gd name="connsiteY2" fmla="*/ 974515 h 1930671"/>
                          <a:gd name="connsiteX3" fmla="*/ 628815 w 882742"/>
                          <a:gd name="connsiteY3" fmla="*/ 1924074 h 1930671"/>
                          <a:gd name="connsiteX4" fmla="*/ 13820 w 882742"/>
                          <a:gd name="connsiteY4" fmla="*/ 1474871 h 1930671"/>
                          <a:gd name="connsiteX0" fmla="*/ 9237 w 1066046"/>
                          <a:gd name="connsiteY0" fmla="*/ 1523918 h 1932288"/>
                          <a:gd name="connsiteX1" fmla="*/ 501627 w 1066046"/>
                          <a:gd name="connsiteY1" fmla="*/ 0 h 1932288"/>
                          <a:gd name="connsiteX2" fmla="*/ 948796 w 1066046"/>
                          <a:gd name="connsiteY2" fmla="*/ 974515 h 1932288"/>
                          <a:gd name="connsiteX3" fmla="*/ 812119 w 1066046"/>
                          <a:gd name="connsiteY3" fmla="*/ 1924074 h 1932288"/>
                          <a:gd name="connsiteX4" fmla="*/ 9237 w 1066046"/>
                          <a:gd name="connsiteY4" fmla="*/ 1523918 h 1932288"/>
                          <a:gd name="connsiteX0" fmla="*/ 9237 w 1038018"/>
                          <a:gd name="connsiteY0" fmla="*/ 1523918 h 1906778"/>
                          <a:gd name="connsiteX1" fmla="*/ 501627 w 1038018"/>
                          <a:gd name="connsiteY1" fmla="*/ 0 h 1906778"/>
                          <a:gd name="connsiteX2" fmla="*/ 948796 w 1038018"/>
                          <a:gd name="connsiteY2" fmla="*/ 974515 h 1906778"/>
                          <a:gd name="connsiteX3" fmla="*/ 657119 w 1038018"/>
                          <a:gd name="connsiteY3" fmla="*/ 1897337 h 1906778"/>
                          <a:gd name="connsiteX4" fmla="*/ 9237 w 1038018"/>
                          <a:gd name="connsiteY4" fmla="*/ 1523918 h 1906778"/>
                          <a:gd name="connsiteX0" fmla="*/ 9237 w 1020056"/>
                          <a:gd name="connsiteY0" fmla="*/ 1523918 h 1863087"/>
                          <a:gd name="connsiteX1" fmla="*/ 501627 w 1020056"/>
                          <a:gd name="connsiteY1" fmla="*/ 0 h 1863087"/>
                          <a:gd name="connsiteX2" fmla="*/ 948796 w 1020056"/>
                          <a:gd name="connsiteY2" fmla="*/ 974515 h 1863087"/>
                          <a:gd name="connsiteX3" fmla="*/ 497329 w 1020056"/>
                          <a:gd name="connsiteY3" fmla="*/ 1850509 h 1863087"/>
                          <a:gd name="connsiteX4" fmla="*/ 9237 w 1020056"/>
                          <a:gd name="connsiteY4" fmla="*/ 1523918 h 1863087"/>
                          <a:gd name="connsiteX0" fmla="*/ 9237 w 915499"/>
                          <a:gd name="connsiteY0" fmla="*/ 1523918 h 1863087"/>
                          <a:gd name="connsiteX1" fmla="*/ 501627 w 915499"/>
                          <a:gd name="connsiteY1" fmla="*/ 0 h 1863087"/>
                          <a:gd name="connsiteX2" fmla="*/ 831903 w 915499"/>
                          <a:gd name="connsiteY2" fmla="*/ 1036358 h 1863087"/>
                          <a:gd name="connsiteX3" fmla="*/ 497329 w 915499"/>
                          <a:gd name="connsiteY3" fmla="*/ 1850509 h 1863087"/>
                          <a:gd name="connsiteX4" fmla="*/ 9237 w 915499"/>
                          <a:gd name="connsiteY4" fmla="*/ 1523918 h 18630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15499" h="1863087">
                            <a:moveTo>
                              <a:pt x="9237" y="1523918"/>
                            </a:moveTo>
                            <a:cubicBezTo>
                              <a:pt x="-74027" y="1023815"/>
                              <a:pt x="431097" y="522609"/>
                              <a:pt x="501627" y="0"/>
                            </a:cubicBezTo>
                            <a:cubicBezTo>
                              <a:pt x="701724" y="457370"/>
                              <a:pt x="418800" y="354586"/>
                              <a:pt x="831903" y="1036358"/>
                            </a:cubicBezTo>
                            <a:cubicBezTo>
                              <a:pt x="1102913" y="1522410"/>
                              <a:pt x="640622" y="1805107"/>
                              <a:pt x="497329" y="1850509"/>
                            </a:cubicBezTo>
                            <a:cubicBezTo>
                              <a:pt x="354036" y="1895911"/>
                              <a:pt x="24679" y="1825385"/>
                              <a:pt x="9237" y="152391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112" name="Group 111"/>
                    <p:cNvGrpSpPr/>
                    <p:nvPr/>
                  </p:nvGrpSpPr>
                  <p:grpSpPr>
                    <a:xfrm rot="1548207">
                      <a:off x="7560096" y="2970817"/>
                      <a:ext cx="542449" cy="1122629"/>
                      <a:chOff x="2190652" y="1669979"/>
                      <a:chExt cx="842364" cy="1743320"/>
                    </a:xfrm>
                  </p:grpSpPr>
                  <p:grpSp>
                    <p:nvGrpSpPr>
                      <p:cNvPr id="113" name="Group 112"/>
                      <p:cNvGrpSpPr/>
                      <p:nvPr/>
                    </p:nvGrpSpPr>
                    <p:grpSpPr>
                      <a:xfrm rot="762933">
                        <a:off x="2583161" y="1704205"/>
                        <a:ext cx="286209" cy="1501574"/>
                        <a:chOff x="2244673" y="2138221"/>
                        <a:chExt cx="286209" cy="1501574"/>
                      </a:xfrm>
                    </p:grpSpPr>
                    <p:sp>
                      <p:nvSpPr>
                        <p:cNvPr id="136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64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37" name="Oval 136"/>
                        <p:cNvSpPr/>
                        <p:nvPr/>
                      </p:nvSpPr>
                      <p:spPr>
                        <a:xfrm rot="2487342">
                          <a:off x="2405819" y="213822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114" name="Group 113"/>
                      <p:cNvGrpSpPr/>
                      <p:nvPr/>
                    </p:nvGrpSpPr>
                    <p:grpSpPr>
                      <a:xfrm rot="20959046">
                        <a:off x="2217765" y="1802269"/>
                        <a:ext cx="346711" cy="1401039"/>
                        <a:chOff x="2256969" y="2149533"/>
                        <a:chExt cx="346711" cy="1401039"/>
                      </a:xfrm>
                    </p:grpSpPr>
                    <p:sp>
                      <p:nvSpPr>
                        <p:cNvPr id="134" name="Isosceles Triangle 18"/>
                        <p:cNvSpPr/>
                        <p:nvPr/>
                      </p:nvSpPr>
                      <p:spPr>
                        <a:xfrm>
                          <a:off x="2256969" y="2258778"/>
                          <a:ext cx="249464" cy="129179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0">
                              <a:schemeClr val="bg1"/>
                            </a:gs>
                            <a:gs pos="51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35" name="Oval 134"/>
                        <p:cNvSpPr/>
                        <p:nvPr/>
                      </p:nvSpPr>
                      <p:spPr>
                        <a:xfrm rot="20742339">
                          <a:off x="2478617" y="2149533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115" name="Group 114"/>
                      <p:cNvGrpSpPr/>
                      <p:nvPr/>
                    </p:nvGrpSpPr>
                    <p:grpSpPr>
                      <a:xfrm rot="20938360">
                        <a:off x="2190652" y="2131598"/>
                        <a:ext cx="267923" cy="1269716"/>
                        <a:chOff x="2256970" y="2163257"/>
                        <a:chExt cx="267923" cy="1269716"/>
                      </a:xfrm>
                    </p:grpSpPr>
                    <p:sp>
                      <p:nvSpPr>
                        <p:cNvPr id="132" name="Isosceles Triangle 18"/>
                        <p:cNvSpPr/>
                        <p:nvPr/>
                      </p:nvSpPr>
                      <p:spPr>
                        <a:xfrm>
                          <a:off x="2256970" y="2272323"/>
                          <a:ext cx="242450" cy="1160650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2450" h="1160650">
                              <a:moveTo>
                                <a:pt x="0" y="985642"/>
                              </a:moveTo>
                              <a:cubicBezTo>
                                <a:pt x="9918" y="681026"/>
                                <a:pt x="80356" y="333063"/>
                                <a:pt x="163511" y="0"/>
                              </a:cubicBezTo>
                              <a:cubicBezTo>
                                <a:pt x="161173" y="351648"/>
                                <a:pt x="33980" y="681212"/>
                                <a:pt x="242450" y="1041398"/>
                              </a:cubicBezTo>
                              <a:cubicBezTo>
                                <a:pt x="198803" y="1100871"/>
                                <a:pt x="264708" y="1305295"/>
                                <a:pt x="0" y="98564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 dirty="0"/>
                        </a:p>
                      </p:txBody>
                    </p:sp>
                    <p:sp>
                      <p:nvSpPr>
                        <p:cNvPr id="133" name="Oval 132"/>
                        <p:cNvSpPr/>
                        <p:nvPr/>
                      </p:nvSpPr>
                      <p:spPr>
                        <a:xfrm rot="21055013">
                          <a:off x="2399830" y="2163257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116" name="Group 115"/>
                      <p:cNvGrpSpPr/>
                      <p:nvPr/>
                    </p:nvGrpSpPr>
                    <p:grpSpPr>
                      <a:xfrm rot="168991">
                        <a:off x="2417633" y="1669979"/>
                        <a:ext cx="308093" cy="1584710"/>
                        <a:chOff x="2244673" y="2172451"/>
                        <a:chExt cx="308093" cy="1467344"/>
                      </a:xfrm>
                    </p:grpSpPr>
                    <p:sp>
                      <p:nvSpPr>
                        <p:cNvPr id="130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41000">
                              <a:schemeClr val="tx2">
                                <a:lumMod val="20000"/>
                                <a:lumOff val="80000"/>
                              </a:schemeClr>
                            </a:gs>
                            <a:gs pos="0">
                              <a:schemeClr val="bg1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31" name="Oval 130"/>
                        <p:cNvSpPr/>
                        <p:nvPr/>
                      </p:nvSpPr>
                      <p:spPr>
                        <a:xfrm rot="367781">
                          <a:off x="2427703" y="217245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117" name="Group 116"/>
                      <p:cNvGrpSpPr/>
                      <p:nvPr/>
                    </p:nvGrpSpPr>
                    <p:grpSpPr>
                      <a:xfrm rot="1356516">
                        <a:off x="2728101" y="1808070"/>
                        <a:ext cx="304915" cy="1503049"/>
                        <a:chOff x="2244673" y="2136746"/>
                        <a:chExt cx="304915" cy="1503049"/>
                      </a:xfrm>
                    </p:grpSpPr>
                    <p:sp>
                      <p:nvSpPr>
                        <p:cNvPr id="128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29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29" name="Oval 128"/>
                        <p:cNvSpPr/>
                        <p:nvPr/>
                      </p:nvSpPr>
                      <p:spPr>
                        <a:xfrm rot="2487342">
                          <a:off x="2424525" y="2136746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118" name="Group 117"/>
                      <p:cNvGrpSpPr/>
                      <p:nvPr/>
                    </p:nvGrpSpPr>
                    <p:grpSpPr>
                      <a:xfrm rot="1470233">
                        <a:off x="2716383" y="2207724"/>
                        <a:ext cx="293859" cy="1200621"/>
                        <a:chOff x="2256968" y="2163508"/>
                        <a:chExt cx="293859" cy="1200621"/>
                      </a:xfrm>
                    </p:grpSpPr>
                    <p:sp>
                      <p:nvSpPr>
                        <p:cNvPr id="126" name="Oval 125"/>
                        <p:cNvSpPr/>
                        <p:nvPr/>
                      </p:nvSpPr>
                      <p:spPr>
                        <a:xfrm rot="1067978">
                          <a:off x="2394713" y="216350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27" name="Isosceles Triangle 18"/>
                        <p:cNvSpPr/>
                        <p:nvPr/>
                      </p:nvSpPr>
                      <p:spPr>
                        <a:xfrm>
                          <a:off x="2256968" y="2310954"/>
                          <a:ext cx="293859" cy="105317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293859"/>
                            <a:gd name="connsiteY0" fmla="*/ 947012 h 1053175"/>
                            <a:gd name="connsiteX1" fmla="*/ 228887 w 293859"/>
                            <a:gd name="connsiteY1" fmla="*/ 0 h 1053175"/>
                            <a:gd name="connsiteX2" fmla="*/ 242450 w 293859"/>
                            <a:gd name="connsiteY2" fmla="*/ 1002768 h 1053175"/>
                            <a:gd name="connsiteX3" fmla="*/ 0 w 293859"/>
                            <a:gd name="connsiteY3" fmla="*/ 947012 h 10531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93859" h="1053175">
                              <a:moveTo>
                                <a:pt x="0" y="947012"/>
                              </a:moveTo>
                              <a:cubicBezTo>
                                <a:pt x="142628" y="658554"/>
                                <a:pt x="272053" y="422956"/>
                                <a:pt x="228887" y="0"/>
                              </a:cubicBezTo>
                              <a:cubicBezTo>
                                <a:pt x="392464" y="455268"/>
                                <a:pt x="189032" y="643686"/>
                                <a:pt x="242450" y="1002768"/>
                              </a:cubicBezTo>
                              <a:cubicBezTo>
                                <a:pt x="198803" y="1062241"/>
                                <a:pt x="84534" y="1095695"/>
                                <a:pt x="0" y="9470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sp>
                    <p:nvSpPr>
                      <p:cNvPr id="119" name="Oval 118"/>
                      <p:cNvSpPr/>
                      <p:nvPr/>
                    </p:nvSpPr>
                    <p:spPr>
                      <a:xfrm>
                        <a:off x="2351354" y="2924903"/>
                        <a:ext cx="365932" cy="365757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grpSp>
                    <p:nvGrpSpPr>
                      <p:cNvPr id="120" name="Group 119"/>
                      <p:cNvGrpSpPr/>
                      <p:nvPr/>
                    </p:nvGrpSpPr>
                    <p:grpSpPr>
                      <a:xfrm rot="1066954">
                        <a:off x="2467589" y="2177543"/>
                        <a:ext cx="391643" cy="1235756"/>
                        <a:chOff x="2202473" y="2128438"/>
                        <a:chExt cx="391643" cy="1235756"/>
                      </a:xfrm>
                    </p:grpSpPr>
                    <p:sp>
                      <p:nvSpPr>
                        <p:cNvPr id="124" name="Oval 123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25" name="Isosceles Triangle 18"/>
                        <p:cNvSpPr/>
                        <p:nvPr/>
                      </p:nvSpPr>
                      <p:spPr>
                        <a:xfrm>
                          <a:off x="2202473" y="2258778"/>
                          <a:ext cx="391643" cy="1105416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303959"/>
                            <a:gd name="connsiteY0" fmla="*/ 1036184 h 1124775"/>
                            <a:gd name="connsiteX1" fmla="*/ 303959 w 303959"/>
                            <a:gd name="connsiteY1" fmla="*/ 0 h 1124775"/>
                            <a:gd name="connsiteX2" fmla="*/ 296945 w 303959"/>
                            <a:gd name="connsiteY2" fmla="*/ 1054944 h 1124775"/>
                            <a:gd name="connsiteX3" fmla="*/ 0 w 303959"/>
                            <a:gd name="connsiteY3" fmla="*/ 1036184 h 1124775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1643" h="1105416">
                              <a:moveTo>
                                <a:pt x="0" y="1036184"/>
                              </a:moveTo>
                              <a:cubicBezTo>
                                <a:pt x="142628" y="747726"/>
                                <a:pt x="220804" y="333063"/>
                                <a:pt x="303959" y="0"/>
                              </a:cubicBezTo>
                              <a:cubicBezTo>
                                <a:pt x="301621" y="351648"/>
                                <a:pt x="270027" y="747043"/>
                                <a:pt x="391643" y="997247"/>
                              </a:cubicBezTo>
                              <a:cubicBezTo>
                                <a:pt x="347996" y="1056720"/>
                                <a:pt x="84534" y="1184867"/>
                                <a:pt x="0" y="103618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121" name="Group 120"/>
                      <p:cNvGrpSpPr/>
                      <p:nvPr/>
                    </p:nvGrpSpPr>
                    <p:grpSpPr>
                      <a:xfrm>
                        <a:off x="2318613" y="2128438"/>
                        <a:ext cx="242556" cy="1231624"/>
                        <a:chOff x="2318613" y="2128438"/>
                        <a:chExt cx="242556" cy="1231624"/>
                      </a:xfrm>
                    </p:grpSpPr>
                    <p:sp>
                      <p:nvSpPr>
                        <p:cNvPr id="122" name="Oval 121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123" name="Isosceles Triangle 18"/>
                        <p:cNvSpPr/>
                        <p:nvPr/>
                      </p:nvSpPr>
                      <p:spPr>
                        <a:xfrm>
                          <a:off x="2318613" y="2258777"/>
                          <a:ext cx="187820" cy="110128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185027"/>
                            <a:gd name="connsiteY0" fmla="*/ 989983 h 1101285"/>
                            <a:gd name="connsiteX1" fmla="*/ 185027 w 185027"/>
                            <a:gd name="connsiteY1" fmla="*/ 0 h 1101285"/>
                            <a:gd name="connsiteX2" fmla="*/ 178013 w 185027"/>
                            <a:gd name="connsiteY2" fmla="*/ 1054944 h 1101285"/>
                            <a:gd name="connsiteX3" fmla="*/ 0 w 185027"/>
                            <a:gd name="connsiteY3" fmla="*/ 989983 h 1101285"/>
                            <a:gd name="connsiteX0" fmla="*/ 2793 w 187820"/>
                            <a:gd name="connsiteY0" fmla="*/ 989983 h 1101285"/>
                            <a:gd name="connsiteX1" fmla="*/ 187820 w 187820"/>
                            <a:gd name="connsiteY1" fmla="*/ 0 h 1101285"/>
                            <a:gd name="connsiteX2" fmla="*/ 180806 w 187820"/>
                            <a:gd name="connsiteY2" fmla="*/ 1054944 h 1101285"/>
                            <a:gd name="connsiteX3" fmla="*/ 2793 w 187820"/>
                            <a:gd name="connsiteY3" fmla="*/ 989983 h 11012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7820" h="1101285">
                              <a:moveTo>
                                <a:pt x="2793" y="989983"/>
                              </a:moveTo>
                              <a:cubicBezTo>
                                <a:pt x="-20276" y="818126"/>
                                <a:pt x="104665" y="333063"/>
                                <a:pt x="187820" y="0"/>
                              </a:cubicBezTo>
                              <a:cubicBezTo>
                                <a:pt x="185482" y="351648"/>
                                <a:pt x="127388" y="695862"/>
                                <a:pt x="180806" y="1054944"/>
                              </a:cubicBezTo>
                              <a:cubicBezTo>
                                <a:pt x="137159" y="1114417"/>
                                <a:pt x="87327" y="1138666"/>
                                <a:pt x="2793" y="989983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258" name="Group 257"/>
                <p:cNvGrpSpPr/>
                <p:nvPr/>
              </p:nvGrpSpPr>
              <p:grpSpPr>
                <a:xfrm rot="19472667">
                  <a:off x="2835932" y="4458646"/>
                  <a:ext cx="1337783" cy="1217517"/>
                  <a:chOff x="1888099" y="1181204"/>
                  <a:chExt cx="3682008" cy="3351000"/>
                </a:xfrm>
              </p:grpSpPr>
              <p:grpSp>
                <p:nvGrpSpPr>
                  <p:cNvPr id="259" name="Group 258"/>
                  <p:cNvGrpSpPr/>
                  <p:nvPr/>
                </p:nvGrpSpPr>
                <p:grpSpPr>
                  <a:xfrm>
                    <a:off x="1888099" y="1181204"/>
                    <a:ext cx="3682008" cy="3351000"/>
                    <a:chOff x="716603" y="1090308"/>
                    <a:chExt cx="3682008" cy="3351000"/>
                  </a:xfrm>
                </p:grpSpPr>
                <p:sp>
                  <p:nvSpPr>
                    <p:cNvPr id="286" name="Isosceles Triangle 6"/>
                    <p:cNvSpPr/>
                    <p:nvPr/>
                  </p:nvSpPr>
                  <p:spPr>
                    <a:xfrm rot="18619897">
                      <a:off x="2642297" y="2590840"/>
                      <a:ext cx="1227288" cy="224417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227288" h="2063311">
                          <a:moveTo>
                            <a:pt x="8147" y="1354908"/>
                          </a:moveTo>
                          <a:cubicBezTo>
                            <a:pt x="-75117" y="854805"/>
                            <a:pt x="508298" y="99657"/>
                            <a:pt x="465347" y="0"/>
                          </a:cubicBezTo>
                          <a:cubicBezTo>
                            <a:pt x="592902" y="541170"/>
                            <a:pt x="1139790" y="456163"/>
                            <a:pt x="1227288" y="1344727"/>
                          </a:cubicBezTo>
                          <a:cubicBezTo>
                            <a:pt x="1077089" y="2099594"/>
                            <a:pt x="452337" y="2482576"/>
                            <a:pt x="8147" y="135490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557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87" name="Isosceles Triangle 6"/>
                    <p:cNvSpPr/>
                    <p:nvPr/>
                  </p:nvSpPr>
                  <p:spPr>
                    <a:xfrm rot="2531749">
                      <a:off x="1308566" y="3071392"/>
                      <a:ext cx="1337674" cy="1369916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9850 w 1197068"/>
                        <a:gd name="connsiteY0" fmla="*/ 1354908 h 1913125"/>
                        <a:gd name="connsiteX1" fmla="*/ 467050 w 1197068"/>
                        <a:gd name="connsiteY1" fmla="*/ 0 h 1913125"/>
                        <a:gd name="connsiteX2" fmla="*/ 1197068 w 1197068"/>
                        <a:gd name="connsiteY2" fmla="*/ 920025 h 1913125"/>
                        <a:gd name="connsiteX3" fmla="*/ 9850 w 1197068"/>
                        <a:gd name="connsiteY3" fmla="*/ 1354908 h 1913125"/>
                        <a:gd name="connsiteX0" fmla="*/ 7971 w 1320090"/>
                        <a:gd name="connsiteY0" fmla="*/ 1375185 h 1927556"/>
                        <a:gd name="connsiteX1" fmla="*/ 590072 w 1320090"/>
                        <a:gd name="connsiteY1" fmla="*/ 0 h 1927556"/>
                        <a:gd name="connsiteX2" fmla="*/ 1320090 w 1320090"/>
                        <a:gd name="connsiteY2" fmla="*/ 920025 h 1927556"/>
                        <a:gd name="connsiteX3" fmla="*/ 7971 w 1320090"/>
                        <a:gd name="connsiteY3" fmla="*/ 1375185 h 1927556"/>
                        <a:gd name="connsiteX0" fmla="*/ 7971 w 1320090"/>
                        <a:gd name="connsiteY0" fmla="*/ 1375185 h 2057755"/>
                        <a:gd name="connsiteX1" fmla="*/ 590072 w 1320090"/>
                        <a:gd name="connsiteY1" fmla="*/ 0 h 2057755"/>
                        <a:gd name="connsiteX2" fmla="*/ 1320090 w 1320090"/>
                        <a:gd name="connsiteY2" fmla="*/ 920025 h 2057755"/>
                        <a:gd name="connsiteX3" fmla="*/ 7971 w 1320090"/>
                        <a:gd name="connsiteY3" fmla="*/ 1375185 h 2057755"/>
                        <a:gd name="connsiteX0" fmla="*/ 25555 w 1337674"/>
                        <a:gd name="connsiteY0" fmla="*/ 1375185 h 2057757"/>
                        <a:gd name="connsiteX1" fmla="*/ 607656 w 1337674"/>
                        <a:gd name="connsiteY1" fmla="*/ 0 h 2057757"/>
                        <a:gd name="connsiteX2" fmla="*/ 1337674 w 1337674"/>
                        <a:gd name="connsiteY2" fmla="*/ 920025 h 2057757"/>
                        <a:gd name="connsiteX3" fmla="*/ 25555 w 1337674"/>
                        <a:gd name="connsiteY3" fmla="*/ 1375185 h 2057757"/>
                        <a:gd name="connsiteX0" fmla="*/ 25555 w 1337674"/>
                        <a:gd name="connsiteY0" fmla="*/ 1375185 h 2057755"/>
                        <a:gd name="connsiteX1" fmla="*/ 607656 w 1337674"/>
                        <a:gd name="connsiteY1" fmla="*/ 0 h 2057755"/>
                        <a:gd name="connsiteX2" fmla="*/ 1337674 w 1337674"/>
                        <a:gd name="connsiteY2" fmla="*/ 920025 h 2057755"/>
                        <a:gd name="connsiteX3" fmla="*/ 25555 w 1337674"/>
                        <a:gd name="connsiteY3" fmla="*/ 1375185 h 2057755"/>
                        <a:gd name="connsiteX0" fmla="*/ 25555 w 1337674"/>
                        <a:gd name="connsiteY0" fmla="*/ 1375185 h 2057757"/>
                        <a:gd name="connsiteX1" fmla="*/ 607656 w 1337674"/>
                        <a:gd name="connsiteY1" fmla="*/ 0 h 2057757"/>
                        <a:gd name="connsiteX2" fmla="*/ 1337674 w 1337674"/>
                        <a:gd name="connsiteY2" fmla="*/ 920025 h 2057757"/>
                        <a:gd name="connsiteX3" fmla="*/ 25555 w 1337674"/>
                        <a:gd name="connsiteY3" fmla="*/ 1375185 h 2057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37674" h="2057757">
                          <a:moveTo>
                            <a:pt x="25555" y="1375185"/>
                          </a:moveTo>
                          <a:cubicBezTo>
                            <a:pt x="-138358" y="741460"/>
                            <a:pt x="537126" y="522609"/>
                            <a:pt x="607656" y="0"/>
                          </a:cubicBezTo>
                          <a:cubicBezTo>
                            <a:pt x="758612" y="351517"/>
                            <a:pt x="1250176" y="31461"/>
                            <a:pt x="1337674" y="920025"/>
                          </a:cubicBezTo>
                          <a:cubicBezTo>
                            <a:pt x="1187475" y="1674892"/>
                            <a:pt x="721729" y="2796411"/>
                            <a:pt x="25555" y="137518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557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88" name="Isosceles Triangle 6"/>
                    <p:cNvSpPr/>
                    <p:nvPr/>
                  </p:nvSpPr>
                  <p:spPr>
                    <a:xfrm rot="15667023">
                      <a:off x="2914798" y="1610008"/>
                      <a:ext cx="849364" cy="2118263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40595 w 849364"/>
                        <a:gd name="connsiteY0" fmla="*/ 1241424 h 2000391"/>
                        <a:gd name="connsiteX1" fmla="*/ 87423 w 849364"/>
                        <a:gd name="connsiteY1" fmla="*/ 0 h 2000391"/>
                        <a:gd name="connsiteX2" fmla="*/ 849364 w 849364"/>
                        <a:gd name="connsiteY2" fmla="*/ 1344727 h 2000391"/>
                        <a:gd name="connsiteX3" fmla="*/ 40595 w 849364"/>
                        <a:gd name="connsiteY3" fmla="*/ 1241424 h 2000391"/>
                        <a:gd name="connsiteX0" fmla="*/ 40595 w 849364"/>
                        <a:gd name="connsiteY0" fmla="*/ 1241424 h 2118263"/>
                        <a:gd name="connsiteX1" fmla="*/ 87423 w 849364"/>
                        <a:gd name="connsiteY1" fmla="*/ 0 h 2118263"/>
                        <a:gd name="connsiteX2" fmla="*/ 849364 w 849364"/>
                        <a:gd name="connsiteY2" fmla="*/ 1344727 h 2118263"/>
                        <a:gd name="connsiteX3" fmla="*/ 40595 w 849364"/>
                        <a:gd name="connsiteY3" fmla="*/ 1241424 h 21182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9364" h="2118263">
                          <a:moveTo>
                            <a:pt x="40595" y="1241424"/>
                          </a:moveTo>
                          <a:cubicBezTo>
                            <a:pt x="-42669" y="741321"/>
                            <a:pt x="16893" y="522609"/>
                            <a:pt x="87423" y="0"/>
                          </a:cubicBezTo>
                          <a:cubicBezTo>
                            <a:pt x="214978" y="541170"/>
                            <a:pt x="761866" y="456163"/>
                            <a:pt x="849364" y="1344727"/>
                          </a:cubicBezTo>
                          <a:cubicBezTo>
                            <a:pt x="699165" y="2099594"/>
                            <a:pt x="-84724" y="2663371"/>
                            <a:pt x="40595" y="124142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911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89" name="Isosceles Triangle 6"/>
                    <p:cNvSpPr/>
                    <p:nvPr/>
                  </p:nvSpPr>
                  <p:spPr>
                    <a:xfrm rot="11387046">
                      <a:off x="1772590" y="1090308"/>
                      <a:ext cx="1228991" cy="2063311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228991" h="2063311">
                          <a:moveTo>
                            <a:pt x="9850" y="1354908"/>
                          </a:moveTo>
                          <a:cubicBezTo>
                            <a:pt x="-73414" y="854805"/>
                            <a:pt x="396520" y="522609"/>
                            <a:pt x="467050" y="0"/>
                          </a:cubicBezTo>
                          <a:cubicBezTo>
                            <a:pt x="594605" y="541170"/>
                            <a:pt x="1141493" y="456163"/>
                            <a:pt x="1228991" y="1344727"/>
                          </a:cubicBezTo>
                          <a:cubicBezTo>
                            <a:pt x="1078792" y="2099594"/>
                            <a:pt x="454040" y="2482576"/>
                            <a:pt x="9850" y="135490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557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90" name="Isosceles Triangle 6"/>
                    <p:cNvSpPr/>
                    <p:nvPr/>
                  </p:nvSpPr>
                  <p:spPr>
                    <a:xfrm rot="6980063">
                      <a:off x="1147004" y="1729153"/>
                      <a:ext cx="1007824" cy="186862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9850 w 865238"/>
                        <a:gd name="connsiteY0" fmla="*/ 1354908 h 2167221"/>
                        <a:gd name="connsiteX1" fmla="*/ 467050 w 865238"/>
                        <a:gd name="connsiteY1" fmla="*/ 0 h 2167221"/>
                        <a:gd name="connsiteX2" fmla="*/ 865238 w 865238"/>
                        <a:gd name="connsiteY2" fmla="*/ 1567362 h 2167221"/>
                        <a:gd name="connsiteX3" fmla="*/ 9850 w 865238"/>
                        <a:gd name="connsiteY3" fmla="*/ 1354908 h 2167221"/>
                        <a:gd name="connsiteX0" fmla="*/ 10392 w 838156"/>
                        <a:gd name="connsiteY0" fmla="*/ 1647579 h 2327157"/>
                        <a:gd name="connsiteX1" fmla="*/ 439968 w 838156"/>
                        <a:gd name="connsiteY1" fmla="*/ 0 h 2327157"/>
                        <a:gd name="connsiteX2" fmla="*/ 838156 w 838156"/>
                        <a:gd name="connsiteY2" fmla="*/ 1567362 h 2327157"/>
                        <a:gd name="connsiteX3" fmla="*/ 10392 w 838156"/>
                        <a:gd name="connsiteY3" fmla="*/ 1647579 h 2327157"/>
                        <a:gd name="connsiteX0" fmla="*/ 10392 w 838156"/>
                        <a:gd name="connsiteY0" fmla="*/ 1647579 h 2129648"/>
                        <a:gd name="connsiteX1" fmla="*/ 439968 w 838156"/>
                        <a:gd name="connsiteY1" fmla="*/ 0 h 2129648"/>
                        <a:gd name="connsiteX2" fmla="*/ 838156 w 838156"/>
                        <a:gd name="connsiteY2" fmla="*/ 1567362 h 2129648"/>
                        <a:gd name="connsiteX3" fmla="*/ 10392 w 838156"/>
                        <a:gd name="connsiteY3" fmla="*/ 1647579 h 2129648"/>
                        <a:gd name="connsiteX0" fmla="*/ 12391 w 840155"/>
                        <a:gd name="connsiteY0" fmla="*/ 1412543 h 1894612"/>
                        <a:gd name="connsiteX1" fmla="*/ 360672 w 840155"/>
                        <a:gd name="connsiteY1" fmla="*/ 0 h 1894612"/>
                        <a:gd name="connsiteX2" fmla="*/ 840155 w 840155"/>
                        <a:gd name="connsiteY2" fmla="*/ 1332326 h 1894612"/>
                        <a:gd name="connsiteX3" fmla="*/ 12391 w 840155"/>
                        <a:gd name="connsiteY3" fmla="*/ 1412543 h 1894612"/>
                        <a:gd name="connsiteX0" fmla="*/ 12391 w 840155"/>
                        <a:gd name="connsiteY0" fmla="*/ 1412543 h 1894612"/>
                        <a:gd name="connsiteX1" fmla="*/ 360672 w 840155"/>
                        <a:gd name="connsiteY1" fmla="*/ 0 h 1894612"/>
                        <a:gd name="connsiteX2" fmla="*/ 840155 w 840155"/>
                        <a:gd name="connsiteY2" fmla="*/ 1332326 h 1894612"/>
                        <a:gd name="connsiteX3" fmla="*/ 12391 w 840155"/>
                        <a:gd name="connsiteY3" fmla="*/ 1412543 h 1894612"/>
                        <a:gd name="connsiteX0" fmla="*/ 12391 w 872151"/>
                        <a:gd name="connsiteY0" fmla="*/ 1412543 h 1810596"/>
                        <a:gd name="connsiteX1" fmla="*/ 360672 w 872151"/>
                        <a:gd name="connsiteY1" fmla="*/ 0 h 1810596"/>
                        <a:gd name="connsiteX2" fmla="*/ 872151 w 872151"/>
                        <a:gd name="connsiteY2" fmla="*/ 1140128 h 1810596"/>
                        <a:gd name="connsiteX3" fmla="*/ 12391 w 872151"/>
                        <a:gd name="connsiteY3" fmla="*/ 1412543 h 1810596"/>
                        <a:gd name="connsiteX0" fmla="*/ 12391 w 872701"/>
                        <a:gd name="connsiteY0" fmla="*/ 1412543 h 2049864"/>
                        <a:gd name="connsiteX1" fmla="*/ 360672 w 872701"/>
                        <a:gd name="connsiteY1" fmla="*/ 0 h 2049864"/>
                        <a:gd name="connsiteX2" fmla="*/ 872151 w 872701"/>
                        <a:gd name="connsiteY2" fmla="*/ 1140128 h 2049864"/>
                        <a:gd name="connsiteX3" fmla="*/ 431129 w 872701"/>
                        <a:gd name="connsiteY3" fmla="*/ 2046128 h 2049864"/>
                        <a:gd name="connsiteX4" fmla="*/ 12391 w 872701"/>
                        <a:gd name="connsiteY4" fmla="*/ 1412543 h 2049864"/>
                        <a:gd name="connsiteX0" fmla="*/ 10595 w 942508"/>
                        <a:gd name="connsiteY0" fmla="*/ 1509371 h 2050977"/>
                        <a:gd name="connsiteX1" fmla="*/ 430479 w 942508"/>
                        <a:gd name="connsiteY1" fmla="*/ 0 h 2050977"/>
                        <a:gd name="connsiteX2" fmla="*/ 941958 w 942508"/>
                        <a:gd name="connsiteY2" fmla="*/ 1140128 h 2050977"/>
                        <a:gd name="connsiteX3" fmla="*/ 500936 w 942508"/>
                        <a:gd name="connsiteY3" fmla="*/ 2046128 h 2050977"/>
                        <a:gd name="connsiteX4" fmla="*/ 10595 w 942508"/>
                        <a:gd name="connsiteY4" fmla="*/ 1509371 h 2050977"/>
                        <a:gd name="connsiteX0" fmla="*/ 10595 w 788537"/>
                        <a:gd name="connsiteY0" fmla="*/ 1509371 h 2050977"/>
                        <a:gd name="connsiteX1" fmla="*/ 430479 w 788537"/>
                        <a:gd name="connsiteY1" fmla="*/ 0 h 2050977"/>
                        <a:gd name="connsiteX2" fmla="*/ 787493 w 788537"/>
                        <a:gd name="connsiteY2" fmla="*/ 1177445 h 2050977"/>
                        <a:gd name="connsiteX3" fmla="*/ 500936 w 788537"/>
                        <a:gd name="connsiteY3" fmla="*/ 2046128 h 2050977"/>
                        <a:gd name="connsiteX4" fmla="*/ 10595 w 788537"/>
                        <a:gd name="connsiteY4" fmla="*/ 1509371 h 2050977"/>
                        <a:gd name="connsiteX0" fmla="*/ 10595 w 898973"/>
                        <a:gd name="connsiteY0" fmla="*/ 1509371 h 2050977"/>
                        <a:gd name="connsiteX1" fmla="*/ 430479 w 898973"/>
                        <a:gd name="connsiteY1" fmla="*/ 0 h 2050977"/>
                        <a:gd name="connsiteX2" fmla="*/ 787493 w 898973"/>
                        <a:gd name="connsiteY2" fmla="*/ 1177445 h 2050977"/>
                        <a:gd name="connsiteX3" fmla="*/ 500936 w 898973"/>
                        <a:gd name="connsiteY3" fmla="*/ 2046128 h 2050977"/>
                        <a:gd name="connsiteX4" fmla="*/ 10595 w 898973"/>
                        <a:gd name="connsiteY4" fmla="*/ 1509371 h 2050977"/>
                        <a:gd name="connsiteX0" fmla="*/ 10595 w 877435"/>
                        <a:gd name="connsiteY0" fmla="*/ 1509371 h 2050977"/>
                        <a:gd name="connsiteX1" fmla="*/ 430479 w 877435"/>
                        <a:gd name="connsiteY1" fmla="*/ 0 h 2050977"/>
                        <a:gd name="connsiteX2" fmla="*/ 787493 w 877435"/>
                        <a:gd name="connsiteY2" fmla="*/ 1177445 h 2050977"/>
                        <a:gd name="connsiteX3" fmla="*/ 500936 w 877435"/>
                        <a:gd name="connsiteY3" fmla="*/ 2046128 h 2050977"/>
                        <a:gd name="connsiteX4" fmla="*/ 10595 w 877435"/>
                        <a:gd name="connsiteY4" fmla="*/ 1509371 h 2050977"/>
                        <a:gd name="connsiteX0" fmla="*/ 10595 w 877435"/>
                        <a:gd name="connsiteY0" fmla="*/ 1509371 h 2050977"/>
                        <a:gd name="connsiteX1" fmla="*/ 430479 w 877435"/>
                        <a:gd name="connsiteY1" fmla="*/ 0 h 2050977"/>
                        <a:gd name="connsiteX2" fmla="*/ 787493 w 877435"/>
                        <a:gd name="connsiteY2" fmla="*/ 1177445 h 2050977"/>
                        <a:gd name="connsiteX3" fmla="*/ 500936 w 877435"/>
                        <a:gd name="connsiteY3" fmla="*/ 2046128 h 2050977"/>
                        <a:gd name="connsiteX4" fmla="*/ 10595 w 877435"/>
                        <a:gd name="connsiteY4" fmla="*/ 1509371 h 2050977"/>
                        <a:gd name="connsiteX0" fmla="*/ 10595 w 914477"/>
                        <a:gd name="connsiteY0" fmla="*/ 1509371 h 2050977"/>
                        <a:gd name="connsiteX1" fmla="*/ 430479 w 914477"/>
                        <a:gd name="connsiteY1" fmla="*/ 0 h 2050977"/>
                        <a:gd name="connsiteX2" fmla="*/ 830225 w 914477"/>
                        <a:gd name="connsiteY2" fmla="*/ 1043409 h 2050977"/>
                        <a:gd name="connsiteX3" fmla="*/ 500936 w 914477"/>
                        <a:gd name="connsiteY3" fmla="*/ 2046128 h 2050977"/>
                        <a:gd name="connsiteX4" fmla="*/ 10595 w 914477"/>
                        <a:gd name="connsiteY4" fmla="*/ 1509371 h 2050977"/>
                        <a:gd name="connsiteX0" fmla="*/ 10595 w 947475"/>
                        <a:gd name="connsiteY0" fmla="*/ 1509371 h 1998752"/>
                        <a:gd name="connsiteX1" fmla="*/ 430479 w 947475"/>
                        <a:gd name="connsiteY1" fmla="*/ 0 h 1998752"/>
                        <a:gd name="connsiteX2" fmla="*/ 830225 w 947475"/>
                        <a:gd name="connsiteY2" fmla="*/ 1043409 h 1998752"/>
                        <a:gd name="connsiteX3" fmla="*/ 693548 w 947475"/>
                        <a:gd name="connsiteY3" fmla="*/ 1992968 h 1998752"/>
                        <a:gd name="connsiteX4" fmla="*/ 10595 w 947475"/>
                        <a:gd name="connsiteY4" fmla="*/ 1509371 h 1998752"/>
                        <a:gd name="connsiteX0" fmla="*/ 12286 w 881208"/>
                        <a:gd name="connsiteY0" fmla="*/ 1543765 h 1999565"/>
                        <a:gd name="connsiteX1" fmla="*/ 364212 w 881208"/>
                        <a:gd name="connsiteY1" fmla="*/ 0 h 1999565"/>
                        <a:gd name="connsiteX2" fmla="*/ 763958 w 881208"/>
                        <a:gd name="connsiteY2" fmla="*/ 1043409 h 1999565"/>
                        <a:gd name="connsiteX3" fmla="*/ 627281 w 881208"/>
                        <a:gd name="connsiteY3" fmla="*/ 1992968 h 1999565"/>
                        <a:gd name="connsiteX4" fmla="*/ 12286 w 881208"/>
                        <a:gd name="connsiteY4" fmla="*/ 1543765 h 1999565"/>
                        <a:gd name="connsiteX0" fmla="*/ 13820 w 882742"/>
                        <a:gd name="connsiteY0" fmla="*/ 1474871 h 1930671"/>
                        <a:gd name="connsiteX1" fmla="*/ 318323 w 882742"/>
                        <a:gd name="connsiteY1" fmla="*/ 0 h 1930671"/>
                        <a:gd name="connsiteX2" fmla="*/ 765492 w 882742"/>
                        <a:gd name="connsiteY2" fmla="*/ 974515 h 1930671"/>
                        <a:gd name="connsiteX3" fmla="*/ 628815 w 882742"/>
                        <a:gd name="connsiteY3" fmla="*/ 1924074 h 1930671"/>
                        <a:gd name="connsiteX4" fmla="*/ 13820 w 882742"/>
                        <a:gd name="connsiteY4" fmla="*/ 1474871 h 1930671"/>
                        <a:gd name="connsiteX0" fmla="*/ 9237 w 1066046"/>
                        <a:gd name="connsiteY0" fmla="*/ 1523918 h 1932288"/>
                        <a:gd name="connsiteX1" fmla="*/ 501627 w 1066046"/>
                        <a:gd name="connsiteY1" fmla="*/ 0 h 1932288"/>
                        <a:gd name="connsiteX2" fmla="*/ 948796 w 1066046"/>
                        <a:gd name="connsiteY2" fmla="*/ 974515 h 1932288"/>
                        <a:gd name="connsiteX3" fmla="*/ 812119 w 1066046"/>
                        <a:gd name="connsiteY3" fmla="*/ 1924074 h 1932288"/>
                        <a:gd name="connsiteX4" fmla="*/ 9237 w 1066046"/>
                        <a:gd name="connsiteY4" fmla="*/ 1523918 h 1932288"/>
                        <a:gd name="connsiteX0" fmla="*/ 9237 w 1038018"/>
                        <a:gd name="connsiteY0" fmla="*/ 1523918 h 1906778"/>
                        <a:gd name="connsiteX1" fmla="*/ 501627 w 1038018"/>
                        <a:gd name="connsiteY1" fmla="*/ 0 h 1906778"/>
                        <a:gd name="connsiteX2" fmla="*/ 948796 w 1038018"/>
                        <a:gd name="connsiteY2" fmla="*/ 974515 h 1906778"/>
                        <a:gd name="connsiteX3" fmla="*/ 657119 w 1038018"/>
                        <a:gd name="connsiteY3" fmla="*/ 1897337 h 1906778"/>
                        <a:gd name="connsiteX4" fmla="*/ 9237 w 1038018"/>
                        <a:gd name="connsiteY4" fmla="*/ 1523918 h 1906778"/>
                        <a:gd name="connsiteX0" fmla="*/ 9237 w 1020056"/>
                        <a:gd name="connsiteY0" fmla="*/ 1523918 h 1863087"/>
                        <a:gd name="connsiteX1" fmla="*/ 501627 w 1020056"/>
                        <a:gd name="connsiteY1" fmla="*/ 0 h 1863087"/>
                        <a:gd name="connsiteX2" fmla="*/ 948796 w 1020056"/>
                        <a:gd name="connsiteY2" fmla="*/ 974515 h 1863087"/>
                        <a:gd name="connsiteX3" fmla="*/ 497329 w 1020056"/>
                        <a:gd name="connsiteY3" fmla="*/ 1850509 h 1863087"/>
                        <a:gd name="connsiteX4" fmla="*/ 9237 w 1020056"/>
                        <a:gd name="connsiteY4" fmla="*/ 1523918 h 1863087"/>
                        <a:gd name="connsiteX0" fmla="*/ 9237 w 915499"/>
                        <a:gd name="connsiteY0" fmla="*/ 1523918 h 1863087"/>
                        <a:gd name="connsiteX1" fmla="*/ 501627 w 915499"/>
                        <a:gd name="connsiteY1" fmla="*/ 0 h 1863087"/>
                        <a:gd name="connsiteX2" fmla="*/ 831903 w 915499"/>
                        <a:gd name="connsiteY2" fmla="*/ 1036358 h 1863087"/>
                        <a:gd name="connsiteX3" fmla="*/ 497329 w 915499"/>
                        <a:gd name="connsiteY3" fmla="*/ 1850509 h 1863087"/>
                        <a:gd name="connsiteX4" fmla="*/ 9237 w 915499"/>
                        <a:gd name="connsiteY4" fmla="*/ 1523918 h 1863087"/>
                        <a:gd name="connsiteX0" fmla="*/ 9371 w 915633"/>
                        <a:gd name="connsiteY0" fmla="*/ 1510816 h 1849985"/>
                        <a:gd name="connsiteX1" fmla="*/ 493704 w 915633"/>
                        <a:gd name="connsiteY1" fmla="*/ 0 h 1849985"/>
                        <a:gd name="connsiteX2" fmla="*/ 832037 w 915633"/>
                        <a:gd name="connsiteY2" fmla="*/ 1023256 h 1849985"/>
                        <a:gd name="connsiteX3" fmla="*/ 497463 w 915633"/>
                        <a:gd name="connsiteY3" fmla="*/ 1837407 h 1849985"/>
                        <a:gd name="connsiteX4" fmla="*/ 9371 w 915633"/>
                        <a:gd name="connsiteY4" fmla="*/ 1510816 h 1849985"/>
                        <a:gd name="connsiteX0" fmla="*/ 9371 w 915633"/>
                        <a:gd name="connsiteY0" fmla="*/ 1510816 h 1849985"/>
                        <a:gd name="connsiteX1" fmla="*/ 493704 w 915633"/>
                        <a:gd name="connsiteY1" fmla="*/ 0 h 1849985"/>
                        <a:gd name="connsiteX2" fmla="*/ 832037 w 915633"/>
                        <a:gd name="connsiteY2" fmla="*/ 1023256 h 1849985"/>
                        <a:gd name="connsiteX3" fmla="*/ 497463 w 915633"/>
                        <a:gd name="connsiteY3" fmla="*/ 1837407 h 1849985"/>
                        <a:gd name="connsiteX4" fmla="*/ 9371 w 915633"/>
                        <a:gd name="connsiteY4" fmla="*/ 1510816 h 1849985"/>
                        <a:gd name="connsiteX0" fmla="*/ 9371 w 891806"/>
                        <a:gd name="connsiteY0" fmla="*/ 1510816 h 1922668"/>
                        <a:gd name="connsiteX1" fmla="*/ 493704 w 891806"/>
                        <a:gd name="connsiteY1" fmla="*/ 0 h 1922668"/>
                        <a:gd name="connsiteX2" fmla="*/ 832037 w 891806"/>
                        <a:gd name="connsiteY2" fmla="*/ 1023256 h 1922668"/>
                        <a:gd name="connsiteX3" fmla="*/ 229497 w 891806"/>
                        <a:gd name="connsiteY3" fmla="*/ 1914598 h 1922668"/>
                        <a:gd name="connsiteX4" fmla="*/ 9371 w 891806"/>
                        <a:gd name="connsiteY4" fmla="*/ 1510816 h 1922668"/>
                        <a:gd name="connsiteX0" fmla="*/ 89707 w 972142"/>
                        <a:gd name="connsiteY0" fmla="*/ 1510816 h 1922668"/>
                        <a:gd name="connsiteX1" fmla="*/ 30416 w 972142"/>
                        <a:gd name="connsiteY1" fmla="*/ 1434054 h 1922668"/>
                        <a:gd name="connsiteX2" fmla="*/ 574040 w 972142"/>
                        <a:gd name="connsiteY2" fmla="*/ 0 h 1922668"/>
                        <a:gd name="connsiteX3" fmla="*/ 912373 w 972142"/>
                        <a:gd name="connsiteY3" fmla="*/ 1023256 h 1922668"/>
                        <a:gd name="connsiteX4" fmla="*/ 309833 w 972142"/>
                        <a:gd name="connsiteY4" fmla="*/ 1914598 h 1922668"/>
                        <a:gd name="connsiteX5" fmla="*/ 89707 w 972142"/>
                        <a:gd name="connsiteY5" fmla="*/ 1510816 h 1922668"/>
                        <a:gd name="connsiteX0" fmla="*/ 0 w 882435"/>
                        <a:gd name="connsiteY0" fmla="*/ 1510816 h 1922668"/>
                        <a:gd name="connsiteX1" fmla="*/ 484333 w 882435"/>
                        <a:gd name="connsiteY1" fmla="*/ 0 h 1922668"/>
                        <a:gd name="connsiteX2" fmla="*/ 822666 w 882435"/>
                        <a:gd name="connsiteY2" fmla="*/ 1023256 h 1922668"/>
                        <a:gd name="connsiteX3" fmla="*/ 220126 w 882435"/>
                        <a:gd name="connsiteY3" fmla="*/ 1914598 h 1922668"/>
                        <a:gd name="connsiteX4" fmla="*/ 0 w 882435"/>
                        <a:gd name="connsiteY4" fmla="*/ 1510816 h 1922668"/>
                        <a:gd name="connsiteX0" fmla="*/ 0 w 992224"/>
                        <a:gd name="connsiteY0" fmla="*/ 1430352 h 1925786"/>
                        <a:gd name="connsiteX1" fmla="*/ 593391 w 992224"/>
                        <a:gd name="connsiteY1" fmla="*/ 0 h 1925786"/>
                        <a:gd name="connsiteX2" fmla="*/ 931724 w 992224"/>
                        <a:gd name="connsiteY2" fmla="*/ 1023256 h 1925786"/>
                        <a:gd name="connsiteX3" fmla="*/ 329184 w 992224"/>
                        <a:gd name="connsiteY3" fmla="*/ 1914598 h 1925786"/>
                        <a:gd name="connsiteX4" fmla="*/ 0 w 992224"/>
                        <a:gd name="connsiteY4" fmla="*/ 1430352 h 1925786"/>
                        <a:gd name="connsiteX0" fmla="*/ 0 w 992224"/>
                        <a:gd name="connsiteY0" fmla="*/ 1430352 h 1925786"/>
                        <a:gd name="connsiteX1" fmla="*/ 593391 w 992224"/>
                        <a:gd name="connsiteY1" fmla="*/ 0 h 1925786"/>
                        <a:gd name="connsiteX2" fmla="*/ 931724 w 992224"/>
                        <a:gd name="connsiteY2" fmla="*/ 1023256 h 1925786"/>
                        <a:gd name="connsiteX3" fmla="*/ 329184 w 992224"/>
                        <a:gd name="connsiteY3" fmla="*/ 1914598 h 1925786"/>
                        <a:gd name="connsiteX4" fmla="*/ 0 w 992224"/>
                        <a:gd name="connsiteY4" fmla="*/ 1430352 h 1925786"/>
                        <a:gd name="connsiteX0" fmla="*/ 0 w 992224"/>
                        <a:gd name="connsiteY0" fmla="*/ 1373996 h 1869430"/>
                        <a:gd name="connsiteX1" fmla="*/ 677645 w 992224"/>
                        <a:gd name="connsiteY1" fmla="*/ 0 h 1869430"/>
                        <a:gd name="connsiteX2" fmla="*/ 931724 w 992224"/>
                        <a:gd name="connsiteY2" fmla="*/ 966900 h 1869430"/>
                        <a:gd name="connsiteX3" fmla="*/ 329184 w 992224"/>
                        <a:gd name="connsiteY3" fmla="*/ 1858242 h 1869430"/>
                        <a:gd name="connsiteX4" fmla="*/ 0 w 992224"/>
                        <a:gd name="connsiteY4" fmla="*/ 1373996 h 1869430"/>
                        <a:gd name="connsiteX0" fmla="*/ 0 w 992224"/>
                        <a:gd name="connsiteY0" fmla="*/ 1373996 h 1869430"/>
                        <a:gd name="connsiteX1" fmla="*/ 677645 w 992224"/>
                        <a:gd name="connsiteY1" fmla="*/ 0 h 1869430"/>
                        <a:gd name="connsiteX2" fmla="*/ 931724 w 992224"/>
                        <a:gd name="connsiteY2" fmla="*/ 966900 h 1869430"/>
                        <a:gd name="connsiteX3" fmla="*/ 329184 w 992224"/>
                        <a:gd name="connsiteY3" fmla="*/ 1858242 h 1869430"/>
                        <a:gd name="connsiteX4" fmla="*/ 0 w 992224"/>
                        <a:gd name="connsiteY4" fmla="*/ 1373996 h 1869430"/>
                        <a:gd name="connsiteX0" fmla="*/ 0 w 992224"/>
                        <a:gd name="connsiteY0" fmla="*/ 1373996 h 1869430"/>
                        <a:gd name="connsiteX1" fmla="*/ 677645 w 992224"/>
                        <a:gd name="connsiteY1" fmla="*/ 0 h 1869430"/>
                        <a:gd name="connsiteX2" fmla="*/ 931724 w 992224"/>
                        <a:gd name="connsiteY2" fmla="*/ 966900 h 1869430"/>
                        <a:gd name="connsiteX3" fmla="*/ 329184 w 992224"/>
                        <a:gd name="connsiteY3" fmla="*/ 1858242 h 1869430"/>
                        <a:gd name="connsiteX4" fmla="*/ 0 w 992224"/>
                        <a:gd name="connsiteY4" fmla="*/ 1373996 h 1869430"/>
                        <a:gd name="connsiteX0" fmla="*/ 37803 w 1030027"/>
                        <a:gd name="connsiteY0" fmla="*/ 1373996 h 1872356"/>
                        <a:gd name="connsiteX1" fmla="*/ 715448 w 1030027"/>
                        <a:gd name="connsiteY1" fmla="*/ 0 h 1872356"/>
                        <a:gd name="connsiteX2" fmla="*/ 969527 w 1030027"/>
                        <a:gd name="connsiteY2" fmla="*/ 966900 h 1872356"/>
                        <a:gd name="connsiteX3" fmla="*/ 366987 w 1030027"/>
                        <a:gd name="connsiteY3" fmla="*/ 1858242 h 1872356"/>
                        <a:gd name="connsiteX4" fmla="*/ 37803 w 1030027"/>
                        <a:gd name="connsiteY4" fmla="*/ 1373996 h 1872356"/>
                        <a:gd name="connsiteX0" fmla="*/ 30839 w 1143212"/>
                        <a:gd name="connsiteY0" fmla="*/ 1309500 h 1866820"/>
                        <a:gd name="connsiteX1" fmla="*/ 827387 w 1143212"/>
                        <a:gd name="connsiteY1" fmla="*/ 0 h 1866820"/>
                        <a:gd name="connsiteX2" fmla="*/ 1081466 w 1143212"/>
                        <a:gd name="connsiteY2" fmla="*/ 966900 h 1866820"/>
                        <a:gd name="connsiteX3" fmla="*/ 478926 w 1143212"/>
                        <a:gd name="connsiteY3" fmla="*/ 1858242 h 1866820"/>
                        <a:gd name="connsiteX4" fmla="*/ 30839 w 1143212"/>
                        <a:gd name="connsiteY4" fmla="*/ 1309500 h 1866820"/>
                        <a:gd name="connsiteX0" fmla="*/ 71029 w 1183402"/>
                        <a:gd name="connsiteY0" fmla="*/ 1309500 h 1866820"/>
                        <a:gd name="connsiteX1" fmla="*/ 867577 w 1183402"/>
                        <a:gd name="connsiteY1" fmla="*/ 0 h 1866820"/>
                        <a:gd name="connsiteX2" fmla="*/ 1121656 w 1183402"/>
                        <a:gd name="connsiteY2" fmla="*/ 966900 h 1866820"/>
                        <a:gd name="connsiteX3" fmla="*/ 519116 w 1183402"/>
                        <a:gd name="connsiteY3" fmla="*/ 1858242 h 1866820"/>
                        <a:gd name="connsiteX4" fmla="*/ 71029 w 1183402"/>
                        <a:gd name="connsiteY4" fmla="*/ 1309500 h 1866820"/>
                        <a:gd name="connsiteX0" fmla="*/ 30840 w 1143213"/>
                        <a:gd name="connsiteY0" fmla="*/ 1309500 h 1866820"/>
                        <a:gd name="connsiteX1" fmla="*/ 827388 w 1143213"/>
                        <a:gd name="connsiteY1" fmla="*/ 0 h 1866820"/>
                        <a:gd name="connsiteX2" fmla="*/ 1081467 w 1143213"/>
                        <a:gd name="connsiteY2" fmla="*/ 966900 h 1866820"/>
                        <a:gd name="connsiteX3" fmla="*/ 478927 w 1143213"/>
                        <a:gd name="connsiteY3" fmla="*/ 1858242 h 1866820"/>
                        <a:gd name="connsiteX4" fmla="*/ 30840 w 1143213"/>
                        <a:gd name="connsiteY4" fmla="*/ 1309500 h 1866820"/>
                        <a:gd name="connsiteX0" fmla="*/ 0 w 1112373"/>
                        <a:gd name="connsiteY0" fmla="*/ 1309500 h 1865529"/>
                        <a:gd name="connsiteX1" fmla="*/ 796548 w 1112373"/>
                        <a:gd name="connsiteY1" fmla="*/ 0 h 1865529"/>
                        <a:gd name="connsiteX2" fmla="*/ 1050627 w 1112373"/>
                        <a:gd name="connsiteY2" fmla="*/ 966900 h 1865529"/>
                        <a:gd name="connsiteX3" fmla="*/ 448087 w 1112373"/>
                        <a:gd name="connsiteY3" fmla="*/ 1858242 h 1865529"/>
                        <a:gd name="connsiteX4" fmla="*/ 0 w 1112373"/>
                        <a:gd name="connsiteY4" fmla="*/ 1309500 h 1865529"/>
                        <a:gd name="connsiteX0" fmla="*/ 0 w 842999"/>
                        <a:gd name="connsiteY0" fmla="*/ 1341679 h 1867555"/>
                        <a:gd name="connsiteX1" fmla="*/ 529904 w 842999"/>
                        <a:gd name="connsiteY1" fmla="*/ 0 h 1867555"/>
                        <a:gd name="connsiteX2" fmla="*/ 783983 w 842999"/>
                        <a:gd name="connsiteY2" fmla="*/ 966900 h 1867555"/>
                        <a:gd name="connsiteX3" fmla="*/ 181443 w 842999"/>
                        <a:gd name="connsiteY3" fmla="*/ 1858242 h 1867555"/>
                        <a:gd name="connsiteX4" fmla="*/ 0 w 842999"/>
                        <a:gd name="connsiteY4" fmla="*/ 1341679 h 1867555"/>
                        <a:gd name="connsiteX0" fmla="*/ 9513 w 852512"/>
                        <a:gd name="connsiteY0" fmla="*/ 1341679 h 1867555"/>
                        <a:gd name="connsiteX1" fmla="*/ 539417 w 852512"/>
                        <a:gd name="connsiteY1" fmla="*/ 0 h 1867555"/>
                        <a:gd name="connsiteX2" fmla="*/ 793496 w 852512"/>
                        <a:gd name="connsiteY2" fmla="*/ 966900 h 1867555"/>
                        <a:gd name="connsiteX3" fmla="*/ 190956 w 852512"/>
                        <a:gd name="connsiteY3" fmla="*/ 1858242 h 1867555"/>
                        <a:gd name="connsiteX4" fmla="*/ 9513 w 852512"/>
                        <a:gd name="connsiteY4" fmla="*/ 1341679 h 1867555"/>
                        <a:gd name="connsiteX0" fmla="*/ 7374 w 1007824"/>
                        <a:gd name="connsiteY0" fmla="*/ 1408644 h 1873249"/>
                        <a:gd name="connsiteX1" fmla="*/ 693161 w 1007824"/>
                        <a:gd name="connsiteY1" fmla="*/ 0 h 1873249"/>
                        <a:gd name="connsiteX2" fmla="*/ 947240 w 1007824"/>
                        <a:gd name="connsiteY2" fmla="*/ 966900 h 1873249"/>
                        <a:gd name="connsiteX3" fmla="*/ 344700 w 1007824"/>
                        <a:gd name="connsiteY3" fmla="*/ 1858242 h 1873249"/>
                        <a:gd name="connsiteX4" fmla="*/ 7374 w 1007824"/>
                        <a:gd name="connsiteY4" fmla="*/ 1408644 h 1873249"/>
                        <a:gd name="connsiteX0" fmla="*/ 7374 w 1007824"/>
                        <a:gd name="connsiteY0" fmla="*/ 1408644 h 1868625"/>
                        <a:gd name="connsiteX1" fmla="*/ 693161 w 1007824"/>
                        <a:gd name="connsiteY1" fmla="*/ 0 h 1868625"/>
                        <a:gd name="connsiteX2" fmla="*/ 947240 w 1007824"/>
                        <a:gd name="connsiteY2" fmla="*/ 966900 h 1868625"/>
                        <a:gd name="connsiteX3" fmla="*/ 344700 w 1007824"/>
                        <a:gd name="connsiteY3" fmla="*/ 1858242 h 1868625"/>
                        <a:gd name="connsiteX4" fmla="*/ 7374 w 1007824"/>
                        <a:gd name="connsiteY4" fmla="*/ 1408644 h 1868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7824" h="1868625">
                          <a:moveTo>
                            <a:pt x="7374" y="1408644"/>
                          </a:moveTo>
                          <a:cubicBezTo>
                            <a:pt x="-74939" y="1108605"/>
                            <a:pt x="556050" y="81260"/>
                            <a:pt x="693161" y="0"/>
                          </a:cubicBezTo>
                          <a:cubicBezTo>
                            <a:pt x="833418" y="204589"/>
                            <a:pt x="534137" y="285128"/>
                            <a:pt x="947240" y="966900"/>
                          </a:cubicBezTo>
                          <a:cubicBezTo>
                            <a:pt x="1218250" y="1452952"/>
                            <a:pt x="501344" y="1784618"/>
                            <a:pt x="344700" y="1858242"/>
                          </a:cubicBezTo>
                          <a:cubicBezTo>
                            <a:pt x="188056" y="1931866"/>
                            <a:pt x="31268" y="1596322"/>
                            <a:pt x="7374" y="14086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4690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260" name="Group 259"/>
                  <p:cNvGrpSpPr/>
                  <p:nvPr/>
                </p:nvGrpSpPr>
                <p:grpSpPr>
                  <a:xfrm rot="774803">
                    <a:off x="3384797" y="2013632"/>
                    <a:ext cx="721317" cy="1492806"/>
                    <a:chOff x="2190652" y="1669979"/>
                    <a:chExt cx="842364" cy="1743320"/>
                  </a:xfrm>
                </p:grpSpPr>
                <p:grpSp>
                  <p:nvGrpSpPr>
                    <p:cNvPr id="261" name="Group 260"/>
                    <p:cNvGrpSpPr/>
                    <p:nvPr/>
                  </p:nvGrpSpPr>
                  <p:grpSpPr>
                    <a:xfrm rot="762933">
                      <a:off x="2583161" y="1704205"/>
                      <a:ext cx="286209" cy="1501574"/>
                      <a:chOff x="2244673" y="2138221"/>
                      <a:chExt cx="286209" cy="1501574"/>
                    </a:xfrm>
                  </p:grpSpPr>
                  <p:sp>
                    <p:nvSpPr>
                      <p:cNvPr id="284" name="Isosceles Triangle 18"/>
                      <p:cNvSpPr/>
                      <p:nvPr/>
                    </p:nvSpPr>
                    <p:spPr>
                      <a:xfrm>
                        <a:off x="2244673" y="2223141"/>
                        <a:ext cx="249464" cy="141665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285" name="Oval 284"/>
                      <p:cNvSpPr/>
                      <p:nvPr/>
                    </p:nvSpPr>
                    <p:spPr>
                      <a:xfrm rot="2487342">
                        <a:off x="2405819" y="2138221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262" name="Group 261"/>
                    <p:cNvGrpSpPr/>
                    <p:nvPr/>
                  </p:nvGrpSpPr>
                  <p:grpSpPr>
                    <a:xfrm rot="20959046">
                      <a:off x="2217765" y="1802269"/>
                      <a:ext cx="346711" cy="1401039"/>
                      <a:chOff x="2256969" y="2149533"/>
                      <a:chExt cx="346711" cy="1401039"/>
                    </a:xfrm>
                  </p:grpSpPr>
                  <p:sp>
                    <p:nvSpPr>
                      <p:cNvPr id="282" name="Isosceles Triangle 18"/>
                      <p:cNvSpPr/>
                      <p:nvPr/>
                    </p:nvSpPr>
                    <p:spPr>
                      <a:xfrm>
                        <a:off x="2256969" y="2258778"/>
                        <a:ext cx="249464" cy="129179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283" name="Oval 282"/>
                      <p:cNvSpPr/>
                      <p:nvPr/>
                    </p:nvSpPr>
                    <p:spPr>
                      <a:xfrm rot="20742339">
                        <a:off x="2478617" y="2149533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263" name="Group 262"/>
                    <p:cNvGrpSpPr/>
                    <p:nvPr/>
                  </p:nvGrpSpPr>
                  <p:grpSpPr>
                    <a:xfrm rot="20938360">
                      <a:off x="2190652" y="2131598"/>
                      <a:ext cx="267923" cy="1269716"/>
                      <a:chOff x="2256970" y="2163257"/>
                      <a:chExt cx="267923" cy="1269716"/>
                    </a:xfrm>
                  </p:grpSpPr>
                  <p:sp>
                    <p:nvSpPr>
                      <p:cNvPr id="280" name="Isosceles Triangle 18"/>
                      <p:cNvSpPr/>
                      <p:nvPr/>
                    </p:nvSpPr>
                    <p:spPr>
                      <a:xfrm>
                        <a:off x="2256970" y="2272323"/>
                        <a:ext cx="242450" cy="1160650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2450"/>
                          <a:gd name="connsiteY0" fmla="*/ 985642 h 1091805"/>
                          <a:gd name="connsiteX1" fmla="*/ 163511 w 242450"/>
                          <a:gd name="connsiteY1" fmla="*/ 0 h 1091805"/>
                          <a:gd name="connsiteX2" fmla="*/ 242450 w 242450"/>
                          <a:gd name="connsiteY2" fmla="*/ 1041398 h 1091805"/>
                          <a:gd name="connsiteX3" fmla="*/ 0 w 242450"/>
                          <a:gd name="connsiteY3" fmla="*/ 985642 h 1091805"/>
                          <a:gd name="connsiteX0" fmla="*/ 0 w 242450"/>
                          <a:gd name="connsiteY0" fmla="*/ 985642 h 1091805"/>
                          <a:gd name="connsiteX1" fmla="*/ 163511 w 242450"/>
                          <a:gd name="connsiteY1" fmla="*/ 0 h 1091805"/>
                          <a:gd name="connsiteX2" fmla="*/ 242450 w 242450"/>
                          <a:gd name="connsiteY2" fmla="*/ 1041398 h 1091805"/>
                          <a:gd name="connsiteX3" fmla="*/ 0 w 242450"/>
                          <a:gd name="connsiteY3" fmla="*/ 985642 h 1091805"/>
                          <a:gd name="connsiteX0" fmla="*/ 0 w 242450"/>
                          <a:gd name="connsiteY0" fmla="*/ 985642 h 1160650"/>
                          <a:gd name="connsiteX1" fmla="*/ 163511 w 242450"/>
                          <a:gd name="connsiteY1" fmla="*/ 0 h 1160650"/>
                          <a:gd name="connsiteX2" fmla="*/ 242450 w 242450"/>
                          <a:gd name="connsiteY2" fmla="*/ 1041398 h 1160650"/>
                          <a:gd name="connsiteX3" fmla="*/ 0 w 242450"/>
                          <a:gd name="connsiteY3" fmla="*/ 985642 h 1160650"/>
                          <a:gd name="connsiteX0" fmla="*/ 0 w 242450"/>
                          <a:gd name="connsiteY0" fmla="*/ 985642 h 1160650"/>
                          <a:gd name="connsiteX1" fmla="*/ 163511 w 242450"/>
                          <a:gd name="connsiteY1" fmla="*/ 0 h 1160650"/>
                          <a:gd name="connsiteX2" fmla="*/ 242450 w 242450"/>
                          <a:gd name="connsiteY2" fmla="*/ 1041398 h 1160650"/>
                          <a:gd name="connsiteX3" fmla="*/ 0 w 242450"/>
                          <a:gd name="connsiteY3" fmla="*/ 985642 h 1160650"/>
                          <a:gd name="connsiteX0" fmla="*/ 0 w 242450"/>
                          <a:gd name="connsiteY0" fmla="*/ 985642 h 1160650"/>
                          <a:gd name="connsiteX1" fmla="*/ 163511 w 242450"/>
                          <a:gd name="connsiteY1" fmla="*/ 0 h 1160650"/>
                          <a:gd name="connsiteX2" fmla="*/ 242450 w 242450"/>
                          <a:gd name="connsiteY2" fmla="*/ 1041398 h 1160650"/>
                          <a:gd name="connsiteX3" fmla="*/ 0 w 242450"/>
                          <a:gd name="connsiteY3" fmla="*/ 985642 h 11606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2450" h="1160650">
                            <a:moveTo>
                              <a:pt x="0" y="985642"/>
                            </a:moveTo>
                            <a:cubicBezTo>
                              <a:pt x="9918" y="681026"/>
                              <a:pt x="80356" y="333063"/>
                              <a:pt x="163511" y="0"/>
                            </a:cubicBezTo>
                            <a:cubicBezTo>
                              <a:pt x="161173" y="351648"/>
                              <a:pt x="33980" y="681212"/>
                              <a:pt x="242450" y="1041398"/>
                            </a:cubicBezTo>
                            <a:cubicBezTo>
                              <a:pt x="198803" y="1100871"/>
                              <a:pt x="264708" y="1305295"/>
                              <a:pt x="0" y="985642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 dirty="0"/>
                      </a:p>
                    </p:txBody>
                  </p:sp>
                  <p:sp>
                    <p:nvSpPr>
                      <p:cNvPr id="281" name="Oval 280"/>
                      <p:cNvSpPr/>
                      <p:nvPr/>
                    </p:nvSpPr>
                    <p:spPr>
                      <a:xfrm rot="21055013">
                        <a:off x="2399830" y="2163257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264" name="Group 263"/>
                    <p:cNvGrpSpPr/>
                    <p:nvPr/>
                  </p:nvGrpSpPr>
                  <p:grpSpPr>
                    <a:xfrm rot="168991">
                      <a:off x="2417633" y="1669979"/>
                      <a:ext cx="308093" cy="1584710"/>
                      <a:chOff x="2244673" y="2172451"/>
                      <a:chExt cx="308093" cy="1467344"/>
                    </a:xfrm>
                  </p:grpSpPr>
                  <p:sp>
                    <p:nvSpPr>
                      <p:cNvPr id="278" name="Isosceles Triangle 18"/>
                      <p:cNvSpPr/>
                      <p:nvPr/>
                    </p:nvSpPr>
                    <p:spPr>
                      <a:xfrm>
                        <a:off x="2244673" y="2223141"/>
                        <a:ext cx="249464" cy="141665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39000">
                            <a:srgbClr val="B6A5EE"/>
                          </a:gs>
                          <a:gs pos="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279" name="Oval 278"/>
                      <p:cNvSpPr/>
                      <p:nvPr/>
                    </p:nvSpPr>
                    <p:spPr>
                      <a:xfrm rot="367781">
                        <a:off x="2427703" y="2172451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265" name="Group 264"/>
                    <p:cNvGrpSpPr/>
                    <p:nvPr/>
                  </p:nvGrpSpPr>
                  <p:grpSpPr>
                    <a:xfrm rot="1356516">
                      <a:off x="2728101" y="1808070"/>
                      <a:ext cx="304915" cy="1503049"/>
                      <a:chOff x="2244673" y="2136746"/>
                      <a:chExt cx="304915" cy="1503049"/>
                    </a:xfrm>
                  </p:grpSpPr>
                  <p:sp>
                    <p:nvSpPr>
                      <p:cNvPr id="276" name="Isosceles Triangle 18"/>
                      <p:cNvSpPr/>
                      <p:nvPr/>
                    </p:nvSpPr>
                    <p:spPr>
                      <a:xfrm>
                        <a:off x="2244673" y="2223141"/>
                        <a:ext cx="249464" cy="141665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277" name="Oval 276"/>
                      <p:cNvSpPr/>
                      <p:nvPr/>
                    </p:nvSpPr>
                    <p:spPr>
                      <a:xfrm rot="2487342">
                        <a:off x="2424525" y="2136746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266" name="Group 265"/>
                    <p:cNvGrpSpPr/>
                    <p:nvPr/>
                  </p:nvGrpSpPr>
                  <p:grpSpPr>
                    <a:xfrm rot="1470233">
                      <a:off x="2716383" y="2207724"/>
                      <a:ext cx="293859" cy="1200621"/>
                      <a:chOff x="2256968" y="2163508"/>
                      <a:chExt cx="293859" cy="1200621"/>
                    </a:xfrm>
                  </p:grpSpPr>
                  <p:sp>
                    <p:nvSpPr>
                      <p:cNvPr id="274" name="Oval 273"/>
                      <p:cNvSpPr/>
                      <p:nvPr/>
                    </p:nvSpPr>
                    <p:spPr>
                      <a:xfrm rot="1067978">
                        <a:off x="2394713" y="2163508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275" name="Isosceles Triangle 18"/>
                      <p:cNvSpPr/>
                      <p:nvPr/>
                    </p:nvSpPr>
                    <p:spPr>
                      <a:xfrm>
                        <a:off x="2256968" y="2310954"/>
                        <a:ext cx="293859" cy="1053175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75326"/>
                          <a:gd name="connsiteY0" fmla="*/ 978296 h 1084459"/>
                          <a:gd name="connsiteX1" fmla="*/ 275326 w 275326"/>
                          <a:gd name="connsiteY1" fmla="*/ 0 h 1084459"/>
                          <a:gd name="connsiteX2" fmla="*/ 242450 w 275326"/>
                          <a:gd name="connsiteY2" fmla="*/ 1034052 h 1084459"/>
                          <a:gd name="connsiteX3" fmla="*/ 0 w 275326"/>
                          <a:gd name="connsiteY3" fmla="*/ 978296 h 1084459"/>
                          <a:gd name="connsiteX0" fmla="*/ 0 w 275326"/>
                          <a:gd name="connsiteY0" fmla="*/ 978296 h 1084459"/>
                          <a:gd name="connsiteX1" fmla="*/ 275326 w 275326"/>
                          <a:gd name="connsiteY1" fmla="*/ 0 h 1084459"/>
                          <a:gd name="connsiteX2" fmla="*/ 242450 w 275326"/>
                          <a:gd name="connsiteY2" fmla="*/ 1034052 h 1084459"/>
                          <a:gd name="connsiteX3" fmla="*/ 0 w 275326"/>
                          <a:gd name="connsiteY3" fmla="*/ 978296 h 1084459"/>
                          <a:gd name="connsiteX0" fmla="*/ 0 w 275326"/>
                          <a:gd name="connsiteY0" fmla="*/ 978296 h 1084459"/>
                          <a:gd name="connsiteX1" fmla="*/ 275326 w 275326"/>
                          <a:gd name="connsiteY1" fmla="*/ 0 h 1084459"/>
                          <a:gd name="connsiteX2" fmla="*/ 242450 w 275326"/>
                          <a:gd name="connsiteY2" fmla="*/ 1034052 h 1084459"/>
                          <a:gd name="connsiteX3" fmla="*/ 0 w 275326"/>
                          <a:gd name="connsiteY3" fmla="*/ 978296 h 1084459"/>
                          <a:gd name="connsiteX0" fmla="*/ 0 w 331695"/>
                          <a:gd name="connsiteY0" fmla="*/ 978296 h 1084459"/>
                          <a:gd name="connsiteX1" fmla="*/ 275326 w 331695"/>
                          <a:gd name="connsiteY1" fmla="*/ 0 h 1084459"/>
                          <a:gd name="connsiteX2" fmla="*/ 242450 w 331695"/>
                          <a:gd name="connsiteY2" fmla="*/ 1034052 h 1084459"/>
                          <a:gd name="connsiteX3" fmla="*/ 0 w 331695"/>
                          <a:gd name="connsiteY3" fmla="*/ 978296 h 1084459"/>
                          <a:gd name="connsiteX0" fmla="*/ 0 w 331695"/>
                          <a:gd name="connsiteY0" fmla="*/ 978296 h 1084459"/>
                          <a:gd name="connsiteX1" fmla="*/ 275326 w 331695"/>
                          <a:gd name="connsiteY1" fmla="*/ 0 h 1084459"/>
                          <a:gd name="connsiteX2" fmla="*/ 242450 w 331695"/>
                          <a:gd name="connsiteY2" fmla="*/ 1034052 h 1084459"/>
                          <a:gd name="connsiteX3" fmla="*/ 0 w 331695"/>
                          <a:gd name="connsiteY3" fmla="*/ 978296 h 1084459"/>
                          <a:gd name="connsiteX0" fmla="*/ 0 w 293859"/>
                          <a:gd name="connsiteY0" fmla="*/ 947012 h 1053175"/>
                          <a:gd name="connsiteX1" fmla="*/ 228887 w 293859"/>
                          <a:gd name="connsiteY1" fmla="*/ 0 h 1053175"/>
                          <a:gd name="connsiteX2" fmla="*/ 242450 w 293859"/>
                          <a:gd name="connsiteY2" fmla="*/ 1002768 h 1053175"/>
                          <a:gd name="connsiteX3" fmla="*/ 0 w 293859"/>
                          <a:gd name="connsiteY3" fmla="*/ 947012 h 1053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3859" h="1053175">
                            <a:moveTo>
                              <a:pt x="0" y="947012"/>
                            </a:moveTo>
                            <a:cubicBezTo>
                              <a:pt x="142628" y="658554"/>
                              <a:pt x="272053" y="422956"/>
                              <a:pt x="228887" y="0"/>
                            </a:cubicBezTo>
                            <a:cubicBezTo>
                              <a:pt x="392464" y="455268"/>
                              <a:pt x="189032" y="643686"/>
                              <a:pt x="242450" y="1002768"/>
                            </a:cubicBezTo>
                            <a:cubicBezTo>
                              <a:pt x="198803" y="1062241"/>
                              <a:pt x="84534" y="1095695"/>
                              <a:pt x="0" y="947012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sp>
                  <p:nvSpPr>
                    <p:cNvPr id="267" name="Oval 266"/>
                    <p:cNvSpPr/>
                    <p:nvPr/>
                  </p:nvSpPr>
                  <p:spPr>
                    <a:xfrm>
                      <a:off x="2351354" y="2924903"/>
                      <a:ext cx="365932" cy="365757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grpSp>
                  <p:nvGrpSpPr>
                    <p:cNvPr id="268" name="Group 267"/>
                    <p:cNvGrpSpPr/>
                    <p:nvPr/>
                  </p:nvGrpSpPr>
                  <p:grpSpPr>
                    <a:xfrm rot="1066954">
                      <a:off x="2467589" y="2177543"/>
                      <a:ext cx="391643" cy="1235756"/>
                      <a:chOff x="2202473" y="2128438"/>
                      <a:chExt cx="391643" cy="1235756"/>
                    </a:xfrm>
                  </p:grpSpPr>
                  <p:sp>
                    <p:nvSpPr>
                      <p:cNvPr id="272" name="Oval 271"/>
                      <p:cNvSpPr/>
                      <p:nvPr/>
                    </p:nvSpPr>
                    <p:spPr>
                      <a:xfrm rot="367781">
                        <a:off x="2436106" y="2128438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273" name="Isosceles Triangle 18"/>
                      <p:cNvSpPr/>
                      <p:nvPr/>
                    </p:nvSpPr>
                    <p:spPr>
                      <a:xfrm>
                        <a:off x="2202473" y="2258778"/>
                        <a:ext cx="391643" cy="1105416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303959"/>
                          <a:gd name="connsiteY0" fmla="*/ 1036184 h 1124775"/>
                          <a:gd name="connsiteX1" fmla="*/ 303959 w 303959"/>
                          <a:gd name="connsiteY1" fmla="*/ 0 h 1124775"/>
                          <a:gd name="connsiteX2" fmla="*/ 296945 w 303959"/>
                          <a:gd name="connsiteY2" fmla="*/ 1054944 h 1124775"/>
                          <a:gd name="connsiteX3" fmla="*/ 0 w 303959"/>
                          <a:gd name="connsiteY3" fmla="*/ 1036184 h 1124775"/>
                          <a:gd name="connsiteX0" fmla="*/ 0 w 391643"/>
                          <a:gd name="connsiteY0" fmla="*/ 1036184 h 1105416"/>
                          <a:gd name="connsiteX1" fmla="*/ 303959 w 391643"/>
                          <a:gd name="connsiteY1" fmla="*/ 0 h 1105416"/>
                          <a:gd name="connsiteX2" fmla="*/ 391643 w 391643"/>
                          <a:gd name="connsiteY2" fmla="*/ 997247 h 1105416"/>
                          <a:gd name="connsiteX3" fmla="*/ 0 w 391643"/>
                          <a:gd name="connsiteY3" fmla="*/ 1036184 h 1105416"/>
                          <a:gd name="connsiteX0" fmla="*/ 0 w 391643"/>
                          <a:gd name="connsiteY0" fmla="*/ 1036184 h 1105416"/>
                          <a:gd name="connsiteX1" fmla="*/ 303959 w 391643"/>
                          <a:gd name="connsiteY1" fmla="*/ 0 h 1105416"/>
                          <a:gd name="connsiteX2" fmla="*/ 391643 w 391643"/>
                          <a:gd name="connsiteY2" fmla="*/ 997247 h 1105416"/>
                          <a:gd name="connsiteX3" fmla="*/ 0 w 391643"/>
                          <a:gd name="connsiteY3" fmla="*/ 1036184 h 1105416"/>
                          <a:gd name="connsiteX0" fmla="*/ 0 w 391643"/>
                          <a:gd name="connsiteY0" fmla="*/ 1036184 h 1105416"/>
                          <a:gd name="connsiteX1" fmla="*/ 303959 w 391643"/>
                          <a:gd name="connsiteY1" fmla="*/ 0 h 1105416"/>
                          <a:gd name="connsiteX2" fmla="*/ 391643 w 391643"/>
                          <a:gd name="connsiteY2" fmla="*/ 997247 h 1105416"/>
                          <a:gd name="connsiteX3" fmla="*/ 0 w 391643"/>
                          <a:gd name="connsiteY3" fmla="*/ 1036184 h 11054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91643" h="1105416">
                            <a:moveTo>
                              <a:pt x="0" y="1036184"/>
                            </a:moveTo>
                            <a:cubicBezTo>
                              <a:pt x="142628" y="747726"/>
                              <a:pt x="220804" y="333063"/>
                              <a:pt x="303959" y="0"/>
                            </a:cubicBezTo>
                            <a:cubicBezTo>
                              <a:pt x="301621" y="351648"/>
                              <a:pt x="270027" y="747043"/>
                              <a:pt x="391643" y="997247"/>
                            </a:cubicBezTo>
                            <a:cubicBezTo>
                              <a:pt x="347996" y="1056720"/>
                              <a:pt x="84534" y="1184867"/>
                              <a:pt x="0" y="103618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269" name="Group 268"/>
                    <p:cNvGrpSpPr/>
                    <p:nvPr/>
                  </p:nvGrpSpPr>
                  <p:grpSpPr>
                    <a:xfrm>
                      <a:off x="2318613" y="2128438"/>
                      <a:ext cx="242556" cy="1231624"/>
                      <a:chOff x="2318613" y="2128438"/>
                      <a:chExt cx="242556" cy="1231624"/>
                    </a:xfrm>
                  </p:grpSpPr>
                  <p:sp>
                    <p:nvSpPr>
                      <p:cNvPr id="270" name="Oval 269"/>
                      <p:cNvSpPr/>
                      <p:nvPr/>
                    </p:nvSpPr>
                    <p:spPr>
                      <a:xfrm rot="367781">
                        <a:off x="2436106" y="2128438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271" name="Isosceles Triangle 18"/>
                      <p:cNvSpPr/>
                      <p:nvPr/>
                    </p:nvSpPr>
                    <p:spPr>
                      <a:xfrm>
                        <a:off x="2318613" y="2258777"/>
                        <a:ext cx="187820" cy="1101285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185027"/>
                          <a:gd name="connsiteY0" fmla="*/ 989983 h 1101285"/>
                          <a:gd name="connsiteX1" fmla="*/ 185027 w 185027"/>
                          <a:gd name="connsiteY1" fmla="*/ 0 h 1101285"/>
                          <a:gd name="connsiteX2" fmla="*/ 178013 w 185027"/>
                          <a:gd name="connsiteY2" fmla="*/ 1054944 h 1101285"/>
                          <a:gd name="connsiteX3" fmla="*/ 0 w 185027"/>
                          <a:gd name="connsiteY3" fmla="*/ 989983 h 1101285"/>
                          <a:gd name="connsiteX0" fmla="*/ 2793 w 187820"/>
                          <a:gd name="connsiteY0" fmla="*/ 989983 h 1101285"/>
                          <a:gd name="connsiteX1" fmla="*/ 187820 w 187820"/>
                          <a:gd name="connsiteY1" fmla="*/ 0 h 1101285"/>
                          <a:gd name="connsiteX2" fmla="*/ 180806 w 187820"/>
                          <a:gd name="connsiteY2" fmla="*/ 1054944 h 1101285"/>
                          <a:gd name="connsiteX3" fmla="*/ 2793 w 187820"/>
                          <a:gd name="connsiteY3" fmla="*/ 989983 h 110128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7820" h="1101285">
                            <a:moveTo>
                              <a:pt x="2793" y="989983"/>
                            </a:moveTo>
                            <a:cubicBezTo>
                              <a:pt x="-20276" y="818126"/>
                              <a:pt x="104665" y="333063"/>
                              <a:pt x="187820" y="0"/>
                            </a:cubicBezTo>
                            <a:cubicBezTo>
                              <a:pt x="185482" y="351648"/>
                              <a:pt x="127388" y="695862"/>
                              <a:pt x="180806" y="1054944"/>
                            </a:cubicBezTo>
                            <a:cubicBezTo>
                              <a:pt x="137159" y="1114417"/>
                              <a:pt x="87327" y="1138666"/>
                              <a:pt x="2793" y="989983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</p:grpSp>
            </p:grpSp>
          </p:grpSp>
        </p:grpSp>
        <p:grpSp>
          <p:nvGrpSpPr>
            <p:cNvPr id="293" name="Group 292"/>
            <p:cNvGrpSpPr/>
            <p:nvPr/>
          </p:nvGrpSpPr>
          <p:grpSpPr>
            <a:xfrm rot="3030519">
              <a:off x="4107896" y="1051390"/>
              <a:ext cx="3602737" cy="3579963"/>
              <a:chOff x="7675421" y="84007"/>
              <a:chExt cx="3602737" cy="3579963"/>
            </a:xfrm>
          </p:grpSpPr>
          <p:grpSp>
            <p:nvGrpSpPr>
              <p:cNvPr id="385" name="Group 384"/>
              <p:cNvGrpSpPr/>
              <p:nvPr/>
            </p:nvGrpSpPr>
            <p:grpSpPr>
              <a:xfrm rot="20088580">
                <a:off x="9280228" y="84007"/>
                <a:ext cx="1609407" cy="2125644"/>
                <a:chOff x="4071737" y="1045182"/>
                <a:chExt cx="2291126" cy="3026033"/>
              </a:xfrm>
            </p:grpSpPr>
            <p:sp>
              <p:nvSpPr>
                <p:cNvPr id="635" name="Isosceles Triangle 3"/>
                <p:cNvSpPr/>
                <p:nvPr/>
              </p:nvSpPr>
              <p:spPr>
                <a:xfrm rot="2142831" flipH="1">
                  <a:off x="4304079" y="2114981"/>
                  <a:ext cx="352470" cy="1956234"/>
                </a:xfrm>
                <a:custGeom>
                  <a:avLst/>
                  <a:gdLst>
                    <a:gd name="connsiteX0" fmla="*/ 0 w 571317"/>
                    <a:gd name="connsiteY0" fmla="*/ 1829818 h 1829818"/>
                    <a:gd name="connsiteX1" fmla="*/ 285659 w 571317"/>
                    <a:gd name="connsiteY1" fmla="*/ 0 h 1829818"/>
                    <a:gd name="connsiteX2" fmla="*/ 571317 w 571317"/>
                    <a:gd name="connsiteY2" fmla="*/ 1829818 h 1829818"/>
                    <a:gd name="connsiteX3" fmla="*/ 0 w 571317"/>
                    <a:gd name="connsiteY3" fmla="*/ 1829818 h 1829818"/>
                    <a:gd name="connsiteX0" fmla="*/ 0 w 317237"/>
                    <a:gd name="connsiteY0" fmla="*/ 1834615 h 1834615"/>
                    <a:gd name="connsiteX1" fmla="*/ 31579 w 317237"/>
                    <a:gd name="connsiteY1" fmla="*/ 0 h 1834615"/>
                    <a:gd name="connsiteX2" fmla="*/ 317237 w 317237"/>
                    <a:gd name="connsiteY2" fmla="*/ 1829818 h 1834615"/>
                    <a:gd name="connsiteX3" fmla="*/ 0 w 317237"/>
                    <a:gd name="connsiteY3" fmla="*/ 1834615 h 1834615"/>
                    <a:gd name="connsiteX0" fmla="*/ 0 w 406735"/>
                    <a:gd name="connsiteY0" fmla="*/ 1834615 h 1834615"/>
                    <a:gd name="connsiteX1" fmla="*/ 31579 w 406735"/>
                    <a:gd name="connsiteY1" fmla="*/ 0 h 1834615"/>
                    <a:gd name="connsiteX2" fmla="*/ 317237 w 406735"/>
                    <a:gd name="connsiteY2" fmla="*/ 1829818 h 1834615"/>
                    <a:gd name="connsiteX3" fmla="*/ 0 w 406735"/>
                    <a:gd name="connsiteY3" fmla="*/ 1834615 h 1834615"/>
                    <a:gd name="connsiteX0" fmla="*/ 0 w 406735"/>
                    <a:gd name="connsiteY0" fmla="*/ 1834615 h 1834615"/>
                    <a:gd name="connsiteX1" fmla="*/ 31579 w 406735"/>
                    <a:gd name="connsiteY1" fmla="*/ 0 h 1834615"/>
                    <a:gd name="connsiteX2" fmla="*/ 317237 w 406735"/>
                    <a:gd name="connsiteY2" fmla="*/ 1829818 h 1834615"/>
                    <a:gd name="connsiteX3" fmla="*/ 0 w 406735"/>
                    <a:gd name="connsiteY3" fmla="*/ 1834615 h 1834615"/>
                    <a:gd name="connsiteX0" fmla="*/ 0 w 406735"/>
                    <a:gd name="connsiteY0" fmla="*/ 1834615 h 1946391"/>
                    <a:gd name="connsiteX1" fmla="*/ 31579 w 406735"/>
                    <a:gd name="connsiteY1" fmla="*/ 0 h 1946391"/>
                    <a:gd name="connsiteX2" fmla="*/ 317237 w 406735"/>
                    <a:gd name="connsiteY2" fmla="*/ 1829818 h 1946391"/>
                    <a:gd name="connsiteX3" fmla="*/ 0 w 406735"/>
                    <a:gd name="connsiteY3" fmla="*/ 1834615 h 1946391"/>
                    <a:gd name="connsiteX0" fmla="*/ 142700 w 375156"/>
                    <a:gd name="connsiteY0" fmla="*/ 1869131 h 1956234"/>
                    <a:gd name="connsiteX1" fmla="*/ 0 w 375156"/>
                    <a:gd name="connsiteY1" fmla="*/ 0 h 1956234"/>
                    <a:gd name="connsiteX2" fmla="*/ 285658 w 375156"/>
                    <a:gd name="connsiteY2" fmla="*/ 1829818 h 1956234"/>
                    <a:gd name="connsiteX3" fmla="*/ 142700 w 375156"/>
                    <a:gd name="connsiteY3" fmla="*/ 1869131 h 1956234"/>
                    <a:gd name="connsiteX0" fmla="*/ 142700 w 352470"/>
                    <a:gd name="connsiteY0" fmla="*/ 1869131 h 1956234"/>
                    <a:gd name="connsiteX1" fmla="*/ 0 w 352470"/>
                    <a:gd name="connsiteY1" fmla="*/ 0 h 1956234"/>
                    <a:gd name="connsiteX2" fmla="*/ 285658 w 352470"/>
                    <a:gd name="connsiteY2" fmla="*/ 1829818 h 1956234"/>
                    <a:gd name="connsiteX3" fmla="*/ 142700 w 352470"/>
                    <a:gd name="connsiteY3" fmla="*/ 1869131 h 1956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2470" h="1956234">
                      <a:moveTo>
                        <a:pt x="142700" y="1869131"/>
                      </a:moveTo>
                      <a:cubicBezTo>
                        <a:pt x="153226" y="1257593"/>
                        <a:pt x="518684" y="697749"/>
                        <a:pt x="0" y="0"/>
                      </a:cubicBezTo>
                      <a:cubicBezTo>
                        <a:pt x="643020" y="565219"/>
                        <a:pt x="190439" y="1219879"/>
                        <a:pt x="285658" y="1829818"/>
                      </a:cubicBezTo>
                      <a:cubicBezTo>
                        <a:pt x="134064" y="2090094"/>
                        <a:pt x="248446" y="1867532"/>
                        <a:pt x="142700" y="1869131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grpSp>
              <p:nvGrpSpPr>
                <p:cNvPr id="636" name="Group 635"/>
                <p:cNvGrpSpPr/>
                <p:nvPr/>
              </p:nvGrpSpPr>
              <p:grpSpPr>
                <a:xfrm>
                  <a:off x="4071737" y="1045182"/>
                  <a:ext cx="2291126" cy="2085156"/>
                  <a:chOff x="1888099" y="1181204"/>
                  <a:chExt cx="3682008" cy="3351000"/>
                </a:xfrm>
              </p:grpSpPr>
              <p:grpSp>
                <p:nvGrpSpPr>
                  <p:cNvPr id="637" name="Group 636"/>
                  <p:cNvGrpSpPr/>
                  <p:nvPr/>
                </p:nvGrpSpPr>
                <p:grpSpPr>
                  <a:xfrm>
                    <a:off x="1888099" y="1181204"/>
                    <a:ext cx="3682008" cy="3351000"/>
                    <a:chOff x="716603" y="1090308"/>
                    <a:chExt cx="3682008" cy="3351000"/>
                  </a:xfrm>
                </p:grpSpPr>
                <p:sp>
                  <p:nvSpPr>
                    <p:cNvPr id="664" name="Isosceles Triangle 6"/>
                    <p:cNvSpPr/>
                    <p:nvPr/>
                  </p:nvSpPr>
                  <p:spPr>
                    <a:xfrm rot="18619897">
                      <a:off x="2642297" y="2590840"/>
                      <a:ext cx="1227288" cy="224417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227288" h="2063311">
                          <a:moveTo>
                            <a:pt x="8147" y="1354908"/>
                          </a:moveTo>
                          <a:cubicBezTo>
                            <a:pt x="-75117" y="854805"/>
                            <a:pt x="508298" y="99657"/>
                            <a:pt x="465347" y="0"/>
                          </a:cubicBezTo>
                          <a:cubicBezTo>
                            <a:pt x="592902" y="541170"/>
                            <a:pt x="1139790" y="456163"/>
                            <a:pt x="1227288" y="1344727"/>
                          </a:cubicBezTo>
                          <a:cubicBezTo>
                            <a:pt x="1077089" y="2099594"/>
                            <a:pt x="452337" y="2482576"/>
                            <a:pt x="8147" y="135490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557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665" name="Isosceles Triangle 6"/>
                    <p:cNvSpPr/>
                    <p:nvPr/>
                  </p:nvSpPr>
                  <p:spPr>
                    <a:xfrm rot="2531749">
                      <a:off x="1308566" y="3071392"/>
                      <a:ext cx="1337674" cy="1369916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9850 w 1197068"/>
                        <a:gd name="connsiteY0" fmla="*/ 1354908 h 1913125"/>
                        <a:gd name="connsiteX1" fmla="*/ 467050 w 1197068"/>
                        <a:gd name="connsiteY1" fmla="*/ 0 h 1913125"/>
                        <a:gd name="connsiteX2" fmla="*/ 1197068 w 1197068"/>
                        <a:gd name="connsiteY2" fmla="*/ 920025 h 1913125"/>
                        <a:gd name="connsiteX3" fmla="*/ 9850 w 1197068"/>
                        <a:gd name="connsiteY3" fmla="*/ 1354908 h 1913125"/>
                        <a:gd name="connsiteX0" fmla="*/ 7971 w 1320090"/>
                        <a:gd name="connsiteY0" fmla="*/ 1375185 h 1927556"/>
                        <a:gd name="connsiteX1" fmla="*/ 590072 w 1320090"/>
                        <a:gd name="connsiteY1" fmla="*/ 0 h 1927556"/>
                        <a:gd name="connsiteX2" fmla="*/ 1320090 w 1320090"/>
                        <a:gd name="connsiteY2" fmla="*/ 920025 h 1927556"/>
                        <a:gd name="connsiteX3" fmla="*/ 7971 w 1320090"/>
                        <a:gd name="connsiteY3" fmla="*/ 1375185 h 1927556"/>
                        <a:gd name="connsiteX0" fmla="*/ 7971 w 1320090"/>
                        <a:gd name="connsiteY0" fmla="*/ 1375185 h 2057755"/>
                        <a:gd name="connsiteX1" fmla="*/ 590072 w 1320090"/>
                        <a:gd name="connsiteY1" fmla="*/ 0 h 2057755"/>
                        <a:gd name="connsiteX2" fmla="*/ 1320090 w 1320090"/>
                        <a:gd name="connsiteY2" fmla="*/ 920025 h 2057755"/>
                        <a:gd name="connsiteX3" fmla="*/ 7971 w 1320090"/>
                        <a:gd name="connsiteY3" fmla="*/ 1375185 h 2057755"/>
                        <a:gd name="connsiteX0" fmla="*/ 25555 w 1337674"/>
                        <a:gd name="connsiteY0" fmla="*/ 1375185 h 2057757"/>
                        <a:gd name="connsiteX1" fmla="*/ 607656 w 1337674"/>
                        <a:gd name="connsiteY1" fmla="*/ 0 h 2057757"/>
                        <a:gd name="connsiteX2" fmla="*/ 1337674 w 1337674"/>
                        <a:gd name="connsiteY2" fmla="*/ 920025 h 2057757"/>
                        <a:gd name="connsiteX3" fmla="*/ 25555 w 1337674"/>
                        <a:gd name="connsiteY3" fmla="*/ 1375185 h 2057757"/>
                        <a:gd name="connsiteX0" fmla="*/ 25555 w 1337674"/>
                        <a:gd name="connsiteY0" fmla="*/ 1375185 h 2057755"/>
                        <a:gd name="connsiteX1" fmla="*/ 607656 w 1337674"/>
                        <a:gd name="connsiteY1" fmla="*/ 0 h 2057755"/>
                        <a:gd name="connsiteX2" fmla="*/ 1337674 w 1337674"/>
                        <a:gd name="connsiteY2" fmla="*/ 920025 h 2057755"/>
                        <a:gd name="connsiteX3" fmla="*/ 25555 w 1337674"/>
                        <a:gd name="connsiteY3" fmla="*/ 1375185 h 2057755"/>
                        <a:gd name="connsiteX0" fmla="*/ 25555 w 1337674"/>
                        <a:gd name="connsiteY0" fmla="*/ 1375185 h 2057757"/>
                        <a:gd name="connsiteX1" fmla="*/ 607656 w 1337674"/>
                        <a:gd name="connsiteY1" fmla="*/ 0 h 2057757"/>
                        <a:gd name="connsiteX2" fmla="*/ 1337674 w 1337674"/>
                        <a:gd name="connsiteY2" fmla="*/ 920025 h 2057757"/>
                        <a:gd name="connsiteX3" fmla="*/ 25555 w 1337674"/>
                        <a:gd name="connsiteY3" fmla="*/ 1375185 h 2057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37674" h="2057757">
                          <a:moveTo>
                            <a:pt x="25555" y="1375185"/>
                          </a:moveTo>
                          <a:cubicBezTo>
                            <a:pt x="-138358" y="741460"/>
                            <a:pt x="537126" y="522609"/>
                            <a:pt x="607656" y="0"/>
                          </a:cubicBezTo>
                          <a:cubicBezTo>
                            <a:pt x="758612" y="351517"/>
                            <a:pt x="1250176" y="31461"/>
                            <a:pt x="1337674" y="920025"/>
                          </a:cubicBezTo>
                          <a:cubicBezTo>
                            <a:pt x="1187475" y="1674892"/>
                            <a:pt x="721729" y="2796411"/>
                            <a:pt x="25555" y="137518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557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666" name="Isosceles Triangle 6"/>
                    <p:cNvSpPr/>
                    <p:nvPr/>
                  </p:nvSpPr>
                  <p:spPr>
                    <a:xfrm rot="15667023">
                      <a:off x="2914798" y="1610008"/>
                      <a:ext cx="849364" cy="2118263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40595 w 849364"/>
                        <a:gd name="connsiteY0" fmla="*/ 1241424 h 2000391"/>
                        <a:gd name="connsiteX1" fmla="*/ 87423 w 849364"/>
                        <a:gd name="connsiteY1" fmla="*/ 0 h 2000391"/>
                        <a:gd name="connsiteX2" fmla="*/ 849364 w 849364"/>
                        <a:gd name="connsiteY2" fmla="*/ 1344727 h 2000391"/>
                        <a:gd name="connsiteX3" fmla="*/ 40595 w 849364"/>
                        <a:gd name="connsiteY3" fmla="*/ 1241424 h 2000391"/>
                        <a:gd name="connsiteX0" fmla="*/ 40595 w 849364"/>
                        <a:gd name="connsiteY0" fmla="*/ 1241424 h 2118263"/>
                        <a:gd name="connsiteX1" fmla="*/ 87423 w 849364"/>
                        <a:gd name="connsiteY1" fmla="*/ 0 h 2118263"/>
                        <a:gd name="connsiteX2" fmla="*/ 849364 w 849364"/>
                        <a:gd name="connsiteY2" fmla="*/ 1344727 h 2118263"/>
                        <a:gd name="connsiteX3" fmla="*/ 40595 w 849364"/>
                        <a:gd name="connsiteY3" fmla="*/ 1241424 h 21182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9364" h="2118263">
                          <a:moveTo>
                            <a:pt x="40595" y="1241424"/>
                          </a:moveTo>
                          <a:cubicBezTo>
                            <a:pt x="-42669" y="741321"/>
                            <a:pt x="16893" y="522609"/>
                            <a:pt x="87423" y="0"/>
                          </a:cubicBezTo>
                          <a:cubicBezTo>
                            <a:pt x="214978" y="541170"/>
                            <a:pt x="761866" y="456163"/>
                            <a:pt x="849364" y="1344727"/>
                          </a:cubicBezTo>
                          <a:cubicBezTo>
                            <a:pt x="699165" y="2099594"/>
                            <a:pt x="-84724" y="2663371"/>
                            <a:pt x="40595" y="124142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911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667" name="Isosceles Triangle 6"/>
                    <p:cNvSpPr/>
                    <p:nvPr/>
                  </p:nvSpPr>
                  <p:spPr>
                    <a:xfrm rot="11387046">
                      <a:off x="1772590" y="1090308"/>
                      <a:ext cx="1228991" cy="2063311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228991" h="2063311">
                          <a:moveTo>
                            <a:pt x="9850" y="1354908"/>
                          </a:moveTo>
                          <a:cubicBezTo>
                            <a:pt x="-73414" y="854805"/>
                            <a:pt x="396520" y="522609"/>
                            <a:pt x="467050" y="0"/>
                          </a:cubicBezTo>
                          <a:cubicBezTo>
                            <a:pt x="594605" y="541170"/>
                            <a:pt x="1141493" y="456163"/>
                            <a:pt x="1228991" y="1344727"/>
                          </a:cubicBezTo>
                          <a:cubicBezTo>
                            <a:pt x="1078792" y="2099594"/>
                            <a:pt x="454040" y="2482576"/>
                            <a:pt x="9850" y="135490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557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668" name="Isosceles Triangle 6"/>
                    <p:cNvSpPr/>
                    <p:nvPr/>
                  </p:nvSpPr>
                  <p:spPr>
                    <a:xfrm rot="6980063">
                      <a:off x="1147004" y="1729153"/>
                      <a:ext cx="1007824" cy="186862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9850 w 865238"/>
                        <a:gd name="connsiteY0" fmla="*/ 1354908 h 2167221"/>
                        <a:gd name="connsiteX1" fmla="*/ 467050 w 865238"/>
                        <a:gd name="connsiteY1" fmla="*/ 0 h 2167221"/>
                        <a:gd name="connsiteX2" fmla="*/ 865238 w 865238"/>
                        <a:gd name="connsiteY2" fmla="*/ 1567362 h 2167221"/>
                        <a:gd name="connsiteX3" fmla="*/ 9850 w 865238"/>
                        <a:gd name="connsiteY3" fmla="*/ 1354908 h 2167221"/>
                        <a:gd name="connsiteX0" fmla="*/ 10392 w 838156"/>
                        <a:gd name="connsiteY0" fmla="*/ 1647579 h 2327157"/>
                        <a:gd name="connsiteX1" fmla="*/ 439968 w 838156"/>
                        <a:gd name="connsiteY1" fmla="*/ 0 h 2327157"/>
                        <a:gd name="connsiteX2" fmla="*/ 838156 w 838156"/>
                        <a:gd name="connsiteY2" fmla="*/ 1567362 h 2327157"/>
                        <a:gd name="connsiteX3" fmla="*/ 10392 w 838156"/>
                        <a:gd name="connsiteY3" fmla="*/ 1647579 h 2327157"/>
                        <a:gd name="connsiteX0" fmla="*/ 10392 w 838156"/>
                        <a:gd name="connsiteY0" fmla="*/ 1647579 h 2129648"/>
                        <a:gd name="connsiteX1" fmla="*/ 439968 w 838156"/>
                        <a:gd name="connsiteY1" fmla="*/ 0 h 2129648"/>
                        <a:gd name="connsiteX2" fmla="*/ 838156 w 838156"/>
                        <a:gd name="connsiteY2" fmla="*/ 1567362 h 2129648"/>
                        <a:gd name="connsiteX3" fmla="*/ 10392 w 838156"/>
                        <a:gd name="connsiteY3" fmla="*/ 1647579 h 2129648"/>
                        <a:gd name="connsiteX0" fmla="*/ 12391 w 840155"/>
                        <a:gd name="connsiteY0" fmla="*/ 1412543 h 1894612"/>
                        <a:gd name="connsiteX1" fmla="*/ 360672 w 840155"/>
                        <a:gd name="connsiteY1" fmla="*/ 0 h 1894612"/>
                        <a:gd name="connsiteX2" fmla="*/ 840155 w 840155"/>
                        <a:gd name="connsiteY2" fmla="*/ 1332326 h 1894612"/>
                        <a:gd name="connsiteX3" fmla="*/ 12391 w 840155"/>
                        <a:gd name="connsiteY3" fmla="*/ 1412543 h 1894612"/>
                        <a:gd name="connsiteX0" fmla="*/ 12391 w 840155"/>
                        <a:gd name="connsiteY0" fmla="*/ 1412543 h 1894612"/>
                        <a:gd name="connsiteX1" fmla="*/ 360672 w 840155"/>
                        <a:gd name="connsiteY1" fmla="*/ 0 h 1894612"/>
                        <a:gd name="connsiteX2" fmla="*/ 840155 w 840155"/>
                        <a:gd name="connsiteY2" fmla="*/ 1332326 h 1894612"/>
                        <a:gd name="connsiteX3" fmla="*/ 12391 w 840155"/>
                        <a:gd name="connsiteY3" fmla="*/ 1412543 h 1894612"/>
                        <a:gd name="connsiteX0" fmla="*/ 12391 w 872151"/>
                        <a:gd name="connsiteY0" fmla="*/ 1412543 h 1810596"/>
                        <a:gd name="connsiteX1" fmla="*/ 360672 w 872151"/>
                        <a:gd name="connsiteY1" fmla="*/ 0 h 1810596"/>
                        <a:gd name="connsiteX2" fmla="*/ 872151 w 872151"/>
                        <a:gd name="connsiteY2" fmla="*/ 1140128 h 1810596"/>
                        <a:gd name="connsiteX3" fmla="*/ 12391 w 872151"/>
                        <a:gd name="connsiteY3" fmla="*/ 1412543 h 1810596"/>
                        <a:gd name="connsiteX0" fmla="*/ 12391 w 872701"/>
                        <a:gd name="connsiteY0" fmla="*/ 1412543 h 2049864"/>
                        <a:gd name="connsiteX1" fmla="*/ 360672 w 872701"/>
                        <a:gd name="connsiteY1" fmla="*/ 0 h 2049864"/>
                        <a:gd name="connsiteX2" fmla="*/ 872151 w 872701"/>
                        <a:gd name="connsiteY2" fmla="*/ 1140128 h 2049864"/>
                        <a:gd name="connsiteX3" fmla="*/ 431129 w 872701"/>
                        <a:gd name="connsiteY3" fmla="*/ 2046128 h 2049864"/>
                        <a:gd name="connsiteX4" fmla="*/ 12391 w 872701"/>
                        <a:gd name="connsiteY4" fmla="*/ 1412543 h 2049864"/>
                        <a:gd name="connsiteX0" fmla="*/ 10595 w 942508"/>
                        <a:gd name="connsiteY0" fmla="*/ 1509371 h 2050977"/>
                        <a:gd name="connsiteX1" fmla="*/ 430479 w 942508"/>
                        <a:gd name="connsiteY1" fmla="*/ 0 h 2050977"/>
                        <a:gd name="connsiteX2" fmla="*/ 941958 w 942508"/>
                        <a:gd name="connsiteY2" fmla="*/ 1140128 h 2050977"/>
                        <a:gd name="connsiteX3" fmla="*/ 500936 w 942508"/>
                        <a:gd name="connsiteY3" fmla="*/ 2046128 h 2050977"/>
                        <a:gd name="connsiteX4" fmla="*/ 10595 w 942508"/>
                        <a:gd name="connsiteY4" fmla="*/ 1509371 h 2050977"/>
                        <a:gd name="connsiteX0" fmla="*/ 10595 w 788537"/>
                        <a:gd name="connsiteY0" fmla="*/ 1509371 h 2050977"/>
                        <a:gd name="connsiteX1" fmla="*/ 430479 w 788537"/>
                        <a:gd name="connsiteY1" fmla="*/ 0 h 2050977"/>
                        <a:gd name="connsiteX2" fmla="*/ 787493 w 788537"/>
                        <a:gd name="connsiteY2" fmla="*/ 1177445 h 2050977"/>
                        <a:gd name="connsiteX3" fmla="*/ 500936 w 788537"/>
                        <a:gd name="connsiteY3" fmla="*/ 2046128 h 2050977"/>
                        <a:gd name="connsiteX4" fmla="*/ 10595 w 788537"/>
                        <a:gd name="connsiteY4" fmla="*/ 1509371 h 2050977"/>
                        <a:gd name="connsiteX0" fmla="*/ 10595 w 898973"/>
                        <a:gd name="connsiteY0" fmla="*/ 1509371 h 2050977"/>
                        <a:gd name="connsiteX1" fmla="*/ 430479 w 898973"/>
                        <a:gd name="connsiteY1" fmla="*/ 0 h 2050977"/>
                        <a:gd name="connsiteX2" fmla="*/ 787493 w 898973"/>
                        <a:gd name="connsiteY2" fmla="*/ 1177445 h 2050977"/>
                        <a:gd name="connsiteX3" fmla="*/ 500936 w 898973"/>
                        <a:gd name="connsiteY3" fmla="*/ 2046128 h 2050977"/>
                        <a:gd name="connsiteX4" fmla="*/ 10595 w 898973"/>
                        <a:gd name="connsiteY4" fmla="*/ 1509371 h 2050977"/>
                        <a:gd name="connsiteX0" fmla="*/ 10595 w 877435"/>
                        <a:gd name="connsiteY0" fmla="*/ 1509371 h 2050977"/>
                        <a:gd name="connsiteX1" fmla="*/ 430479 w 877435"/>
                        <a:gd name="connsiteY1" fmla="*/ 0 h 2050977"/>
                        <a:gd name="connsiteX2" fmla="*/ 787493 w 877435"/>
                        <a:gd name="connsiteY2" fmla="*/ 1177445 h 2050977"/>
                        <a:gd name="connsiteX3" fmla="*/ 500936 w 877435"/>
                        <a:gd name="connsiteY3" fmla="*/ 2046128 h 2050977"/>
                        <a:gd name="connsiteX4" fmla="*/ 10595 w 877435"/>
                        <a:gd name="connsiteY4" fmla="*/ 1509371 h 2050977"/>
                        <a:gd name="connsiteX0" fmla="*/ 10595 w 877435"/>
                        <a:gd name="connsiteY0" fmla="*/ 1509371 h 2050977"/>
                        <a:gd name="connsiteX1" fmla="*/ 430479 w 877435"/>
                        <a:gd name="connsiteY1" fmla="*/ 0 h 2050977"/>
                        <a:gd name="connsiteX2" fmla="*/ 787493 w 877435"/>
                        <a:gd name="connsiteY2" fmla="*/ 1177445 h 2050977"/>
                        <a:gd name="connsiteX3" fmla="*/ 500936 w 877435"/>
                        <a:gd name="connsiteY3" fmla="*/ 2046128 h 2050977"/>
                        <a:gd name="connsiteX4" fmla="*/ 10595 w 877435"/>
                        <a:gd name="connsiteY4" fmla="*/ 1509371 h 2050977"/>
                        <a:gd name="connsiteX0" fmla="*/ 10595 w 914477"/>
                        <a:gd name="connsiteY0" fmla="*/ 1509371 h 2050977"/>
                        <a:gd name="connsiteX1" fmla="*/ 430479 w 914477"/>
                        <a:gd name="connsiteY1" fmla="*/ 0 h 2050977"/>
                        <a:gd name="connsiteX2" fmla="*/ 830225 w 914477"/>
                        <a:gd name="connsiteY2" fmla="*/ 1043409 h 2050977"/>
                        <a:gd name="connsiteX3" fmla="*/ 500936 w 914477"/>
                        <a:gd name="connsiteY3" fmla="*/ 2046128 h 2050977"/>
                        <a:gd name="connsiteX4" fmla="*/ 10595 w 914477"/>
                        <a:gd name="connsiteY4" fmla="*/ 1509371 h 2050977"/>
                        <a:gd name="connsiteX0" fmla="*/ 10595 w 947475"/>
                        <a:gd name="connsiteY0" fmla="*/ 1509371 h 1998752"/>
                        <a:gd name="connsiteX1" fmla="*/ 430479 w 947475"/>
                        <a:gd name="connsiteY1" fmla="*/ 0 h 1998752"/>
                        <a:gd name="connsiteX2" fmla="*/ 830225 w 947475"/>
                        <a:gd name="connsiteY2" fmla="*/ 1043409 h 1998752"/>
                        <a:gd name="connsiteX3" fmla="*/ 693548 w 947475"/>
                        <a:gd name="connsiteY3" fmla="*/ 1992968 h 1998752"/>
                        <a:gd name="connsiteX4" fmla="*/ 10595 w 947475"/>
                        <a:gd name="connsiteY4" fmla="*/ 1509371 h 1998752"/>
                        <a:gd name="connsiteX0" fmla="*/ 12286 w 881208"/>
                        <a:gd name="connsiteY0" fmla="*/ 1543765 h 1999565"/>
                        <a:gd name="connsiteX1" fmla="*/ 364212 w 881208"/>
                        <a:gd name="connsiteY1" fmla="*/ 0 h 1999565"/>
                        <a:gd name="connsiteX2" fmla="*/ 763958 w 881208"/>
                        <a:gd name="connsiteY2" fmla="*/ 1043409 h 1999565"/>
                        <a:gd name="connsiteX3" fmla="*/ 627281 w 881208"/>
                        <a:gd name="connsiteY3" fmla="*/ 1992968 h 1999565"/>
                        <a:gd name="connsiteX4" fmla="*/ 12286 w 881208"/>
                        <a:gd name="connsiteY4" fmla="*/ 1543765 h 1999565"/>
                        <a:gd name="connsiteX0" fmla="*/ 13820 w 882742"/>
                        <a:gd name="connsiteY0" fmla="*/ 1474871 h 1930671"/>
                        <a:gd name="connsiteX1" fmla="*/ 318323 w 882742"/>
                        <a:gd name="connsiteY1" fmla="*/ 0 h 1930671"/>
                        <a:gd name="connsiteX2" fmla="*/ 765492 w 882742"/>
                        <a:gd name="connsiteY2" fmla="*/ 974515 h 1930671"/>
                        <a:gd name="connsiteX3" fmla="*/ 628815 w 882742"/>
                        <a:gd name="connsiteY3" fmla="*/ 1924074 h 1930671"/>
                        <a:gd name="connsiteX4" fmla="*/ 13820 w 882742"/>
                        <a:gd name="connsiteY4" fmla="*/ 1474871 h 1930671"/>
                        <a:gd name="connsiteX0" fmla="*/ 9237 w 1066046"/>
                        <a:gd name="connsiteY0" fmla="*/ 1523918 h 1932288"/>
                        <a:gd name="connsiteX1" fmla="*/ 501627 w 1066046"/>
                        <a:gd name="connsiteY1" fmla="*/ 0 h 1932288"/>
                        <a:gd name="connsiteX2" fmla="*/ 948796 w 1066046"/>
                        <a:gd name="connsiteY2" fmla="*/ 974515 h 1932288"/>
                        <a:gd name="connsiteX3" fmla="*/ 812119 w 1066046"/>
                        <a:gd name="connsiteY3" fmla="*/ 1924074 h 1932288"/>
                        <a:gd name="connsiteX4" fmla="*/ 9237 w 1066046"/>
                        <a:gd name="connsiteY4" fmla="*/ 1523918 h 1932288"/>
                        <a:gd name="connsiteX0" fmla="*/ 9237 w 1038018"/>
                        <a:gd name="connsiteY0" fmla="*/ 1523918 h 1906778"/>
                        <a:gd name="connsiteX1" fmla="*/ 501627 w 1038018"/>
                        <a:gd name="connsiteY1" fmla="*/ 0 h 1906778"/>
                        <a:gd name="connsiteX2" fmla="*/ 948796 w 1038018"/>
                        <a:gd name="connsiteY2" fmla="*/ 974515 h 1906778"/>
                        <a:gd name="connsiteX3" fmla="*/ 657119 w 1038018"/>
                        <a:gd name="connsiteY3" fmla="*/ 1897337 h 1906778"/>
                        <a:gd name="connsiteX4" fmla="*/ 9237 w 1038018"/>
                        <a:gd name="connsiteY4" fmla="*/ 1523918 h 1906778"/>
                        <a:gd name="connsiteX0" fmla="*/ 9237 w 1020056"/>
                        <a:gd name="connsiteY0" fmla="*/ 1523918 h 1863087"/>
                        <a:gd name="connsiteX1" fmla="*/ 501627 w 1020056"/>
                        <a:gd name="connsiteY1" fmla="*/ 0 h 1863087"/>
                        <a:gd name="connsiteX2" fmla="*/ 948796 w 1020056"/>
                        <a:gd name="connsiteY2" fmla="*/ 974515 h 1863087"/>
                        <a:gd name="connsiteX3" fmla="*/ 497329 w 1020056"/>
                        <a:gd name="connsiteY3" fmla="*/ 1850509 h 1863087"/>
                        <a:gd name="connsiteX4" fmla="*/ 9237 w 1020056"/>
                        <a:gd name="connsiteY4" fmla="*/ 1523918 h 1863087"/>
                        <a:gd name="connsiteX0" fmla="*/ 9237 w 915499"/>
                        <a:gd name="connsiteY0" fmla="*/ 1523918 h 1863087"/>
                        <a:gd name="connsiteX1" fmla="*/ 501627 w 915499"/>
                        <a:gd name="connsiteY1" fmla="*/ 0 h 1863087"/>
                        <a:gd name="connsiteX2" fmla="*/ 831903 w 915499"/>
                        <a:gd name="connsiteY2" fmla="*/ 1036358 h 1863087"/>
                        <a:gd name="connsiteX3" fmla="*/ 497329 w 915499"/>
                        <a:gd name="connsiteY3" fmla="*/ 1850509 h 1863087"/>
                        <a:gd name="connsiteX4" fmla="*/ 9237 w 915499"/>
                        <a:gd name="connsiteY4" fmla="*/ 1523918 h 1863087"/>
                        <a:gd name="connsiteX0" fmla="*/ 9371 w 915633"/>
                        <a:gd name="connsiteY0" fmla="*/ 1510816 h 1849985"/>
                        <a:gd name="connsiteX1" fmla="*/ 493704 w 915633"/>
                        <a:gd name="connsiteY1" fmla="*/ 0 h 1849985"/>
                        <a:gd name="connsiteX2" fmla="*/ 832037 w 915633"/>
                        <a:gd name="connsiteY2" fmla="*/ 1023256 h 1849985"/>
                        <a:gd name="connsiteX3" fmla="*/ 497463 w 915633"/>
                        <a:gd name="connsiteY3" fmla="*/ 1837407 h 1849985"/>
                        <a:gd name="connsiteX4" fmla="*/ 9371 w 915633"/>
                        <a:gd name="connsiteY4" fmla="*/ 1510816 h 1849985"/>
                        <a:gd name="connsiteX0" fmla="*/ 9371 w 915633"/>
                        <a:gd name="connsiteY0" fmla="*/ 1510816 h 1849985"/>
                        <a:gd name="connsiteX1" fmla="*/ 493704 w 915633"/>
                        <a:gd name="connsiteY1" fmla="*/ 0 h 1849985"/>
                        <a:gd name="connsiteX2" fmla="*/ 832037 w 915633"/>
                        <a:gd name="connsiteY2" fmla="*/ 1023256 h 1849985"/>
                        <a:gd name="connsiteX3" fmla="*/ 497463 w 915633"/>
                        <a:gd name="connsiteY3" fmla="*/ 1837407 h 1849985"/>
                        <a:gd name="connsiteX4" fmla="*/ 9371 w 915633"/>
                        <a:gd name="connsiteY4" fmla="*/ 1510816 h 1849985"/>
                        <a:gd name="connsiteX0" fmla="*/ 9371 w 891806"/>
                        <a:gd name="connsiteY0" fmla="*/ 1510816 h 1922668"/>
                        <a:gd name="connsiteX1" fmla="*/ 493704 w 891806"/>
                        <a:gd name="connsiteY1" fmla="*/ 0 h 1922668"/>
                        <a:gd name="connsiteX2" fmla="*/ 832037 w 891806"/>
                        <a:gd name="connsiteY2" fmla="*/ 1023256 h 1922668"/>
                        <a:gd name="connsiteX3" fmla="*/ 229497 w 891806"/>
                        <a:gd name="connsiteY3" fmla="*/ 1914598 h 1922668"/>
                        <a:gd name="connsiteX4" fmla="*/ 9371 w 891806"/>
                        <a:gd name="connsiteY4" fmla="*/ 1510816 h 1922668"/>
                        <a:gd name="connsiteX0" fmla="*/ 89707 w 972142"/>
                        <a:gd name="connsiteY0" fmla="*/ 1510816 h 1922668"/>
                        <a:gd name="connsiteX1" fmla="*/ 30416 w 972142"/>
                        <a:gd name="connsiteY1" fmla="*/ 1434054 h 1922668"/>
                        <a:gd name="connsiteX2" fmla="*/ 574040 w 972142"/>
                        <a:gd name="connsiteY2" fmla="*/ 0 h 1922668"/>
                        <a:gd name="connsiteX3" fmla="*/ 912373 w 972142"/>
                        <a:gd name="connsiteY3" fmla="*/ 1023256 h 1922668"/>
                        <a:gd name="connsiteX4" fmla="*/ 309833 w 972142"/>
                        <a:gd name="connsiteY4" fmla="*/ 1914598 h 1922668"/>
                        <a:gd name="connsiteX5" fmla="*/ 89707 w 972142"/>
                        <a:gd name="connsiteY5" fmla="*/ 1510816 h 1922668"/>
                        <a:gd name="connsiteX0" fmla="*/ 0 w 882435"/>
                        <a:gd name="connsiteY0" fmla="*/ 1510816 h 1922668"/>
                        <a:gd name="connsiteX1" fmla="*/ 484333 w 882435"/>
                        <a:gd name="connsiteY1" fmla="*/ 0 h 1922668"/>
                        <a:gd name="connsiteX2" fmla="*/ 822666 w 882435"/>
                        <a:gd name="connsiteY2" fmla="*/ 1023256 h 1922668"/>
                        <a:gd name="connsiteX3" fmla="*/ 220126 w 882435"/>
                        <a:gd name="connsiteY3" fmla="*/ 1914598 h 1922668"/>
                        <a:gd name="connsiteX4" fmla="*/ 0 w 882435"/>
                        <a:gd name="connsiteY4" fmla="*/ 1510816 h 1922668"/>
                        <a:gd name="connsiteX0" fmla="*/ 0 w 992224"/>
                        <a:gd name="connsiteY0" fmla="*/ 1430352 h 1925786"/>
                        <a:gd name="connsiteX1" fmla="*/ 593391 w 992224"/>
                        <a:gd name="connsiteY1" fmla="*/ 0 h 1925786"/>
                        <a:gd name="connsiteX2" fmla="*/ 931724 w 992224"/>
                        <a:gd name="connsiteY2" fmla="*/ 1023256 h 1925786"/>
                        <a:gd name="connsiteX3" fmla="*/ 329184 w 992224"/>
                        <a:gd name="connsiteY3" fmla="*/ 1914598 h 1925786"/>
                        <a:gd name="connsiteX4" fmla="*/ 0 w 992224"/>
                        <a:gd name="connsiteY4" fmla="*/ 1430352 h 1925786"/>
                        <a:gd name="connsiteX0" fmla="*/ 0 w 992224"/>
                        <a:gd name="connsiteY0" fmla="*/ 1430352 h 1925786"/>
                        <a:gd name="connsiteX1" fmla="*/ 593391 w 992224"/>
                        <a:gd name="connsiteY1" fmla="*/ 0 h 1925786"/>
                        <a:gd name="connsiteX2" fmla="*/ 931724 w 992224"/>
                        <a:gd name="connsiteY2" fmla="*/ 1023256 h 1925786"/>
                        <a:gd name="connsiteX3" fmla="*/ 329184 w 992224"/>
                        <a:gd name="connsiteY3" fmla="*/ 1914598 h 1925786"/>
                        <a:gd name="connsiteX4" fmla="*/ 0 w 992224"/>
                        <a:gd name="connsiteY4" fmla="*/ 1430352 h 1925786"/>
                        <a:gd name="connsiteX0" fmla="*/ 0 w 992224"/>
                        <a:gd name="connsiteY0" fmla="*/ 1373996 h 1869430"/>
                        <a:gd name="connsiteX1" fmla="*/ 677645 w 992224"/>
                        <a:gd name="connsiteY1" fmla="*/ 0 h 1869430"/>
                        <a:gd name="connsiteX2" fmla="*/ 931724 w 992224"/>
                        <a:gd name="connsiteY2" fmla="*/ 966900 h 1869430"/>
                        <a:gd name="connsiteX3" fmla="*/ 329184 w 992224"/>
                        <a:gd name="connsiteY3" fmla="*/ 1858242 h 1869430"/>
                        <a:gd name="connsiteX4" fmla="*/ 0 w 992224"/>
                        <a:gd name="connsiteY4" fmla="*/ 1373996 h 1869430"/>
                        <a:gd name="connsiteX0" fmla="*/ 0 w 992224"/>
                        <a:gd name="connsiteY0" fmla="*/ 1373996 h 1869430"/>
                        <a:gd name="connsiteX1" fmla="*/ 677645 w 992224"/>
                        <a:gd name="connsiteY1" fmla="*/ 0 h 1869430"/>
                        <a:gd name="connsiteX2" fmla="*/ 931724 w 992224"/>
                        <a:gd name="connsiteY2" fmla="*/ 966900 h 1869430"/>
                        <a:gd name="connsiteX3" fmla="*/ 329184 w 992224"/>
                        <a:gd name="connsiteY3" fmla="*/ 1858242 h 1869430"/>
                        <a:gd name="connsiteX4" fmla="*/ 0 w 992224"/>
                        <a:gd name="connsiteY4" fmla="*/ 1373996 h 1869430"/>
                        <a:gd name="connsiteX0" fmla="*/ 0 w 992224"/>
                        <a:gd name="connsiteY0" fmla="*/ 1373996 h 1869430"/>
                        <a:gd name="connsiteX1" fmla="*/ 677645 w 992224"/>
                        <a:gd name="connsiteY1" fmla="*/ 0 h 1869430"/>
                        <a:gd name="connsiteX2" fmla="*/ 931724 w 992224"/>
                        <a:gd name="connsiteY2" fmla="*/ 966900 h 1869430"/>
                        <a:gd name="connsiteX3" fmla="*/ 329184 w 992224"/>
                        <a:gd name="connsiteY3" fmla="*/ 1858242 h 1869430"/>
                        <a:gd name="connsiteX4" fmla="*/ 0 w 992224"/>
                        <a:gd name="connsiteY4" fmla="*/ 1373996 h 1869430"/>
                        <a:gd name="connsiteX0" fmla="*/ 37803 w 1030027"/>
                        <a:gd name="connsiteY0" fmla="*/ 1373996 h 1872356"/>
                        <a:gd name="connsiteX1" fmla="*/ 715448 w 1030027"/>
                        <a:gd name="connsiteY1" fmla="*/ 0 h 1872356"/>
                        <a:gd name="connsiteX2" fmla="*/ 969527 w 1030027"/>
                        <a:gd name="connsiteY2" fmla="*/ 966900 h 1872356"/>
                        <a:gd name="connsiteX3" fmla="*/ 366987 w 1030027"/>
                        <a:gd name="connsiteY3" fmla="*/ 1858242 h 1872356"/>
                        <a:gd name="connsiteX4" fmla="*/ 37803 w 1030027"/>
                        <a:gd name="connsiteY4" fmla="*/ 1373996 h 1872356"/>
                        <a:gd name="connsiteX0" fmla="*/ 30839 w 1143212"/>
                        <a:gd name="connsiteY0" fmla="*/ 1309500 h 1866820"/>
                        <a:gd name="connsiteX1" fmla="*/ 827387 w 1143212"/>
                        <a:gd name="connsiteY1" fmla="*/ 0 h 1866820"/>
                        <a:gd name="connsiteX2" fmla="*/ 1081466 w 1143212"/>
                        <a:gd name="connsiteY2" fmla="*/ 966900 h 1866820"/>
                        <a:gd name="connsiteX3" fmla="*/ 478926 w 1143212"/>
                        <a:gd name="connsiteY3" fmla="*/ 1858242 h 1866820"/>
                        <a:gd name="connsiteX4" fmla="*/ 30839 w 1143212"/>
                        <a:gd name="connsiteY4" fmla="*/ 1309500 h 1866820"/>
                        <a:gd name="connsiteX0" fmla="*/ 71029 w 1183402"/>
                        <a:gd name="connsiteY0" fmla="*/ 1309500 h 1866820"/>
                        <a:gd name="connsiteX1" fmla="*/ 867577 w 1183402"/>
                        <a:gd name="connsiteY1" fmla="*/ 0 h 1866820"/>
                        <a:gd name="connsiteX2" fmla="*/ 1121656 w 1183402"/>
                        <a:gd name="connsiteY2" fmla="*/ 966900 h 1866820"/>
                        <a:gd name="connsiteX3" fmla="*/ 519116 w 1183402"/>
                        <a:gd name="connsiteY3" fmla="*/ 1858242 h 1866820"/>
                        <a:gd name="connsiteX4" fmla="*/ 71029 w 1183402"/>
                        <a:gd name="connsiteY4" fmla="*/ 1309500 h 1866820"/>
                        <a:gd name="connsiteX0" fmla="*/ 30840 w 1143213"/>
                        <a:gd name="connsiteY0" fmla="*/ 1309500 h 1866820"/>
                        <a:gd name="connsiteX1" fmla="*/ 827388 w 1143213"/>
                        <a:gd name="connsiteY1" fmla="*/ 0 h 1866820"/>
                        <a:gd name="connsiteX2" fmla="*/ 1081467 w 1143213"/>
                        <a:gd name="connsiteY2" fmla="*/ 966900 h 1866820"/>
                        <a:gd name="connsiteX3" fmla="*/ 478927 w 1143213"/>
                        <a:gd name="connsiteY3" fmla="*/ 1858242 h 1866820"/>
                        <a:gd name="connsiteX4" fmla="*/ 30840 w 1143213"/>
                        <a:gd name="connsiteY4" fmla="*/ 1309500 h 1866820"/>
                        <a:gd name="connsiteX0" fmla="*/ 0 w 1112373"/>
                        <a:gd name="connsiteY0" fmla="*/ 1309500 h 1865529"/>
                        <a:gd name="connsiteX1" fmla="*/ 796548 w 1112373"/>
                        <a:gd name="connsiteY1" fmla="*/ 0 h 1865529"/>
                        <a:gd name="connsiteX2" fmla="*/ 1050627 w 1112373"/>
                        <a:gd name="connsiteY2" fmla="*/ 966900 h 1865529"/>
                        <a:gd name="connsiteX3" fmla="*/ 448087 w 1112373"/>
                        <a:gd name="connsiteY3" fmla="*/ 1858242 h 1865529"/>
                        <a:gd name="connsiteX4" fmla="*/ 0 w 1112373"/>
                        <a:gd name="connsiteY4" fmla="*/ 1309500 h 1865529"/>
                        <a:gd name="connsiteX0" fmla="*/ 0 w 842999"/>
                        <a:gd name="connsiteY0" fmla="*/ 1341679 h 1867555"/>
                        <a:gd name="connsiteX1" fmla="*/ 529904 w 842999"/>
                        <a:gd name="connsiteY1" fmla="*/ 0 h 1867555"/>
                        <a:gd name="connsiteX2" fmla="*/ 783983 w 842999"/>
                        <a:gd name="connsiteY2" fmla="*/ 966900 h 1867555"/>
                        <a:gd name="connsiteX3" fmla="*/ 181443 w 842999"/>
                        <a:gd name="connsiteY3" fmla="*/ 1858242 h 1867555"/>
                        <a:gd name="connsiteX4" fmla="*/ 0 w 842999"/>
                        <a:gd name="connsiteY4" fmla="*/ 1341679 h 1867555"/>
                        <a:gd name="connsiteX0" fmla="*/ 9513 w 852512"/>
                        <a:gd name="connsiteY0" fmla="*/ 1341679 h 1867555"/>
                        <a:gd name="connsiteX1" fmla="*/ 539417 w 852512"/>
                        <a:gd name="connsiteY1" fmla="*/ 0 h 1867555"/>
                        <a:gd name="connsiteX2" fmla="*/ 793496 w 852512"/>
                        <a:gd name="connsiteY2" fmla="*/ 966900 h 1867555"/>
                        <a:gd name="connsiteX3" fmla="*/ 190956 w 852512"/>
                        <a:gd name="connsiteY3" fmla="*/ 1858242 h 1867555"/>
                        <a:gd name="connsiteX4" fmla="*/ 9513 w 852512"/>
                        <a:gd name="connsiteY4" fmla="*/ 1341679 h 1867555"/>
                        <a:gd name="connsiteX0" fmla="*/ 7374 w 1007824"/>
                        <a:gd name="connsiteY0" fmla="*/ 1408644 h 1873249"/>
                        <a:gd name="connsiteX1" fmla="*/ 693161 w 1007824"/>
                        <a:gd name="connsiteY1" fmla="*/ 0 h 1873249"/>
                        <a:gd name="connsiteX2" fmla="*/ 947240 w 1007824"/>
                        <a:gd name="connsiteY2" fmla="*/ 966900 h 1873249"/>
                        <a:gd name="connsiteX3" fmla="*/ 344700 w 1007824"/>
                        <a:gd name="connsiteY3" fmla="*/ 1858242 h 1873249"/>
                        <a:gd name="connsiteX4" fmla="*/ 7374 w 1007824"/>
                        <a:gd name="connsiteY4" fmla="*/ 1408644 h 1873249"/>
                        <a:gd name="connsiteX0" fmla="*/ 7374 w 1007824"/>
                        <a:gd name="connsiteY0" fmla="*/ 1408644 h 1868625"/>
                        <a:gd name="connsiteX1" fmla="*/ 693161 w 1007824"/>
                        <a:gd name="connsiteY1" fmla="*/ 0 h 1868625"/>
                        <a:gd name="connsiteX2" fmla="*/ 947240 w 1007824"/>
                        <a:gd name="connsiteY2" fmla="*/ 966900 h 1868625"/>
                        <a:gd name="connsiteX3" fmla="*/ 344700 w 1007824"/>
                        <a:gd name="connsiteY3" fmla="*/ 1858242 h 1868625"/>
                        <a:gd name="connsiteX4" fmla="*/ 7374 w 1007824"/>
                        <a:gd name="connsiteY4" fmla="*/ 1408644 h 1868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7824" h="1868625">
                          <a:moveTo>
                            <a:pt x="7374" y="1408644"/>
                          </a:moveTo>
                          <a:cubicBezTo>
                            <a:pt x="-74939" y="1108605"/>
                            <a:pt x="556050" y="81260"/>
                            <a:pt x="693161" y="0"/>
                          </a:cubicBezTo>
                          <a:cubicBezTo>
                            <a:pt x="833418" y="204589"/>
                            <a:pt x="534137" y="285128"/>
                            <a:pt x="947240" y="966900"/>
                          </a:cubicBezTo>
                          <a:cubicBezTo>
                            <a:pt x="1218250" y="1452952"/>
                            <a:pt x="501344" y="1784618"/>
                            <a:pt x="344700" y="1858242"/>
                          </a:cubicBezTo>
                          <a:cubicBezTo>
                            <a:pt x="188056" y="1931866"/>
                            <a:pt x="31268" y="1596322"/>
                            <a:pt x="7374" y="14086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4690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638" name="Group 637"/>
                  <p:cNvGrpSpPr/>
                  <p:nvPr/>
                </p:nvGrpSpPr>
                <p:grpSpPr>
                  <a:xfrm rot="774803">
                    <a:off x="3384797" y="2013632"/>
                    <a:ext cx="721317" cy="1492806"/>
                    <a:chOff x="2190652" y="1669979"/>
                    <a:chExt cx="842364" cy="1743320"/>
                  </a:xfrm>
                </p:grpSpPr>
                <p:grpSp>
                  <p:nvGrpSpPr>
                    <p:cNvPr id="639" name="Group 638"/>
                    <p:cNvGrpSpPr/>
                    <p:nvPr/>
                  </p:nvGrpSpPr>
                  <p:grpSpPr>
                    <a:xfrm rot="762933">
                      <a:off x="2583161" y="1704205"/>
                      <a:ext cx="286209" cy="1501574"/>
                      <a:chOff x="2244673" y="2138221"/>
                      <a:chExt cx="286209" cy="1501574"/>
                    </a:xfrm>
                  </p:grpSpPr>
                  <p:sp>
                    <p:nvSpPr>
                      <p:cNvPr id="662" name="Isosceles Triangle 18"/>
                      <p:cNvSpPr/>
                      <p:nvPr/>
                    </p:nvSpPr>
                    <p:spPr>
                      <a:xfrm>
                        <a:off x="2244673" y="2223141"/>
                        <a:ext cx="249464" cy="141665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663" name="Oval 662"/>
                      <p:cNvSpPr/>
                      <p:nvPr/>
                    </p:nvSpPr>
                    <p:spPr>
                      <a:xfrm rot="2487342">
                        <a:off x="2405819" y="2138221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640" name="Group 639"/>
                    <p:cNvGrpSpPr/>
                    <p:nvPr/>
                  </p:nvGrpSpPr>
                  <p:grpSpPr>
                    <a:xfrm rot="20959046">
                      <a:off x="2217765" y="1802269"/>
                      <a:ext cx="346711" cy="1401039"/>
                      <a:chOff x="2256969" y="2149533"/>
                      <a:chExt cx="346711" cy="1401039"/>
                    </a:xfrm>
                  </p:grpSpPr>
                  <p:sp>
                    <p:nvSpPr>
                      <p:cNvPr id="660" name="Isosceles Triangle 18"/>
                      <p:cNvSpPr/>
                      <p:nvPr/>
                    </p:nvSpPr>
                    <p:spPr>
                      <a:xfrm>
                        <a:off x="2256969" y="2258778"/>
                        <a:ext cx="249464" cy="129179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661" name="Oval 660"/>
                      <p:cNvSpPr/>
                      <p:nvPr/>
                    </p:nvSpPr>
                    <p:spPr>
                      <a:xfrm rot="20742339">
                        <a:off x="2478617" y="2149533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641" name="Group 640"/>
                    <p:cNvGrpSpPr/>
                    <p:nvPr/>
                  </p:nvGrpSpPr>
                  <p:grpSpPr>
                    <a:xfrm rot="20938360">
                      <a:off x="2190652" y="2131598"/>
                      <a:ext cx="267923" cy="1269716"/>
                      <a:chOff x="2256970" y="2163257"/>
                      <a:chExt cx="267923" cy="1269716"/>
                    </a:xfrm>
                  </p:grpSpPr>
                  <p:sp>
                    <p:nvSpPr>
                      <p:cNvPr id="658" name="Isosceles Triangle 18"/>
                      <p:cNvSpPr/>
                      <p:nvPr/>
                    </p:nvSpPr>
                    <p:spPr>
                      <a:xfrm>
                        <a:off x="2256970" y="2272323"/>
                        <a:ext cx="242450" cy="1160650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2450"/>
                          <a:gd name="connsiteY0" fmla="*/ 985642 h 1091805"/>
                          <a:gd name="connsiteX1" fmla="*/ 163511 w 242450"/>
                          <a:gd name="connsiteY1" fmla="*/ 0 h 1091805"/>
                          <a:gd name="connsiteX2" fmla="*/ 242450 w 242450"/>
                          <a:gd name="connsiteY2" fmla="*/ 1041398 h 1091805"/>
                          <a:gd name="connsiteX3" fmla="*/ 0 w 242450"/>
                          <a:gd name="connsiteY3" fmla="*/ 985642 h 1091805"/>
                          <a:gd name="connsiteX0" fmla="*/ 0 w 242450"/>
                          <a:gd name="connsiteY0" fmla="*/ 985642 h 1091805"/>
                          <a:gd name="connsiteX1" fmla="*/ 163511 w 242450"/>
                          <a:gd name="connsiteY1" fmla="*/ 0 h 1091805"/>
                          <a:gd name="connsiteX2" fmla="*/ 242450 w 242450"/>
                          <a:gd name="connsiteY2" fmla="*/ 1041398 h 1091805"/>
                          <a:gd name="connsiteX3" fmla="*/ 0 w 242450"/>
                          <a:gd name="connsiteY3" fmla="*/ 985642 h 1091805"/>
                          <a:gd name="connsiteX0" fmla="*/ 0 w 242450"/>
                          <a:gd name="connsiteY0" fmla="*/ 985642 h 1160650"/>
                          <a:gd name="connsiteX1" fmla="*/ 163511 w 242450"/>
                          <a:gd name="connsiteY1" fmla="*/ 0 h 1160650"/>
                          <a:gd name="connsiteX2" fmla="*/ 242450 w 242450"/>
                          <a:gd name="connsiteY2" fmla="*/ 1041398 h 1160650"/>
                          <a:gd name="connsiteX3" fmla="*/ 0 w 242450"/>
                          <a:gd name="connsiteY3" fmla="*/ 985642 h 1160650"/>
                          <a:gd name="connsiteX0" fmla="*/ 0 w 242450"/>
                          <a:gd name="connsiteY0" fmla="*/ 985642 h 1160650"/>
                          <a:gd name="connsiteX1" fmla="*/ 163511 w 242450"/>
                          <a:gd name="connsiteY1" fmla="*/ 0 h 1160650"/>
                          <a:gd name="connsiteX2" fmla="*/ 242450 w 242450"/>
                          <a:gd name="connsiteY2" fmla="*/ 1041398 h 1160650"/>
                          <a:gd name="connsiteX3" fmla="*/ 0 w 242450"/>
                          <a:gd name="connsiteY3" fmla="*/ 985642 h 1160650"/>
                          <a:gd name="connsiteX0" fmla="*/ 0 w 242450"/>
                          <a:gd name="connsiteY0" fmla="*/ 985642 h 1160650"/>
                          <a:gd name="connsiteX1" fmla="*/ 163511 w 242450"/>
                          <a:gd name="connsiteY1" fmla="*/ 0 h 1160650"/>
                          <a:gd name="connsiteX2" fmla="*/ 242450 w 242450"/>
                          <a:gd name="connsiteY2" fmla="*/ 1041398 h 1160650"/>
                          <a:gd name="connsiteX3" fmla="*/ 0 w 242450"/>
                          <a:gd name="connsiteY3" fmla="*/ 985642 h 11606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2450" h="1160650">
                            <a:moveTo>
                              <a:pt x="0" y="985642"/>
                            </a:moveTo>
                            <a:cubicBezTo>
                              <a:pt x="9918" y="681026"/>
                              <a:pt x="80356" y="333063"/>
                              <a:pt x="163511" y="0"/>
                            </a:cubicBezTo>
                            <a:cubicBezTo>
                              <a:pt x="161173" y="351648"/>
                              <a:pt x="33980" y="681212"/>
                              <a:pt x="242450" y="1041398"/>
                            </a:cubicBezTo>
                            <a:cubicBezTo>
                              <a:pt x="198803" y="1100871"/>
                              <a:pt x="264708" y="1305295"/>
                              <a:pt x="0" y="985642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 dirty="0"/>
                      </a:p>
                    </p:txBody>
                  </p:sp>
                  <p:sp>
                    <p:nvSpPr>
                      <p:cNvPr id="659" name="Oval 658"/>
                      <p:cNvSpPr/>
                      <p:nvPr/>
                    </p:nvSpPr>
                    <p:spPr>
                      <a:xfrm rot="21055013">
                        <a:off x="2399830" y="2163257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642" name="Group 641"/>
                    <p:cNvGrpSpPr/>
                    <p:nvPr/>
                  </p:nvGrpSpPr>
                  <p:grpSpPr>
                    <a:xfrm rot="168991">
                      <a:off x="2417633" y="1669979"/>
                      <a:ext cx="308093" cy="1584710"/>
                      <a:chOff x="2244673" y="2172451"/>
                      <a:chExt cx="308093" cy="1467344"/>
                    </a:xfrm>
                  </p:grpSpPr>
                  <p:sp>
                    <p:nvSpPr>
                      <p:cNvPr id="656" name="Isosceles Triangle 18"/>
                      <p:cNvSpPr/>
                      <p:nvPr/>
                    </p:nvSpPr>
                    <p:spPr>
                      <a:xfrm>
                        <a:off x="2244673" y="2223141"/>
                        <a:ext cx="249464" cy="141665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39000">
                            <a:srgbClr val="B6A5EE"/>
                          </a:gs>
                          <a:gs pos="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657" name="Oval 656"/>
                      <p:cNvSpPr/>
                      <p:nvPr/>
                    </p:nvSpPr>
                    <p:spPr>
                      <a:xfrm rot="367781">
                        <a:off x="2427703" y="2172451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643" name="Group 642"/>
                    <p:cNvGrpSpPr/>
                    <p:nvPr/>
                  </p:nvGrpSpPr>
                  <p:grpSpPr>
                    <a:xfrm rot="1356516">
                      <a:off x="2728101" y="1808070"/>
                      <a:ext cx="304915" cy="1503049"/>
                      <a:chOff x="2244673" y="2136746"/>
                      <a:chExt cx="304915" cy="1503049"/>
                    </a:xfrm>
                  </p:grpSpPr>
                  <p:sp>
                    <p:nvSpPr>
                      <p:cNvPr id="654" name="Isosceles Triangle 18"/>
                      <p:cNvSpPr/>
                      <p:nvPr/>
                    </p:nvSpPr>
                    <p:spPr>
                      <a:xfrm>
                        <a:off x="2244673" y="2223141"/>
                        <a:ext cx="249464" cy="141665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655" name="Oval 654"/>
                      <p:cNvSpPr/>
                      <p:nvPr/>
                    </p:nvSpPr>
                    <p:spPr>
                      <a:xfrm rot="2487342">
                        <a:off x="2424525" y="2136746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644" name="Group 643"/>
                    <p:cNvGrpSpPr/>
                    <p:nvPr/>
                  </p:nvGrpSpPr>
                  <p:grpSpPr>
                    <a:xfrm rot="1470233">
                      <a:off x="2716383" y="2207724"/>
                      <a:ext cx="293859" cy="1200621"/>
                      <a:chOff x="2256968" y="2163508"/>
                      <a:chExt cx="293859" cy="1200621"/>
                    </a:xfrm>
                  </p:grpSpPr>
                  <p:sp>
                    <p:nvSpPr>
                      <p:cNvPr id="652" name="Oval 651"/>
                      <p:cNvSpPr/>
                      <p:nvPr/>
                    </p:nvSpPr>
                    <p:spPr>
                      <a:xfrm rot="1067978">
                        <a:off x="2394713" y="2163508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653" name="Isosceles Triangle 18"/>
                      <p:cNvSpPr/>
                      <p:nvPr/>
                    </p:nvSpPr>
                    <p:spPr>
                      <a:xfrm>
                        <a:off x="2256968" y="2310954"/>
                        <a:ext cx="293859" cy="1053175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75326"/>
                          <a:gd name="connsiteY0" fmla="*/ 978296 h 1084459"/>
                          <a:gd name="connsiteX1" fmla="*/ 275326 w 275326"/>
                          <a:gd name="connsiteY1" fmla="*/ 0 h 1084459"/>
                          <a:gd name="connsiteX2" fmla="*/ 242450 w 275326"/>
                          <a:gd name="connsiteY2" fmla="*/ 1034052 h 1084459"/>
                          <a:gd name="connsiteX3" fmla="*/ 0 w 275326"/>
                          <a:gd name="connsiteY3" fmla="*/ 978296 h 1084459"/>
                          <a:gd name="connsiteX0" fmla="*/ 0 w 275326"/>
                          <a:gd name="connsiteY0" fmla="*/ 978296 h 1084459"/>
                          <a:gd name="connsiteX1" fmla="*/ 275326 w 275326"/>
                          <a:gd name="connsiteY1" fmla="*/ 0 h 1084459"/>
                          <a:gd name="connsiteX2" fmla="*/ 242450 w 275326"/>
                          <a:gd name="connsiteY2" fmla="*/ 1034052 h 1084459"/>
                          <a:gd name="connsiteX3" fmla="*/ 0 w 275326"/>
                          <a:gd name="connsiteY3" fmla="*/ 978296 h 1084459"/>
                          <a:gd name="connsiteX0" fmla="*/ 0 w 275326"/>
                          <a:gd name="connsiteY0" fmla="*/ 978296 h 1084459"/>
                          <a:gd name="connsiteX1" fmla="*/ 275326 w 275326"/>
                          <a:gd name="connsiteY1" fmla="*/ 0 h 1084459"/>
                          <a:gd name="connsiteX2" fmla="*/ 242450 w 275326"/>
                          <a:gd name="connsiteY2" fmla="*/ 1034052 h 1084459"/>
                          <a:gd name="connsiteX3" fmla="*/ 0 w 275326"/>
                          <a:gd name="connsiteY3" fmla="*/ 978296 h 1084459"/>
                          <a:gd name="connsiteX0" fmla="*/ 0 w 331695"/>
                          <a:gd name="connsiteY0" fmla="*/ 978296 h 1084459"/>
                          <a:gd name="connsiteX1" fmla="*/ 275326 w 331695"/>
                          <a:gd name="connsiteY1" fmla="*/ 0 h 1084459"/>
                          <a:gd name="connsiteX2" fmla="*/ 242450 w 331695"/>
                          <a:gd name="connsiteY2" fmla="*/ 1034052 h 1084459"/>
                          <a:gd name="connsiteX3" fmla="*/ 0 w 331695"/>
                          <a:gd name="connsiteY3" fmla="*/ 978296 h 1084459"/>
                          <a:gd name="connsiteX0" fmla="*/ 0 w 331695"/>
                          <a:gd name="connsiteY0" fmla="*/ 978296 h 1084459"/>
                          <a:gd name="connsiteX1" fmla="*/ 275326 w 331695"/>
                          <a:gd name="connsiteY1" fmla="*/ 0 h 1084459"/>
                          <a:gd name="connsiteX2" fmla="*/ 242450 w 331695"/>
                          <a:gd name="connsiteY2" fmla="*/ 1034052 h 1084459"/>
                          <a:gd name="connsiteX3" fmla="*/ 0 w 331695"/>
                          <a:gd name="connsiteY3" fmla="*/ 978296 h 1084459"/>
                          <a:gd name="connsiteX0" fmla="*/ 0 w 293859"/>
                          <a:gd name="connsiteY0" fmla="*/ 947012 h 1053175"/>
                          <a:gd name="connsiteX1" fmla="*/ 228887 w 293859"/>
                          <a:gd name="connsiteY1" fmla="*/ 0 h 1053175"/>
                          <a:gd name="connsiteX2" fmla="*/ 242450 w 293859"/>
                          <a:gd name="connsiteY2" fmla="*/ 1002768 h 1053175"/>
                          <a:gd name="connsiteX3" fmla="*/ 0 w 293859"/>
                          <a:gd name="connsiteY3" fmla="*/ 947012 h 1053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3859" h="1053175">
                            <a:moveTo>
                              <a:pt x="0" y="947012"/>
                            </a:moveTo>
                            <a:cubicBezTo>
                              <a:pt x="142628" y="658554"/>
                              <a:pt x="272053" y="422956"/>
                              <a:pt x="228887" y="0"/>
                            </a:cubicBezTo>
                            <a:cubicBezTo>
                              <a:pt x="392464" y="455268"/>
                              <a:pt x="189032" y="643686"/>
                              <a:pt x="242450" y="1002768"/>
                            </a:cubicBezTo>
                            <a:cubicBezTo>
                              <a:pt x="198803" y="1062241"/>
                              <a:pt x="84534" y="1095695"/>
                              <a:pt x="0" y="947012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sp>
                  <p:nvSpPr>
                    <p:cNvPr id="645" name="Oval 644"/>
                    <p:cNvSpPr/>
                    <p:nvPr/>
                  </p:nvSpPr>
                  <p:spPr>
                    <a:xfrm>
                      <a:off x="2351354" y="2924903"/>
                      <a:ext cx="365932" cy="365757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grpSp>
                  <p:nvGrpSpPr>
                    <p:cNvPr id="646" name="Group 645"/>
                    <p:cNvGrpSpPr/>
                    <p:nvPr/>
                  </p:nvGrpSpPr>
                  <p:grpSpPr>
                    <a:xfrm rot="1066954">
                      <a:off x="2467589" y="2177543"/>
                      <a:ext cx="391643" cy="1235756"/>
                      <a:chOff x="2202473" y="2128438"/>
                      <a:chExt cx="391643" cy="1235756"/>
                    </a:xfrm>
                  </p:grpSpPr>
                  <p:sp>
                    <p:nvSpPr>
                      <p:cNvPr id="650" name="Oval 649"/>
                      <p:cNvSpPr/>
                      <p:nvPr/>
                    </p:nvSpPr>
                    <p:spPr>
                      <a:xfrm rot="367781">
                        <a:off x="2436106" y="2128438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651" name="Isosceles Triangle 18"/>
                      <p:cNvSpPr/>
                      <p:nvPr/>
                    </p:nvSpPr>
                    <p:spPr>
                      <a:xfrm>
                        <a:off x="2202473" y="2258778"/>
                        <a:ext cx="391643" cy="1105416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303959"/>
                          <a:gd name="connsiteY0" fmla="*/ 1036184 h 1124775"/>
                          <a:gd name="connsiteX1" fmla="*/ 303959 w 303959"/>
                          <a:gd name="connsiteY1" fmla="*/ 0 h 1124775"/>
                          <a:gd name="connsiteX2" fmla="*/ 296945 w 303959"/>
                          <a:gd name="connsiteY2" fmla="*/ 1054944 h 1124775"/>
                          <a:gd name="connsiteX3" fmla="*/ 0 w 303959"/>
                          <a:gd name="connsiteY3" fmla="*/ 1036184 h 1124775"/>
                          <a:gd name="connsiteX0" fmla="*/ 0 w 391643"/>
                          <a:gd name="connsiteY0" fmla="*/ 1036184 h 1105416"/>
                          <a:gd name="connsiteX1" fmla="*/ 303959 w 391643"/>
                          <a:gd name="connsiteY1" fmla="*/ 0 h 1105416"/>
                          <a:gd name="connsiteX2" fmla="*/ 391643 w 391643"/>
                          <a:gd name="connsiteY2" fmla="*/ 997247 h 1105416"/>
                          <a:gd name="connsiteX3" fmla="*/ 0 w 391643"/>
                          <a:gd name="connsiteY3" fmla="*/ 1036184 h 1105416"/>
                          <a:gd name="connsiteX0" fmla="*/ 0 w 391643"/>
                          <a:gd name="connsiteY0" fmla="*/ 1036184 h 1105416"/>
                          <a:gd name="connsiteX1" fmla="*/ 303959 w 391643"/>
                          <a:gd name="connsiteY1" fmla="*/ 0 h 1105416"/>
                          <a:gd name="connsiteX2" fmla="*/ 391643 w 391643"/>
                          <a:gd name="connsiteY2" fmla="*/ 997247 h 1105416"/>
                          <a:gd name="connsiteX3" fmla="*/ 0 w 391643"/>
                          <a:gd name="connsiteY3" fmla="*/ 1036184 h 1105416"/>
                          <a:gd name="connsiteX0" fmla="*/ 0 w 391643"/>
                          <a:gd name="connsiteY0" fmla="*/ 1036184 h 1105416"/>
                          <a:gd name="connsiteX1" fmla="*/ 303959 w 391643"/>
                          <a:gd name="connsiteY1" fmla="*/ 0 h 1105416"/>
                          <a:gd name="connsiteX2" fmla="*/ 391643 w 391643"/>
                          <a:gd name="connsiteY2" fmla="*/ 997247 h 1105416"/>
                          <a:gd name="connsiteX3" fmla="*/ 0 w 391643"/>
                          <a:gd name="connsiteY3" fmla="*/ 1036184 h 11054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91643" h="1105416">
                            <a:moveTo>
                              <a:pt x="0" y="1036184"/>
                            </a:moveTo>
                            <a:cubicBezTo>
                              <a:pt x="142628" y="747726"/>
                              <a:pt x="220804" y="333063"/>
                              <a:pt x="303959" y="0"/>
                            </a:cubicBezTo>
                            <a:cubicBezTo>
                              <a:pt x="301621" y="351648"/>
                              <a:pt x="270027" y="747043"/>
                              <a:pt x="391643" y="997247"/>
                            </a:cubicBezTo>
                            <a:cubicBezTo>
                              <a:pt x="347996" y="1056720"/>
                              <a:pt x="84534" y="1184867"/>
                              <a:pt x="0" y="103618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647" name="Group 646"/>
                    <p:cNvGrpSpPr/>
                    <p:nvPr/>
                  </p:nvGrpSpPr>
                  <p:grpSpPr>
                    <a:xfrm>
                      <a:off x="2318613" y="2128438"/>
                      <a:ext cx="242556" cy="1231624"/>
                      <a:chOff x="2318613" y="2128438"/>
                      <a:chExt cx="242556" cy="1231624"/>
                    </a:xfrm>
                  </p:grpSpPr>
                  <p:sp>
                    <p:nvSpPr>
                      <p:cNvPr id="648" name="Oval 647"/>
                      <p:cNvSpPr/>
                      <p:nvPr/>
                    </p:nvSpPr>
                    <p:spPr>
                      <a:xfrm rot="367781">
                        <a:off x="2436106" y="2128438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649" name="Isosceles Triangle 18"/>
                      <p:cNvSpPr/>
                      <p:nvPr/>
                    </p:nvSpPr>
                    <p:spPr>
                      <a:xfrm>
                        <a:off x="2318613" y="2258777"/>
                        <a:ext cx="187820" cy="1101285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185027"/>
                          <a:gd name="connsiteY0" fmla="*/ 989983 h 1101285"/>
                          <a:gd name="connsiteX1" fmla="*/ 185027 w 185027"/>
                          <a:gd name="connsiteY1" fmla="*/ 0 h 1101285"/>
                          <a:gd name="connsiteX2" fmla="*/ 178013 w 185027"/>
                          <a:gd name="connsiteY2" fmla="*/ 1054944 h 1101285"/>
                          <a:gd name="connsiteX3" fmla="*/ 0 w 185027"/>
                          <a:gd name="connsiteY3" fmla="*/ 989983 h 1101285"/>
                          <a:gd name="connsiteX0" fmla="*/ 2793 w 187820"/>
                          <a:gd name="connsiteY0" fmla="*/ 989983 h 1101285"/>
                          <a:gd name="connsiteX1" fmla="*/ 187820 w 187820"/>
                          <a:gd name="connsiteY1" fmla="*/ 0 h 1101285"/>
                          <a:gd name="connsiteX2" fmla="*/ 180806 w 187820"/>
                          <a:gd name="connsiteY2" fmla="*/ 1054944 h 1101285"/>
                          <a:gd name="connsiteX3" fmla="*/ 2793 w 187820"/>
                          <a:gd name="connsiteY3" fmla="*/ 989983 h 110128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7820" h="1101285">
                            <a:moveTo>
                              <a:pt x="2793" y="989983"/>
                            </a:moveTo>
                            <a:cubicBezTo>
                              <a:pt x="-20276" y="818126"/>
                              <a:pt x="104665" y="333063"/>
                              <a:pt x="187820" y="0"/>
                            </a:cubicBezTo>
                            <a:cubicBezTo>
                              <a:pt x="185482" y="351648"/>
                              <a:pt x="127388" y="695862"/>
                              <a:pt x="180806" y="1054944"/>
                            </a:cubicBezTo>
                            <a:cubicBezTo>
                              <a:pt x="137159" y="1114417"/>
                              <a:pt x="87327" y="1138666"/>
                              <a:pt x="2793" y="989983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</p:grpSp>
            </p:grpSp>
          </p:grpSp>
          <p:grpSp>
            <p:nvGrpSpPr>
              <p:cNvPr id="386" name="Group 385"/>
              <p:cNvGrpSpPr/>
              <p:nvPr/>
            </p:nvGrpSpPr>
            <p:grpSpPr>
              <a:xfrm>
                <a:off x="7675421" y="409343"/>
                <a:ext cx="3602737" cy="3254627"/>
                <a:chOff x="1602820" y="2569120"/>
                <a:chExt cx="3602737" cy="3254627"/>
              </a:xfrm>
            </p:grpSpPr>
            <p:grpSp>
              <p:nvGrpSpPr>
                <p:cNvPr id="387" name="Group 386"/>
                <p:cNvGrpSpPr/>
                <p:nvPr/>
              </p:nvGrpSpPr>
              <p:grpSpPr>
                <a:xfrm rot="19675538">
                  <a:off x="3296886" y="4483467"/>
                  <a:ext cx="1428914" cy="920521"/>
                  <a:chOff x="3543913" y="4578013"/>
                  <a:chExt cx="1428914" cy="920521"/>
                </a:xfrm>
              </p:grpSpPr>
              <p:sp>
                <p:nvSpPr>
                  <p:cNvPr id="628" name="Isosceles Triangle 3"/>
                  <p:cNvSpPr/>
                  <p:nvPr/>
                </p:nvSpPr>
                <p:spPr>
                  <a:xfrm rot="6983752" flipH="1">
                    <a:off x="4080467" y="4041459"/>
                    <a:ext cx="236219" cy="1309328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245616"/>
                      <a:gd name="connsiteY0" fmla="*/ 2024492 h 2111595"/>
                      <a:gd name="connsiteX1" fmla="*/ 0 w 245616"/>
                      <a:gd name="connsiteY1" fmla="*/ 0 h 2111595"/>
                      <a:gd name="connsiteX2" fmla="*/ 245616 w 245616"/>
                      <a:gd name="connsiteY2" fmla="*/ 1985179 h 2111595"/>
                      <a:gd name="connsiteX3" fmla="*/ 102658 w 245616"/>
                      <a:gd name="connsiteY3" fmla="*/ 2024492 h 2111595"/>
                      <a:gd name="connsiteX0" fmla="*/ 102658 w 380958"/>
                      <a:gd name="connsiteY0" fmla="*/ 2024492 h 2111595"/>
                      <a:gd name="connsiteX1" fmla="*/ 0 w 380958"/>
                      <a:gd name="connsiteY1" fmla="*/ 0 h 2111595"/>
                      <a:gd name="connsiteX2" fmla="*/ 245616 w 380958"/>
                      <a:gd name="connsiteY2" fmla="*/ 1985179 h 2111595"/>
                      <a:gd name="connsiteX3" fmla="*/ 102658 w 380958"/>
                      <a:gd name="connsiteY3" fmla="*/ 2024492 h 2111595"/>
                      <a:gd name="connsiteX0" fmla="*/ 102658 w 380958"/>
                      <a:gd name="connsiteY0" fmla="*/ 2024492 h 2111595"/>
                      <a:gd name="connsiteX1" fmla="*/ 0 w 380958"/>
                      <a:gd name="connsiteY1" fmla="*/ 0 h 2111595"/>
                      <a:gd name="connsiteX2" fmla="*/ 245616 w 380958"/>
                      <a:gd name="connsiteY2" fmla="*/ 1985179 h 2111595"/>
                      <a:gd name="connsiteX3" fmla="*/ 102658 w 380958"/>
                      <a:gd name="connsiteY3" fmla="*/ 2024492 h 2111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0958" h="2111595">
                        <a:moveTo>
                          <a:pt x="102658" y="2024492"/>
                        </a:moveTo>
                        <a:cubicBezTo>
                          <a:pt x="113184" y="1412954"/>
                          <a:pt x="587482" y="839000"/>
                          <a:pt x="0" y="0"/>
                        </a:cubicBezTo>
                        <a:cubicBezTo>
                          <a:pt x="745182" y="622967"/>
                          <a:pt x="150397" y="1375240"/>
                          <a:pt x="245616" y="1985179"/>
                        </a:cubicBezTo>
                        <a:cubicBezTo>
                          <a:pt x="94022" y="2245455"/>
                          <a:pt x="208404" y="2022893"/>
                          <a:pt x="102658" y="2024492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629" name="Group 628"/>
                  <p:cNvGrpSpPr/>
                  <p:nvPr/>
                </p:nvGrpSpPr>
                <p:grpSpPr>
                  <a:xfrm rot="9132088">
                    <a:off x="4581964" y="4951135"/>
                    <a:ext cx="390863" cy="547399"/>
                    <a:chOff x="7797822" y="3365070"/>
                    <a:chExt cx="630357" cy="882808"/>
                  </a:xfrm>
                </p:grpSpPr>
                <p:sp>
                  <p:nvSpPr>
                    <p:cNvPr id="630" name="Oval 214"/>
                    <p:cNvSpPr/>
                    <p:nvPr/>
                  </p:nvSpPr>
                  <p:spPr>
                    <a:xfrm>
                      <a:off x="7938643" y="3365070"/>
                      <a:ext cx="361154" cy="793087"/>
                    </a:xfrm>
                    <a:custGeom>
                      <a:avLst/>
                      <a:gdLst>
                        <a:gd name="connsiteX0" fmla="*/ 0 w 452582"/>
                        <a:gd name="connsiteY0" fmla="*/ 371580 h 743160"/>
                        <a:gd name="connsiteX1" fmla="*/ 226291 w 452582"/>
                        <a:gd name="connsiteY1" fmla="*/ 0 h 743160"/>
                        <a:gd name="connsiteX2" fmla="*/ 452582 w 452582"/>
                        <a:gd name="connsiteY2" fmla="*/ 371580 h 743160"/>
                        <a:gd name="connsiteX3" fmla="*/ 226291 w 452582"/>
                        <a:gd name="connsiteY3" fmla="*/ 743160 h 743160"/>
                        <a:gd name="connsiteX4" fmla="*/ 0 w 452582"/>
                        <a:gd name="connsiteY4" fmla="*/ 371580 h 743160"/>
                        <a:gd name="connsiteX0" fmla="*/ 0 w 340360"/>
                        <a:gd name="connsiteY0" fmla="*/ 379900 h 743176"/>
                        <a:gd name="connsiteX1" fmla="*/ 114069 w 340360"/>
                        <a:gd name="connsiteY1" fmla="*/ 8 h 743176"/>
                        <a:gd name="connsiteX2" fmla="*/ 340360 w 340360"/>
                        <a:gd name="connsiteY2" fmla="*/ 371588 h 743176"/>
                        <a:gd name="connsiteX3" fmla="*/ 114069 w 340360"/>
                        <a:gd name="connsiteY3" fmla="*/ 743168 h 743176"/>
                        <a:gd name="connsiteX4" fmla="*/ 0 w 340360"/>
                        <a:gd name="connsiteY4" fmla="*/ 379900 h 743176"/>
                        <a:gd name="connsiteX0" fmla="*/ 0 w 290484"/>
                        <a:gd name="connsiteY0" fmla="*/ 379895 h 743165"/>
                        <a:gd name="connsiteX1" fmla="*/ 114069 w 290484"/>
                        <a:gd name="connsiteY1" fmla="*/ 3 h 743165"/>
                        <a:gd name="connsiteX2" fmla="*/ 290484 w 290484"/>
                        <a:gd name="connsiteY2" fmla="*/ 375740 h 743165"/>
                        <a:gd name="connsiteX3" fmla="*/ 114069 w 290484"/>
                        <a:gd name="connsiteY3" fmla="*/ 743163 h 743165"/>
                        <a:gd name="connsiteX4" fmla="*/ 0 w 290484"/>
                        <a:gd name="connsiteY4" fmla="*/ 379895 h 743165"/>
                        <a:gd name="connsiteX0" fmla="*/ 24 w 290508"/>
                        <a:gd name="connsiteY0" fmla="*/ 429770 h 793039"/>
                        <a:gd name="connsiteX1" fmla="*/ 105780 w 290508"/>
                        <a:gd name="connsiteY1" fmla="*/ 1 h 793039"/>
                        <a:gd name="connsiteX2" fmla="*/ 290508 w 290508"/>
                        <a:gd name="connsiteY2" fmla="*/ 425615 h 793039"/>
                        <a:gd name="connsiteX3" fmla="*/ 114093 w 290508"/>
                        <a:gd name="connsiteY3" fmla="*/ 793038 h 793039"/>
                        <a:gd name="connsiteX4" fmla="*/ 24 w 290508"/>
                        <a:gd name="connsiteY4" fmla="*/ 429770 h 793039"/>
                        <a:gd name="connsiteX0" fmla="*/ 17 w 319596"/>
                        <a:gd name="connsiteY0" fmla="*/ 433932 h 793049"/>
                        <a:gd name="connsiteX1" fmla="*/ 134868 w 319596"/>
                        <a:gd name="connsiteY1" fmla="*/ 6 h 793049"/>
                        <a:gd name="connsiteX2" fmla="*/ 319596 w 319596"/>
                        <a:gd name="connsiteY2" fmla="*/ 425620 h 793049"/>
                        <a:gd name="connsiteX3" fmla="*/ 143181 w 319596"/>
                        <a:gd name="connsiteY3" fmla="*/ 793043 h 793049"/>
                        <a:gd name="connsiteX4" fmla="*/ 17 w 319596"/>
                        <a:gd name="connsiteY4" fmla="*/ 433932 h 793049"/>
                        <a:gd name="connsiteX0" fmla="*/ 12 w 361154"/>
                        <a:gd name="connsiteY0" fmla="*/ 442264 h 793087"/>
                        <a:gd name="connsiteX1" fmla="*/ 176426 w 361154"/>
                        <a:gd name="connsiteY1" fmla="*/ 25 h 793087"/>
                        <a:gd name="connsiteX2" fmla="*/ 361154 w 361154"/>
                        <a:gd name="connsiteY2" fmla="*/ 425639 h 793087"/>
                        <a:gd name="connsiteX3" fmla="*/ 184739 w 361154"/>
                        <a:gd name="connsiteY3" fmla="*/ 793062 h 793087"/>
                        <a:gd name="connsiteX4" fmla="*/ 12 w 361154"/>
                        <a:gd name="connsiteY4" fmla="*/ 442264 h 79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1154" h="793087">
                          <a:moveTo>
                            <a:pt x="12" y="442264"/>
                          </a:moveTo>
                          <a:cubicBezTo>
                            <a:pt x="-1373" y="310091"/>
                            <a:pt x="116236" y="2796"/>
                            <a:pt x="176426" y="25"/>
                          </a:cubicBezTo>
                          <a:cubicBezTo>
                            <a:pt x="236616" y="-2746"/>
                            <a:pt x="361154" y="220421"/>
                            <a:pt x="361154" y="425639"/>
                          </a:cubicBezTo>
                          <a:cubicBezTo>
                            <a:pt x="361154" y="630857"/>
                            <a:pt x="244929" y="790291"/>
                            <a:pt x="184739" y="793062"/>
                          </a:cubicBezTo>
                          <a:cubicBezTo>
                            <a:pt x="124549" y="795833"/>
                            <a:pt x="1397" y="574437"/>
                            <a:pt x="12" y="44226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rgbClr val="B889DB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631" name="Isosceles Triangle 6"/>
                    <p:cNvSpPr/>
                    <p:nvPr/>
                  </p:nvSpPr>
                  <p:spPr>
                    <a:xfrm rot="21096580">
                      <a:off x="7850569" y="3435899"/>
                      <a:ext cx="344420" cy="80856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595 w 1191263"/>
                        <a:gd name="connsiteY0" fmla="*/ 1449271 h 2101211"/>
                        <a:gd name="connsiteX1" fmla="*/ 676101 w 1191263"/>
                        <a:gd name="connsiteY1" fmla="*/ 17 h 2101211"/>
                        <a:gd name="connsiteX2" fmla="*/ 1191263 w 1191263"/>
                        <a:gd name="connsiteY2" fmla="*/ 1297587 h 2101211"/>
                        <a:gd name="connsiteX3" fmla="*/ 8595 w 1191263"/>
                        <a:gd name="connsiteY3" fmla="*/ 1449271 h 2101211"/>
                        <a:gd name="connsiteX0" fmla="*/ 7451 w 1283789"/>
                        <a:gd name="connsiteY0" fmla="*/ 1458379 h 2106920"/>
                        <a:gd name="connsiteX1" fmla="*/ 768627 w 1283789"/>
                        <a:gd name="connsiteY1" fmla="*/ 17 h 2106920"/>
                        <a:gd name="connsiteX2" fmla="*/ 1283789 w 1283789"/>
                        <a:gd name="connsiteY2" fmla="*/ 1297587 h 2106920"/>
                        <a:gd name="connsiteX3" fmla="*/ 7451 w 1283789"/>
                        <a:gd name="connsiteY3" fmla="*/ 1458379 h 2106920"/>
                        <a:gd name="connsiteX0" fmla="*/ 9903 w 1111853"/>
                        <a:gd name="connsiteY0" fmla="*/ 1449626 h 2101433"/>
                        <a:gd name="connsiteX1" fmla="*/ 596691 w 1111853"/>
                        <a:gd name="connsiteY1" fmla="*/ 17 h 2101433"/>
                        <a:gd name="connsiteX2" fmla="*/ 1111853 w 1111853"/>
                        <a:gd name="connsiteY2" fmla="*/ 1297587 h 2101433"/>
                        <a:gd name="connsiteX3" fmla="*/ 9903 w 1111853"/>
                        <a:gd name="connsiteY3" fmla="*/ 1449626 h 2101433"/>
                        <a:gd name="connsiteX0" fmla="*/ 8479 w 1199469"/>
                        <a:gd name="connsiteY0" fmla="*/ 1504810 h 2136453"/>
                        <a:gd name="connsiteX1" fmla="*/ 684307 w 1199469"/>
                        <a:gd name="connsiteY1" fmla="*/ 17 h 2136453"/>
                        <a:gd name="connsiteX2" fmla="*/ 1199469 w 1199469"/>
                        <a:gd name="connsiteY2" fmla="*/ 1297587 h 2136453"/>
                        <a:gd name="connsiteX3" fmla="*/ 8479 w 1199469"/>
                        <a:gd name="connsiteY3" fmla="*/ 1504810 h 2136453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50938 w 945915"/>
                        <a:gd name="connsiteY0" fmla="*/ 1504818 h 2184517"/>
                        <a:gd name="connsiteX1" fmla="*/ 726766 w 945915"/>
                        <a:gd name="connsiteY1" fmla="*/ 25 h 2184517"/>
                        <a:gd name="connsiteX2" fmla="*/ 945916 w 945915"/>
                        <a:gd name="connsiteY2" fmla="*/ 1424906 h 2184517"/>
                        <a:gd name="connsiteX3" fmla="*/ 50938 w 945915"/>
                        <a:gd name="connsiteY3" fmla="*/ 1504818 h 21845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45915" h="2184517">
                          <a:moveTo>
                            <a:pt x="50938" y="1504818"/>
                          </a:moveTo>
                          <a:cubicBezTo>
                            <a:pt x="-195263" y="629198"/>
                            <a:pt x="519975" y="-4658"/>
                            <a:pt x="726766" y="25"/>
                          </a:cubicBezTo>
                          <a:cubicBezTo>
                            <a:pt x="795094" y="782319"/>
                            <a:pt x="858418" y="536342"/>
                            <a:pt x="945916" y="1424906"/>
                          </a:cubicBezTo>
                          <a:cubicBezTo>
                            <a:pt x="795717" y="2179773"/>
                            <a:pt x="495128" y="2632486"/>
                            <a:pt x="50938" y="150481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2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9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632" name="Isosceles Triangle 6"/>
                    <p:cNvSpPr/>
                    <p:nvPr/>
                  </p:nvSpPr>
                  <p:spPr>
                    <a:xfrm rot="503420" flipH="1">
                      <a:off x="8078107" y="3420659"/>
                      <a:ext cx="348310" cy="79631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6806 w 917342"/>
                        <a:gd name="connsiteY0" fmla="*/ 1293007 h 2026366"/>
                        <a:gd name="connsiteX1" fmla="*/ 812421 w 917342"/>
                        <a:gd name="connsiteY1" fmla="*/ 1 h 2026366"/>
                        <a:gd name="connsiteX2" fmla="*/ 917343 w 917342"/>
                        <a:gd name="connsiteY2" fmla="*/ 1340205 h 2026366"/>
                        <a:gd name="connsiteX3" fmla="*/ 6806 w 917342"/>
                        <a:gd name="connsiteY3" fmla="*/ 1293007 h 2026366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021 w 956600"/>
                        <a:gd name="connsiteY0" fmla="*/ 1346555 h 2151429"/>
                        <a:gd name="connsiteX1" fmla="*/ 911974 w 956600"/>
                        <a:gd name="connsiteY1" fmla="*/ 1 h 2151429"/>
                        <a:gd name="connsiteX2" fmla="*/ 916558 w 956600"/>
                        <a:gd name="connsiteY2" fmla="*/ 1393753 h 2151429"/>
                        <a:gd name="connsiteX3" fmla="*/ 6021 w 956600"/>
                        <a:gd name="connsiteY3" fmla="*/ 1346555 h 21514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56600" h="2151429">
                          <a:moveTo>
                            <a:pt x="6021" y="1346555"/>
                          </a:moveTo>
                          <a:cubicBezTo>
                            <a:pt x="-77243" y="846452"/>
                            <a:pt x="727767" y="-1403"/>
                            <a:pt x="911974" y="1"/>
                          </a:cubicBezTo>
                          <a:cubicBezTo>
                            <a:pt x="657804" y="701452"/>
                            <a:pt x="829060" y="505189"/>
                            <a:pt x="916558" y="1393753"/>
                          </a:cubicBezTo>
                          <a:cubicBezTo>
                            <a:pt x="1128665" y="2348750"/>
                            <a:pt x="450211" y="2474223"/>
                            <a:pt x="6021" y="134655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000">
                          <a:srgbClr val="92D050"/>
                        </a:gs>
                        <a:gs pos="5400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633" name="Isosceles Triangle 6"/>
                    <p:cNvSpPr/>
                    <p:nvPr/>
                  </p:nvSpPr>
                  <p:spPr>
                    <a:xfrm rot="1462323" flipH="1">
                      <a:off x="8076343" y="3574228"/>
                      <a:ext cx="351836" cy="673650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99 w 1227340"/>
                        <a:gd name="connsiteY0" fmla="*/ 1481898 h 2190301"/>
                        <a:gd name="connsiteX1" fmla="*/ 705401 w 1227340"/>
                        <a:gd name="connsiteY1" fmla="*/ 18 h 2190301"/>
                        <a:gd name="connsiteX2" fmla="*/ 1227340 w 1227340"/>
                        <a:gd name="connsiteY2" fmla="*/ 1471717 h 2190301"/>
                        <a:gd name="connsiteX3" fmla="*/ 8199 w 1227340"/>
                        <a:gd name="connsiteY3" fmla="*/ 1481898 h 2190301"/>
                        <a:gd name="connsiteX0" fmla="*/ 6892 w 1346906"/>
                        <a:gd name="connsiteY0" fmla="*/ 1291152 h 2087391"/>
                        <a:gd name="connsiteX1" fmla="*/ 824967 w 1346906"/>
                        <a:gd name="connsiteY1" fmla="*/ 22 h 2087391"/>
                        <a:gd name="connsiteX2" fmla="*/ 1346906 w 1346906"/>
                        <a:gd name="connsiteY2" fmla="*/ 1471721 h 2087391"/>
                        <a:gd name="connsiteX3" fmla="*/ 6892 w 1346906"/>
                        <a:gd name="connsiteY3" fmla="*/ 1291152 h 2087391"/>
                        <a:gd name="connsiteX0" fmla="*/ 6892 w 1346906"/>
                        <a:gd name="connsiteY0" fmla="*/ 1291152 h 2217075"/>
                        <a:gd name="connsiteX1" fmla="*/ 824967 w 1346906"/>
                        <a:gd name="connsiteY1" fmla="*/ 22 h 2217075"/>
                        <a:gd name="connsiteX2" fmla="*/ 1346906 w 1346906"/>
                        <a:gd name="connsiteY2" fmla="*/ 1471721 h 2217075"/>
                        <a:gd name="connsiteX3" fmla="*/ 6892 w 1346906"/>
                        <a:gd name="connsiteY3" fmla="*/ 1291152 h 2217075"/>
                        <a:gd name="connsiteX0" fmla="*/ 6892 w 1346906"/>
                        <a:gd name="connsiteY0" fmla="*/ 1291152 h 2174095"/>
                        <a:gd name="connsiteX1" fmla="*/ 824967 w 1346906"/>
                        <a:gd name="connsiteY1" fmla="*/ 22 h 2174095"/>
                        <a:gd name="connsiteX2" fmla="*/ 1346906 w 1346906"/>
                        <a:gd name="connsiteY2" fmla="*/ 1471721 h 2174095"/>
                        <a:gd name="connsiteX3" fmla="*/ 751864 w 1346906"/>
                        <a:gd name="connsiteY3" fmla="*/ 2172370 h 2174095"/>
                        <a:gd name="connsiteX4" fmla="*/ 6892 w 1346906"/>
                        <a:gd name="connsiteY4" fmla="*/ 1291152 h 2174095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5051 w 1345065"/>
                        <a:gd name="connsiteY0" fmla="*/ 1475936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1 w 1345065"/>
                        <a:gd name="connsiteY4" fmla="*/ 1475936 h 2526061"/>
                        <a:gd name="connsiteX0" fmla="*/ 5050 w 1345065"/>
                        <a:gd name="connsiteY0" fmla="*/ 1475932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0 w 1345065"/>
                        <a:gd name="connsiteY4" fmla="*/ 1475932 h 2526061"/>
                        <a:gd name="connsiteX0" fmla="*/ 1124 w 1341139"/>
                        <a:gd name="connsiteY0" fmla="*/ 1475939 h 2526068"/>
                        <a:gd name="connsiteX1" fmla="*/ 1095632 w 1341139"/>
                        <a:gd name="connsiteY1" fmla="*/ 23 h 2526068"/>
                        <a:gd name="connsiteX2" fmla="*/ 1341139 w 1341139"/>
                        <a:gd name="connsiteY2" fmla="*/ 1656512 h 2526068"/>
                        <a:gd name="connsiteX3" fmla="*/ 738449 w 1341139"/>
                        <a:gd name="connsiteY3" fmla="*/ 2524856 h 2526068"/>
                        <a:gd name="connsiteX4" fmla="*/ 1124 w 1341139"/>
                        <a:gd name="connsiteY4" fmla="*/ 1475939 h 2526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41139" h="2526068">
                          <a:moveTo>
                            <a:pt x="1124" y="1475939"/>
                          </a:moveTo>
                          <a:cubicBezTo>
                            <a:pt x="-36616" y="688132"/>
                            <a:pt x="888841" y="-4660"/>
                            <a:pt x="1095632" y="23"/>
                          </a:cubicBezTo>
                          <a:cubicBezTo>
                            <a:pt x="1168856" y="1149598"/>
                            <a:pt x="1253641" y="767948"/>
                            <a:pt x="1341139" y="1656512"/>
                          </a:cubicBezTo>
                          <a:cubicBezTo>
                            <a:pt x="1328955" y="2018570"/>
                            <a:pt x="961785" y="2554951"/>
                            <a:pt x="738449" y="2524856"/>
                          </a:cubicBezTo>
                          <a:cubicBezTo>
                            <a:pt x="515113" y="2494761"/>
                            <a:pt x="-11060" y="1837997"/>
                            <a:pt x="1124" y="147593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3000">
                          <a:srgbClr val="92D050"/>
                        </a:gs>
                        <a:gs pos="100000">
                          <a:schemeClr val="accent6">
                            <a:lumMod val="5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634" name="Isosceles Triangle 6"/>
                    <p:cNvSpPr/>
                    <p:nvPr/>
                  </p:nvSpPr>
                  <p:spPr>
                    <a:xfrm rot="18906817" flipH="1">
                      <a:off x="7797822" y="3623954"/>
                      <a:ext cx="379253" cy="61930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10868 w 1230009"/>
                        <a:gd name="connsiteY0" fmla="*/ 1159644 h 1868047"/>
                        <a:gd name="connsiteX1" fmla="*/ 528393 w 1230009"/>
                        <a:gd name="connsiteY1" fmla="*/ 4 h 1868047"/>
                        <a:gd name="connsiteX2" fmla="*/ 1230009 w 1230009"/>
                        <a:gd name="connsiteY2" fmla="*/ 1149463 h 1868047"/>
                        <a:gd name="connsiteX3" fmla="*/ 10868 w 1230009"/>
                        <a:gd name="connsiteY3" fmla="*/ 1159644 h 1868047"/>
                        <a:gd name="connsiteX0" fmla="*/ 10868 w 1230009"/>
                        <a:gd name="connsiteY0" fmla="*/ 1159644 h 1582352"/>
                        <a:gd name="connsiteX1" fmla="*/ 528393 w 1230009"/>
                        <a:gd name="connsiteY1" fmla="*/ 4 h 1582352"/>
                        <a:gd name="connsiteX2" fmla="*/ 1230009 w 1230009"/>
                        <a:gd name="connsiteY2" fmla="*/ 1149463 h 1582352"/>
                        <a:gd name="connsiteX3" fmla="*/ 10868 w 1230009"/>
                        <a:gd name="connsiteY3" fmla="*/ 1159644 h 1582352"/>
                        <a:gd name="connsiteX0" fmla="*/ 10868 w 1055602"/>
                        <a:gd name="connsiteY0" fmla="*/ 1159644 h 1858223"/>
                        <a:gd name="connsiteX1" fmla="*/ 528393 w 1055602"/>
                        <a:gd name="connsiteY1" fmla="*/ 4 h 1858223"/>
                        <a:gd name="connsiteX2" fmla="*/ 1055601 w 1055602"/>
                        <a:gd name="connsiteY2" fmla="*/ 1540326 h 1858223"/>
                        <a:gd name="connsiteX3" fmla="*/ 10868 w 1055602"/>
                        <a:gd name="connsiteY3" fmla="*/ 1159644 h 1858223"/>
                        <a:gd name="connsiteX0" fmla="*/ 10868 w 1090871"/>
                        <a:gd name="connsiteY0" fmla="*/ 1159644 h 1858223"/>
                        <a:gd name="connsiteX1" fmla="*/ 528393 w 1090871"/>
                        <a:gd name="connsiteY1" fmla="*/ 4 h 1858223"/>
                        <a:gd name="connsiteX2" fmla="*/ 1055601 w 1090871"/>
                        <a:gd name="connsiteY2" fmla="*/ 1540326 h 1858223"/>
                        <a:gd name="connsiteX3" fmla="*/ 10868 w 1090871"/>
                        <a:gd name="connsiteY3" fmla="*/ 1159644 h 1858223"/>
                        <a:gd name="connsiteX0" fmla="*/ 22837 w 1093497"/>
                        <a:gd name="connsiteY0" fmla="*/ 991737 h 1690316"/>
                        <a:gd name="connsiteX1" fmla="*/ 281457 w 1093497"/>
                        <a:gd name="connsiteY1" fmla="*/ 2 h 1690316"/>
                        <a:gd name="connsiteX2" fmla="*/ 1067570 w 1093497"/>
                        <a:gd name="connsiteY2" fmla="*/ 1372419 h 1690316"/>
                        <a:gd name="connsiteX3" fmla="*/ 22837 w 1093497"/>
                        <a:gd name="connsiteY3" fmla="*/ 991737 h 1690316"/>
                        <a:gd name="connsiteX0" fmla="*/ 22837 w 1108572"/>
                        <a:gd name="connsiteY0" fmla="*/ 991737 h 1690316"/>
                        <a:gd name="connsiteX1" fmla="*/ 281457 w 1108572"/>
                        <a:gd name="connsiteY1" fmla="*/ 2 h 1690316"/>
                        <a:gd name="connsiteX2" fmla="*/ 1067570 w 1108572"/>
                        <a:gd name="connsiteY2" fmla="*/ 1372419 h 1690316"/>
                        <a:gd name="connsiteX3" fmla="*/ 22837 w 1108572"/>
                        <a:gd name="connsiteY3" fmla="*/ 991737 h 1690316"/>
                        <a:gd name="connsiteX0" fmla="*/ 8075 w 1093810"/>
                        <a:gd name="connsiteY0" fmla="*/ 991734 h 1690313"/>
                        <a:gd name="connsiteX1" fmla="*/ 266695 w 1093810"/>
                        <a:gd name="connsiteY1" fmla="*/ -1 h 1690313"/>
                        <a:gd name="connsiteX2" fmla="*/ 1052808 w 1093810"/>
                        <a:gd name="connsiteY2" fmla="*/ 1372416 h 1690313"/>
                        <a:gd name="connsiteX3" fmla="*/ 8075 w 1093810"/>
                        <a:gd name="connsiteY3" fmla="*/ 991734 h 1690313"/>
                        <a:gd name="connsiteX0" fmla="*/ 20256 w 827115"/>
                        <a:gd name="connsiteY0" fmla="*/ 1216365 h 1748687"/>
                        <a:gd name="connsiteX1" fmla="*/ 0 w 827115"/>
                        <a:gd name="connsiteY1" fmla="*/ -1 h 1748687"/>
                        <a:gd name="connsiteX2" fmla="*/ 786113 w 827115"/>
                        <a:gd name="connsiteY2" fmla="*/ 1372416 h 1748687"/>
                        <a:gd name="connsiteX3" fmla="*/ 20256 w 827115"/>
                        <a:gd name="connsiteY3" fmla="*/ 1216365 h 1748687"/>
                        <a:gd name="connsiteX0" fmla="*/ 20256 w 827115"/>
                        <a:gd name="connsiteY0" fmla="*/ 1216365 h 1558985"/>
                        <a:gd name="connsiteX1" fmla="*/ 0 w 827115"/>
                        <a:gd name="connsiteY1" fmla="*/ -1 h 1558985"/>
                        <a:gd name="connsiteX2" fmla="*/ 786113 w 827115"/>
                        <a:gd name="connsiteY2" fmla="*/ 1372416 h 1558985"/>
                        <a:gd name="connsiteX3" fmla="*/ 20256 w 827115"/>
                        <a:gd name="connsiteY3" fmla="*/ 1216365 h 1558985"/>
                        <a:gd name="connsiteX0" fmla="*/ 20256 w 782066"/>
                        <a:gd name="connsiteY0" fmla="*/ 1216365 h 1616097"/>
                        <a:gd name="connsiteX1" fmla="*/ 0 w 782066"/>
                        <a:gd name="connsiteY1" fmla="*/ -1 h 1616097"/>
                        <a:gd name="connsiteX2" fmla="*/ 737780 w 782066"/>
                        <a:gd name="connsiteY2" fmla="*/ 1455751 h 1616097"/>
                        <a:gd name="connsiteX3" fmla="*/ 20256 w 782066"/>
                        <a:gd name="connsiteY3" fmla="*/ 1216365 h 1616097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845380"/>
                        <a:gd name="connsiteY0" fmla="*/ 1110146 h 1589304"/>
                        <a:gd name="connsiteX1" fmla="*/ 0 w 845380"/>
                        <a:gd name="connsiteY1" fmla="*/ -1 h 1589304"/>
                        <a:gd name="connsiteX2" fmla="*/ 805575 w 845380"/>
                        <a:gd name="connsiteY2" fmla="*/ 1454401 h 1589304"/>
                        <a:gd name="connsiteX3" fmla="*/ 168003 w 845380"/>
                        <a:gd name="connsiteY3" fmla="*/ 1110146 h 1589304"/>
                        <a:gd name="connsiteX0" fmla="*/ 168003 w 845380"/>
                        <a:gd name="connsiteY0" fmla="*/ 1110146 h 1625280"/>
                        <a:gd name="connsiteX1" fmla="*/ 0 w 845380"/>
                        <a:gd name="connsiteY1" fmla="*/ -1 h 1625280"/>
                        <a:gd name="connsiteX2" fmla="*/ 805575 w 845380"/>
                        <a:gd name="connsiteY2" fmla="*/ 1454401 h 1625280"/>
                        <a:gd name="connsiteX3" fmla="*/ 168003 w 845380"/>
                        <a:gd name="connsiteY3" fmla="*/ 1110146 h 1625280"/>
                        <a:gd name="connsiteX0" fmla="*/ 321154 w 991018"/>
                        <a:gd name="connsiteY0" fmla="*/ 1164980 h 1680114"/>
                        <a:gd name="connsiteX1" fmla="*/ 0 w 991018"/>
                        <a:gd name="connsiteY1" fmla="*/ 1 h 1680114"/>
                        <a:gd name="connsiteX2" fmla="*/ 958726 w 991018"/>
                        <a:gd name="connsiteY2" fmla="*/ 1509235 h 1680114"/>
                        <a:gd name="connsiteX3" fmla="*/ 321154 w 991018"/>
                        <a:gd name="connsiteY3" fmla="*/ 1164980 h 1680114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66281"/>
                        <a:gd name="connsiteY0" fmla="*/ 934844 h 1673187"/>
                        <a:gd name="connsiteX1" fmla="*/ 0 w 966281"/>
                        <a:gd name="connsiteY1" fmla="*/ 1 h 1673187"/>
                        <a:gd name="connsiteX2" fmla="*/ 932921 w 966281"/>
                        <a:gd name="connsiteY2" fmla="*/ 1546587 h 1673187"/>
                        <a:gd name="connsiteX3" fmla="*/ 250914 w 966281"/>
                        <a:gd name="connsiteY3" fmla="*/ 934844 h 1673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6281" h="1673187">
                          <a:moveTo>
                            <a:pt x="250914" y="934844"/>
                          </a:moveTo>
                          <a:cubicBezTo>
                            <a:pt x="213586" y="440572"/>
                            <a:pt x="252022" y="620244"/>
                            <a:pt x="0" y="1"/>
                          </a:cubicBezTo>
                          <a:cubicBezTo>
                            <a:pt x="509461" y="185064"/>
                            <a:pt x="1115959" y="539014"/>
                            <a:pt x="932921" y="1546587"/>
                          </a:cubicBezTo>
                          <a:cubicBezTo>
                            <a:pt x="622396" y="1950422"/>
                            <a:pt x="443214" y="1290119"/>
                            <a:pt x="250914" y="9348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87611">
                          <a:schemeClr val="accent6">
                            <a:lumMod val="50000"/>
                          </a:schemeClr>
                        </a:gs>
                        <a:gs pos="49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</p:grpSp>
            </p:grpSp>
            <p:grpSp>
              <p:nvGrpSpPr>
                <p:cNvPr id="388" name="Group 387"/>
                <p:cNvGrpSpPr/>
                <p:nvPr/>
              </p:nvGrpSpPr>
              <p:grpSpPr>
                <a:xfrm rot="19605695">
                  <a:off x="1602820" y="3163097"/>
                  <a:ext cx="1751353" cy="2060258"/>
                  <a:chOff x="1293774" y="1598282"/>
                  <a:chExt cx="2738596" cy="3221632"/>
                </a:xfrm>
              </p:grpSpPr>
              <p:sp>
                <p:nvSpPr>
                  <p:cNvPr id="594" name="Isosceles Triangle 3"/>
                  <p:cNvSpPr/>
                  <p:nvPr/>
                </p:nvSpPr>
                <p:spPr>
                  <a:xfrm rot="20389483">
                    <a:off x="3061305" y="2863680"/>
                    <a:ext cx="352470" cy="1956234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2470" h="1956234">
                        <a:moveTo>
                          <a:pt x="142700" y="1869131"/>
                        </a:moveTo>
                        <a:cubicBezTo>
                          <a:pt x="153226" y="1257593"/>
                          <a:pt x="518684" y="697749"/>
                          <a:pt x="0" y="0"/>
                        </a:cubicBezTo>
                        <a:cubicBezTo>
                          <a:pt x="643020" y="565219"/>
                          <a:pt x="190439" y="1219879"/>
                          <a:pt x="285658" y="1829818"/>
                        </a:cubicBezTo>
                        <a:cubicBezTo>
                          <a:pt x="134064" y="2090094"/>
                          <a:pt x="248446" y="1867532"/>
                          <a:pt x="142700" y="1869131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595" name="Group 594"/>
                  <p:cNvGrpSpPr/>
                  <p:nvPr/>
                </p:nvGrpSpPr>
                <p:grpSpPr>
                  <a:xfrm rot="19203282">
                    <a:off x="1293774" y="1598282"/>
                    <a:ext cx="2738596" cy="2343719"/>
                    <a:chOff x="1635995" y="1181204"/>
                    <a:chExt cx="3934112" cy="3366854"/>
                  </a:xfrm>
                </p:grpSpPr>
                <p:grpSp>
                  <p:nvGrpSpPr>
                    <p:cNvPr id="596" name="Group 595"/>
                    <p:cNvGrpSpPr/>
                    <p:nvPr/>
                  </p:nvGrpSpPr>
                  <p:grpSpPr>
                    <a:xfrm>
                      <a:off x="1635995" y="1181204"/>
                      <a:ext cx="3934112" cy="3366854"/>
                      <a:chOff x="464499" y="1090308"/>
                      <a:chExt cx="3934112" cy="3366854"/>
                    </a:xfrm>
                  </p:grpSpPr>
                  <p:sp>
                    <p:nvSpPr>
                      <p:cNvPr id="623" name="Isosceles Triangle 6"/>
                      <p:cNvSpPr/>
                      <p:nvPr/>
                    </p:nvSpPr>
                    <p:spPr>
                      <a:xfrm rot="18619897">
                        <a:off x="2642297" y="2590840"/>
                        <a:ext cx="1227288" cy="2244172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11800 w 1230941"/>
                          <a:gd name="connsiteY0" fmla="*/ 1354908 h 2063311"/>
                          <a:gd name="connsiteX1" fmla="*/ 469000 w 1230941"/>
                          <a:gd name="connsiteY1" fmla="*/ 0 h 2063311"/>
                          <a:gd name="connsiteX2" fmla="*/ 1230941 w 1230941"/>
                          <a:gd name="connsiteY2" fmla="*/ 1344727 h 2063311"/>
                          <a:gd name="connsiteX3" fmla="*/ 11800 w 1230941"/>
                          <a:gd name="connsiteY3" fmla="*/ 1354908 h 2063311"/>
                          <a:gd name="connsiteX0" fmla="*/ 8147 w 1227288"/>
                          <a:gd name="connsiteY0" fmla="*/ 1354908 h 2063311"/>
                          <a:gd name="connsiteX1" fmla="*/ 465347 w 1227288"/>
                          <a:gd name="connsiteY1" fmla="*/ 0 h 2063311"/>
                          <a:gd name="connsiteX2" fmla="*/ 1227288 w 1227288"/>
                          <a:gd name="connsiteY2" fmla="*/ 1344727 h 2063311"/>
                          <a:gd name="connsiteX3" fmla="*/ 8147 w 1227288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7288" h="2063311">
                            <a:moveTo>
                              <a:pt x="8147" y="1354908"/>
                            </a:moveTo>
                            <a:cubicBezTo>
                              <a:pt x="-75117" y="854805"/>
                              <a:pt x="508298" y="99657"/>
                              <a:pt x="465347" y="0"/>
                            </a:cubicBezTo>
                            <a:cubicBezTo>
                              <a:pt x="592902" y="541170"/>
                              <a:pt x="1139790" y="456163"/>
                              <a:pt x="1227288" y="1344727"/>
                            </a:cubicBezTo>
                            <a:cubicBezTo>
                              <a:pt x="1077089" y="2099594"/>
                              <a:pt x="452337" y="2482576"/>
                              <a:pt x="8147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557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624" name="Isosceles Triangle 6"/>
                      <p:cNvSpPr/>
                      <p:nvPr/>
                    </p:nvSpPr>
                    <p:spPr>
                      <a:xfrm rot="2531749">
                        <a:off x="1242076" y="3012324"/>
                        <a:ext cx="1330280" cy="1444838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197068"/>
                          <a:gd name="connsiteY0" fmla="*/ 1354908 h 1913125"/>
                          <a:gd name="connsiteX1" fmla="*/ 467050 w 1197068"/>
                          <a:gd name="connsiteY1" fmla="*/ 0 h 1913125"/>
                          <a:gd name="connsiteX2" fmla="*/ 1197068 w 1197068"/>
                          <a:gd name="connsiteY2" fmla="*/ 920025 h 1913125"/>
                          <a:gd name="connsiteX3" fmla="*/ 9850 w 1197068"/>
                          <a:gd name="connsiteY3" fmla="*/ 1354908 h 1913125"/>
                          <a:gd name="connsiteX0" fmla="*/ 7971 w 1320090"/>
                          <a:gd name="connsiteY0" fmla="*/ 1375185 h 1927556"/>
                          <a:gd name="connsiteX1" fmla="*/ 590072 w 1320090"/>
                          <a:gd name="connsiteY1" fmla="*/ 0 h 1927556"/>
                          <a:gd name="connsiteX2" fmla="*/ 1320090 w 1320090"/>
                          <a:gd name="connsiteY2" fmla="*/ 920025 h 1927556"/>
                          <a:gd name="connsiteX3" fmla="*/ 7971 w 1320090"/>
                          <a:gd name="connsiteY3" fmla="*/ 1375185 h 1927556"/>
                          <a:gd name="connsiteX0" fmla="*/ 7971 w 1320090"/>
                          <a:gd name="connsiteY0" fmla="*/ 1375185 h 2057755"/>
                          <a:gd name="connsiteX1" fmla="*/ 590072 w 1320090"/>
                          <a:gd name="connsiteY1" fmla="*/ 0 h 2057755"/>
                          <a:gd name="connsiteX2" fmla="*/ 1320090 w 1320090"/>
                          <a:gd name="connsiteY2" fmla="*/ 920025 h 2057755"/>
                          <a:gd name="connsiteX3" fmla="*/ 7971 w 1320090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  <a:gd name="connsiteX0" fmla="*/ 25555 w 1337674"/>
                          <a:gd name="connsiteY0" fmla="*/ 1375185 h 2057755"/>
                          <a:gd name="connsiteX1" fmla="*/ 607656 w 1337674"/>
                          <a:gd name="connsiteY1" fmla="*/ 0 h 2057755"/>
                          <a:gd name="connsiteX2" fmla="*/ 1337674 w 1337674"/>
                          <a:gd name="connsiteY2" fmla="*/ 920025 h 2057755"/>
                          <a:gd name="connsiteX3" fmla="*/ 25555 w 1337674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  <a:gd name="connsiteX0" fmla="*/ 25555 w 1119436"/>
                          <a:gd name="connsiteY0" fmla="*/ 1375185 h 2098461"/>
                          <a:gd name="connsiteX1" fmla="*/ 607656 w 1119436"/>
                          <a:gd name="connsiteY1" fmla="*/ 0 h 2098461"/>
                          <a:gd name="connsiteX2" fmla="*/ 1119436 w 1119436"/>
                          <a:gd name="connsiteY2" fmla="*/ 1057873 h 2098461"/>
                          <a:gd name="connsiteX3" fmla="*/ 25555 w 1119436"/>
                          <a:gd name="connsiteY3" fmla="*/ 1375185 h 2098461"/>
                          <a:gd name="connsiteX0" fmla="*/ 25555 w 1267467"/>
                          <a:gd name="connsiteY0" fmla="*/ 1375185 h 2100064"/>
                          <a:gd name="connsiteX1" fmla="*/ 607656 w 1267467"/>
                          <a:gd name="connsiteY1" fmla="*/ 0 h 2100064"/>
                          <a:gd name="connsiteX2" fmla="*/ 1267467 w 1267467"/>
                          <a:gd name="connsiteY2" fmla="*/ 1063021 h 2100064"/>
                          <a:gd name="connsiteX3" fmla="*/ 25555 w 1267467"/>
                          <a:gd name="connsiteY3" fmla="*/ 1375185 h 2100064"/>
                          <a:gd name="connsiteX0" fmla="*/ 23688 w 1328028"/>
                          <a:gd name="connsiteY0" fmla="*/ 1462177 h 2160793"/>
                          <a:gd name="connsiteX1" fmla="*/ 668217 w 1328028"/>
                          <a:gd name="connsiteY1" fmla="*/ 0 h 2160793"/>
                          <a:gd name="connsiteX2" fmla="*/ 1328028 w 1328028"/>
                          <a:gd name="connsiteY2" fmla="*/ 1063021 h 2160793"/>
                          <a:gd name="connsiteX3" fmla="*/ 23688 w 1328028"/>
                          <a:gd name="connsiteY3" fmla="*/ 1462177 h 2160793"/>
                          <a:gd name="connsiteX0" fmla="*/ 25940 w 1330280"/>
                          <a:gd name="connsiteY0" fmla="*/ 1471682 h 2170298"/>
                          <a:gd name="connsiteX1" fmla="*/ 596273 w 1330280"/>
                          <a:gd name="connsiteY1" fmla="*/ -1 h 2170298"/>
                          <a:gd name="connsiteX2" fmla="*/ 1330280 w 1330280"/>
                          <a:gd name="connsiteY2" fmla="*/ 1072526 h 2170298"/>
                          <a:gd name="connsiteX3" fmla="*/ 25940 w 1330280"/>
                          <a:gd name="connsiteY3" fmla="*/ 1471682 h 217029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30280" h="2170298">
                            <a:moveTo>
                              <a:pt x="25940" y="1471682"/>
                            </a:moveTo>
                            <a:cubicBezTo>
                              <a:pt x="-137973" y="837957"/>
                              <a:pt x="525743" y="522608"/>
                              <a:pt x="596273" y="-1"/>
                            </a:cubicBezTo>
                            <a:cubicBezTo>
                              <a:pt x="747229" y="351516"/>
                              <a:pt x="1242782" y="183962"/>
                              <a:pt x="1330280" y="1072526"/>
                            </a:cubicBezTo>
                            <a:cubicBezTo>
                              <a:pt x="1180081" y="1827393"/>
                              <a:pt x="722114" y="2892908"/>
                              <a:pt x="25940" y="1471682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557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625" name="Isosceles Triangle 6"/>
                      <p:cNvSpPr/>
                      <p:nvPr/>
                    </p:nvSpPr>
                    <p:spPr>
                      <a:xfrm rot="15667023">
                        <a:off x="2914798" y="1610008"/>
                        <a:ext cx="849364" cy="2118263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40595 w 849364"/>
                          <a:gd name="connsiteY0" fmla="*/ 1241424 h 2000391"/>
                          <a:gd name="connsiteX1" fmla="*/ 87423 w 849364"/>
                          <a:gd name="connsiteY1" fmla="*/ 0 h 2000391"/>
                          <a:gd name="connsiteX2" fmla="*/ 849364 w 849364"/>
                          <a:gd name="connsiteY2" fmla="*/ 1344727 h 2000391"/>
                          <a:gd name="connsiteX3" fmla="*/ 40595 w 849364"/>
                          <a:gd name="connsiteY3" fmla="*/ 1241424 h 2000391"/>
                          <a:gd name="connsiteX0" fmla="*/ 40595 w 849364"/>
                          <a:gd name="connsiteY0" fmla="*/ 1241424 h 2118263"/>
                          <a:gd name="connsiteX1" fmla="*/ 87423 w 849364"/>
                          <a:gd name="connsiteY1" fmla="*/ 0 h 2118263"/>
                          <a:gd name="connsiteX2" fmla="*/ 849364 w 849364"/>
                          <a:gd name="connsiteY2" fmla="*/ 1344727 h 2118263"/>
                          <a:gd name="connsiteX3" fmla="*/ 40595 w 849364"/>
                          <a:gd name="connsiteY3" fmla="*/ 1241424 h 21182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9364" h="2118263">
                            <a:moveTo>
                              <a:pt x="40595" y="1241424"/>
                            </a:moveTo>
                            <a:cubicBezTo>
                              <a:pt x="-42669" y="741321"/>
                              <a:pt x="16893" y="522609"/>
                              <a:pt x="87423" y="0"/>
                            </a:cubicBezTo>
                            <a:cubicBezTo>
                              <a:pt x="214978" y="541170"/>
                              <a:pt x="761866" y="456163"/>
                              <a:pt x="849364" y="1344727"/>
                            </a:cubicBezTo>
                            <a:cubicBezTo>
                              <a:pt x="699165" y="2099594"/>
                              <a:pt x="-84724" y="2663371"/>
                              <a:pt x="40595" y="124142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911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626" name="Isosceles Triangle 6"/>
                      <p:cNvSpPr/>
                      <p:nvPr/>
                    </p:nvSpPr>
                    <p:spPr>
                      <a:xfrm rot="11387046">
                        <a:off x="1772590" y="1090308"/>
                        <a:ext cx="1228991" cy="2063311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557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627" name="Isosceles Triangle 6"/>
                      <p:cNvSpPr/>
                      <p:nvPr/>
                    </p:nvSpPr>
                    <p:spPr>
                      <a:xfrm rot="6980063">
                        <a:off x="1065437" y="1675215"/>
                        <a:ext cx="880327" cy="2082203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865238"/>
                          <a:gd name="connsiteY0" fmla="*/ 1354908 h 2167221"/>
                          <a:gd name="connsiteX1" fmla="*/ 467050 w 865238"/>
                          <a:gd name="connsiteY1" fmla="*/ 0 h 2167221"/>
                          <a:gd name="connsiteX2" fmla="*/ 865238 w 865238"/>
                          <a:gd name="connsiteY2" fmla="*/ 1567362 h 2167221"/>
                          <a:gd name="connsiteX3" fmla="*/ 9850 w 865238"/>
                          <a:gd name="connsiteY3" fmla="*/ 1354908 h 2167221"/>
                          <a:gd name="connsiteX0" fmla="*/ 10392 w 838156"/>
                          <a:gd name="connsiteY0" fmla="*/ 1647579 h 2327157"/>
                          <a:gd name="connsiteX1" fmla="*/ 439968 w 838156"/>
                          <a:gd name="connsiteY1" fmla="*/ 0 h 2327157"/>
                          <a:gd name="connsiteX2" fmla="*/ 838156 w 838156"/>
                          <a:gd name="connsiteY2" fmla="*/ 1567362 h 2327157"/>
                          <a:gd name="connsiteX3" fmla="*/ 10392 w 838156"/>
                          <a:gd name="connsiteY3" fmla="*/ 1647579 h 2327157"/>
                          <a:gd name="connsiteX0" fmla="*/ 10392 w 838156"/>
                          <a:gd name="connsiteY0" fmla="*/ 1647579 h 2129648"/>
                          <a:gd name="connsiteX1" fmla="*/ 439968 w 838156"/>
                          <a:gd name="connsiteY1" fmla="*/ 0 h 2129648"/>
                          <a:gd name="connsiteX2" fmla="*/ 838156 w 838156"/>
                          <a:gd name="connsiteY2" fmla="*/ 1567362 h 2129648"/>
                          <a:gd name="connsiteX3" fmla="*/ 10392 w 838156"/>
                          <a:gd name="connsiteY3" fmla="*/ 1647579 h 2129648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72151"/>
                          <a:gd name="connsiteY0" fmla="*/ 1412543 h 1810596"/>
                          <a:gd name="connsiteX1" fmla="*/ 360672 w 872151"/>
                          <a:gd name="connsiteY1" fmla="*/ 0 h 1810596"/>
                          <a:gd name="connsiteX2" fmla="*/ 872151 w 872151"/>
                          <a:gd name="connsiteY2" fmla="*/ 1140128 h 1810596"/>
                          <a:gd name="connsiteX3" fmla="*/ 12391 w 872151"/>
                          <a:gd name="connsiteY3" fmla="*/ 1412543 h 1810596"/>
                          <a:gd name="connsiteX0" fmla="*/ 12391 w 872701"/>
                          <a:gd name="connsiteY0" fmla="*/ 1412543 h 2049864"/>
                          <a:gd name="connsiteX1" fmla="*/ 360672 w 872701"/>
                          <a:gd name="connsiteY1" fmla="*/ 0 h 2049864"/>
                          <a:gd name="connsiteX2" fmla="*/ 872151 w 872701"/>
                          <a:gd name="connsiteY2" fmla="*/ 1140128 h 2049864"/>
                          <a:gd name="connsiteX3" fmla="*/ 431129 w 872701"/>
                          <a:gd name="connsiteY3" fmla="*/ 2046128 h 2049864"/>
                          <a:gd name="connsiteX4" fmla="*/ 12391 w 872701"/>
                          <a:gd name="connsiteY4" fmla="*/ 1412543 h 2049864"/>
                          <a:gd name="connsiteX0" fmla="*/ 10595 w 942508"/>
                          <a:gd name="connsiteY0" fmla="*/ 1509371 h 2050977"/>
                          <a:gd name="connsiteX1" fmla="*/ 430479 w 942508"/>
                          <a:gd name="connsiteY1" fmla="*/ 0 h 2050977"/>
                          <a:gd name="connsiteX2" fmla="*/ 941958 w 942508"/>
                          <a:gd name="connsiteY2" fmla="*/ 1140128 h 2050977"/>
                          <a:gd name="connsiteX3" fmla="*/ 500936 w 942508"/>
                          <a:gd name="connsiteY3" fmla="*/ 2046128 h 2050977"/>
                          <a:gd name="connsiteX4" fmla="*/ 10595 w 942508"/>
                          <a:gd name="connsiteY4" fmla="*/ 1509371 h 2050977"/>
                          <a:gd name="connsiteX0" fmla="*/ 10595 w 788537"/>
                          <a:gd name="connsiteY0" fmla="*/ 1509371 h 2050977"/>
                          <a:gd name="connsiteX1" fmla="*/ 430479 w 788537"/>
                          <a:gd name="connsiteY1" fmla="*/ 0 h 2050977"/>
                          <a:gd name="connsiteX2" fmla="*/ 787493 w 788537"/>
                          <a:gd name="connsiteY2" fmla="*/ 1177445 h 2050977"/>
                          <a:gd name="connsiteX3" fmla="*/ 500936 w 788537"/>
                          <a:gd name="connsiteY3" fmla="*/ 2046128 h 2050977"/>
                          <a:gd name="connsiteX4" fmla="*/ 10595 w 788537"/>
                          <a:gd name="connsiteY4" fmla="*/ 1509371 h 2050977"/>
                          <a:gd name="connsiteX0" fmla="*/ 10595 w 898973"/>
                          <a:gd name="connsiteY0" fmla="*/ 1509371 h 2050977"/>
                          <a:gd name="connsiteX1" fmla="*/ 430479 w 898973"/>
                          <a:gd name="connsiteY1" fmla="*/ 0 h 2050977"/>
                          <a:gd name="connsiteX2" fmla="*/ 787493 w 898973"/>
                          <a:gd name="connsiteY2" fmla="*/ 1177445 h 2050977"/>
                          <a:gd name="connsiteX3" fmla="*/ 500936 w 898973"/>
                          <a:gd name="connsiteY3" fmla="*/ 2046128 h 2050977"/>
                          <a:gd name="connsiteX4" fmla="*/ 10595 w 898973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914477"/>
                          <a:gd name="connsiteY0" fmla="*/ 1509371 h 2050977"/>
                          <a:gd name="connsiteX1" fmla="*/ 430479 w 914477"/>
                          <a:gd name="connsiteY1" fmla="*/ 0 h 2050977"/>
                          <a:gd name="connsiteX2" fmla="*/ 830225 w 914477"/>
                          <a:gd name="connsiteY2" fmla="*/ 1043409 h 2050977"/>
                          <a:gd name="connsiteX3" fmla="*/ 500936 w 914477"/>
                          <a:gd name="connsiteY3" fmla="*/ 2046128 h 2050977"/>
                          <a:gd name="connsiteX4" fmla="*/ 10595 w 914477"/>
                          <a:gd name="connsiteY4" fmla="*/ 1509371 h 2050977"/>
                          <a:gd name="connsiteX0" fmla="*/ 10595 w 947475"/>
                          <a:gd name="connsiteY0" fmla="*/ 1509371 h 1998752"/>
                          <a:gd name="connsiteX1" fmla="*/ 430479 w 947475"/>
                          <a:gd name="connsiteY1" fmla="*/ 0 h 1998752"/>
                          <a:gd name="connsiteX2" fmla="*/ 830225 w 947475"/>
                          <a:gd name="connsiteY2" fmla="*/ 1043409 h 1998752"/>
                          <a:gd name="connsiteX3" fmla="*/ 693548 w 947475"/>
                          <a:gd name="connsiteY3" fmla="*/ 1992968 h 1998752"/>
                          <a:gd name="connsiteX4" fmla="*/ 10595 w 947475"/>
                          <a:gd name="connsiteY4" fmla="*/ 1509371 h 1998752"/>
                          <a:gd name="connsiteX0" fmla="*/ 12286 w 881208"/>
                          <a:gd name="connsiteY0" fmla="*/ 1543765 h 1999565"/>
                          <a:gd name="connsiteX1" fmla="*/ 364212 w 881208"/>
                          <a:gd name="connsiteY1" fmla="*/ 0 h 1999565"/>
                          <a:gd name="connsiteX2" fmla="*/ 763958 w 881208"/>
                          <a:gd name="connsiteY2" fmla="*/ 1043409 h 1999565"/>
                          <a:gd name="connsiteX3" fmla="*/ 627281 w 881208"/>
                          <a:gd name="connsiteY3" fmla="*/ 1992968 h 1999565"/>
                          <a:gd name="connsiteX4" fmla="*/ 12286 w 881208"/>
                          <a:gd name="connsiteY4" fmla="*/ 1543765 h 1999565"/>
                          <a:gd name="connsiteX0" fmla="*/ 13820 w 882742"/>
                          <a:gd name="connsiteY0" fmla="*/ 1474871 h 1930671"/>
                          <a:gd name="connsiteX1" fmla="*/ 318323 w 882742"/>
                          <a:gd name="connsiteY1" fmla="*/ 0 h 1930671"/>
                          <a:gd name="connsiteX2" fmla="*/ 765492 w 882742"/>
                          <a:gd name="connsiteY2" fmla="*/ 974515 h 1930671"/>
                          <a:gd name="connsiteX3" fmla="*/ 628815 w 882742"/>
                          <a:gd name="connsiteY3" fmla="*/ 1924074 h 1930671"/>
                          <a:gd name="connsiteX4" fmla="*/ 13820 w 882742"/>
                          <a:gd name="connsiteY4" fmla="*/ 1474871 h 1930671"/>
                          <a:gd name="connsiteX0" fmla="*/ 9237 w 1066046"/>
                          <a:gd name="connsiteY0" fmla="*/ 1523918 h 1932288"/>
                          <a:gd name="connsiteX1" fmla="*/ 501627 w 1066046"/>
                          <a:gd name="connsiteY1" fmla="*/ 0 h 1932288"/>
                          <a:gd name="connsiteX2" fmla="*/ 948796 w 1066046"/>
                          <a:gd name="connsiteY2" fmla="*/ 974515 h 1932288"/>
                          <a:gd name="connsiteX3" fmla="*/ 812119 w 1066046"/>
                          <a:gd name="connsiteY3" fmla="*/ 1924074 h 1932288"/>
                          <a:gd name="connsiteX4" fmla="*/ 9237 w 1066046"/>
                          <a:gd name="connsiteY4" fmla="*/ 1523918 h 1932288"/>
                          <a:gd name="connsiteX0" fmla="*/ 9237 w 1038018"/>
                          <a:gd name="connsiteY0" fmla="*/ 1523918 h 1906778"/>
                          <a:gd name="connsiteX1" fmla="*/ 501627 w 1038018"/>
                          <a:gd name="connsiteY1" fmla="*/ 0 h 1906778"/>
                          <a:gd name="connsiteX2" fmla="*/ 948796 w 1038018"/>
                          <a:gd name="connsiteY2" fmla="*/ 974515 h 1906778"/>
                          <a:gd name="connsiteX3" fmla="*/ 657119 w 1038018"/>
                          <a:gd name="connsiteY3" fmla="*/ 1897337 h 1906778"/>
                          <a:gd name="connsiteX4" fmla="*/ 9237 w 1038018"/>
                          <a:gd name="connsiteY4" fmla="*/ 1523918 h 1906778"/>
                          <a:gd name="connsiteX0" fmla="*/ 9237 w 1020056"/>
                          <a:gd name="connsiteY0" fmla="*/ 1523918 h 1863087"/>
                          <a:gd name="connsiteX1" fmla="*/ 501627 w 1020056"/>
                          <a:gd name="connsiteY1" fmla="*/ 0 h 1863087"/>
                          <a:gd name="connsiteX2" fmla="*/ 948796 w 1020056"/>
                          <a:gd name="connsiteY2" fmla="*/ 974515 h 1863087"/>
                          <a:gd name="connsiteX3" fmla="*/ 497329 w 1020056"/>
                          <a:gd name="connsiteY3" fmla="*/ 1850509 h 1863087"/>
                          <a:gd name="connsiteX4" fmla="*/ 9237 w 1020056"/>
                          <a:gd name="connsiteY4" fmla="*/ 1523918 h 1863087"/>
                          <a:gd name="connsiteX0" fmla="*/ 9237 w 915499"/>
                          <a:gd name="connsiteY0" fmla="*/ 1523918 h 1863087"/>
                          <a:gd name="connsiteX1" fmla="*/ 501627 w 915499"/>
                          <a:gd name="connsiteY1" fmla="*/ 0 h 1863087"/>
                          <a:gd name="connsiteX2" fmla="*/ 831903 w 915499"/>
                          <a:gd name="connsiteY2" fmla="*/ 1036358 h 1863087"/>
                          <a:gd name="connsiteX3" fmla="*/ 497329 w 915499"/>
                          <a:gd name="connsiteY3" fmla="*/ 1850509 h 1863087"/>
                          <a:gd name="connsiteX4" fmla="*/ 9237 w 915499"/>
                          <a:gd name="connsiteY4" fmla="*/ 1523918 h 1863087"/>
                          <a:gd name="connsiteX0" fmla="*/ 9371 w 915633"/>
                          <a:gd name="connsiteY0" fmla="*/ 1510816 h 1849985"/>
                          <a:gd name="connsiteX1" fmla="*/ 493704 w 915633"/>
                          <a:gd name="connsiteY1" fmla="*/ 0 h 1849985"/>
                          <a:gd name="connsiteX2" fmla="*/ 832037 w 915633"/>
                          <a:gd name="connsiteY2" fmla="*/ 1023256 h 1849985"/>
                          <a:gd name="connsiteX3" fmla="*/ 497463 w 915633"/>
                          <a:gd name="connsiteY3" fmla="*/ 1837407 h 1849985"/>
                          <a:gd name="connsiteX4" fmla="*/ 9371 w 915633"/>
                          <a:gd name="connsiteY4" fmla="*/ 1510816 h 1849985"/>
                          <a:gd name="connsiteX0" fmla="*/ 9371 w 915633"/>
                          <a:gd name="connsiteY0" fmla="*/ 1510816 h 1849985"/>
                          <a:gd name="connsiteX1" fmla="*/ 493704 w 915633"/>
                          <a:gd name="connsiteY1" fmla="*/ 0 h 1849985"/>
                          <a:gd name="connsiteX2" fmla="*/ 832037 w 915633"/>
                          <a:gd name="connsiteY2" fmla="*/ 1023256 h 1849985"/>
                          <a:gd name="connsiteX3" fmla="*/ 497463 w 915633"/>
                          <a:gd name="connsiteY3" fmla="*/ 1837407 h 1849985"/>
                          <a:gd name="connsiteX4" fmla="*/ 9371 w 915633"/>
                          <a:gd name="connsiteY4" fmla="*/ 1510816 h 1849985"/>
                          <a:gd name="connsiteX0" fmla="*/ 9371 w 891806"/>
                          <a:gd name="connsiteY0" fmla="*/ 1510816 h 1922668"/>
                          <a:gd name="connsiteX1" fmla="*/ 493704 w 891806"/>
                          <a:gd name="connsiteY1" fmla="*/ 0 h 1922668"/>
                          <a:gd name="connsiteX2" fmla="*/ 832037 w 891806"/>
                          <a:gd name="connsiteY2" fmla="*/ 1023256 h 1922668"/>
                          <a:gd name="connsiteX3" fmla="*/ 229497 w 891806"/>
                          <a:gd name="connsiteY3" fmla="*/ 1914598 h 1922668"/>
                          <a:gd name="connsiteX4" fmla="*/ 9371 w 891806"/>
                          <a:gd name="connsiteY4" fmla="*/ 1510816 h 1922668"/>
                          <a:gd name="connsiteX0" fmla="*/ 89707 w 972142"/>
                          <a:gd name="connsiteY0" fmla="*/ 1510816 h 1922668"/>
                          <a:gd name="connsiteX1" fmla="*/ 30416 w 972142"/>
                          <a:gd name="connsiteY1" fmla="*/ 1434054 h 1922668"/>
                          <a:gd name="connsiteX2" fmla="*/ 574040 w 972142"/>
                          <a:gd name="connsiteY2" fmla="*/ 0 h 1922668"/>
                          <a:gd name="connsiteX3" fmla="*/ 912373 w 972142"/>
                          <a:gd name="connsiteY3" fmla="*/ 1023256 h 1922668"/>
                          <a:gd name="connsiteX4" fmla="*/ 309833 w 972142"/>
                          <a:gd name="connsiteY4" fmla="*/ 1914598 h 1922668"/>
                          <a:gd name="connsiteX5" fmla="*/ 89707 w 972142"/>
                          <a:gd name="connsiteY5" fmla="*/ 1510816 h 1922668"/>
                          <a:gd name="connsiteX0" fmla="*/ 0 w 882435"/>
                          <a:gd name="connsiteY0" fmla="*/ 1510816 h 1922668"/>
                          <a:gd name="connsiteX1" fmla="*/ 484333 w 882435"/>
                          <a:gd name="connsiteY1" fmla="*/ 0 h 1922668"/>
                          <a:gd name="connsiteX2" fmla="*/ 822666 w 882435"/>
                          <a:gd name="connsiteY2" fmla="*/ 1023256 h 1922668"/>
                          <a:gd name="connsiteX3" fmla="*/ 220126 w 882435"/>
                          <a:gd name="connsiteY3" fmla="*/ 1914598 h 1922668"/>
                          <a:gd name="connsiteX4" fmla="*/ 0 w 882435"/>
                          <a:gd name="connsiteY4" fmla="*/ 1510816 h 1922668"/>
                          <a:gd name="connsiteX0" fmla="*/ 0 w 992224"/>
                          <a:gd name="connsiteY0" fmla="*/ 1430352 h 1925786"/>
                          <a:gd name="connsiteX1" fmla="*/ 593391 w 992224"/>
                          <a:gd name="connsiteY1" fmla="*/ 0 h 1925786"/>
                          <a:gd name="connsiteX2" fmla="*/ 931724 w 992224"/>
                          <a:gd name="connsiteY2" fmla="*/ 1023256 h 1925786"/>
                          <a:gd name="connsiteX3" fmla="*/ 329184 w 992224"/>
                          <a:gd name="connsiteY3" fmla="*/ 1914598 h 1925786"/>
                          <a:gd name="connsiteX4" fmla="*/ 0 w 992224"/>
                          <a:gd name="connsiteY4" fmla="*/ 1430352 h 1925786"/>
                          <a:gd name="connsiteX0" fmla="*/ 0 w 992224"/>
                          <a:gd name="connsiteY0" fmla="*/ 1430352 h 1925786"/>
                          <a:gd name="connsiteX1" fmla="*/ 593391 w 992224"/>
                          <a:gd name="connsiteY1" fmla="*/ 0 h 1925786"/>
                          <a:gd name="connsiteX2" fmla="*/ 931724 w 992224"/>
                          <a:gd name="connsiteY2" fmla="*/ 1023256 h 1925786"/>
                          <a:gd name="connsiteX3" fmla="*/ 329184 w 992224"/>
                          <a:gd name="connsiteY3" fmla="*/ 1914598 h 1925786"/>
                          <a:gd name="connsiteX4" fmla="*/ 0 w 992224"/>
                          <a:gd name="connsiteY4" fmla="*/ 1430352 h 1925786"/>
                          <a:gd name="connsiteX0" fmla="*/ 0 w 992224"/>
                          <a:gd name="connsiteY0" fmla="*/ 1373996 h 1869430"/>
                          <a:gd name="connsiteX1" fmla="*/ 677645 w 992224"/>
                          <a:gd name="connsiteY1" fmla="*/ 0 h 1869430"/>
                          <a:gd name="connsiteX2" fmla="*/ 931724 w 992224"/>
                          <a:gd name="connsiteY2" fmla="*/ 966900 h 1869430"/>
                          <a:gd name="connsiteX3" fmla="*/ 329184 w 992224"/>
                          <a:gd name="connsiteY3" fmla="*/ 1858242 h 1869430"/>
                          <a:gd name="connsiteX4" fmla="*/ 0 w 992224"/>
                          <a:gd name="connsiteY4" fmla="*/ 1373996 h 1869430"/>
                          <a:gd name="connsiteX0" fmla="*/ 0 w 992224"/>
                          <a:gd name="connsiteY0" fmla="*/ 1373996 h 1869430"/>
                          <a:gd name="connsiteX1" fmla="*/ 677645 w 992224"/>
                          <a:gd name="connsiteY1" fmla="*/ 0 h 1869430"/>
                          <a:gd name="connsiteX2" fmla="*/ 931724 w 992224"/>
                          <a:gd name="connsiteY2" fmla="*/ 966900 h 1869430"/>
                          <a:gd name="connsiteX3" fmla="*/ 329184 w 992224"/>
                          <a:gd name="connsiteY3" fmla="*/ 1858242 h 1869430"/>
                          <a:gd name="connsiteX4" fmla="*/ 0 w 992224"/>
                          <a:gd name="connsiteY4" fmla="*/ 1373996 h 1869430"/>
                          <a:gd name="connsiteX0" fmla="*/ 0 w 992224"/>
                          <a:gd name="connsiteY0" fmla="*/ 1373996 h 1869430"/>
                          <a:gd name="connsiteX1" fmla="*/ 677645 w 992224"/>
                          <a:gd name="connsiteY1" fmla="*/ 0 h 1869430"/>
                          <a:gd name="connsiteX2" fmla="*/ 931724 w 992224"/>
                          <a:gd name="connsiteY2" fmla="*/ 966900 h 1869430"/>
                          <a:gd name="connsiteX3" fmla="*/ 329184 w 992224"/>
                          <a:gd name="connsiteY3" fmla="*/ 1858242 h 1869430"/>
                          <a:gd name="connsiteX4" fmla="*/ 0 w 992224"/>
                          <a:gd name="connsiteY4" fmla="*/ 1373996 h 1869430"/>
                          <a:gd name="connsiteX0" fmla="*/ 37803 w 1030027"/>
                          <a:gd name="connsiteY0" fmla="*/ 1373996 h 1872356"/>
                          <a:gd name="connsiteX1" fmla="*/ 715448 w 1030027"/>
                          <a:gd name="connsiteY1" fmla="*/ 0 h 1872356"/>
                          <a:gd name="connsiteX2" fmla="*/ 969527 w 1030027"/>
                          <a:gd name="connsiteY2" fmla="*/ 966900 h 1872356"/>
                          <a:gd name="connsiteX3" fmla="*/ 366987 w 1030027"/>
                          <a:gd name="connsiteY3" fmla="*/ 1858242 h 1872356"/>
                          <a:gd name="connsiteX4" fmla="*/ 37803 w 1030027"/>
                          <a:gd name="connsiteY4" fmla="*/ 1373996 h 1872356"/>
                          <a:gd name="connsiteX0" fmla="*/ 30839 w 1143212"/>
                          <a:gd name="connsiteY0" fmla="*/ 1309500 h 1866820"/>
                          <a:gd name="connsiteX1" fmla="*/ 827387 w 1143212"/>
                          <a:gd name="connsiteY1" fmla="*/ 0 h 1866820"/>
                          <a:gd name="connsiteX2" fmla="*/ 1081466 w 1143212"/>
                          <a:gd name="connsiteY2" fmla="*/ 966900 h 1866820"/>
                          <a:gd name="connsiteX3" fmla="*/ 478926 w 1143212"/>
                          <a:gd name="connsiteY3" fmla="*/ 1858242 h 1866820"/>
                          <a:gd name="connsiteX4" fmla="*/ 30839 w 1143212"/>
                          <a:gd name="connsiteY4" fmla="*/ 1309500 h 1866820"/>
                          <a:gd name="connsiteX0" fmla="*/ 71029 w 1183402"/>
                          <a:gd name="connsiteY0" fmla="*/ 1309500 h 1866820"/>
                          <a:gd name="connsiteX1" fmla="*/ 867577 w 1183402"/>
                          <a:gd name="connsiteY1" fmla="*/ 0 h 1866820"/>
                          <a:gd name="connsiteX2" fmla="*/ 1121656 w 1183402"/>
                          <a:gd name="connsiteY2" fmla="*/ 966900 h 1866820"/>
                          <a:gd name="connsiteX3" fmla="*/ 519116 w 1183402"/>
                          <a:gd name="connsiteY3" fmla="*/ 1858242 h 1866820"/>
                          <a:gd name="connsiteX4" fmla="*/ 71029 w 1183402"/>
                          <a:gd name="connsiteY4" fmla="*/ 1309500 h 1866820"/>
                          <a:gd name="connsiteX0" fmla="*/ 30840 w 1143213"/>
                          <a:gd name="connsiteY0" fmla="*/ 1309500 h 1866820"/>
                          <a:gd name="connsiteX1" fmla="*/ 827388 w 1143213"/>
                          <a:gd name="connsiteY1" fmla="*/ 0 h 1866820"/>
                          <a:gd name="connsiteX2" fmla="*/ 1081467 w 1143213"/>
                          <a:gd name="connsiteY2" fmla="*/ 966900 h 1866820"/>
                          <a:gd name="connsiteX3" fmla="*/ 478927 w 1143213"/>
                          <a:gd name="connsiteY3" fmla="*/ 1858242 h 1866820"/>
                          <a:gd name="connsiteX4" fmla="*/ 30840 w 1143213"/>
                          <a:gd name="connsiteY4" fmla="*/ 1309500 h 1866820"/>
                          <a:gd name="connsiteX0" fmla="*/ 0 w 1112373"/>
                          <a:gd name="connsiteY0" fmla="*/ 1309500 h 1865529"/>
                          <a:gd name="connsiteX1" fmla="*/ 796548 w 1112373"/>
                          <a:gd name="connsiteY1" fmla="*/ 0 h 1865529"/>
                          <a:gd name="connsiteX2" fmla="*/ 1050627 w 1112373"/>
                          <a:gd name="connsiteY2" fmla="*/ 966900 h 1865529"/>
                          <a:gd name="connsiteX3" fmla="*/ 448087 w 1112373"/>
                          <a:gd name="connsiteY3" fmla="*/ 1858242 h 1865529"/>
                          <a:gd name="connsiteX4" fmla="*/ 0 w 1112373"/>
                          <a:gd name="connsiteY4" fmla="*/ 1309500 h 1865529"/>
                          <a:gd name="connsiteX0" fmla="*/ 0 w 842999"/>
                          <a:gd name="connsiteY0" fmla="*/ 1341679 h 1867555"/>
                          <a:gd name="connsiteX1" fmla="*/ 529904 w 842999"/>
                          <a:gd name="connsiteY1" fmla="*/ 0 h 1867555"/>
                          <a:gd name="connsiteX2" fmla="*/ 783983 w 842999"/>
                          <a:gd name="connsiteY2" fmla="*/ 966900 h 1867555"/>
                          <a:gd name="connsiteX3" fmla="*/ 181443 w 842999"/>
                          <a:gd name="connsiteY3" fmla="*/ 1858242 h 1867555"/>
                          <a:gd name="connsiteX4" fmla="*/ 0 w 842999"/>
                          <a:gd name="connsiteY4" fmla="*/ 1341679 h 1867555"/>
                          <a:gd name="connsiteX0" fmla="*/ 9513 w 852512"/>
                          <a:gd name="connsiteY0" fmla="*/ 1341679 h 1867555"/>
                          <a:gd name="connsiteX1" fmla="*/ 539417 w 852512"/>
                          <a:gd name="connsiteY1" fmla="*/ 0 h 1867555"/>
                          <a:gd name="connsiteX2" fmla="*/ 793496 w 852512"/>
                          <a:gd name="connsiteY2" fmla="*/ 966900 h 1867555"/>
                          <a:gd name="connsiteX3" fmla="*/ 190956 w 852512"/>
                          <a:gd name="connsiteY3" fmla="*/ 1858242 h 1867555"/>
                          <a:gd name="connsiteX4" fmla="*/ 9513 w 852512"/>
                          <a:gd name="connsiteY4" fmla="*/ 1341679 h 1867555"/>
                          <a:gd name="connsiteX0" fmla="*/ 7374 w 1007824"/>
                          <a:gd name="connsiteY0" fmla="*/ 1408644 h 1873249"/>
                          <a:gd name="connsiteX1" fmla="*/ 693161 w 1007824"/>
                          <a:gd name="connsiteY1" fmla="*/ 0 h 1873249"/>
                          <a:gd name="connsiteX2" fmla="*/ 947240 w 1007824"/>
                          <a:gd name="connsiteY2" fmla="*/ 966900 h 1873249"/>
                          <a:gd name="connsiteX3" fmla="*/ 344700 w 1007824"/>
                          <a:gd name="connsiteY3" fmla="*/ 1858242 h 1873249"/>
                          <a:gd name="connsiteX4" fmla="*/ 7374 w 1007824"/>
                          <a:gd name="connsiteY4" fmla="*/ 1408644 h 1873249"/>
                          <a:gd name="connsiteX0" fmla="*/ 7374 w 1007824"/>
                          <a:gd name="connsiteY0" fmla="*/ 1408644 h 1868625"/>
                          <a:gd name="connsiteX1" fmla="*/ 693161 w 1007824"/>
                          <a:gd name="connsiteY1" fmla="*/ 0 h 1868625"/>
                          <a:gd name="connsiteX2" fmla="*/ 947240 w 1007824"/>
                          <a:gd name="connsiteY2" fmla="*/ 966900 h 1868625"/>
                          <a:gd name="connsiteX3" fmla="*/ 344700 w 1007824"/>
                          <a:gd name="connsiteY3" fmla="*/ 1858242 h 1868625"/>
                          <a:gd name="connsiteX4" fmla="*/ 7374 w 1007824"/>
                          <a:gd name="connsiteY4" fmla="*/ 1408644 h 1868625"/>
                          <a:gd name="connsiteX0" fmla="*/ 7374 w 1061423"/>
                          <a:gd name="connsiteY0" fmla="*/ 1408644 h 2085659"/>
                          <a:gd name="connsiteX1" fmla="*/ 693161 w 1061423"/>
                          <a:gd name="connsiteY1" fmla="*/ 0 h 2085659"/>
                          <a:gd name="connsiteX2" fmla="*/ 947240 w 1061423"/>
                          <a:gd name="connsiteY2" fmla="*/ 966900 h 2085659"/>
                          <a:gd name="connsiteX3" fmla="*/ 785420 w 1061423"/>
                          <a:gd name="connsiteY3" fmla="*/ 2078991 h 2085659"/>
                          <a:gd name="connsiteX4" fmla="*/ 7374 w 1061423"/>
                          <a:gd name="connsiteY4" fmla="*/ 1408644 h 2085659"/>
                          <a:gd name="connsiteX0" fmla="*/ 9923 w 880327"/>
                          <a:gd name="connsiteY0" fmla="*/ 1261708 h 2081527"/>
                          <a:gd name="connsiteX1" fmla="*/ 517584 w 880327"/>
                          <a:gd name="connsiteY1" fmla="*/ 0 h 2081527"/>
                          <a:gd name="connsiteX2" fmla="*/ 771663 w 880327"/>
                          <a:gd name="connsiteY2" fmla="*/ 966900 h 2081527"/>
                          <a:gd name="connsiteX3" fmla="*/ 609843 w 880327"/>
                          <a:gd name="connsiteY3" fmla="*/ 2078991 h 2081527"/>
                          <a:gd name="connsiteX4" fmla="*/ 9923 w 880327"/>
                          <a:gd name="connsiteY4" fmla="*/ 1261708 h 2081527"/>
                          <a:gd name="connsiteX0" fmla="*/ 9923 w 880327"/>
                          <a:gd name="connsiteY0" fmla="*/ 1261708 h 2082203"/>
                          <a:gd name="connsiteX1" fmla="*/ 517584 w 880327"/>
                          <a:gd name="connsiteY1" fmla="*/ 0 h 2082203"/>
                          <a:gd name="connsiteX2" fmla="*/ 771663 w 880327"/>
                          <a:gd name="connsiteY2" fmla="*/ 966900 h 2082203"/>
                          <a:gd name="connsiteX3" fmla="*/ 609843 w 880327"/>
                          <a:gd name="connsiteY3" fmla="*/ 2078991 h 2082203"/>
                          <a:gd name="connsiteX4" fmla="*/ 9923 w 880327"/>
                          <a:gd name="connsiteY4" fmla="*/ 1261708 h 20822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0327" h="2082203">
                            <a:moveTo>
                              <a:pt x="9923" y="1261708"/>
                            </a:moveTo>
                            <a:cubicBezTo>
                              <a:pt x="-72390" y="961669"/>
                              <a:pt x="380473" y="81260"/>
                              <a:pt x="517584" y="0"/>
                            </a:cubicBezTo>
                            <a:cubicBezTo>
                              <a:pt x="657841" y="204589"/>
                              <a:pt x="358560" y="285128"/>
                              <a:pt x="771663" y="966900"/>
                            </a:cubicBezTo>
                            <a:cubicBezTo>
                              <a:pt x="1042673" y="1452952"/>
                              <a:pt x="736800" y="2029856"/>
                              <a:pt x="609843" y="2078991"/>
                            </a:cubicBezTo>
                            <a:cubicBezTo>
                              <a:pt x="482886" y="2128126"/>
                              <a:pt x="-79298" y="1602560"/>
                              <a:pt x="9923" y="12617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4690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597" name="Group 596"/>
                    <p:cNvGrpSpPr/>
                    <p:nvPr/>
                  </p:nvGrpSpPr>
                  <p:grpSpPr>
                    <a:xfrm rot="774803">
                      <a:off x="3384797" y="2013632"/>
                      <a:ext cx="721317" cy="1492806"/>
                      <a:chOff x="2190652" y="1669979"/>
                      <a:chExt cx="842364" cy="1743320"/>
                    </a:xfrm>
                  </p:grpSpPr>
                  <p:grpSp>
                    <p:nvGrpSpPr>
                      <p:cNvPr id="598" name="Group 597"/>
                      <p:cNvGrpSpPr/>
                      <p:nvPr/>
                    </p:nvGrpSpPr>
                    <p:grpSpPr>
                      <a:xfrm rot="762933">
                        <a:off x="2583161" y="1704205"/>
                        <a:ext cx="286209" cy="1501574"/>
                        <a:chOff x="2244673" y="2138221"/>
                        <a:chExt cx="286209" cy="1501574"/>
                      </a:xfrm>
                    </p:grpSpPr>
                    <p:sp>
                      <p:nvSpPr>
                        <p:cNvPr id="621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622" name="Oval 621"/>
                        <p:cNvSpPr/>
                        <p:nvPr/>
                      </p:nvSpPr>
                      <p:spPr>
                        <a:xfrm rot="2487342">
                          <a:off x="2405819" y="213822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99" name="Group 598"/>
                      <p:cNvGrpSpPr/>
                      <p:nvPr/>
                    </p:nvGrpSpPr>
                    <p:grpSpPr>
                      <a:xfrm rot="20959046">
                        <a:off x="2217765" y="1802269"/>
                        <a:ext cx="346711" cy="1401039"/>
                        <a:chOff x="2256969" y="2149533"/>
                        <a:chExt cx="346711" cy="1401039"/>
                      </a:xfrm>
                    </p:grpSpPr>
                    <p:sp>
                      <p:nvSpPr>
                        <p:cNvPr id="619" name="Isosceles Triangle 18"/>
                        <p:cNvSpPr/>
                        <p:nvPr/>
                      </p:nvSpPr>
                      <p:spPr>
                        <a:xfrm>
                          <a:off x="2256969" y="2258778"/>
                          <a:ext cx="249464" cy="129179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620" name="Oval 619"/>
                        <p:cNvSpPr/>
                        <p:nvPr/>
                      </p:nvSpPr>
                      <p:spPr>
                        <a:xfrm rot="20742339">
                          <a:off x="2478617" y="2149533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600" name="Group 599"/>
                      <p:cNvGrpSpPr/>
                      <p:nvPr/>
                    </p:nvGrpSpPr>
                    <p:grpSpPr>
                      <a:xfrm rot="20938360">
                        <a:off x="2190652" y="2131598"/>
                        <a:ext cx="267923" cy="1269716"/>
                        <a:chOff x="2256970" y="2163257"/>
                        <a:chExt cx="267923" cy="1269716"/>
                      </a:xfrm>
                    </p:grpSpPr>
                    <p:sp>
                      <p:nvSpPr>
                        <p:cNvPr id="617" name="Isosceles Triangle 18"/>
                        <p:cNvSpPr/>
                        <p:nvPr/>
                      </p:nvSpPr>
                      <p:spPr>
                        <a:xfrm>
                          <a:off x="2256970" y="2272323"/>
                          <a:ext cx="242450" cy="1160650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2450" h="1160650">
                              <a:moveTo>
                                <a:pt x="0" y="985642"/>
                              </a:moveTo>
                              <a:cubicBezTo>
                                <a:pt x="9918" y="681026"/>
                                <a:pt x="80356" y="333063"/>
                                <a:pt x="163511" y="0"/>
                              </a:cubicBezTo>
                              <a:cubicBezTo>
                                <a:pt x="161173" y="351648"/>
                                <a:pt x="33980" y="681212"/>
                                <a:pt x="242450" y="1041398"/>
                              </a:cubicBezTo>
                              <a:cubicBezTo>
                                <a:pt x="198803" y="1100871"/>
                                <a:pt x="264708" y="1305295"/>
                                <a:pt x="0" y="98564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 dirty="0"/>
                        </a:p>
                      </p:txBody>
                    </p:sp>
                    <p:sp>
                      <p:nvSpPr>
                        <p:cNvPr id="618" name="Oval 617"/>
                        <p:cNvSpPr/>
                        <p:nvPr/>
                      </p:nvSpPr>
                      <p:spPr>
                        <a:xfrm rot="21055013">
                          <a:off x="2399830" y="2163257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601" name="Group 600"/>
                      <p:cNvGrpSpPr/>
                      <p:nvPr/>
                    </p:nvGrpSpPr>
                    <p:grpSpPr>
                      <a:xfrm rot="168991">
                        <a:off x="2417633" y="1669979"/>
                        <a:ext cx="308093" cy="1584710"/>
                        <a:chOff x="2244673" y="2172451"/>
                        <a:chExt cx="308093" cy="1467344"/>
                      </a:xfrm>
                    </p:grpSpPr>
                    <p:sp>
                      <p:nvSpPr>
                        <p:cNvPr id="615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39000">
                              <a:srgbClr val="B6A5EE"/>
                            </a:gs>
                            <a:gs pos="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616" name="Oval 615"/>
                        <p:cNvSpPr/>
                        <p:nvPr/>
                      </p:nvSpPr>
                      <p:spPr>
                        <a:xfrm rot="367781">
                          <a:off x="2427703" y="217245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602" name="Group 601"/>
                      <p:cNvGrpSpPr/>
                      <p:nvPr/>
                    </p:nvGrpSpPr>
                    <p:grpSpPr>
                      <a:xfrm rot="1356516">
                        <a:off x="2728101" y="1808070"/>
                        <a:ext cx="304915" cy="1503049"/>
                        <a:chOff x="2244673" y="2136746"/>
                        <a:chExt cx="304915" cy="1503049"/>
                      </a:xfrm>
                    </p:grpSpPr>
                    <p:sp>
                      <p:nvSpPr>
                        <p:cNvPr id="613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614" name="Oval 613"/>
                        <p:cNvSpPr/>
                        <p:nvPr/>
                      </p:nvSpPr>
                      <p:spPr>
                        <a:xfrm rot="2487342">
                          <a:off x="2424525" y="2136746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603" name="Group 602"/>
                      <p:cNvGrpSpPr/>
                      <p:nvPr/>
                    </p:nvGrpSpPr>
                    <p:grpSpPr>
                      <a:xfrm rot="1470233">
                        <a:off x="2716383" y="2207724"/>
                        <a:ext cx="293859" cy="1200621"/>
                        <a:chOff x="2256968" y="2163508"/>
                        <a:chExt cx="293859" cy="1200621"/>
                      </a:xfrm>
                    </p:grpSpPr>
                    <p:sp>
                      <p:nvSpPr>
                        <p:cNvPr id="611" name="Oval 610"/>
                        <p:cNvSpPr/>
                        <p:nvPr/>
                      </p:nvSpPr>
                      <p:spPr>
                        <a:xfrm rot="1067978">
                          <a:off x="2394713" y="216350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612" name="Isosceles Triangle 18"/>
                        <p:cNvSpPr/>
                        <p:nvPr/>
                      </p:nvSpPr>
                      <p:spPr>
                        <a:xfrm>
                          <a:off x="2256968" y="2310954"/>
                          <a:ext cx="293859" cy="105317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293859"/>
                            <a:gd name="connsiteY0" fmla="*/ 947012 h 1053175"/>
                            <a:gd name="connsiteX1" fmla="*/ 228887 w 293859"/>
                            <a:gd name="connsiteY1" fmla="*/ 0 h 1053175"/>
                            <a:gd name="connsiteX2" fmla="*/ 242450 w 293859"/>
                            <a:gd name="connsiteY2" fmla="*/ 1002768 h 1053175"/>
                            <a:gd name="connsiteX3" fmla="*/ 0 w 293859"/>
                            <a:gd name="connsiteY3" fmla="*/ 947012 h 10531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93859" h="1053175">
                              <a:moveTo>
                                <a:pt x="0" y="947012"/>
                              </a:moveTo>
                              <a:cubicBezTo>
                                <a:pt x="142628" y="658554"/>
                                <a:pt x="272053" y="422956"/>
                                <a:pt x="228887" y="0"/>
                              </a:cubicBezTo>
                              <a:cubicBezTo>
                                <a:pt x="392464" y="455268"/>
                                <a:pt x="189032" y="643686"/>
                                <a:pt x="242450" y="1002768"/>
                              </a:cubicBezTo>
                              <a:cubicBezTo>
                                <a:pt x="198803" y="1062241"/>
                                <a:pt x="84534" y="1095695"/>
                                <a:pt x="0" y="9470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sp>
                    <p:nvSpPr>
                      <p:cNvPr id="604" name="Oval 603"/>
                      <p:cNvSpPr/>
                      <p:nvPr/>
                    </p:nvSpPr>
                    <p:spPr>
                      <a:xfrm>
                        <a:off x="2351354" y="2924903"/>
                        <a:ext cx="365932" cy="365757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grpSp>
                    <p:nvGrpSpPr>
                      <p:cNvPr id="605" name="Group 604"/>
                      <p:cNvGrpSpPr/>
                      <p:nvPr/>
                    </p:nvGrpSpPr>
                    <p:grpSpPr>
                      <a:xfrm rot="1066954">
                        <a:off x="2467589" y="2177543"/>
                        <a:ext cx="391643" cy="1235756"/>
                        <a:chOff x="2202473" y="2128438"/>
                        <a:chExt cx="391643" cy="1235756"/>
                      </a:xfrm>
                    </p:grpSpPr>
                    <p:sp>
                      <p:nvSpPr>
                        <p:cNvPr id="609" name="Oval 608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610" name="Isosceles Triangle 18"/>
                        <p:cNvSpPr/>
                        <p:nvPr/>
                      </p:nvSpPr>
                      <p:spPr>
                        <a:xfrm>
                          <a:off x="2202473" y="2258778"/>
                          <a:ext cx="391643" cy="1105416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303959"/>
                            <a:gd name="connsiteY0" fmla="*/ 1036184 h 1124775"/>
                            <a:gd name="connsiteX1" fmla="*/ 303959 w 303959"/>
                            <a:gd name="connsiteY1" fmla="*/ 0 h 1124775"/>
                            <a:gd name="connsiteX2" fmla="*/ 296945 w 303959"/>
                            <a:gd name="connsiteY2" fmla="*/ 1054944 h 1124775"/>
                            <a:gd name="connsiteX3" fmla="*/ 0 w 303959"/>
                            <a:gd name="connsiteY3" fmla="*/ 1036184 h 1124775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1643" h="1105416">
                              <a:moveTo>
                                <a:pt x="0" y="1036184"/>
                              </a:moveTo>
                              <a:cubicBezTo>
                                <a:pt x="142628" y="747726"/>
                                <a:pt x="220804" y="333063"/>
                                <a:pt x="303959" y="0"/>
                              </a:cubicBezTo>
                              <a:cubicBezTo>
                                <a:pt x="301621" y="351648"/>
                                <a:pt x="270027" y="747043"/>
                                <a:pt x="391643" y="997247"/>
                              </a:cubicBezTo>
                              <a:cubicBezTo>
                                <a:pt x="347996" y="1056720"/>
                                <a:pt x="84534" y="1184867"/>
                                <a:pt x="0" y="103618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606" name="Group 605"/>
                      <p:cNvGrpSpPr/>
                      <p:nvPr/>
                    </p:nvGrpSpPr>
                    <p:grpSpPr>
                      <a:xfrm>
                        <a:off x="2318613" y="2128438"/>
                        <a:ext cx="242556" cy="1231624"/>
                        <a:chOff x="2318613" y="2128438"/>
                        <a:chExt cx="242556" cy="1231624"/>
                      </a:xfrm>
                    </p:grpSpPr>
                    <p:sp>
                      <p:nvSpPr>
                        <p:cNvPr id="607" name="Oval 606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608" name="Isosceles Triangle 18"/>
                        <p:cNvSpPr/>
                        <p:nvPr/>
                      </p:nvSpPr>
                      <p:spPr>
                        <a:xfrm>
                          <a:off x="2318613" y="2258777"/>
                          <a:ext cx="187820" cy="110128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185027"/>
                            <a:gd name="connsiteY0" fmla="*/ 989983 h 1101285"/>
                            <a:gd name="connsiteX1" fmla="*/ 185027 w 185027"/>
                            <a:gd name="connsiteY1" fmla="*/ 0 h 1101285"/>
                            <a:gd name="connsiteX2" fmla="*/ 178013 w 185027"/>
                            <a:gd name="connsiteY2" fmla="*/ 1054944 h 1101285"/>
                            <a:gd name="connsiteX3" fmla="*/ 0 w 185027"/>
                            <a:gd name="connsiteY3" fmla="*/ 989983 h 1101285"/>
                            <a:gd name="connsiteX0" fmla="*/ 2793 w 187820"/>
                            <a:gd name="connsiteY0" fmla="*/ 989983 h 1101285"/>
                            <a:gd name="connsiteX1" fmla="*/ 187820 w 187820"/>
                            <a:gd name="connsiteY1" fmla="*/ 0 h 1101285"/>
                            <a:gd name="connsiteX2" fmla="*/ 180806 w 187820"/>
                            <a:gd name="connsiteY2" fmla="*/ 1054944 h 1101285"/>
                            <a:gd name="connsiteX3" fmla="*/ 2793 w 187820"/>
                            <a:gd name="connsiteY3" fmla="*/ 989983 h 11012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7820" h="1101285">
                              <a:moveTo>
                                <a:pt x="2793" y="989983"/>
                              </a:moveTo>
                              <a:cubicBezTo>
                                <a:pt x="-20276" y="818126"/>
                                <a:pt x="104665" y="333063"/>
                                <a:pt x="187820" y="0"/>
                              </a:cubicBezTo>
                              <a:cubicBezTo>
                                <a:pt x="185482" y="351648"/>
                                <a:pt x="127388" y="695862"/>
                                <a:pt x="180806" y="1054944"/>
                              </a:cubicBezTo>
                              <a:cubicBezTo>
                                <a:pt x="137159" y="1114417"/>
                                <a:pt x="87327" y="1138666"/>
                                <a:pt x="2793" y="989983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389" name="Group 388"/>
                <p:cNvGrpSpPr/>
                <p:nvPr/>
              </p:nvGrpSpPr>
              <p:grpSpPr>
                <a:xfrm rot="19142453">
                  <a:off x="2482482" y="2569120"/>
                  <a:ext cx="1444169" cy="1855908"/>
                  <a:chOff x="4435611" y="3009251"/>
                  <a:chExt cx="2517547" cy="3235311"/>
                </a:xfrm>
              </p:grpSpPr>
              <p:sp>
                <p:nvSpPr>
                  <p:cNvPr id="560" name="Isosceles Triangle 3"/>
                  <p:cNvSpPr/>
                  <p:nvPr/>
                </p:nvSpPr>
                <p:spPr>
                  <a:xfrm rot="1210517" flipH="1">
                    <a:off x="4896699" y="4288328"/>
                    <a:ext cx="352470" cy="1956234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2470" h="1956234">
                        <a:moveTo>
                          <a:pt x="142700" y="1869131"/>
                        </a:moveTo>
                        <a:cubicBezTo>
                          <a:pt x="153226" y="1257593"/>
                          <a:pt x="518684" y="697749"/>
                          <a:pt x="0" y="0"/>
                        </a:cubicBezTo>
                        <a:cubicBezTo>
                          <a:pt x="643020" y="565219"/>
                          <a:pt x="190439" y="1219879"/>
                          <a:pt x="285658" y="1829818"/>
                        </a:cubicBezTo>
                        <a:cubicBezTo>
                          <a:pt x="134064" y="2090094"/>
                          <a:pt x="248446" y="1867532"/>
                          <a:pt x="142700" y="1869131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561" name="Group 560"/>
                  <p:cNvGrpSpPr/>
                  <p:nvPr/>
                </p:nvGrpSpPr>
                <p:grpSpPr>
                  <a:xfrm>
                    <a:off x="4435611" y="3009251"/>
                    <a:ext cx="2517547" cy="2253981"/>
                    <a:chOff x="5921963" y="1877159"/>
                    <a:chExt cx="3682106" cy="3296620"/>
                  </a:xfrm>
                </p:grpSpPr>
                <p:grpSp>
                  <p:nvGrpSpPr>
                    <p:cNvPr id="562" name="Group 561"/>
                    <p:cNvGrpSpPr/>
                    <p:nvPr/>
                  </p:nvGrpSpPr>
                  <p:grpSpPr>
                    <a:xfrm>
                      <a:off x="5921963" y="1877159"/>
                      <a:ext cx="3682106" cy="3296620"/>
                      <a:chOff x="731394" y="1090308"/>
                      <a:chExt cx="3682106" cy="3296620"/>
                    </a:xfrm>
                  </p:grpSpPr>
                  <p:sp>
                    <p:nvSpPr>
                      <p:cNvPr id="589" name="Isosceles Triangle 6"/>
                      <p:cNvSpPr/>
                      <p:nvPr/>
                    </p:nvSpPr>
                    <p:spPr>
                      <a:xfrm rot="18619897">
                        <a:off x="2676918" y="2638410"/>
                        <a:ext cx="1228991" cy="2244172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590" name="Isosceles Triangle 6"/>
                      <p:cNvSpPr/>
                      <p:nvPr/>
                    </p:nvSpPr>
                    <p:spPr>
                      <a:xfrm rot="2531749">
                        <a:off x="1277124" y="3017012"/>
                        <a:ext cx="1337674" cy="1369916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197068"/>
                          <a:gd name="connsiteY0" fmla="*/ 1354908 h 1913125"/>
                          <a:gd name="connsiteX1" fmla="*/ 467050 w 1197068"/>
                          <a:gd name="connsiteY1" fmla="*/ 0 h 1913125"/>
                          <a:gd name="connsiteX2" fmla="*/ 1197068 w 1197068"/>
                          <a:gd name="connsiteY2" fmla="*/ 920025 h 1913125"/>
                          <a:gd name="connsiteX3" fmla="*/ 9850 w 1197068"/>
                          <a:gd name="connsiteY3" fmla="*/ 1354908 h 1913125"/>
                          <a:gd name="connsiteX0" fmla="*/ 7971 w 1320090"/>
                          <a:gd name="connsiteY0" fmla="*/ 1375185 h 1927556"/>
                          <a:gd name="connsiteX1" fmla="*/ 590072 w 1320090"/>
                          <a:gd name="connsiteY1" fmla="*/ 0 h 1927556"/>
                          <a:gd name="connsiteX2" fmla="*/ 1320090 w 1320090"/>
                          <a:gd name="connsiteY2" fmla="*/ 920025 h 1927556"/>
                          <a:gd name="connsiteX3" fmla="*/ 7971 w 1320090"/>
                          <a:gd name="connsiteY3" fmla="*/ 1375185 h 1927556"/>
                          <a:gd name="connsiteX0" fmla="*/ 7971 w 1320090"/>
                          <a:gd name="connsiteY0" fmla="*/ 1375185 h 2057755"/>
                          <a:gd name="connsiteX1" fmla="*/ 590072 w 1320090"/>
                          <a:gd name="connsiteY1" fmla="*/ 0 h 2057755"/>
                          <a:gd name="connsiteX2" fmla="*/ 1320090 w 1320090"/>
                          <a:gd name="connsiteY2" fmla="*/ 920025 h 2057755"/>
                          <a:gd name="connsiteX3" fmla="*/ 7971 w 1320090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37674" h="2057757">
                            <a:moveTo>
                              <a:pt x="25555" y="1375185"/>
                            </a:moveTo>
                            <a:cubicBezTo>
                              <a:pt x="-138358" y="741460"/>
                              <a:pt x="537126" y="522609"/>
                              <a:pt x="607656" y="0"/>
                            </a:cubicBezTo>
                            <a:cubicBezTo>
                              <a:pt x="735211" y="541171"/>
                              <a:pt x="1250176" y="31461"/>
                              <a:pt x="1337674" y="920025"/>
                            </a:cubicBezTo>
                            <a:cubicBezTo>
                              <a:pt x="1187475" y="1674892"/>
                              <a:pt x="721729" y="2796411"/>
                              <a:pt x="25555" y="1375185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591" name="Isosceles Triangle 6"/>
                      <p:cNvSpPr/>
                      <p:nvPr/>
                    </p:nvSpPr>
                    <p:spPr>
                      <a:xfrm rot="15667023">
                        <a:off x="2914798" y="1610008"/>
                        <a:ext cx="849364" cy="2118263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40595 w 849364"/>
                          <a:gd name="connsiteY0" fmla="*/ 1241424 h 2000391"/>
                          <a:gd name="connsiteX1" fmla="*/ 87423 w 849364"/>
                          <a:gd name="connsiteY1" fmla="*/ 0 h 2000391"/>
                          <a:gd name="connsiteX2" fmla="*/ 849364 w 849364"/>
                          <a:gd name="connsiteY2" fmla="*/ 1344727 h 2000391"/>
                          <a:gd name="connsiteX3" fmla="*/ 40595 w 849364"/>
                          <a:gd name="connsiteY3" fmla="*/ 1241424 h 2000391"/>
                          <a:gd name="connsiteX0" fmla="*/ 40595 w 849364"/>
                          <a:gd name="connsiteY0" fmla="*/ 1241424 h 2118263"/>
                          <a:gd name="connsiteX1" fmla="*/ 87423 w 849364"/>
                          <a:gd name="connsiteY1" fmla="*/ 0 h 2118263"/>
                          <a:gd name="connsiteX2" fmla="*/ 849364 w 849364"/>
                          <a:gd name="connsiteY2" fmla="*/ 1344727 h 2118263"/>
                          <a:gd name="connsiteX3" fmla="*/ 40595 w 849364"/>
                          <a:gd name="connsiteY3" fmla="*/ 1241424 h 21182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9364" h="2118263">
                            <a:moveTo>
                              <a:pt x="40595" y="1241424"/>
                            </a:moveTo>
                            <a:cubicBezTo>
                              <a:pt x="-42669" y="741321"/>
                              <a:pt x="16893" y="522609"/>
                              <a:pt x="87423" y="0"/>
                            </a:cubicBezTo>
                            <a:cubicBezTo>
                              <a:pt x="214978" y="541170"/>
                              <a:pt x="761866" y="456163"/>
                              <a:pt x="849364" y="1344727"/>
                            </a:cubicBezTo>
                            <a:cubicBezTo>
                              <a:pt x="699165" y="2099594"/>
                              <a:pt x="-84724" y="2663371"/>
                              <a:pt x="40595" y="124142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592" name="Isosceles Triangle 6"/>
                      <p:cNvSpPr/>
                      <p:nvPr/>
                    </p:nvSpPr>
                    <p:spPr>
                      <a:xfrm rot="11387046">
                        <a:off x="1772590" y="1090308"/>
                        <a:ext cx="1228991" cy="2063311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4200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593" name="Isosceles Triangle 6"/>
                      <p:cNvSpPr/>
                      <p:nvPr/>
                    </p:nvSpPr>
                    <p:spPr>
                      <a:xfrm rot="7470596">
                        <a:off x="1205188" y="1701066"/>
                        <a:ext cx="915499" cy="1863087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865238"/>
                          <a:gd name="connsiteY0" fmla="*/ 1354908 h 2167221"/>
                          <a:gd name="connsiteX1" fmla="*/ 467050 w 865238"/>
                          <a:gd name="connsiteY1" fmla="*/ 0 h 2167221"/>
                          <a:gd name="connsiteX2" fmla="*/ 865238 w 865238"/>
                          <a:gd name="connsiteY2" fmla="*/ 1567362 h 2167221"/>
                          <a:gd name="connsiteX3" fmla="*/ 9850 w 865238"/>
                          <a:gd name="connsiteY3" fmla="*/ 1354908 h 2167221"/>
                          <a:gd name="connsiteX0" fmla="*/ 10392 w 838156"/>
                          <a:gd name="connsiteY0" fmla="*/ 1647579 h 2327157"/>
                          <a:gd name="connsiteX1" fmla="*/ 439968 w 838156"/>
                          <a:gd name="connsiteY1" fmla="*/ 0 h 2327157"/>
                          <a:gd name="connsiteX2" fmla="*/ 838156 w 838156"/>
                          <a:gd name="connsiteY2" fmla="*/ 1567362 h 2327157"/>
                          <a:gd name="connsiteX3" fmla="*/ 10392 w 838156"/>
                          <a:gd name="connsiteY3" fmla="*/ 1647579 h 2327157"/>
                          <a:gd name="connsiteX0" fmla="*/ 10392 w 838156"/>
                          <a:gd name="connsiteY0" fmla="*/ 1647579 h 2129648"/>
                          <a:gd name="connsiteX1" fmla="*/ 439968 w 838156"/>
                          <a:gd name="connsiteY1" fmla="*/ 0 h 2129648"/>
                          <a:gd name="connsiteX2" fmla="*/ 838156 w 838156"/>
                          <a:gd name="connsiteY2" fmla="*/ 1567362 h 2129648"/>
                          <a:gd name="connsiteX3" fmla="*/ 10392 w 838156"/>
                          <a:gd name="connsiteY3" fmla="*/ 1647579 h 2129648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72151"/>
                          <a:gd name="connsiteY0" fmla="*/ 1412543 h 1810596"/>
                          <a:gd name="connsiteX1" fmla="*/ 360672 w 872151"/>
                          <a:gd name="connsiteY1" fmla="*/ 0 h 1810596"/>
                          <a:gd name="connsiteX2" fmla="*/ 872151 w 872151"/>
                          <a:gd name="connsiteY2" fmla="*/ 1140128 h 1810596"/>
                          <a:gd name="connsiteX3" fmla="*/ 12391 w 872151"/>
                          <a:gd name="connsiteY3" fmla="*/ 1412543 h 1810596"/>
                          <a:gd name="connsiteX0" fmla="*/ 12391 w 872701"/>
                          <a:gd name="connsiteY0" fmla="*/ 1412543 h 2049864"/>
                          <a:gd name="connsiteX1" fmla="*/ 360672 w 872701"/>
                          <a:gd name="connsiteY1" fmla="*/ 0 h 2049864"/>
                          <a:gd name="connsiteX2" fmla="*/ 872151 w 872701"/>
                          <a:gd name="connsiteY2" fmla="*/ 1140128 h 2049864"/>
                          <a:gd name="connsiteX3" fmla="*/ 431129 w 872701"/>
                          <a:gd name="connsiteY3" fmla="*/ 2046128 h 2049864"/>
                          <a:gd name="connsiteX4" fmla="*/ 12391 w 872701"/>
                          <a:gd name="connsiteY4" fmla="*/ 1412543 h 2049864"/>
                          <a:gd name="connsiteX0" fmla="*/ 10595 w 942508"/>
                          <a:gd name="connsiteY0" fmla="*/ 1509371 h 2050977"/>
                          <a:gd name="connsiteX1" fmla="*/ 430479 w 942508"/>
                          <a:gd name="connsiteY1" fmla="*/ 0 h 2050977"/>
                          <a:gd name="connsiteX2" fmla="*/ 941958 w 942508"/>
                          <a:gd name="connsiteY2" fmla="*/ 1140128 h 2050977"/>
                          <a:gd name="connsiteX3" fmla="*/ 500936 w 942508"/>
                          <a:gd name="connsiteY3" fmla="*/ 2046128 h 2050977"/>
                          <a:gd name="connsiteX4" fmla="*/ 10595 w 942508"/>
                          <a:gd name="connsiteY4" fmla="*/ 1509371 h 2050977"/>
                          <a:gd name="connsiteX0" fmla="*/ 10595 w 788537"/>
                          <a:gd name="connsiteY0" fmla="*/ 1509371 h 2050977"/>
                          <a:gd name="connsiteX1" fmla="*/ 430479 w 788537"/>
                          <a:gd name="connsiteY1" fmla="*/ 0 h 2050977"/>
                          <a:gd name="connsiteX2" fmla="*/ 787493 w 788537"/>
                          <a:gd name="connsiteY2" fmla="*/ 1177445 h 2050977"/>
                          <a:gd name="connsiteX3" fmla="*/ 500936 w 788537"/>
                          <a:gd name="connsiteY3" fmla="*/ 2046128 h 2050977"/>
                          <a:gd name="connsiteX4" fmla="*/ 10595 w 788537"/>
                          <a:gd name="connsiteY4" fmla="*/ 1509371 h 2050977"/>
                          <a:gd name="connsiteX0" fmla="*/ 10595 w 898973"/>
                          <a:gd name="connsiteY0" fmla="*/ 1509371 h 2050977"/>
                          <a:gd name="connsiteX1" fmla="*/ 430479 w 898973"/>
                          <a:gd name="connsiteY1" fmla="*/ 0 h 2050977"/>
                          <a:gd name="connsiteX2" fmla="*/ 787493 w 898973"/>
                          <a:gd name="connsiteY2" fmla="*/ 1177445 h 2050977"/>
                          <a:gd name="connsiteX3" fmla="*/ 500936 w 898973"/>
                          <a:gd name="connsiteY3" fmla="*/ 2046128 h 2050977"/>
                          <a:gd name="connsiteX4" fmla="*/ 10595 w 898973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914477"/>
                          <a:gd name="connsiteY0" fmla="*/ 1509371 h 2050977"/>
                          <a:gd name="connsiteX1" fmla="*/ 430479 w 914477"/>
                          <a:gd name="connsiteY1" fmla="*/ 0 h 2050977"/>
                          <a:gd name="connsiteX2" fmla="*/ 830225 w 914477"/>
                          <a:gd name="connsiteY2" fmla="*/ 1043409 h 2050977"/>
                          <a:gd name="connsiteX3" fmla="*/ 500936 w 914477"/>
                          <a:gd name="connsiteY3" fmla="*/ 2046128 h 2050977"/>
                          <a:gd name="connsiteX4" fmla="*/ 10595 w 914477"/>
                          <a:gd name="connsiteY4" fmla="*/ 1509371 h 2050977"/>
                          <a:gd name="connsiteX0" fmla="*/ 10595 w 947475"/>
                          <a:gd name="connsiteY0" fmla="*/ 1509371 h 1998752"/>
                          <a:gd name="connsiteX1" fmla="*/ 430479 w 947475"/>
                          <a:gd name="connsiteY1" fmla="*/ 0 h 1998752"/>
                          <a:gd name="connsiteX2" fmla="*/ 830225 w 947475"/>
                          <a:gd name="connsiteY2" fmla="*/ 1043409 h 1998752"/>
                          <a:gd name="connsiteX3" fmla="*/ 693548 w 947475"/>
                          <a:gd name="connsiteY3" fmla="*/ 1992968 h 1998752"/>
                          <a:gd name="connsiteX4" fmla="*/ 10595 w 947475"/>
                          <a:gd name="connsiteY4" fmla="*/ 1509371 h 1998752"/>
                          <a:gd name="connsiteX0" fmla="*/ 12286 w 881208"/>
                          <a:gd name="connsiteY0" fmla="*/ 1543765 h 1999565"/>
                          <a:gd name="connsiteX1" fmla="*/ 364212 w 881208"/>
                          <a:gd name="connsiteY1" fmla="*/ 0 h 1999565"/>
                          <a:gd name="connsiteX2" fmla="*/ 763958 w 881208"/>
                          <a:gd name="connsiteY2" fmla="*/ 1043409 h 1999565"/>
                          <a:gd name="connsiteX3" fmla="*/ 627281 w 881208"/>
                          <a:gd name="connsiteY3" fmla="*/ 1992968 h 1999565"/>
                          <a:gd name="connsiteX4" fmla="*/ 12286 w 881208"/>
                          <a:gd name="connsiteY4" fmla="*/ 1543765 h 1999565"/>
                          <a:gd name="connsiteX0" fmla="*/ 13820 w 882742"/>
                          <a:gd name="connsiteY0" fmla="*/ 1474871 h 1930671"/>
                          <a:gd name="connsiteX1" fmla="*/ 318323 w 882742"/>
                          <a:gd name="connsiteY1" fmla="*/ 0 h 1930671"/>
                          <a:gd name="connsiteX2" fmla="*/ 765492 w 882742"/>
                          <a:gd name="connsiteY2" fmla="*/ 974515 h 1930671"/>
                          <a:gd name="connsiteX3" fmla="*/ 628815 w 882742"/>
                          <a:gd name="connsiteY3" fmla="*/ 1924074 h 1930671"/>
                          <a:gd name="connsiteX4" fmla="*/ 13820 w 882742"/>
                          <a:gd name="connsiteY4" fmla="*/ 1474871 h 1930671"/>
                          <a:gd name="connsiteX0" fmla="*/ 9237 w 1066046"/>
                          <a:gd name="connsiteY0" fmla="*/ 1523918 h 1932288"/>
                          <a:gd name="connsiteX1" fmla="*/ 501627 w 1066046"/>
                          <a:gd name="connsiteY1" fmla="*/ 0 h 1932288"/>
                          <a:gd name="connsiteX2" fmla="*/ 948796 w 1066046"/>
                          <a:gd name="connsiteY2" fmla="*/ 974515 h 1932288"/>
                          <a:gd name="connsiteX3" fmla="*/ 812119 w 1066046"/>
                          <a:gd name="connsiteY3" fmla="*/ 1924074 h 1932288"/>
                          <a:gd name="connsiteX4" fmla="*/ 9237 w 1066046"/>
                          <a:gd name="connsiteY4" fmla="*/ 1523918 h 1932288"/>
                          <a:gd name="connsiteX0" fmla="*/ 9237 w 1038018"/>
                          <a:gd name="connsiteY0" fmla="*/ 1523918 h 1906778"/>
                          <a:gd name="connsiteX1" fmla="*/ 501627 w 1038018"/>
                          <a:gd name="connsiteY1" fmla="*/ 0 h 1906778"/>
                          <a:gd name="connsiteX2" fmla="*/ 948796 w 1038018"/>
                          <a:gd name="connsiteY2" fmla="*/ 974515 h 1906778"/>
                          <a:gd name="connsiteX3" fmla="*/ 657119 w 1038018"/>
                          <a:gd name="connsiteY3" fmla="*/ 1897337 h 1906778"/>
                          <a:gd name="connsiteX4" fmla="*/ 9237 w 1038018"/>
                          <a:gd name="connsiteY4" fmla="*/ 1523918 h 1906778"/>
                          <a:gd name="connsiteX0" fmla="*/ 9237 w 1020056"/>
                          <a:gd name="connsiteY0" fmla="*/ 1523918 h 1863087"/>
                          <a:gd name="connsiteX1" fmla="*/ 501627 w 1020056"/>
                          <a:gd name="connsiteY1" fmla="*/ 0 h 1863087"/>
                          <a:gd name="connsiteX2" fmla="*/ 948796 w 1020056"/>
                          <a:gd name="connsiteY2" fmla="*/ 974515 h 1863087"/>
                          <a:gd name="connsiteX3" fmla="*/ 497329 w 1020056"/>
                          <a:gd name="connsiteY3" fmla="*/ 1850509 h 1863087"/>
                          <a:gd name="connsiteX4" fmla="*/ 9237 w 1020056"/>
                          <a:gd name="connsiteY4" fmla="*/ 1523918 h 1863087"/>
                          <a:gd name="connsiteX0" fmla="*/ 9237 w 915499"/>
                          <a:gd name="connsiteY0" fmla="*/ 1523918 h 1863087"/>
                          <a:gd name="connsiteX1" fmla="*/ 501627 w 915499"/>
                          <a:gd name="connsiteY1" fmla="*/ 0 h 1863087"/>
                          <a:gd name="connsiteX2" fmla="*/ 831903 w 915499"/>
                          <a:gd name="connsiteY2" fmla="*/ 1036358 h 1863087"/>
                          <a:gd name="connsiteX3" fmla="*/ 497329 w 915499"/>
                          <a:gd name="connsiteY3" fmla="*/ 1850509 h 1863087"/>
                          <a:gd name="connsiteX4" fmla="*/ 9237 w 915499"/>
                          <a:gd name="connsiteY4" fmla="*/ 1523918 h 18630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15499" h="1863087">
                            <a:moveTo>
                              <a:pt x="9237" y="1523918"/>
                            </a:moveTo>
                            <a:cubicBezTo>
                              <a:pt x="-74027" y="1023815"/>
                              <a:pt x="431097" y="522609"/>
                              <a:pt x="501627" y="0"/>
                            </a:cubicBezTo>
                            <a:cubicBezTo>
                              <a:pt x="701724" y="457370"/>
                              <a:pt x="418800" y="354586"/>
                              <a:pt x="831903" y="1036358"/>
                            </a:cubicBezTo>
                            <a:cubicBezTo>
                              <a:pt x="1102913" y="1522410"/>
                              <a:pt x="640622" y="1805107"/>
                              <a:pt x="497329" y="1850509"/>
                            </a:cubicBezTo>
                            <a:cubicBezTo>
                              <a:pt x="354036" y="1895911"/>
                              <a:pt x="24679" y="1825385"/>
                              <a:pt x="9237" y="152391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563" name="Group 562"/>
                    <p:cNvGrpSpPr/>
                    <p:nvPr/>
                  </p:nvGrpSpPr>
                  <p:grpSpPr>
                    <a:xfrm rot="1548207">
                      <a:off x="7560096" y="2970817"/>
                      <a:ext cx="542449" cy="1122629"/>
                      <a:chOff x="2190652" y="1669979"/>
                      <a:chExt cx="842364" cy="1743320"/>
                    </a:xfrm>
                  </p:grpSpPr>
                  <p:grpSp>
                    <p:nvGrpSpPr>
                      <p:cNvPr id="564" name="Group 563"/>
                      <p:cNvGrpSpPr/>
                      <p:nvPr/>
                    </p:nvGrpSpPr>
                    <p:grpSpPr>
                      <a:xfrm rot="762933">
                        <a:off x="2583161" y="1704205"/>
                        <a:ext cx="286209" cy="1501574"/>
                        <a:chOff x="2244673" y="2138221"/>
                        <a:chExt cx="286209" cy="1501574"/>
                      </a:xfrm>
                    </p:grpSpPr>
                    <p:sp>
                      <p:nvSpPr>
                        <p:cNvPr id="587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64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88" name="Oval 587"/>
                        <p:cNvSpPr/>
                        <p:nvPr/>
                      </p:nvSpPr>
                      <p:spPr>
                        <a:xfrm rot="2487342">
                          <a:off x="2405819" y="213822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65" name="Group 564"/>
                      <p:cNvGrpSpPr/>
                      <p:nvPr/>
                    </p:nvGrpSpPr>
                    <p:grpSpPr>
                      <a:xfrm rot="20959046">
                        <a:off x="2217765" y="1802269"/>
                        <a:ext cx="346711" cy="1401039"/>
                        <a:chOff x="2256969" y="2149533"/>
                        <a:chExt cx="346711" cy="1401039"/>
                      </a:xfrm>
                    </p:grpSpPr>
                    <p:sp>
                      <p:nvSpPr>
                        <p:cNvPr id="585" name="Isosceles Triangle 18"/>
                        <p:cNvSpPr/>
                        <p:nvPr/>
                      </p:nvSpPr>
                      <p:spPr>
                        <a:xfrm>
                          <a:off x="2256969" y="2258778"/>
                          <a:ext cx="249464" cy="129179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0">
                              <a:schemeClr val="bg1"/>
                            </a:gs>
                            <a:gs pos="51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86" name="Oval 585"/>
                        <p:cNvSpPr/>
                        <p:nvPr/>
                      </p:nvSpPr>
                      <p:spPr>
                        <a:xfrm rot="20742339">
                          <a:off x="2478617" y="2149533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66" name="Group 565"/>
                      <p:cNvGrpSpPr/>
                      <p:nvPr/>
                    </p:nvGrpSpPr>
                    <p:grpSpPr>
                      <a:xfrm rot="20938360">
                        <a:off x="2190652" y="2131598"/>
                        <a:ext cx="267923" cy="1269716"/>
                        <a:chOff x="2256970" y="2163257"/>
                        <a:chExt cx="267923" cy="1269716"/>
                      </a:xfrm>
                    </p:grpSpPr>
                    <p:sp>
                      <p:nvSpPr>
                        <p:cNvPr id="583" name="Isosceles Triangle 18"/>
                        <p:cNvSpPr/>
                        <p:nvPr/>
                      </p:nvSpPr>
                      <p:spPr>
                        <a:xfrm>
                          <a:off x="2256970" y="2272323"/>
                          <a:ext cx="242450" cy="1160650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2450" h="1160650">
                              <a:moveTo>
                                <a:pt x="0" y="985642"/>
                              </a:moveTo>
                              <a:cubicBezTo>
                                <a:pt x="9918" y="681026"/>
                                <a:pt x="80356" y="333063"/>
                                <a:pt x="163511" y="0"/>
                              </a:cubicBezTo>
                              <a:cubicBezTo>
                                <a:pt x="161173" y="351648"/>
                                <a:pt x="33980" y="681212"/>
                                <a:pt x="242450" y="1041398"/>
                              </a:cubicBezTo>
                              <a:cubicBezTo>
                                <a:pt x="198803" y="1100871"/>
                                <a:pt x="264708" y="1305295"/>
                                <a:pt x="0" y="98564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 dirty="0"/>
                        </a:p>
                      </p:txBody>
                    </p:sp>
                    <p:sp>
                      <p:nvSpPr>
                        <p:cNvPr id="584" name="Oval 583"/>
                        <p:cNvSpPr/>
                        <p:nvPr/>
                      </p:nvSpPr>
                      <p:spPr>
                        <a:xfrm rot="21055013">
                          <a:off x="2399830" y="2163257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67" name="Group 566"/>
                      <p:cNvGrpSpPr/>
                      <p:nvPr/>
                    </p:nvGrpSpPr>
                    <p:grpSpPr>
                      <a:xfrm rot="168991">
                        <a:off x="2417633" y="1669979"/>
                        <a:ext cx="308093" cy="1584710"/>
                        <a:chOff x="2244673" y="2172451"/>
                        <a:chExt cx="308093" cy="1467344"/>
                      </a:xfrm>
                    </p:grpSpPr>
                    <p:sp>
                      <p:nvSpPr>
                        <p:cNvPr id="581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41000">
                              <a:schemeClr val="tx2">
                                <a:lumMod val="20000"/>
                                <a:lumOff val="80000"/>
                              </a:schemeClr>
                            </a:gs>
                            <a:gs pos="0">
                              <a:schemeClr val="bg1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82" name="Oval 581"/>
                        <p:cNvSpPr/>
                        <p:nvPr/>
                      </p:nvSpPr>
                      <p:spPr>
                        <a:xfrm rot="367781">
                          <a:off x="2427703" y="217245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68" name="Group 567"/>
                      <p:cNvGrpSpPr/>
                      <p:nvPr/>
                    </p:nvGrpSpPr>
                    <p:grpSpPr>
                      <a:xfrm rot="1356516">
                        <a:off x="2728101" y="1808070"/>
                        <a:ext cx="304915" cy="1503049"/>
                        <a:chOff x="2244673" y="2136746"/>
                        <a:chExt cx="304915" cy="1503049"/>
                      </a:xfrm>
                    </p:grpSpPr>
                    <p:sp>
                      <p:nvSpPr>
                        <p:cNvPr id="579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29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80" name="Oval 579"/>
                        <p:cNvSpPr/>
                        <p:nvPr/>
                      </p:nvSpPr>
                      <p:spPr>
                        <a:xfrm rot="2487342">
                          <a:off x="2424525" y="2136746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69" name="Group 568"/>
                      <p:cNvGrpSpPr/>
                      <p:nvPr/>
                    </p:nvGrpSpPr>
                    <p:grpSpPr>
                      <a:xfrm rot="1470233">
                        <a:off x="2716383" y="2207724"/>
                        <a:ext cx="293859" cy="1200621"/>
                        <a:chOff x="2256968" y="2163508"/>
                        <a:chExt cx="293859" cy="1200621"/>
                      </a:xfrm>
                    </p:grpSpPr>
                    <p:sp>
                      <p:nvSpPr>
                        <p:cNvPr id="577" name="Oval 576"/>
                        <p:cNvSpPr/>
                        <p:nvPr/>
                      </p:nvSpPr>
                      <p:spPr>
                        <a:xfrm rot="1067978">
                          <a:off x="2394713" y="216350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78" name="Isosceles Triangle 18"/>
                        <p:cNvSpPr/>
                        <p:nvPr/>
                      </p:nvSpPr>
                      <p:spPr>
                        <a:xfrm>
                          <a:off x="2256968" y="2310954"/>
                          <a:ext cx="293859" cy="105317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293859"/>
                            <a:gd name="connsiteY0" fmla="*/ 947012 h 1053175"/>
                            <a:gd name="connsiteX1" fmla="*/ 228887 w 293859"/>
                            <a:gd name="connsiteY1" fmla="*/ 0 h 1053175"/>
                            <a:gd name="connsiteX2" fmla="*/ 242450 w 293859"/>
                            <a:gd name="connsiteY2" fmla="*/ 1002768 h 1053175"/>
                            <a:gd name="connsiteX3" fmla="*/ 0 w 293859"/>
                            <a:gd name="connsiteY3" fmla="*/ 947012 h 10531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93859" h="1053175">
                              <a:moveTo>
                                <a:pt x="0" y="947012"/>
                              </a:moveTo>
                              <a:cubicBezTo>
                                <a:pt x="142628" y="658554"/>
                                <a:pt x="272053" y="422956"/>
                                <a:pt x="228887" y="0"/>
                              </a:cubicBezTo>
                              <a:cubicBezTo>
                                <a:pt x="392464" y="455268"/>
                                <a:pt x="189032" y="643686"/>
                                <a:pt x="242450" y="1002768"/>
                              </a:cubicBezTo>
                              <a:cubicBezTo>
                                <a:pt x="198803" y="1062241"/>
                                <a:pt x="84534" y="1095695"/>
                                <a:pt x="0" y="9470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sp>
                    <p:nvSpPr>
                      <p:cNvPr id="570" name="Oval 569"/>
                      <p:cNvSpPr/>
                      <p:nvPr/>
                    </p:nvSpPr>
                    <p:spPr>
                      <a:xfrm>
                        <a:off x="2351354" y="2924903"/>
                        <a:ext cx="365932" cy="365757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grpSp>
                    <p:nvGrpSpPr>
                      <p:cNvPr id="571" name="Group 570"/>
                      <p:cNvGrpSpPr/>
                      <p:nvPr/>
                    </p:nvGrpSpPr>
                    <p:grpSpPr>
                      <a:xfrm rot="1066954">
                        <a:off x="2467589" y="2177543"/>
                        <a:ext cx="391643" cy="1235756"/>
                        <a:chOff x="2202473" y="2128438"/>
                        <a:chExt cx="391643" cy="1235756"/>
                      </a:xfrm>
                    </p:grpSpPr>
                    <p:sp>
                      <p:nvSpPr>
                        <p:cNvPr id="575" name="Oval 574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76" name="Isosceles Triangle 18"/>
                        <p:cNvSpPr/>
                        <p:nvPr/>
                      </p:nvSpPr>
                      <p:spPr>
                        <a:xfrm>
                          <a:off x="2202473" y="2258778"/>
                          <a:ext cx="391643" cy="1105416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303959"/>
                            <a:gd name="connsiteY0" fmla="*/ 1036184 h 1124775"/>
                            <a:gd name="connsiteX1" fmla="*/ 303959 w 303959"/>
                            <a:gd name="connsiteY1" fmla="*/ 0 h 1124775"/>
                            <a:gd name="connsiteX2" fmla="*/ 296945 w 303959"/>
                            <a:gd name="connsiteY2" fmla="*/ 1054944 h 1124775"/>
                            <a:gd name="connsiteX3" fmla="*/ 0 w 303959"/>
                            <a:gd name="connsiteY3" fmla="*/ 1036184 h 1124775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1643" h="1105416">
                              <a:moveTo>
                                <a:pt x="0" y="1036184"/>
                              </a:moveTo>
                              <a:cubicBezTo>
                                <a:pt x="142628" y="747726"/>
                                <a:pt x="220804" y="333063"/>
                                <a:pt x="303959" y="0"/>
                              </a:cubicBezTo>
                              <a:cubicBezTo>
                                <a:pt x="301621" y="351648"/>
                                <a:pt x="270027" y="747043"/>
                                <a:pt x="391643" y="997247"/>
                              </a:cubicBezTo>
                              <a:cubicBezTo>
                                <a:pt x="347996" y="1056720"/>
                                <a:pt x="84534" y="1184867"/>
                                <a:pt x="0" y="103618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72" name="Group 571"/>
                      <p:cNvGrpSpPr/>
                      <p:nvPr/>
                    </p:nvGrpSpPr>
                    <p:grpSpPr>
                      <a:xfrm>
                        <a:off x="2318613" y="2128438"/>
                        <a:ext cx="242556" cy="1231624"/>
                        <a:chOff x="2318613" y="2128438"/>
                        <a:chExt cx="242556" cy="1231624"/>
                      </a:xfrm>
                    </p:grpSpPr>
                    <p:sp>
                      <p:nvSpPr>
                        <p:cNvPr id="573" name="Oval 572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74" name="Isosceles Triangle 18"/>
                        <p:cNvSpPr/>
                        <p:nvPr/>
                      </p:nvSpPr>
                      <p:spPr>
                        <a:xfrm>
                          <a:off x="2318613" y="2258777"/>
                          <a:ext cx="187820" cy="110128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185027"/>
                            <a:gd name="connsiteY0" fmla="*/ 989983 h 1101285"/>
                            <a:gd name="connsiteX1" fmla="*/ 185027 w 185027"/>
                            <a:gd name="connsiteY1" fmla="*/ 0 h 1101285"/>
                            <a:gd name="connsiteX2" fmla="*/ 178013 w 185027"/>
                            <a:gd name="connsiteY2" fmla="*/ 1054944 h 1101285"/>
                            <a:gd name="connsiteX3" fmla="*/ 0 w 185027"/>
                            <a:gd name="connsiteY3" fmla="*/ 989983 h 1101285"/>
                            <a:gd name="connsiteX0" fmla="*/ 2793 w 187820"/>
                            <a:gd name="connsiteY0" fmla="*/ 989983 h 1101285"/>
                            <a:gd name="connsiteX1" fmla="*/ 187820 w 187820"/>
                            <a:gd name="connsiteY1" fmla="*/ 0 h 1101285"/>
                            <a:gd name="connsiteX2" fmla="*/ 180806 w 187820"/>
                            <a:gd name="connsiteY2" fmla="*/ 1054944 h 1101285"/>
                            <a:gd name="connsiteX3" fmla="*/ 2793 w 187820"/>
                            <a:gd name="connsiteY3" fmla="*/ 989983 h 11012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7820" h="1101285">
                              <a:moveTo>
                                <a:pt x="2793" y="989983"/>
                              </a:moveTo>
                              <a:cubicBezTo>
                                <a:pt x="-20276" y="818126"/>
                                <a:pt x="104665" y="333063"/>
                                <a:pt x="187820" y="0"/>
                              </a:cubicBezTo>
                              <a:cubicBezTo>
                                <a:pt x="185482" y="351648"/>
                                <a:pt x="127388" y="695862"/>
                                <a:pt x="180806" y="1054944"/>
                              </a:cubicBezTo>
                              <a:cubicBezTo>
                                <a:pt x="137159" y="1114417"/>
                                <a:pt x="87327" y="1138666"/>
                                <a:pt x="2793" y="989983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390" name="Group 389"/>
                <p:cNvGrpSpPr/>
                <p:nvPr/>
              </p:nvGrpSpPr>
              <p:grpSpPr>
                <a:xfrm rot="396351">
                  <a:off x="3585125" y="2922254"/>
                  <a:ext cx="1620432" cy="2140206"/>
                  <a:chOff x="4071737" y="1045182"/>
                  <a:chExt cx="2291126" cy="3026033"/>
                </a:xfrm>
              </p:grpSpPr>
              <p:sp>
                <p:nvSpPr>
                  <p:cNvPr id="526" name="Isosceles Triangle 3"/>
                  <p:cNvSpPr/>
                  <p:nvPr/>
                </p:nvSpPr>
                <p:spPr>
                  <a:xfrm rot="2142831" flipH="1">
                    <a:off x="4304079" y="2114981"/>
                    <a:ext cx="352470" cy="1956234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2470" h="1956234">
                        <a:moveTo>
                          <a:pt x="142700" y="1869131"/>
                        </a:moveTo>
                        <a:cubicBezTo>
                          <a:pt x="153226" y="1257593"/>
                          <a:pt x="518684" y="697749"/>
                          <a:pt x="0" y="0"/>
                        </a:cubicBezTo>
                        <a:cubicBezTo>
                          <a:pt x="643020" y="565219"/>
                          <a:pt x="190439" y="1219879"/>
                          <a:pt x="285658" y="1829818"/>
                        </a:cubicBezTo>
                        <a:cubicBezTo>
                          <a:pt x="134064" y="2090094"/>
                          <a:pt x="248446" y="1867532"/>
                          <a:pt x="142700" y="1869131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527" name="Group 526"/>
                  <p:cNvGrpSpPr/>
                  <p:nvPr/>
                </p:nvGrpSpPr>
                <p:grpSpPr>
                  <a:xfrm>
                    <a:off x="4071737" y="1045182"/>
                    <a:ext cx="2291126" cy="2085156"/>
                    <a:chOff x="1888099" y="1181204"/>
                    <a:chExt cx="3682008" cy="3351000"/>
                  </a:xfrm>
                </p:grpSpPr>
                <p:grpSp>
                  <p:nvGrpSpPr>
                    <p:cNvPr id="528" name="Group 527"/>
                    <p:cNvGrpSpPr/>
                    <p:nvPr/>
                  </p:nvGrpSpPr>
                  <p:grpSpPr>
                    <a:xfrm>
                      <a:off x="1888099" y="1181204"/>
                      <a:ext cx="3682008" cy="3351000"/>
                      <a:chOff x="716603" y="1090308"/>
                      <a:chExt cx="3682008" cy="3351000"/>
                    </a:xfrm>
                  </p:grpSpPr>
                  <p:sp>
                    <p:nvSpPr>
                      <p:cNvPr id="555" name="Isosceles Triangle 6"/>
                      <p:cNvSpPr/>
                      <p:nvPr/>
                    </p:nvSpPr>
                    <p:spPr>
                      <a:xfrm rot="18619897">
                        <a:off x="2642297" y="2590840"/>
                        <a:ext cx="1227288" cy="2244172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11800 w 1230941"/>
                          <a:gd name="connsiteY0" fmla="*/ 1354908 h 2063311"/>
                          <a:gd name="connsiteX1" fmla="*/ 469000 w 1230941"/>
                          <a:gd name="connsiteY1" fmla="*/ 0 h 2063311"/>
                          <a:gd name="connsiteX2" fmla="*/ 1230941 w 1230941"/>
                          <a:gd name="connsiteY2" fmla="*/ 1344727 h 2063311"/>
                          <a:gd name="connsiteX3" fmla="*/ 11800 w 1230941"/>
                          <a:gd name="connsiteY3" fmla="*/ 1354908 h 2063311"/>
                          <a:gd name="connsiteX0" fmla="*/ 8147 w 1227288"/>
                          <a:gd name="connsiteY0" fmla="*/ 1354908 h 2063311"/>
                          <a:gd name="connsiteX1" fmla="*/ 465347 w 1227288"/>
                          <a:gd name="connsiteY1" fmla="*/ 0 h 2063311"/>
                          <a:gd name="connsiteX2" fmla="*/ 1227288 w 1227288"/>
                          <a:gd name="connsiteY2" fmla="*/ 1344727 h 2063311"/>
                          <a:gd name="connsiteX3" fmla="*/ 8147 w 1227288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7288" h="2063311">
                            <a:moveTo>
                              <a:pt x="8147" y="1354908"/>
                            </a:moveTo>
                            <a:cubicBezTo>
                              <a:pt x="-75117" y="854805"/>
                              <a:pt x="508298" y="99657"/>
                              <a:pt x="465347" y="0"/>
                            </a:cubicBezTo>
                            <a:cubicBezTo>
                              <a:pt x="592902" y="541170"/>
                              <a:pt x="1139790" y="456163"/>
                              <a:pt x="1227288" y="1344727"/>
                            </a:cubicBezTo>
                            <a:cubicBezTo>
                              <a:pt x="1077089" y="2099594"/>
                              <a:pt x="452337" y="2482576"/>
                              <a:pt x="8147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557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556" name="Isosceles Triangle 6"/>
                      <p:cNvSpPr/>
                      <p:nvPr/>
                    </p:nvSpPr>
                    <p:spPr>
                      <a:xfrm rot="2531749">
                        <a:off x="1308566" y="3071392"/>
                        <a:ext cx="1337674" cy="1369916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197068"/>
                          <a:gd name="connsiteY0" fmla="*/ 1354908 h 1913125"/>
                          <a:gd name="connsiteX1" fmla="*/ 467050 w 1197068"/>
                          <a:gd name="connsiteY1" fmla="*/ 0 h 1913125"/>
                          <a:gd name="connsiteX2" fmla="*/ 1197068 w 1197068"/>
                          <a:gd name="connsiteY2" fmla="*/ 920025 h 1913125"/>
                          <a:gd name="connsiteX3" fmla="*/ 9850 w 1197068"/>
                          <a:gd name="connsiteY3" fmla="*/ 1354908 h 1913125"/>
                          <a:gd name="connsiteX0" fmla="*/ 7971 w 1320090"/>
                          <a:gd name="connsiteY0" fmla="*/ 1375185 h 1927556"/>
                          <a:gd name="connsiteX1" fmla="*/ 590072 w 1320090"/>
                          <a:gd name="connsiteY1" fmla="*/ 0 h 1927556"/>
                          <a:gd name="connsiteX2" fmla="*/ 1320090 w 1320090"/>
                          <a:gd name="connsiteY2" fmla="*/ 920025 h 1927556"/>
                          <a:gd name="connsiteX3" fmla="*/ 7971 w 1320090"/>
                          <a:gd name="connsiteY3" fmla="*/ 1375185 h 1927556"/>
                          <a:gd name="connsiteX0" fmla="*/ 7971 w 1320090"/>
                          <a:gd name="connsiteY0" fmla="*/ 1375185 h 2057755"/>
                          <a:gd name="connsiteX1" fmla="*/ 590072 w 1320090"/>
                          <a:gd name="connsiteY1" fmla="*/ 0 h 2057755"/>
                          <a:gd name="connsiteX2" fmla="*/ 1320090 w 1320090"/>
                          <a:gd name="connsiteY2" fmla="*/ 920025 h 2057755"/>
                          <a:gd name="connsiteX3" fmla="*/ 7971 w 1320090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  <a:gd name="connsiteX0" fmla="*/ 25555 w 1337674"/>
                          <a:gd name="connsiteY0" fmla="*/ 1375185 h 2057755"/>
                          <a:gd name="connsiteX1" fmla="*/ 607656 w 1337674"/>
                          <a:gd name="connsiteY1" fmla="*/ 0 h 2057755"/>
                          <a:gd name="connsiteX2" fmla="*/ 1337674 w 1337674"/>
                          <a:gd name="connsiteY2" fmla="*/ 920025 h 2057755"/>
                          <a:gd name="connsiteX3" fmla="*/ 25555 w 1337674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37674" h="2057757">
                            <a:moveTo>
                              <a:pt x="25555" y="1375185"/>
                            </a:moveTo>
                            <a:cubicBezTo>
                              <a:pt x="-138358" y="741460"/>
                              <a:pt x="537126" y="522609"/>
                              <a:pt x="607656" y="0"/>
                            </a:cubicBezTo>
                            <a:cubicBezTo>
                              <a:pt x="758612" y="351517"/>
                              <a:pt x="1250176" y="31461"/>
                              <a:pt x="1337674" y="920025"/>
                            </a:cubicBezTo>
                            <a:cubicBezTo>
                              <a:pt x="1187475" y="1674892"/>
                              <a:pt x="721729" y="2796411"/>
                              <a:pt x="25555" y="1375185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557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557" name="Isosceles Triangle 6"/>
                      <p:cNvSpPr/>
                      <p:nvPr/>
                    </p:nvSpPr>
                    <p:spPr>
                      <a:xfrm rot="15667023">
                        <a:off x="2914798" y="1610008"/>
                        <a:ext cx="849364" cy="2118263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40595 w 849364"/>
                          <a:gd name="connsiteY0" fmla="*/ 1241424 h 2000391"/>
                          <a:gd name="connsiteX1" fmla="*/ 87423 w 849364"/>
                          <a:gd name="connsiteY1" fmla="*/ 0 h 2000391"/>
                          <a:gd name="connsiteX2" fmla="*/ 849364 w 849364"/>
                          <a:gd name="connsiteY2" fmla="*/ 1344727 h 2000391"/>
                          <a:gd name="connsiteX3" fmla="*/ 40595 w 849364"/>
                          <a:gd name="connsiteY3" fmla="*/ 1241424 h 2000391"/>
                          <a:gd name="connsiteX0" fmla="*/ 40595 w 849364"/>
                          <a:gd name="connsiteY0" fmla="*/ 1241424 h 2118263"/>
                          <a:gd name="connsiteX1" fmla="*/ 87423 w 849364"/>
                          <a:gd name="connsiteY1" fmla="*/ 0 h 2118263"/>
                          <a:gd name="connsiteX2" fmla="*/ 849364 w 849364"/>
                          <a:gd name="connsiteY2" fmla="*/ 1344727 h 2118263"/>
                          <a:gd name="connsiteX3" fmla="*/ 40595 w 849364"/>
                          <a:gd name="connsiteY3" fmla="*/ 1241424 h 21182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9364" h="2118263">
                            <a:moveTo>
                              <a:pt x="40595" y="1241424"/>
                            </a:moveTo>
                            <a:cubicBezTo>
                              <a:pt x="-42669" y="741321"/>
                              <a:pt x="16893" y="522609"/>
                              <a:pt x="87423" y="0"/>
                            </a:cubicBezTo>
                            <a:cubicBezTo>
                              <a:pt x="214978" y="541170"/>
                              <a:pt x="761866" y="456163"/>
                              <a:pt x="849364" y="1344727"/>
                            </a:cubicBezTo>
                            <a:cubicBezTo>
                              <a:pt x="699165" y="2099594"/>
                              <a:pt x="-84724" y="2663371"/>
                              <a:pt x="40595" y="124142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911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558" name="Isosceles Triangle 6"/>
                      <p:cNvSpPr/>
                      <p:nvPr/>
                    </p:nvSpPr>
                    <p:spPr>
                      <a:xfrm rot="11387046">
                        <a:off x="1772590" y="1090308"/>
                        <a:ext cx="1228991" cy="2063311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5575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559" name="Isosceles Triangle 6"/>
                      <p:cNvSpPr/>
                      <p:nvPr/>
                    </p:nvSpPr>
                    <p:spPr>
                      <a:xfrm rot="6980063">
                        <a:off x="1147004" y="1729153"/>
                        <a:ext cx="1007824" cy="1868625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865238"/>
                          <a:gd name="connsiteY0" fmla="*/ 1354908 h 2167221"/>
                          <a:gd name="connsiteX1" fmla="*/ 467050 w 865238"/>
                          <a:gd name="connsiteY1" fmla="*/ 0 h 2167221"/>
                          <a:gd name="connsiteX2" fmla="*/ 865238 w 865238"/>
                          <a:gd name="connsiteY2" fmla="*/ 1567362 h 2167221"/>
                          <a:gd name="connsiteX3" fmla="*/ 9850 w 865238"/>
                          <a:gd name="connsiteY3" fmla="*/ 1354908 h 2167221"/>
                          <a:gd name="connsiteX0" fmla="*/ 10392 w 838156"/>
                          <a:gd name="connsiteY0" fmla="*/ 1647579 h 2327157"/>
                          <a:gd name="connsiteX1" fmla="*/ 439968 w 838156"/>
                          <a:gd name="connsiteY1" fmla="*/ 0 h 2327157"/>
                          <a:gd name="connsiteX2" fmla="*/ 838156 w 838156"/>
                          <a:gd name="connsiteY2" fmla="*/ 1567362 h 2327157"/>
                          <a:gd name="connsiteX3" fmla="*/ 10392 w 838156"/>
                          <a:gd name="connsiteY3" fmla="*/ 1647579 h 2327157"/>
                          <a:gd name="connsiteX0" fmla="*/ 10392 w 838156"/>
                          <a:gd name="connsiteY0" fmla="*/ 1647579 h 2129648"/>
                          <a:gd name="connsiteX1" fmla="*/ 439968 w 838156"/>
                          <a:gd name="connsiteY1" fmla="*/ 0 h 2129648"/>
                          <a:gd name="connsiteX2" fmla="*/ 838156 w 838156"/>
                          <a:gd name="connsiteY2" fmla="*/ 1567362 h 2129648"/>
                          <a:gd name="connsiteX3" fmla="*/ 10392 w 838156"/>
                          <a:gd name="connsiteY3" fmla="*/ 1647579 h 2129648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72151"/>
                          <a:gd name="connsiteY0" fmla="*/ 1412543 h 1810596"/>
                          <a:gd name="connsiteX1" fmla="*/ 360672 w 872151"/>
                          <a:gd name="connsiteY1" fmla="*/ 0 h 1810596"/>
                          <a:gd name="connsiteX2" fmla="*/ 872151 w 872151"/>
                          <a:gd name="connsiteY2" fmla="*/ 1140128 h 1810596"/>
                          <a:gd name="connsiteX3" fmla="*/ 12391 w 872151"/>
                          <a:gd name="connsiteY3" fmla="*/ 1412543 h 1810596"/>
                          <a:gd name="connsiteX0" fmla="*/ 12391 w 872701"/>
                          <a:gd name="connsiteY0" fmla="*/ 1412543 h 2049864"/>
                          <a:gd name="connsiteX1" fmla="*/ 360672 w 872701"/>
                          <a:gd name="connsiteY1" fmla="*/ 0 h 2049864"/>
                          <a:gd name="connsiteX2" fmla="*/ 872151 w 872701"/>
                          <a:gd name="connsiteY2" fmla="*/ 1140128 h 2049864"/>
                          <a:gd name="connsiteX3" fmla="*/ 431129 w 872701"/>
                          <a:gd name="connsiteY3" fmla="*/ 2046128 h 2049864"/>
                          <a:gd name="connsiteX4" fmla="*/ 12391 w 872701"/>
                          <a:gd name="connsiteY4" fmla="*/ 1412543 h 2049864"/>
                          <a:gd name="connsiteX0" fmla="*/ 10595 w 942508"/>
                          <a:gd name="connsiteY0" fmla="*/ 1509371 h 2050977"/>
                          <a:gd name="connsiteX1" fmla="*/ 430479 w 942508"/>
                          <a:gd name="connsiteY1" fmla="*/ 0 h 2050977"/>
                          <a:gd name="connsiteX2" fmla="*/ 941958 w 942508"/>
                          <a:gd name="connsiteY2" fmla="*/ 1140128 h 2050977"/>
                          <a:gd name="connsiteX3" fmla="*/ 500936 w 942508"/>
                          <a:gd name="connsiteY3" fmla="*/ 2046128 h 2050977"/>
                          <a:gd name="connsiteX4" fmla="*/ 10595 w 942508"/>
                          <a:gd name="connsiteY4" fmla="*/ 1509371 h 2050977"/>
                          <a:gd name="connsiteX0" fmla="*/ 10595 w 788537"/>
                          <a:gd name="connsiteY0" fmla="*/ 1509371 h 2050977"/>
                          <a:gd name="connsiteX1" fmla="*/ 430479 w 788537"/>
                          <a:gd name="connsiteY1" fmla="*/ 0 h 2050977"/>
                          <a:gd name="connsiteX2" fmla="*/ 787493 w 788537"/>
                          <a:gd name="connsiteY2" fmla="*/ 1177445 h 2050977"/>
                          <a:gd name="connsiteX3" fmla="*/ 500936 w 788537"/>
                          <a:gd name="connsiteY3" fmla="*/ 2046128 h 2050977"/>
                          <a:gd name="connsiteX4" fmla="*/ 10595 w 788537"/>
                          <a:gd name="connsiteY4" fmla="*/ 1509371 h 2050977"/>
                          <a:gd name="connsiteX0" fmla="*/ 10595 w 898973"/>
                          <a:gd name="connsiteY0" fmla="*/ 1509371 h 2050977"/>
                          <a:gd name="connsiteX1" fmla="*/ 430479 w 898973"/>
                          <a:gd name="connsiteY1" fmla="*/ 0 h 2050977"/>
                          <a:gd name="connsiteX2" fmla="*/ 787493 w 898973"/>
                          <a:gd name="connsiteY2" fmla="*/ 1177445 h 2050977"/>
                          <a:gd name="connsiteX3" fmla="*/ 500936 w 898973"/>
                          <a:gd name="connsiteY3" fmla="*/ 2046128 h 2050977"/>
                          <a:gd name="connsiteX4" fmla="*/ 10595 w 898973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914477"/>
                          <a:gd name="connsiteY0" fmla="*/ 1509371 h 2050977"/>
                          <a:gd name="connsiteX1" fmla="*/ 430479 w 914477"/>
                          <a:gd name="connsiteY1" fmla="*/ 0 h 2050977"/>
                          <a:gd name="connsiteX2" fmla="*/ 830225 w 914477"/>
                          <a:gd name="connsiteY2" fmla="*/ 1043409 h 2050977"/>
                          <a:gd name="connsiteX3" fmla="*/ 500936 w 914477"/>
                          <a:gd name="connsiteY3" fmla="*/ 2046128 h 2050977"/>
                          <a:gd name="connsiteX4" fmla="*/ 10595 w 914477"/>
                          <a:gd name="connsiteY4" fmla="*/ 1509371 h 2050977"/>
                          <a:gd name="connsiteX0" fmla="*/ 10595 w 947475"/>
                          <a:gd name="connsiteY0" fmla="*/ 1509371 h 1998752"/>
                          <a:gd name="connsiteX1" fmla="*/ 430479 w 947475"/>
                          <a:gd name="connsiteY1" fmla="*/ 0 h 1998752"/>
                          <a:gd name="connsiteX2" fmla="*/ 830225 w 947475"/>
                          <a:gd name="connsiteY2" fmla="*/ 1043409 h 1998752"/>
                          <a:gd name="connsiteX3" fmla="*/ 693548 w 947475"/>
                          <a:gd name="connsiteY3" fmla="*/ 1992968 h 1998752"/>
                          <a:gd name="connsiteX4" fmla="*/ 10595 w 947475"/>
                          <a:gd name="connsiteY4" fmla="*/ 1509371 h 1998752"/>
                          <a:gd name="connsiteX0" fmla="*/ 12286 w 881208"/>
                          <a:gd name="connsiteY0" fmla="*/ 1543765 h 1999565"/>
                          <a:gd name="connsiteX1" fmla="*/ 364212 w 881208"/>
                          <a:gd name="connsiteY1" fmla="*/ 0 h 1999565"/>
                          <a:gd name="connsiteX2" fmla="*/ 763958 w 881208"/>
                          <a:gd name="connsiteY2" fmla="*/ 1043409 h 1999565"/>
                          <a:gd name="connsiteX3" fmla="*/ 627281 w 881208"/>
                          <a:gd name="connsiteY3" fmla="*/ 1992968 h 1999565"/>
                          <a:gd name="connsiteX4" fmla="*/ 12286 w 881208"/>
                          <a:gd name="connsiteY4" fmla="*/ 1543765 h 1999565"/>
                          <a:gd name="connsiteX0" fmla="*/ 13820 w 882742"/>
                          <a:gd name="connsiteY0" fmla="*/ 1474871 h 1930671"/>
                          <a:gd name="connsiteX1" fmla="*/ 318323 w 882742"/>
                          <a:gd name="connsiteY1" fmla="*/ 0 h 1930671"/>
                          <a:gd name="connsiteX2" fmla="*/ 765492 w 882742"/>
                          <a:gd name="connsiteY2" fmla="*/ 974515 h 1930671"/>
                          <a:gd name="connsiteX3" fmla="*/ 628815 w 882742"/>
                          <a:gd name="connsiteY3" fmla="*/ 1924074 h 1930671"/>
                          <a:gd name="connsiteX4" fmla="*/ 13820 w 882742"/>
                          <a:gd name="connsiteY4" fmla="*/ 1474871 h 1930671"/>
                          <a:gd name="connsiteX0" fmla="*/ 9237 w 1066046"/>
                          <a:gd name="connsiteY0" fmla="*/ 1523918 h 1932288"/>
                          <a:gd name="connsiteX1" fmla="*/ 501627 w 1066046"/>
                          <a:gd name="connsiteY1" fmla="*/ 0 h 1932288"/>
                          <a:gd name="connsiteX2" fmla="*/ 948796 w 1066046"/>
                          <a:gd name="connsiteY2" fmla="*/ 974515 h 1932288"/>
                          <a:gd name="connsiteX3" fmla="*/ 812119 w 1066046"/>
                          <a:gd name="connsiteY3" fmla="*/ 1924074 h 1932288"/>
                          <a:gd name="connsiteX4" fmla="*/ 9237 w 1066046"/>
                          <a:gd name="connsiteY4" fmla="*/ 1523918 h 1932288"/>
                          <a:gd name="connsiteX0" fmla="*/ 9237 w 1038018"/>
                          <a:gd name="connsiteY0" fmla="*/ 1523918 h 1906778"/>
                          <a:gd name="connsiteX1" fmla="*/ 501627 w 1038018"/>
                          <a:gd name="connsiteY1" fmla="*/ 0 h 1906778"/>
                          <a:gd name="connsiteX2" fmla="*/ 948796 w 1038018"/>
                          <a:gd name="connsiteY2" fmla="*/ 974515 h 1906778"/>
                          <a:gd name="connsiteX3" fmla="*/ 657119 w 1038018"/>
                          <a:gd name="connsiteY3" fmla="*/ 1897337 h 1906778"/>
                          <a:gd name="connsiteX4" fmla="*/ 9237 w 1038018"/>
                          <a:gd name="connsiteY4" fmla="*/ 1523918 h 1906778"/>
                          <a:gd name="connsiteX0" fmla="*/ 9237 w 1020056"/>
                          <a:gd name="connsiteY0" fmla="*/ 1523918 h 1863087"/>
                          <a:gd name="connsiteX1" fmla="*/ 501627 w 1020056"/>
                          <a:gd name="connsiteY1" fmla="*/ 0 h 1863087"/>
                          <a:gd name="connsiteX2" fmla="*/ 948796 w 1020056"/>
                          <a:gd name="connsiteY2" fmla="*/ 974515 h 1863087"/>
                          <a:gd name="connsiteX3" fmla="*/ 497329 w 1020056"/>
                          <a:gd name="connsiteY3" fmla="*/ 1850509 h 1863087"/>
                          <a:gd name="connsiteX4" fmla="*/ 9237 w 1020056"/>
                          <a:gd name="connsiteY4" fmla="*/ 1523918 h 1863087"/>
                          <a:gd name="connsiteX0" fmla="*/ 9237 w 915499"/>
                          <a:gd name="connsiteY0" fmla="*/ 1523918 h 1863087"/>
                          <a:gd name="connsiteX1" fmla="*/ 501627 w 915499"/>
                          <a:gd name="connsiteY1" fmla="*/ 0 h 1863087"/>
                          <a:gd name="connsiteX2" fmla="*/ 831903 w 915499"/>
                          <a:gd name="connsiteY2" fmla="*/ 1036358 h 1863087"/>
                          <a:gd name="connsiteX3" fmla="*/ 497329 w 915499"/>
                          <a:gd name="connsiteY3" fmla="*/ 1850509 h 1863087"/>
                          <a:gd name="connsiteX4" fmla="*/ 9237 w 915499"/>
                          <a:gd name="connsiteY4" fmla="*/ 1523918 h 1863087"/>
                          <a:gd name="connsiteX0" fmla="*/ 9371 w 915633"/>
                          <a:gd name="connsiteY0" fmla="*/ 1510816 h 1849985"/>
                          <a:gd name="connsiteX1" fmla="*/ 493704 w 915633"/>
                          <a:gd name="connsiteY1" fmla="*/ 0 h 1849985"/>
                          <a:gd name="connsiteX2" fmla="*/ 832037 w 915633"/>
                          <a:gd name="connsiteY2" fmla="*/ 1023256 h 1849985"/>
                          <a:gd name="connsiteX3" fmla="*/ 497463 w 915633"/>
                          <a:gd name="connsiteY3" fmla="*/ 1837407 h 1849985"/>
                          <a:gd name="connsiteX4" fmla="*/ 9371 w 915633"/>
                          <a:gd name="connsiteY4" fmla="*/ 1510816 h 1849985"/>
                          <a:gd name="connsiteX0" fmla="*/ 9371 w 915633"/>
                          <a:gd name="connsiteY0" fmla="*/ 1510816 h 1849985"/>
                          <a:gd name="connsiteX1" fmla="*/ 493704 w 915633"/>
                          <a:gd name="connsiteY1" fmla="*/ 0 h 1849985"/>
                          <a:gd name="connsiteX2" fmla="*/ 832037 w 915633"/>
                          <a:gd name="connsiteY2" fmla="*/ 1023256 h 1849985"/>
                          <a:gd name="connsiteX3" fmla="*/ 497463 w 915633"/>
                          <a:gd name="connsiteY3" fmla="*/ 1837407 h 1849985"/>
                          <a:gd name="connsiteX4" fmla="*/ 9371 w 915633"/>
                          <a:gd name="connsiteY4" fmla="*/ 1510816 h 1849985"/>
                          <a:gd name="connsiteX0" fmla="*/ 9371 w 891806"/>
                          <a:gd name="connsiteY0" fmla="*/ 1510816 h 1922668"/>
                          <a:gd name="connsiteX1" fmla="*/ 493704 w 891806"/>
                          <a:gd name="connsiteY1" fmla="*/ 0 h 1922668"/>
                          <a:gd name="connsiteX2" fmla="*/ 832037 w 891806"/>
                          <a:gd name="connsiteY2" fmla="*/ 1023256 h 1922668"/>
                          <a:gd name="connsiteX3" fmla="*/ 229497 w 891806"/>
                          <a:gd name="connsiteY3" fmla="*/ 1914598 h 1922668"/>
                          <a:gd name="connsiteX4" fmla="*/ 9371 w 891806"/>
                          <a:gd name="connsiteY4" fmla="*/ 1510816 h 1922668"/>
                          <a:gd name="connsiteX0" fmla="*/ 89707 w 972142"/>
                          <a:gd name="connsiteY0" fmla="*/ 1510816 h 1922668"/>
                          <a:gd name="connsiteX1" fmla="*/ 30416 w 972142"/>
                          <a:gd name="connsiteY1" fmla="*/ 1434054 h 1922668"/>
                          <a:gd name="connsiteX2" fmla="*/ 574040 w 972142"/>
                          <a:gd name="connsiteY2" fmla="*/ 0 h 1922668"/>
                          <a:gd name="connsiteX3" fmla="*/ 912373 w 972142"/>
                          <a:gd name="connsiteY3" fmla="*/ 1023256 h 1922668"/>
                          <a:gd name="connsiteX4" fmla="*/ 309833 w 972142"/>
                          <a:gd name="connsiteY4" fmla="*/ 1914598 h 1922668"/>
                          <a:gd name="connsiteX5" fmla="*/ 89707 w 972142"/>
                          <a:gd name="connsiteY5" fmla="*/ 1510816 h 1922668"/>
                          <a:gd name="connsiteX0" fmla="*/ 0 w 882435"/>
                          <a:gd name="connsiteY0" fmla="*/ 1510816 h 1922668"/>
                          <a:gd name="connsiteX1" fmla="*/ 484333 w 882435"/>
                          <a:gd name="connsiteY1" fmla="*/ 0 h 1922668"/>
                          <a:gd name="connsiteX2" fmla="*/ 822666 w 882435"/>
                          <a:gd name="connsiteY2" fmla="*/ 1023256 h 1922668"/>
                          <a:gd name="connsiteX3" fmla="*/ 220126 w 882435"/>
                          <a:gd name="connsiteY3" fmla="*/ 1914598 h 1922668"/>
                          <a:gd name="connsiteX4" fmla="*/ 0 w 882435"/>
                          <a:gd name="connsiteY4" fmla="*/ 1510816 h 1922668"/>
                          <a:gd name="connsiteX0" fmla="*/ 0 w 992224"/>
                          <a:gd name="connsiteY0" fmla="*/ 1430352 h 1925786"/>
                          <a:gd name="connsiteX1" fmla="*/ 593391 w 992224"/>
                          <a:gd name="connsiteY1" fmla="*/ 0 h 1925786"/>
                          <a:gd name="connsiteX2" fmla="*/ 931724 w 992224"/>
                          <a:gd name="connsiteY2" fmla="*/ 1023256 h 1925786"/>
                          <a:gd name="connsiteX3" fmla="*/ 329184 w 992224"/>
                          <a:gd name="connsiteY3" fmla="*/ 1914598 h 1925786"/>
                          <a:gd name="connsiteX4" fmla="*/ 0 w 992224"/>
                          <a:gd name="connsiteY4" fmla="*/ 1430352 h 1925786"/>
                          <a:gd name="connsiteX0" fmla="*/ 0 w 992224"/>
                          <a:gd name="connsiteY0" fmla="*/ 1430352 h 1925786"/>
                          <a:gd name="connsiteX1" fmla="*/ 593391 w 992224"/>
                          <a:gd name="connsiteY1" fmla="*/ 0 h 1925786"/>
                          <a:gd name="connsiteX2" fmla="*/ 931724 w 992224"/>
                          <a:gd name="connsiteY2" fmla="*/ 1023256 h 1925786"/>
                          <a:gd name="connsiteX3" fmla="*/ 329184 w 992224"/>
                          <a:gd name="connsiteY3" fmla="*/ 1914598 h 1925786"/>
                          <a:gd name="connsiteX4" fmla="*/ 0 w 992224"/>
                          <a:gd name="connsiteY4" fmla="*/ 1430352 h 1925786"/>
                          <a:gd name="connsiteX0" fmla="*/ 0 w 992224"/>
                          <a:gd name="connsiteY0" fmla="*/ 1373996 h 1869430"/>
                          <a:gd name="connsiteX1" fmla="*/ 677645 w 992224"/>
                          <a:gd name="connsiteY1" fmla="*/ 0 h 1869430"/>
                          <a:gd name="connsiteX2" fmla="*/ 931724 w 992224"/>
                          <a:gd name="connsiteY2" fmla="*/ 966900 h 1869430"/>
                          <a:gd name="connsiteX3" fmla="*/ 329184 w 992224"/>
                          <a:gd name="connsiteY3" fmla="*/ 1858242 h 1869430"/>
                          <a:gd name="connsiteX4" fmla="*/ 0 w 992224"/>
                          <a:gd name="connsiteY4" fmla="*/ 1373996 h 1869430"/>
                          <a:gd name="connsiteX0" fmla="*/ 0 w 992224"/>
                          <a:gd name="connsiteY0" fmla="*/ 1373996 h 1869430"/>
                          <a:gd name="connsiteX1" fmla="*/ 677645 w 992224"/>
                          <a:gd name="connsiteY1" fmla="*/ 0 h 1869430"/>
                          <a:gd name="connsiteX2" fmla="*/ 931724 w 992224"/>
                          <a:gd name="connsiteY2" fmla="*/ 966900 h 1869430"/>
                          <a:gd name="connsiteX3" fmla="*/ 329184 w 992224"/>
                          <a:gd name="connsiteY3" fmla="*/ 1858242 h 1869430"/>
                          <a:gd name="connsiteX4" fmla="*/ 0 w 992224"/>
                          <a:gd name="connsiteY4" fmla="*/ 1373996 h 1869430"/>
                          <a:gd name="connsiteX0" fmla="*/ 0 w 992224"/>
                          <a:gd name="connsiteY0" fmla="*/ 1373996 h 1869430"/>
                          <a:gd name="connsiteX1" fmla="*/ 677645 w 992224"/>
                          <a:gd name="connsiteY1" fmla="*/ 0 h 1869430"/>
                          <a:gd name="connsiteX2" fmla="*/ 931724 w 992224"/>
                          <a:gd name="connsiteY2" fmla="*/ 966900 h 1869430"/>
                          <a:gd name="connsiteX3" fmla="*/ 329184 w 992224"/>
                          <a:gd name="connsiteY3" fmla="*/ 1858242 h 1869430"/>
                          <a:gd name="connsiteX4" fmla="*/ 0 w 992224"/>
                          <a:gd name="connsiteY4" fmla="*/ 1373996 h 1869430"/>
                          <a:gd name="connsiteX0" fmla="*/ 37803 w 1030027"/>
                          <a:gd name="connsiteY0" fmla="*/ 1373996 h 1872356"/>
                          <a:gd name="connsiteX1" fmla="*/ 715448 w 1030027"/>
                          <a:gd name="connsiteY1" fmla="*/ 0 h 1872356"/>
                          <a:gd name="connsiteX2" fmla="*/ 969527 w 1030027"/>
                          <a:gd name="connsiteY2" fmla="*/ 966900 h 1872356"/>
                          <a:gd name="connsiteX3" fmla="*/ 366987 w 1030027"/>
                          <a:gd name="connsiteY3" fmla="*/ 1858242 h 1872356"/>
                          <a:gd name="connsiteX4" fmla="*/ 37803 w 1030027"/>
                          <a:gd name="connsiteY4" fmla="*/ 1373996 h 1872356"/>
                          <a:gd name="connsiteX0" fmla="*/ 30839 w 1143212"/>
                          <a:gd name="connsiteY0" fmla="*/ 1309500 h 1866820"/>
                          <a:gd name="connsiteX1" fmla="*/ 827387 w 1143212"/>
                          <a:gd name="connsiteY1" fmla="*/ 0 h 1866820"/>
                          <a:gd name="connsiteX2" fmla="*/ 1081466 w 1143212"/>
                          <a:gd name="connsiteY2" fmla="*/ 966900 h 1866820"/>
                          <a:gd name="connsiteX3" fmla="*/ 478926 w 1143212"/>
                          <a:gd name="connsiteY3" fmla="*/ 1858242 h 1866820"/>
                          <a:gd name="connsiteX4" fmla="*/ 30839 w 1143212"/>
                          <a:gd name="connsiteY4" fmla="*/ 1309500 h 1866820"/>
                          <a:gd name="connsiteX0" fmla="*/ 71029 w 1183402"/>
                          <a:gd name="connsiteY0" fmla="*/ 1309500 h 1866820"/>
                          <a:gd name="connsiteX1" fmla="*/ 867577 w 1183402"/>
                          <a:gd name="connsiteY1" fmla="*/ 0 h 1866820"/>
                          <a:gd name="connsiteX2" fmla="*/ 1121656 w 1183402"/>
                          <a:gd name="connsiteY2" fmla="*/ 966900 h 1866820"/>
                          <a:gd name="connsiteX3" fmla="*/ 519116 w 1183402"/>
                          <a:gd name="connsiteY3" fmla="*/ 1858242 h 1866820"/>
                          <a:gd name="connsiteX4" fmla="*/ 71029 w 1183402"/>
                          <a:gd name="connsiteY4" fmla="*/ 1309500 h 1866820"/>
                          <a:gd name="connsiteX0" fmla="*/ 30840 w 1143213"/>
                          <a:gd name="connsiteY0" fmla="*/ 1309500 h 1866820"/>
                          <a:gd name="connsiteX1" fmla="*/ 827388 w 1143213"/>
                          <a:gd name="connsiteY1" fmla="*/ 0 h 1866820"/>
                          <a:gd name="connsiteX2" fmla="*/ 1081467 w 1143213"/>
                          <a:gd name="connsiteY2" fmla="*/ 966900 h 1866820"/>
                          <a:gd name="connsiteX3" fmla="*/ 478927 w 1143213"/>
                          <a:gd name="connsiteY3" fmla="*/ 1858242 h 1866820"/>
                          <a:gd name="connsiteX4" fmla="*/ 30840 w 1143213"/>
                          <a:gd name="connsiteY4" fmla="*/ 1309500 h 1866820"/>
                          <a:gd name="connsiteX0" fmla="*/ 0 w 1112373"/>
                          <a:gd name="connsiteY0" fmla="*/ 1309500 h 1865529"/>
                          <a:gd name="connsiteX1" fmla="*/ 796548 w 1112373"/>
                          <a:gd name="connsiteY1" fmla="*/ 0 h 1865529"/>
                          <a:gd name="connsiteX2" fmla="*/ 1050627 w 1112373"/>
                          <a:gd name="connsiteY2" fmla="*/ 966900 h 1865529"/>
                          <a:gd name="connsiteX3" fmla="*/ 448087 w 1112373"/>
                          <a:gd name="connsiteY3" fmla="*/ 1858242 h 1865529"/>
                          <a:gd name="connsiteX4" fmla="*/ 0 w 1112373"/>
                          <a:gd name="connsiteY4" fmla="*/ 1309500 h 1865529"/>
                          <a:gd name="connsiteX0" fmla="*/ 0 w 842999"/>
                          <a:gd name="connsiteY0" fmla="*/ 1341679 h 1867555"/>
                          <a:gd name="connsiteX1" fmla="*/ 529904 w 842999"/>
                          <a:gd name="connsiteY1" fmla="*/ 0 h 1867555"/>
                          <a:gd name="connsiteX2" fmla="*/ 783983 w 842999"/>
                          <a:gd name="connsiteY2" fmla="*/ 966900 h 1867555"/>
                          <a:gd name="connsiteX3" fmla="*/ 181443 w 842999"/>
                          <a:gd name="connsiteY3" fmla="*/ 1858242 h 1867555"/>
                          <a:gd name="connsiteX4" fmla="*/ 0 w 842999"/>
                          <a:gd name="connsiteY4" fmla="*/ 1341679 h 1867555"/>
                          <a:gd name="connsiteX0" fmla="*/ 9513 w 852512"/>
                          <a:gd name="connsiteY0" fmla="*/ 1341679 h 1867555"/>
                          <a:gd name="connsiteX1" fmla="*/ 539417 w 852512"/>
                          <a:gd name="connsiteY1" fmla="*/ 0 h 1867555"/>
                          <a:gd name="connsiteX2" fmla="*/ 793496 w 852512"/>
                          <a:gd name="connsiteY2" fmla="*/ 966900 h 1867555"/>
                          <a:gd name="connsiteX3" fmla="*/ 190956 w 852512"/>
                          <a:gd name="connsiteY3" fmla="*/ 1858242 h 1867555"/>
                          <a:gd name="connsiteX4" fmla="*/ 9513 w 852512"/>
                          <a:gd name="connsiteY4" fmla="*/ 1341679 h 1867555"/>
                          <a:gd name="connsiteX0" fmla="*/ 7374 w 1007824"/>
                          <a:gd name="connsiteY0" fmla="*/ 1408644 h 1873249"/>
                          <a:gd name="connsiteX1" fmla="*/ 693161 w 1007824"/>
                          <a:gd name="connsiteY1" fmla="*/ 0 h 1873249"/>
                          <a:gd name="connsiteX2" fmla="*/ 947240 w 1007824"/>
                          <a:gd name="connsiteY2" fmla="*/ 966900 h 1873249"/>
                          <a:gd name="connsiteX3" fmla="*/ 344700 w 1007824"/>
                          <a:gd name="connsiteY3" fmla="*/ 1858242 h 1873249"/>
                          <a:gd name="connsiteX4" fmla="*/ 7374 w 1007824"/>
                          <a:gd name="connsiteY4" fmla="*/ 1408644 h 1873249"/>
                          <a:gd name="connsiteX0" fmla="*/ 7374 w 1007824"/>
                          <a:gd name="connsiteY0" fmla="*/ 1408644 h 1868625"/>
                          <a:gd name="connsiteX1" fmla="*/ 693161 w 1007824"/>
                          <a:gd name="connsiteY1" fmla="*/ 0 h 1868625"/>
                          <a:gd name="connsiteX2" fmla="*/ 947240 w 1007824"/>
                          <a:gd name="connsiteY2" fmla="*/ 966900 h 1868625"/>
                          <a:gd name="connsiteX3" fmla="*/ 344700 w 1007824"/>
                          <a:gd name="connsiteY3" fmla="*/ 1858242 h 1868625"/>
                          <a:gd name="connsiteX4" fmla="*/ 7374 w 1007824"/>
                          <a:gd name="connsiteY4" fmla="*/ 1408644 h 18686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07824" h="1868625">
                            <a:moveTo>
                              <a:pt x="7374" y="1408644"/>
                            </a:moveTo>
                            <a:cubicBezTo>
                              <a:pt x="-74939" y="1108605"/>
                              <a:pt x="556050" y="81260"/>
                              <a:pt x="693161" y="0"/>
                            </a:cubicBezTo>
                            <a:cubicBezTo>
                              <a:pt x="833418" y="204589"/>
                              <a:pt x="534137" y="285128"/>
                              <a:pt x="947240" y="966900"/>
                            </a:cubicBezTo>
                            <a:cubicBezTo>
                              <a:pt x="1218250" y="1452952"/>
                              <a:pt x="501344" y="1784618"/>
                              <a:pt x="344700" y="1858242"/>
                            </a:cubicBezTo>
                            <a:cubicBezTo>
                              <a:pt x="188056" y="1931866"/>
                              <a:pt x="31268" y="1596322"/>
                              <a:pt x="7374" y="140864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94690">
                            <a:srgbClr val="536AE5"/>
                          </a:gs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33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529" name="Group 528"/>
                    <p:cNvGrpSpPr/>
                    <p:nvPr/>
                  </p:nvGrpSpPr>
                  <p:grpSpPr>
                    <a:xfrm rot="774803">
                      <a:off x="3384797" y="2013632"/>
                      <a:ext cx="721317" cy="1492806"/>
                      <a:chOff x="2190652" y="1669979"/>
                      <a:chExt cx="842364" cy="1743320"/>
                    </a:xfrm>
                  </p:grpSpPr>
                  <p:grpSp>
                    <p:nvGrpSpPr>
                      <p:cNvPr id="530" name="Group 529"/>
                      <p:cNvGrpSpPr/>
                      <p:nvPr/>
                    </p:nvGrpSpPr>
                    <p:grpSpPr>
                      <a:xfrm rot="762933">
                        <a:off x="2583161" y="1704205"/>
                        <a:ext cx="286209" cy="1501574"/>
                        <a:chOff x="2244673" y="2138221"/>
                        <a:chExt cx="286209" cy="1501574"/>
                      </a:xfrm>
                    </p:grpSpPr>
                    <p:sp>
                      <p:nvSpPr>
                        <p:cNvPr id="553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54" name="Oval 553"/>
                        <p:cNvSpPr/>
                        <p:nvPr/>
                      </p:nvSpPr>
                      <p:spPr>
                        <a:xfrm rot="2487342">
                          <a:off x="2405819" y="213822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31" name="Group 530"/>
                      <p:cNvGrpSpPr/>
                      <p:nvPr/>
                    </p:nvGrpSpPr>
                    <p:grpSpPr>
                      <a:xfrm rot="20959046">
                        <a:off x="2217765" y="1802269"/>
                        <a:ext cx="346711" cy="1401039"/>
                        <a:chOff x="2256969" y="2149533"/>
                        <a:chExt cx="346711" cy="1401039"/>
                      </a:xfrm>
                    </p:grpSpPr>
                    <p:sp>
                      <p:nvSpPr>
                        <p:cNvPr id="551" name="Isosceles Triangle 18"/>
                        <p:cNvSpPr/>
                        <p:nvPr/>
                      </p:nvSpPr>
                      <p:spPr>
                        <a:xfrm>
                          <a:off x="2256969" y="2258778"/>
                          <a:ext cx="249464" cy="129179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52" name="Oval 551"/>
                        <p:cNvSpPr/>
                        <p:nvPr/>
                      </p:nvSpPr>
                      <p:spPr>
                        <a:xfrm rot="20742339">
                          <a:off x="2478617" y="2149533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32" name="Group 531"/>
                      <p:cNvGrpSpPr/>
                      <p:nvPr/>
                    </p:nvGrpSpPr>
                    <p:grpSpPr>
                      <a:xfrm rot="20938360">
                        <a:off x="2190652" y="2131598"/>
                        <a:ext cx="267923" cy="1269716"/>
                        <a:chOff x="2256970" y="2163257"/>
                        <a:chExt cx="267923" cy="1269716"/>
                      </a:xfrm>
                    </p:grpSpPr>
                    <p:sp>
                      <p:nvSpPr>
                        <p:cNvPr id="549" name="Isosceles Triangle 18"/>
                        <p:cNvSpPr/>
                        <p:nvPr/>
                      </p:nvSpPr>
                      <p:spPr>
                        <a:xfrm>
                          <a:off x="2256970" y="2272323"/>
                          <a:ext cx="242450" cy="1160650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2450" h="1160650">
                              <a:moveTo>
                                <a:pt x="0" y="985642"/>
                              </a:moveTo>
                              <a:cubicBezTo>
                                <a:pt x="9918" y="681026"/>
                                <a:pt x="80356" y="333063"/>
                                <a:pt x="163511" y="0"/>
                              </a:cubicBezTo>
                              <a:cubicBezTo>
                                <a:pt x="161173" y="351648"/>
                                <a:pt x="33980" y="681212"/>
                                <a:pt x="242450" y="1041398"/>
                              </a:cubicBezTo>
                              <a:cubicBezTo>
                                <a:pt x="198803" y="1100871"/>
                                <a:pt x="264708" y="1305295"/>
                                <a:pt x="0" y="98564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 dirty="0"/>
                        </a:p>
                      </p:txBody>
                    </p:sp>
                    <p:sp>
                      <p:nvSpPr>
                        <p:cNvPr id="550" name="Oval 549"/>
                        <p:cNvSpPr/>
                        <p:nvPr/>
                      </p:nvSpPr>
                      <p:spPr>
                        <a:xfrm rot="21055013">
                          <a:off x="2399830" y="2163257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33" name="Group 532"/>
                      <p:cNvGrpSpPr/>
                      <p:nvPr/>
                    </p:nvGrpSpPr>
                    <p:grpSpPr>
                      <a:xfrm rot="168991">
                        <a:off x="2417633" y="1669979"/>
                        <a:ext cx="308093" cy="1584710"/>
                        <a:chOff x="2244673" y="2172451"/>
                        <a:chExt cx="308093" cy="1467344"/>
                      </a:xfrm>
                    </p:grpSpPr>
                    <p:sp>
                      <p:nvSpPr>
                        <p:cNvPr id="547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39000">
                              <a:srgbClr val="B6A5EE"/>
                            </a:gs>
                            <a:gs pos="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48" name="Oval 547"/>
                        <p:cNvSpPr/>
                        <p:nvPr/>
                      </p:nvSpPr>
                      <p:spPr>
                        <a:xfrm rot="367781">
                          <a:off x="2427703" y="217245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34" name="Group 533"/>
                      <p:cNvGrpSpPr/>
                      <p:nvPr/>
                    </p:nvGrpSpPr>
                    <p:grpSpPr>
                      <a:xfrm rot="1356516">
                        <a:off x="2728101" y="1808070"/>
                        <a:ext cx="304915" cy="1503049"/>
                        <a:chOff x="2244673" y="2136746"/>
                        <a:chExt cx="304915" cy="1503049"/>
                      </a:xfrm>
                    </p:grpSpPr>
                    <p:sp>
                      <p:nvSpPr>
                        <p:cNvPr id="545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46" name="Oval 545"/>
                        <p:cNvSpPr/>
                        <p:nvPr/>
                      </p:nvSpPr>
                      <p:spPr>
                        <a:xfrm rot="2487342">
                          <a:off x="2424525" y="2136746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35" name="Group 534"/>
                      <p:cNvGrpSpPr/>
                      <p:nvPr/>
                    </p:nvGrpSpPr>
                    <p:grpSpPr>
                      <a:xfrm rot="1470233">
                        <a:off x="2716383" y="2207724"/>
                        <a:ext cx="293859" cy="1200621"/>
                        <a:chOff x="2256968" y="2163508"/>
                        <a:chExt cx="293859" cy="1200621"/>
                      </a:xfrm>
                    </p:grpSpPr>
                    <p:sp>
                      <p:nvSpPr>
                        <p:cNvPr id="543" name="Oval 542"/>
                        <p:cNvSpPr/>
                        <p:nvPr/>
                      </p:nvSpPr>
                      <p:spPr>
                        <a:xfrm rot="1067978">
                          <a:off x="2394713" y="216350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44" name="Isosceles Triangle 18"/>
                        <p:cNvSpPr/>
                        <p:nvPr/>
                      </p:nvSpPr>
                      <p:spPr>
                        <a:xfrm>
                          <a:off x="2256968" y="2310954"/>
                          <a:ext cx="293859" cy="105317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293859"/>
                            <a:gd name="connsiteY0" fmla="*/ 947012 h 1053175"/>
                            <a:gd name="connsiteX1" fmla="*/ 228887 w 293859"/>
                            <a:gd name="connsiteY1" fmla="*/ 0 h 1053175"/>
                            <a:gd name="connsiteX2" fmla="*/ 242450 w 293859"/>
                            <a:gd name="connsiteY2" fmla="*/ 1002768 h 1053175"/>
                            <a:gd name="connsiteX3" fmla="*/ 0 w 293859"/>
                            <a:gd name="connsiteY3" fmla="*/ 947012 h 10531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93859" h="1053175">
                              <a:moveTo>
                                <a:pt x="0" y="947012"/>
                              </a:moveTo>
                              <a:cubicBezTo>
                                <a:pt x="142628" y="658554"/>
                                <a:pt x="272053" y="422956"/>
                                <a:pt x="228887" y="0"/>
                              </a:cubicBezTo>
                              <a:cubicBezTo>
                                <a:pt x="392464" y="455268"/>
                                <a:pt x="189032" y="643686"/>
                                <a:pt x="242450" y="1002768"/>
                              </a:cubicBezTo>
                              <a:cubicBezTo>
                                <a:pt x="198803" y="1062241"/>
                                <a:pt x="84534" y="1095695"/>
                                <a:pt x="0" y="9470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sp>
                    <p:nvSpPr>
                      <p:cNvPr id="536" name="Oval 535"/>
                      <p:cNvSpPr/>
                      <p:nvPr/>
                    </p:nvSpPr>
                    <p:spPr>
                      <a:xfrm>
                        <a:off x="2351354" y="2924903"/>
                        <a:ext cx="365932" cy="365757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grpSp>
                    <p:nvGrpSpPr>
                      <p:cNvPr id="537" name="Group 536"/>
                      <p:cNvGrpSpPr/>
                      <p:nvPr/>
                    </p:nvGrpSpPr>
                    <p:grpSpPr>
                      <a:xfrm rot="1066954">
                        <a:off x="2467589" y="2177543"/>
                        <a:ext cx="391643" cy="1235756"/>
                        <a:chOff x="2202473" y="2128438"/>
                        <a:chExt cx="391643" cy="1235756"/>
                      </a:xfrm>
                    </p:grpSpPr>
                    <p:sp>
                      <p:nvSpPr>
                        <p:cNvPr id="541" name="Oval 540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42" name="Isosceles Triangle 18"/>
                        <p:cNvSpPr/>
                        <p:nvPr/>
                      </p:nvSpPr>
                      <p:spPr>
                        <a:xfrm>
                          <a:off x="2202473" y="2258778"/>
                          <a:ext cx="391643" cy="1105416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303959"/>
                            <a:gd name="connsiteY0" fmla="*/ 1036184 h 1124775"/>
                            <a:gd name="connsiteX1" fmla="*/ 303959 w 303959"/>
                            <a:gd name="connsiteY1" fmla="*/ 0 h 1124775"/>
                            <a:gd name="connsiteX2" fmla="*/ 296945 w 303959"/>
                            <a:gd name="connsiteY2" fmla="*/ 1054944 h 1124775"/>
                            <a:gd name="connsiteX3" fmla="*/ 0 w 303959"/>
                            <a:gd name="connsiteY3" fmla="*/ 1036184 h 1124775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1643" h="1105416">
                              <a:moveTo>
                                <a:pt x="0" y="1036184"/>
                              </a:moveTo>
                              <a:cubicBezTo>
                                <a:pt x="142628" y="747726"/>
                                <a:pt x="220804" y="333063"/>
                                <a:pt x="303959" y="0"/>
                              </a:cubicBezTo>
                              <a:cubicBezTo>
                                <a:pt x="301621" y="351648"/>
                                <a:pt x="270027" y="747043"/>
                                <a:pt x="391643" y="997247"/>
                              </a:cubicBezTo>
                              <a:cubicBezTo>
                                <a:pt x="347996" y="1056720"/>
                                <a:pt x="84534" y="1184867"/>
                                <a:pt x="0" y="103618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538" name="Group 537"/>
                      <p:cNvGrpSpPr/>
                      <p:nvPr/>
                    </p:nvGrpSpPr>
                    <p:grpSpPr>
                      <a:xfrm>
                        <a:off x="2318613" y="2128438"/>
                        <a:ext cx="242556" cy="1231624"/>
                        <a:chOff x="2318613" y="2128438"/>
                        <a:chExt cx="242556" cy="1231624"/>
                      </a:xfrm>
                    </p:grpSpPr>
                    <p:sp>
                      <p:nvSpPr>
                        <p:cNvPr id="539" name="Oval 538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540" name="Isosceles Triangle 18"/>
                        <p:cNvSpPr/>
                        <p:nvPr/>
                      </p:nvSpPr>
                      <p:spPr>
                        <a:xfrm>
                          <a:off x="2318613" y="2258777"/>
                          <a:ext cx="187820" cy="110128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185027"/>
                            <a:gd name="connsiteY0" fmla="*/ 989983 h 1101285"/>
                            <a:gd name="connsiteX1" fmla="*/ 185027 w 185027"/>
                            <a:gd name="connsiteY1" fmla="*/ 0 h 1101285"/>
                            <a:gd name="connsiteX2" fmla="*/ 178013 w 185027"/>
                            <a:gd name="connsiteY2" fmla="*/ 1054944 h 1101285"/>
                            <a:gd name="connsiteX3" fmla="*/ 0 w 185027"/>
                            <a:gd name="connsiteY3" fmla="*/ 989983 h 1101285"/>
                            <a:gd name="connsiteX0" fmla="*/ 2793 w 187820"/>
                            <a:gd name="connsiteY0" fmla="*/ 989983 h 1101285"/>
                            <a:gd name="connsiteX1" fmla="*/ 187820 w 187820"/>
                            <a:gd name="connsiteY1" fmla="*/ 0 h 1101285"/>
                            <a:gd name="connsiteX2" fmla="*/ 180806 w 187820"/>
                            <a:gd name="connsiteY2" fmla="*/ 1054944 h 1101285"/>
                            <a:gd name="connsiteX3" fmla="*/ 2793 w 187820"/>
                            <a:gd name="connsiteY3" fmla="*/ 989983 h 11012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7820" h="1101285">
                              <a:moveTo>
                                <a:pt x="2793" y="989983"/>
                              </a:moveTo>
                              <a:cubicBezTo>
                                <a:pt x="-20276" y="818126"/>
                                <a:pt x="104665" y="333063"/>
                                <a:pt x="187820" y="0"/>
                              </a:cubicBezTo>
                              <a:cubicBezTo>
                                <a:pt x="185482" y="351648"/>
                                <a:pt x="127388" y="695862"/>
                                <a:pt x="180806" y="1054944"/>
                              </a:cubicBezTo>
                              <a:cubicBezTo>
                                <a:pt x="137159" y="1114417"/>
                                <a:pt x="87327" y="1138666"/>
                                <a:pt x="2793" y="989983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rgbClr val="B889DB"/>
                            </a:gs>
                            <a:gs pos="100000">
                              <a:srgbClr val="B4BBFD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391" name="Group 390"/>
                <p:cNvGrpSpPr/>
                <p:nvPr/>
              </p:nvGrpSpPr>
              <p:grpSpPr>
                <a:xfrm rot="15157984">
                  <a:off x="2547792" y="4066383"/>
                  <a:ext cx="390863" cy="1645623"/>
                  <a:chOff x="7797822" y="3365070"/>
                  <a:chExt cx="630357" cy="2653948"/>
                </a:xfrm>
              </p:grpSpPr>
              <p:sp>
                <p:nvSpPr>
                  <p:cNvPr id="519" name="Isosceles Triangle 3"/>
                  <p:cNvSpPr/>
                  <p:nvPr/>
                </p:nvSpPr>
                <p:spPr>
                  <a:xfrm rot="21473725" flipH="1">
                    <a:off x="7973774" y="3934935"/>
                    <a:ext cx="246011" cy="2084083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245616"/>
                      <a:gd name="connsiteY0" fmla="*/ 2024492 h 2111595"/>
                      <a:gd name="connsiteX1" fmla="*/ 0 w 245616"/>
                      <a:gd name="connsiteY1" fmla="*/ 0 h 2111595"/>
                      <a:gd name="connsiteX2" fmla="*/ 245616 w 245616"/>
                      <a:gd name="connsiteY2" fmla="*/ 1985179 h 2111595"/>
                      <a:gd name="connsiteX3" fmla="*/ 102658 w 245616"/>
                      <a:gd name="connsiteY3" fmla="*/ 2024492 h 2111595"/>
                      <a:gd name="connsiteX0" fmla="*/ -1 w 254983"/>
                      <a:gd name="connsiteY0" fmla="*/ 1996980 h 2084083"/>
                      <a:gd name="connsiteX1" fmla="*/ 92454 w 254983"/>
                      <a:gd name="connsiteY1" fmla="*/ 0 h 2084083"/>
                      <a:gd name="connsiteX2" fmla="*/ 142957 w 254983"/>
                      <a:gd name="connsiteY2" fmla="*/ 1957667 h 2084083"/>
                      <a:gd name="connsiteX3" fmla="*/ -1 w 254983"/>
                      <a:gd name="connsiteY3" fmla="*/ 1996980 h 2084083"/>
                      <a:gd name="connsiteX0" fmla="*/ 103054 w 358038"/>
                      <a:gd name="connsiteY0" fmla="*/ 1996980 h 2084083"/>
                      <a:gd name="connsiteX1" fmla="*/ 195509 w 358038"/>
                      <a:gd name="connsiteY1" fmla="*/ 0 h 2084083"/>
                      <a:gd name="connsiteX2" fmla="*/ 246012 w 358038"/>
                      <a:gd name="connsiteY2" fmla="*/ 1957667 h 2084083"/>
                      <a:gd name="connsiteX3" fmla="*/ 103054 w 358038"/>
                      <a:gd name="connsiteY3" fmla="*/ 1996980 h 2084083"/>
                      <a:gd name="connsiteX0" fmla="*/ 103054 w 246013"/>
                      <a:gd name="connsiteY0" fmla="*/ 1996980 h 2084083"/>
                      <a:gd name="connsiteX1" fmla="*/ 195509 w 246013"/>
                      <a:gd name="connsiteY1" fmla="*/ 0 h 2084083"/>
                      <a:gd name="connsiteX2" fmla="*/ 246012 w 246013"/>
                      <a:gd name="connsiteY2" fmla="*/ 1957667 h 2084083"/>
                      <a:gd name="connsiteX3" fmla="*/ 103054 w 246013"/>
                      <a:gd name="connsiteY3" fmla="*/ 1996980 h 2084083"/>
                      <a:gd name="connsiteX0" fmla="*/ 103054 w 246011"/>
                      <a:gd name="connsiteY0" fmla="*/ 1996980 h 2084083"/>
                      <a:gd name="connsiteX1" fmla="*/ 195509 w 246011"/>
                      <a:gd name="connsiteY1" fmla="*/ 0 h 2084083"/>
                      <a:gd name="connsiteX2" fmla="*/ 246012 w 246011"/>
                      <a:gd name="connsiteY2" fmla="*/ 1957667 h 2084083"/>
                      <a:gd name="connsiteX3" fmla="*/ 103054 w 246011"/>
                      <a:gd name="connsiteY3" fmla="*/ 1996980 h 2084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6011" h="2084083">
                        <a:moveTo>
                          <a:pt x="103054" y="1996980"/>
                        </a:moveTo>
                        <a:cubicBezTo>
                          <a:pt x="113580" y="1385442"/>
                          <a:pt x="-188587" y="975565"/>
                          <a:pt x="195509" y="0"/>
                        </a:cubicBezTo>
                        <a:cubicBezTo>
                          <a:pt x="-80168" y="950835"/>
                          <a:pt x="150793" y="1347728"/>
                          <a:pt x="246012" y="1957667"/>
                        </a:cubicBezTo>
                        <a:cubicBezTo>
                          <a:pt x="94418" y="2217943"/>
                          <a:pt x="208800" y="1995381"/>
                          <a:pt x="103054" y="1996980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520" name="Group 519"/>
                  <p:cNvGrpSpPr/>
                  <p:nvPr/>
                </p:nvGrpSpPr>
                <p:grpSpPr>
                  <a:xfrm>
                    <a:off x="7797822" y="3365070"/>
                    <a:ext cx="630357" cy="882808"/>
                    <a:chOff x="7797822" y="3365070"/>
                    <a:chExt cx="630357" cy="882808"/>
                  </a:xfrm>
                </p:grpSpPr>
                <p:sp>
                  <p:nvSpPr>
                    <p:cNvPr id="521" name="Oval 214"/>
                    <p:cNvSpPr/>
                    <p:nvPr/>
                  </p:nvSpPr>
                  <p:spPr>
                    <a:xfrm>
                      <a:off x="7938643" y="3365070"/>
                      <a:ext cx="361154" cy="793087"/>
                    </a:xfrm>
                    <a:custGeom>
                      <a:avLst/>
                      <a:gdLst>
                        <a:gd name="connsiteX0" fmla="*/ 0 w 452582"/>
                        <a:gd name="connsiteY0" fmla="*/ 371580 h 743160"/>
                        <a:gd name="connsiteX1" fmla="*/ 226291 w 452582"/>
                        <a:gd name="connsiteY1" fmla="*/ 0 h 743160"/>
                        <a:gd name="connsiteX2" fmla="*/ 452582 w 452582"/>
                        <a:gd name="connsiteY2" fmla="*/ 371580 h 743160"/>
                        <a:gd name="connsiteX3" fmla="*/ 226291 w 452582"/>
                        <a:gd name="connsiteY3" fmla="*/ 743160 h 743160"/>
                        <a:gd name="connsiteX4" fmla="*/ 0 w 452582"/>
                        <a:gd name="connsiteY4" fmla="*/ 371580 h 743160"/>
                        <a:gd name="connsiteX0" fmla="*/ 0 w 340360"/>
                        <a:gd name="connsiteY0" fmla="*/ 379900 h 743176"/>
                        <a:gd name="connsiteX1" fmla="*/ 114069 w 340360"/>
                        <a:gd name="connsiteY1" fmla="*/ 8 h 743176"/>
                        <a:gd name="connsiteX2" fmla="*/ 340360 w 340360"/>
                        <a:gd name="connsiteY2" fmla="*/ 371588 h 743176"/>
                        <a:gd name="connsiteX3" fmla="*/ 114069 w 340360"/>
                        <a:gd name="connsiteY3" fmla="*/ 743168 h 743176"/>
                        <a:gd name="connsiteX4" fmla="*/ 0 w 340360"/>
                        <a:gd name="connsiteY4" fmla="*/ 379900 h 743176"/>
                        <a:gd name="connsiteX0" fmla="*/ 0 w 290484"/>
                        <a:gd name="connsiteY0" fmla="*/ 379895 h 743165"/>
                        <a:gd name="connsiteX1" fmla="*/ 114069 w 290484"/>
                        <a:gd name="connsiteY1" fmla="*/ 3 h 743165"/>
                        <a:gd name="connsiteX2" fmla="*/ 290484 w 290484"/>
                        <a:gd name="connsiteY2" fmla="*/ 375740 h 743165"/>
                        <a:gd name="connsiteX3" fmla="*/ 114069 w 290484"/>
                        <a:gd name="connsiteY3" fmla="*/ 743163 h 743165"/>
                        <a:gd name="connsiteX4" fmla="*/ 0 w 290484"/>
                        <a:gd name="connsiteY4" fmla="*/ 379895 h 743165"/>
                        <a:gd name="connsiteX0" fmla="*/ 24 w 290508"/>
                        <a:gd name="connsiteY0" fmla="*/ 429770 h 793039"/>
                        <a:gd name="connsiteX1" fmla="*/ 105780 w 290508"/>
                        <a:gd name="connsiteY1" fmla="*/ 1 h 793039"/>
                        <a:gd name="connsiteX2" fmla="*/ 290508 w 290508"/>
                        <a:gd name="connsiteY2" fmla="*/ 425615 h 793039"/>
                        <a:gd name="connsiteX3" fmla="*/ 114093 w 290508"/>
                        <a:gd name="connsiteY3" fmla="*/ 793038 h 793039"/>
                        <a:gd name="connsiteX4" fmla="*/ 24 w 290508"/>
                        <a:gd name="connsiteY4" fmla="*/ 429770 h 793039"/>
                        <a:gd name="connsiteX0" fmla="*/ 17 w 319596"/>
                        <a:gd name="connsiteY0" fmla="*/ 433932 h 793049"/>
                        <a:gd name="connsiteX1" fmla="*/ 134868 w 319596"/>
                        <a:gd name="connsiteY1" fmla="*/ 6 h 793049"/>
                        <a:gd name="connsiteX2" fmla="*/ 319596 w 319596"/>
                        <a:gd name="connsiteY2" fmla="*/ 425620 h 793049"/>
                        <a:gd name="connsiteX3" fmla="*/ 143181 w 319596"/>
                        <a:gd name="connsiteY3" fmla="*/ 793043 h 793049"/>
                        <a:gd name="connsiteX4" fmla="*/ 17 w 319596"/>
                        <a:gd name="connsiteY4" fmla="*/ 433932 h 793049"/>
                        <a:gd name="connsiteX0" fmla="*/ 12 w 361154"/>
                        <a:gd name="connsiteY0" fmla="*/ 442264 h 793087"/>
                        <a:gd name="connsiteX1" fmla="*/ 176426 w 361154"/>
                        <a:gd name="connsiteY1" fmla="*/ 25 h 793087"/>
                        <a:gd name="connsiteX2" fmla="*/ 361154 w 361154"/>
                        <a:gd name="connsiteY2" fmla="*/ 425639 h 793087"/>
                        <a:gd name="connsiteX3" fmla="*/ 184739 w 361154"/>
                        <a:gd name="connsiteY3" fmla="*/ 793062 h 793087"/>
                        <a:gd name="connsiteX4" fmla="*/ 12 w 361154"/>
                        <a:gd name="connsiteY4" fmla="*/ 442264 h 79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1154" h="793087">
                          <a:moveTo>
                            <a:pt x="12" y="442264"/>
                          </a:moveTo>
                          <a:cubicBezTo>
                            <a:pt x="-1373" y="310091"/>
                            <a:pt x="116236" y="2796"/>
                            <a:pt x="176426" y="25"/>
                          </a:cubicBezTo>
                          <a:cubicBezTo>
                            <a:pt x="236616" y="-2746"/>
                            <a:pt x="361154" y="220421"/>
                            <a:pt x="361154" y="425639"/>
                          </a:cubicBezTo>
                          <a:cubicBezTo>
                            <a:pt x="361154" y="630857"/>
                            <a:pt x="244929" y="790291"/>
                            <a:pt x="184739" y="793062"/>
                          </a:cubicBezTo>
                          <a:cubicBezTo>
                            <a:pt x="124549" y="795833"/>
                            <a:pt x="1397" y="574437"/>
                            <a:pt x="12" y="44226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rgbClr val="B889DB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22" name="Isosceles Triangle 6"/>
                    <p:cNvSpPr/>
                    <p:nvPr/>
                  </p:nvSpPr>
                  <p:spPr>
                    <a:xfrm rot="21096580">
                      <a:off x="7850569" y="3435899"/>
                      <a:ext cx="344420" cy="80856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595 w 1191263"/>
                        <a:gd name="connsiteY0" fmla="*/ 1449271 h 2101211"/>
                        <a:gd name="connsiteX1" fmla="*/ 676101 w 1191263"/>
                        <a:gd name="connsiteY1" fmla="*/ 17 h 2101211"/>
                        <a:gd name="connsiteX2" fmla="*/ 1191263 w 1191263"/>
                        <a:gd name="connsiteY2" fmla="*/ 1297587 h 2101211"/>
                        <a:gd name="connsiteX3" fmla="*/ 8595 w 1191263"/>
                        <a:gd name="connsiteY3" fmla="*/ 1449271 h 2101211"/>
                        <a:gd name="connsiteX0" fmla="*/ 7451 w 1283789"/>
                        <a:gd name="connsiteY0" fmla="*/ 1458379 h 2106920"/>
                        <a:gd name="connsiteX1" fmla="*/ 768627 w 1283789"/>
                        <a:gd name="connsiteY1" fmla="*/ 17 h 2106920"/>
                        <a:gd name="connsiteX2" fmla="*/ 1283789 w 1283789"/>
                        <a:gd name="connsiteY2" fmla="*/ 1297587 h 2106920"/>
                        <a:gd name="connsiteX3" fmla="*/ 7451 w 1283789"/>
                        <a:gd name="connsiteY3" fmla="*/ 1458379 h 2106920"/>
                        <a:gd name="connsiteX0" fmla="*/ 9903 w 1111853"/>
                        <a:gd name="connsiteY0" fmla="*/ 1449626 h 2101433"/>
                        <a:gd name="connsiteX1" fmla="*/ 596691 w 1111853"/>
                        <a:gd name="connsiteY1" fmla="*/ 17 h 2101433"/>
                        <a:gd name="connsiteX2" fmla="*/ 1111853 w 1111853"/>
                        <a:gd name="connsiteY2" fmla="*/ 1297587 h 2101433"/>
                        <a:gd name="connsiteX3" fmla="*/ 9903 w 1111853"/>
                        <a:gd name="connsiteY3" fmla="*/ 1449626 h 2101433"/>
                        <a:gd name="connsiteX0" fmla="*/ 8479 w 1199469"/>
                        <a:gd name="connsiteY0" fmla="*/ 1504810 h 2136453"/>
                        <a:gd name="connsiteX1" fmla="*/ 684307 w 1199469"/>
                        <a:gd name="connsiteY1" fmla="*/ 17 h 2136453"/>
                        <a:gd name="connsiteX2" fmla="*/ 1199469 w 1199469"/>
                        <a:gd name="connsiteY2" fmla="*/ 1297587 h 2136453"/>
                        <a:gd name="connsiteX3" fmla="*/ 8479 w 1199469"/>
                        <a:gd name="connsiteY3" fmla="*/ 1504810 h 2136453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50938 w 945915"/>
                        <a:gd name="connsiteY0" fmla="*/ 1504818 h 2184517"/>
                        <a:gd name="connsiteX1" fmla="*/ 726766 w 945915"/>
                        <a:gd name="connsiteY1" fmla="*/ 25 h 2184517"/>
                        <a:gd name="connsiteX2" fmla="*/ 945916 w 945915"/>
                        <a:gd name="connsiteY2" fmla="*/ 1424906 h 2184517"/>
                        <a:gd name="connsiteX3" fmla="*/ 50938 w 945915"/>
                        <a:gd name="connsiteY3" fmla="*/ 1504818 h 21845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45915" h="2184517">
                          <a:moveTo>
                            <a:pt x="50938" y="1504818"/>
                          </a:moveTo>
                          <a:cubicBezTo>
                            <a:pt x="-195263" y="629198"/>
                            <a:pt x="519975" y="-4658"/>
                            <a:pt x="726766" y="25"/>
                          </a:cubicBezTo>
                          <a:cubicBezTo>
                            <a:pt x="795094" y="782319"/>
                            <a:pt x="858418" y="536342"/>
                            <a:pt x="945916" y="1424906"/>
                          </a:cubicBezTo>
                          <a:cubicBezTo>
                            <a:pt x="795717" y="2179773"/>
                            <a:pt x="495128" y="2632486"/>
                            <a:pt x="50938" y="150481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2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9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23" name="Isosceles Triangle 6"/>
                    <p:cNvSpPr/>
                    <p:nvPr/>
                  </p:nvSpPr>
                  <p:spPr>
                    <a:xfrm rot="503420" flipH="1">
                      <a:off x="8078107" y="3420659"/>
                      <a:ext cx="348310" cy="79631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6806 w 917342"/>
                        <a:gd name="connsiteY0" fmla="*/ 1293007 h 2026366"/>
                        <a:gd name="connsiteX1" fmla="*/ 812421 w 917342"/>
                        <a:gd name="connsiteY1" fmla="*/ 1 h 2026366"/>
                        <a:gd name="connsiteX2" fmla="*/ 917343 w 917342"/>
                        <a:gd name="connsiteY2" fmla="*/ 1340205 h 2026366"/>
                        <a:gd name="connsiteX3" fmla="*/ 6806 w 917342"/>
                        <a:gd name="connsiteY3" fmla="*/ 1293007 h 2026366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021 w 956600"/>
                        <a:gd name="connsiteY0" fmla="*/ 1346555 h 2151429"/>
                        <a:gd name="connsiteX1" fmla="*/ 911974 w 956600"/>
                        <a:gd name="connsiteY1" fmla="*/ 1 h 2151429"/>
                        <a:gd name="connsiteX2" fmla="*/ 916558 w 956600"/>
                        <a:gd name="connsiteY2" fmla="*/ 1393753 h 2151429"/>
                        <a:gd name="connsiteX3" fmla="*/ 6021 w 956600"/>
                        <a:gd name="connsiteY3" fmla="*/ 1346555 h 21514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56600" h="2151429">
                          <a:moveTo>
                            <a:pt x="6021" y="1346555"/>
                          </a:moveTo>
                          <a:cubicBezTo>
                            <a:pt x="-77243" y="846452"/>
                            <a:pt x="727767" y="-1403"/>
                            <a:pt x="911974" y="1"/>
                          </a:cubicBezTo>
                          <a:cubicBezTo>
                            <a:pt x="657804" y="701452"/>
                            <a:pt x="829060" y="505189"/>
                            <a:pt x="916558" y="1393753"/>
                          </a:cubicBezTo>
                          <a:cubicBezTo>
                            <a:pt x="1128665" y="2348750"/>
                            <a:pt x="450211" y="2474223"/>
                            <a:pt x="6021" y="134655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000">
                          <a:srgbClr val="92D050"/>
                        </a:gs>
                        <a:gs pos="5400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24" name="Isosceles Triangle 6"/>
                    <p:cNvSpPr/>
                    <p:nvPr/>
                  </p:nvSpPr>
                  <p:spPr>
                    <a:xfrm rot="1462323" flipH="1">
                      <a:off x="8076343" y="3574228"/>
                      <a:ext cx="351836" cy="673650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99 w 1227340"/>
                        <a:gd name="connsiteY0" fmla="*/ 1481898 h 2190301"/>
                        <a:gd name="connsiteX1" fmla="*/ 705401 w 1227340"/>
                        <a:gd name="connsiteY1" fmla="*/ 18 h 2190301"/>
                        <a:gd name="connsiteX2" fmla="*/ 1227340 w 1227340"/>
                        <a:gd name="connsiteY2" fmla="*/ 1471717 h 2190301"/>
                        <a:gd name="connsiteX3" fmla="*/ 8199 w 1227340"/>
                        <a:gd name="connsiteY3" fmla="*/ 1481898 h 2190301"/>
                        <a:gd name="connsiteX0" fmla="*/ 6892 w 1346906"/>
                        <a:gd name="connsiteY0" fmla="*/ 1291152 h 2087391"/>
                        <a:gd name="connsiteX1" fmla="*/ 824967 w 1346906"/>
                        <a:gd name="connsiteY1" fmla="*/ 22 h 2087391"/>
                        <a:gd name="connsiteX2" fmla="*/ 1346906 w 1346906"/>
                        <a:gd name="connsiteY2" fmla="*/ 1471721 h 2087391"/>
                        <a:gd name="connsiteX3" fmla="*/ 6892 w 1346906"/>
                        <a:gd name="connsiteY3" fmla="*/ 1291152 h 2087391"/>
                        <a:gd name="connsiteX0" fmla="*/ 6892 w 1346906"/>
                        <a:gd name="connsiteY0" fmla="*/ 1291152 h 2217075"/>
                        <a:gd name="connsiteX1" fmla="*/ 824967 w 1346906"/>
                        <a:gd name="connsiteY1" fmla="*/ 22 h 2217075"/>
                        <a:gd name="connsiteX2" fmla="*/ 1346906 w 1346906"/>
                        <a:gd name="connsiteY2" fmla="*/ 1471721 h 2217075"/>
                        <a:gd name="connsiteX3" fmla="*/ 6892 w 1346906"/>
                        <a:gd name="connsiteY3" fmla="*/ 1291152 h 2217075"/>
                        <a:gd name="connsiteX0" fmla="*/ 6892 w 1346906"/>
                        <a:gd name="connsiteY0" fmla="*/ 1291152 h 2174095"/>
                        <a:gd name="connsiteX1" fmla="*/ 824967 w 1346906"/>
                        <a:gd name="connsiteY1" fmla="*/ 22 h 2174095"/>
                        <a:gd name="connsiteX2" fmla="*/ 1346906 w 1346906"/>
                        <a:gd name="connsiteY2" fmla="*/ 1471721 h 2174095"/>
                        <a:gd name="connsiteX3" fmla="*/ 751864 w 1346906"/>
                        <a:gd name="connsiteY3" fmla="*/ 2172370 h 2174095"/>
                        <a:gd name="connsiteX4" fmla="*/ 6892 w 1346906"/>
                        <a:gd name="connsiteY4" fmla="*/ 1291152 h 2174095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5051 w 1345065"/>
                        <a:gd name="connsiteY0" fmla="*/ 1475936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1 w 1345065"/>
                        <a:gd name="connsiteY4" fmla="*/ 1475936 h 2526061"/>
                        <a:gd name="connsiteX0" fmla="*/ 5050 w 1345065"/>
                        <a:gd name="connsiteY0" fmla="*/ 1475932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0 w 1345065"/>
                        <a:gd name="connsiteY4" fmla="*/ 1475932 h 2526061"/>
                        <a:gd name="connsiteX0" fmla="*/ 1124 w 1341139"/>
                        <a:gd name="connsiteY0" fmla="*/ 1475939 h 2526068"/>
                        <a:gd name="connsiteX1" fmla="*/ 1095632 w 1341139"/>
                        <a:gd name="connsiteY1" fmla="*/ 23 h 2526068"/>
                        <a:gd name="connsiteX2" fmla="*/ 1341139 w 1341139"/>
                        <a:gd name="connsiteY2" fmla="*/ 1656512 h 2526068"/>
                        <a:gd name="connsiteX3" fmla="*/ 738449 w 1341139"/>
                        <a:gd name="connsiteY3" fmla="*/ 2524856 h 2526068"/>
                        <a:gd name="connsiteX4" fmla="*/ 1124 w 1341139"/>
                        <a:gd name="connsiteY4" fmla="*/ 1475939 h 2526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41139" h="2526068">
                          <a:moveTo>
                            <a:pt x="1124" y="1475939"/>
                          </a:moveTo>
                          <a:cubicBezTo>
                            <a:pt x="-36616" y="688132"/>
                            <a:pt x="888841" y="-4660"/>
                            <a:pt x="1095632" y="23"/>
                          </a:cubicBezTo>
                          <a:cubicBezTo>
                            <a:pt x="1168856" y="1149598"/>
                            <a:pt x="1253641" y="767948"/>
                            <a:pt x="1341139" y="1656512"/>
                          </a:cubicBezTo>
                          <a:cubicBezTo>
                            <a:pt x="1328955" y="2018570"/>
                            <a:pt x="961785" y="2554951"/>
                            <a:pt x="738449" y="2524856"/>
                          </a:cubicBezTo>
                          <a:cubicBezTo>
                            <a:pt x="515113" y="2494761"/>
                            <a:pt x="-11060" y="1837997"/>
                            <a:pt x="1124" y="147593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3000">
                          <a:srgbClr val="92D050"/>
                        </a:gs>
                        <a:gs pos="100000">
                          <a:schemeClr val="accent6">
                            <a:lumMod val="5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25" name="Isosceles Triangle 6"/>
                    <p:cNvSpPr/>
                    <p:nvPr/>
                  </p:nvSpPr>
                  <p:spPr>
                    <a:xfrm rot="18906817" flipH="1">
                      <a:off x="7797822" y="3623954"/>
                      <a:ext cx="379253" cy="61930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10868 w 1230009"/>
                        <a:gd name="connsiteY0" fmla="*/ 1159644 h 1868047"/>
                        <a:gd name="connsiteX1" fmla="*/ 528393 w 1230009"/>
                        <a:gd name="connsiteY1" fmla="*/ 4 h 1868047"/>
                        <a:gd name="connsiteX2" fmla="*/ 1230009 w 1230009"/>
                        <a:gd name="connsiteY2" fmla="*/ 1149463 h 1868047"/>
                        <a:gd name="connsiteX3" fmla="*/ 10868 w 1230009"/>
                        <a:gd name="connsiteY3" fmla="*/ 1159644 h 1868047"/>
                        <a:gd name="connsiteX0" fmla="*/ 10868 w 1230009"/>
                        <a:gd name="connsiteY0" fmla="*/ 1159644 h 1582352"/>
                        <a:gd name="connsiteX1" fmla="*/ 528393 w 1230009"/>
                        <a:gd name="connsiteY1" fmla="*/ 4 h 1582352"/>
                        <a:gd name="connsiteX2" fmla="*/ 1230009 w 1230009"/>
                        <a:gd name="connsiteY2" fmla="*/ 1149463 h 1582352"/>
                        <a:gd name="connsiteX3" fmla="*/ 10868 w 1230009"/>
                        <a:gd name="connsiteY3" fmla="*/ 1159644 h 1582352"/>
                        <a:gd name="connsiteX0" fmla="*/ 10868 w 1055602"/>
                        <a:gd name="connsiteY0" fmla="*/ 1159644 h 1858223"/>
                        <a:gd name="connsiteX1" fmla="*/ 528393 w 1055602"/>
                        <a:gd name="connsiteY1" fmla="*/ 4 h 1858223"/>
                        <a:gd name="connsiteX2" fmla="*/ 1055601 w 1055602"/>
                        <a:gd name="connsiteY2" fmla="*/ 1540326 h 1858223"/>
                        <a:gd name="connsiteX3" fmla="*/ 10868 w 1055602"/>
                        <a:gd name="connsiteY3" fmla="*/ 1159644 h 1858223"/>
                        <a:gd name="connsiteX0" fmla="*/ 10868 w 1090871"/>
                        <a:gd name="connsiteY0" fmla="*/ 1159644 h 1858223"/>
                        <a:gd name="connsiteX1" fmla="*/ 528393 w 1090871"/>
                        <a:gd name="connsiteY1" fmla="*/ 4 h 1858223"/>
                        <a:gd name="connsiteX2" fmla="*/ 1055601 w 1090871"/>
                        <a:gd name="connsiteY2" fmla="*/ 1540326 h 1858223"/>
                        <a:gd name="connsiteX3" fmla="*/ 10868 w 1090871"/>
                        <a:gd name="connsiteY3" fmla="*/ 1159644 h 1858223"/>
                        <a:gd name="connsiteX0" fmla="*/ 22837 w 1093497"/>
                        <a:gd name="connsiteY0" fmla="*/ 991737 h 1690316"/>
                        <a:gd name="connsiteX1" fmla="*/ 281457 w 1093497"/>
                        <a:gd name="connsiteY1" fmla="*/ 2 h 1690316"/>
                        <a:gd name="connsiteX2" fmla="*/ 1067570 w 1093497"/>
                        <a:gd name="connsiteY2" fmla="*/ 1372419 h 1690316"/>
                        <a:gd name="connsiteX3" fmla="*/ 22837 w 1093497"/>
                        <a:gd name="connsiteY3" fmla="*/ 991737 h 1690316"/>
                        <a:gd name="connsiteX0" fmla="*/ 22837 w 1108572"/>
                        <a:gd name="connsiteY0" fmla="*/ 991737 h 1690316"/>
                        <a:gd name="connsiteX1" fmla="*/ 281457 w 1108572"/>
                        <a:gd name="connsiteY1" fmla="*/ 2 h 1690316"/>
                        <a:gd name="connsiteX2" fmla="*/ 1067570 w 1108572"/>
                        <a:gd name="connsiteY2" fmla="*/ 1372419 h 1690316"/>
                        <a:gd name="connsiteX3" fmla="*/ 22837 w 1108572"/>
                        <a:gd name="connsiteY3" fmla="*/ 991737 h 1690316"/>
                        <a:gd name="connsiteX0" fmla="*/ 8075 w 1093810"/>
                        <a:gd name="connsiteY0" fmla="*/ 991734 h 1690313"/>
                        <a:gd name="connsiteX1" fmla="*/ 266695 w 1093810"/>
                        <a:gd name="connsiteY1" fmla="*/ -1 h 1690313"/>
                        <a:gd name="connsiteX2" fmla="*/ 1052808 w 1093810"/>
                        <a:gd name="connsiteY2" fmla="*/ 1372416 h 1690313"/>
                        <a:gd name="connsiteX3" fmla="*/ 8075 w 1093810"/>
                        <a:gd name="connsiteY3" fmla="*/ 991734 h 1690313"/>
                        <a:gd name="connsiteX0" fmla="*/ 20256 w 827115"/>
                        <a:gd name="connsiteY0" fmla="*/ 1216365 h 1748687"/>
                        <a:gd name="connsiteX1" fmla="*/ 0 w 827115"/>
                        <a:gd name="connsiteY1" fmla="*/ -1 h 1748687"/>
                        <a:gd name="connsiteX2" fmla="*/ 786113 w 827115"/>
                        <a:gd name="connsiteY2" fmla="*/ 1372416 h 1748687"/>
                        <a:gd name="connsiteX3" fmla="*/ 20256 w 827115"/>
                        <a:gd name="connsiteY3" fmla="*/ 1216365 h 1748687"/>
                        <a:gd name="connsiteX0" fmla="*/ 20256 w 827115"/>
                        <a:gd name="connsiteY0" fmla="*/ 1216365 h 1558985"/>
                        <a:gd name="connsiteX1" fmla="*/ 0 w 827115"/>
                        <a:gd name="connsiteY1" fmla="*/ -1 h 1558985"/>
                        <a:gd name="connsiteX2" fmla="*/ 786113 w 827115"/>
                        <a:gd name="connsiteY2" fmla="*/ 1372416 h 1558985"/>
                        <a:gd name="connsiteX3" fmla="*/ 20256 w 827115"/>
                        <a:gd name="connsiteY3" fmla="*/ 1216365 h 1558985"/>
                        <a:gd name="connsiteX0" fmla="*/ 20256 w 782066"/>
                        <a:gd name="connsiteY0" fmla="*/ 1216365 h 1616097"/>
                        <a:gd name="connsiteX1" fmla="*/ 0 w 782066"/>
                        <a:gd name="connsiteY1" fmla="*/ -1 h 1616097"/>
                        <a:gd name="connsiteX2" fmla="*/ 737780 w 782066"/>
                        <a:gd name="connsiteY2" fmla="*/ 1455751 h 1616097"/>
                        <a:gd name="connsiteX3" fmla="*/ 20256 w 782066"/>
                        <a:gd name="connsiteY3" fmla="*/ 1216365 h 1616097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845380"/>
                        <a:gd name="connsiteY0" fmla="*/ 1110146 h 1589304"/>
                        <a:gd name="connsiteX1" fmla="*/ 0 w 845380"/>
                        <a:gd name="connsiteY1" fmla="*/ -1 h 1589304"/>
                        <a:gd name="connsiteX2" fmla="*/ 805575 w 845380"/>
                        <a:gd name="connsiteY2" fmla="*/ 1454401 h 1589304"/>
                        <a:gd name="connsiteX3" fmla="*/ 168003 w 845380"/>
                        <a:gd name="connsiteY3" fmla="*/ 1110146 h 1589304"/>
                        <a:gd name="connsiteX0" fmla="*/ 168003 w 845380"/>
                        <a:gd name="connsiteY0" fmla="*/ 1110146 h 1625280"/>
                        <a:gd name="connsiteX1" fmla="*/ 0 w 845380"/>
                        <a:gd name="connsiteY1" fmla="*/ -1 h 1625280"/>
                        <a:gd name="connsiteX2" fmla="*/ 805575 w 845380"/>
                        <a:gd name="connsiteY2" fmla="*/ 1454401 h 1625280"/>
                        <a:gd name="connsiteX3" fmla="*/ 168003 w 845380"/>
                        <a:gd name="connsiteY3" fmla="*/ 1110146 h 1625280"/>
                        <a:gd name="connsiteX0" fmla="*/ 321154 w 991018"/>
                        <a:gd name="connsiteY0" fmla="*/ 1164980 h 1680114"/>
                        <a:gd name="connsiteX1" fmla="*/ 0 w 991018"/>
                        <a:gd name="connsiteY1" fmla="*/ 1 h 1680114"/>
                        <a:gd name="connsiteX2" fmla="*/ 958726 w 991018"/>
                        <a:gd name="connsiteY2" fmla="*/ 1509235 h 1680114"/>
                        <a:gd name="connsiteX3" fmla="*/ 321154 w 991018"/>
                        <a:gd name="connsiteY3" fmla="*/ 1164980 h 1680114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66281"/>
                        <a:gd name="connsiteY0" fmla="*/ 934844 h 1673187"/>
                        <a:gd name="connsiteX1" fmla="*/ 0 w 966281"/>
                        <a:gd name="connsiteY1" fmla="*/ 1 h 1673187"/>
                        <a:gd name="connsiteX2" fmla="*/ 932921 w 966281"/>
                        <a:gd name="connsiteY2" fmla="*/ 1546587 h 1673187"/>
                        <a:gd name="connsiteX3" fmla="*/ 250914 w 966281"/>
                        <a:gd name="connsiteY3" fmla="*/ 934844 h 1673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6281" h="1673187">
                          <a:moveTo>
                            <a:pt x="250914" y="934844"/>
                          </a:moveTo>
                          <a:cubicBezTo>
                            <a:pt x="213586" y="440572"/>
                            <a:pt x="252022" y="620244"/>
                            <a:pt x="0" y="1"/>
                          </a:cubicBezTo>
                          <a:cubicBezTo>
                            <a:pt x="509461" y="185064"/>
                            <a:pt x="1115959" y="539014"/>
                            <a:pt x="932921" y="1546587"/>
                          </a:cubicBezTo>
                          <a:cubicBezTo>
                            <a:pt x="622396" y="1950422"/>
                            <a:pt x="443214" y="1290119"/>
                            <a:pt x="250914" y="9348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87611">
                          <a:schemeClr val="accent6">
                            <a:lumMod val="50000"/>
                          </a:schemeClr>
                        </a:gs>
                        <a:gs pos="49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</p:grpSp>
            </p:grpSp>
            <p:grpSp>
              <p:nvGrpSpPr>
                <p:cNvPr id="392" name="Group 391"/>
                <p:cNvGrpSpPr/>
                <p:nvPr/>
              </p:nvGrpSpPr>
              <p:grpSpPr>
                <a:xfrm rot="15583395">
                  <a:off x="3283197" y="3553378"/>
                  <a:ext cx="1428914" cy="920521"/>
                  <a:chOff x="3543913" y="4578013"/>
                  <a:chExt cx="1428914" cy="920521"/>
                </a:xfrm>
              </p:grpSpPr>
              <p:sp>
                <p:nvSpPr>
                  <p:cNvPr id="512" name="Isosceles Triangle 3"/>
                  <p:cNvSpPr/>
                  <p:nvPr/>
                </p:nvSpPr>
                <p:spPr>
                  <a:xfrm rot="6983752" flipH="1">
                    <a:off x="4080467" y="4041459"/>
                    <a:ext cx="236219" cy="1309328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245616"/>
                      <a:gd name="connsiteY0" fmla="*/ 2024492 h 2111595"/>
                      <a:gd name="connsiteX1" fmla="*/ 0 w 245616"/>
                      <a:gd name="connsiteY1" fmla="*/ 0 h 2111595"/>
                      <a:gd name="connsiteX2" fmla="*/ 245616 w 245616"/>
                      <a:gd name="connsiteY2" fmla="*/ 1985179 h 2111595"/>
                      <a:gd name="connsiteX3" fmla="*/ 102658 w 245616"/>
                      <a:gd name="connsiteY3" fmla="*/ 2024492 h 2111595"/>
                      <a:gd name="connsiteX0" fmla="*/ 102658 w 380958"/>
                      <a:gd name="connsiteY0" fmla="*/ 2024492 h 2111595"/>
                      <a:gd name="connsiteX1" fmla="*/ 0 w 380958"/>
                      <a:gd name="connsiteY1" fmla="*/ 0 h 2111595"/>
                      <a:gd name="connsiteX2" fmla="*/ 245616 w 380958"/>
                      <a:gd name="connsiteY2" fmla="*/ 1985179 h 2111595"/>
                      <a:gd name="connsiteX3" fmla="*/ 102658 w 380958"/>
                      <a:gd name="connsiteY3" fmla="*/ 2024492 h 2111595"/>
                      <a:gd name="connsiteX0" fmla="*/ 102658 w 380958"/>
                      <a:gd name="connsiteY0" fmla="*/ 2024492 h 2111595"/>
                      <a:gd name="connsiteX1" fmla="*/ 0 w 380958"/>
                      <a:gd name="connsiteY1" fmla="*/ 0 h 2111595"/>
                      <a:gd name="connsiteX2" fmla="*/ 245616 w 380958"/>
                      <a:gd name="connsiteY2" fmla="*/ 1985179 h 2111595"/>
                      <a:gd name="connsiteX3" fmla="*/ 102658 w 380958"/>
                      <a:gd name="connsiteY3" fmla="*/ 2024492 h 2111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0958" h="2111595">
                        <a:moveTo>
                          <a:pt x="102658" y="2024492"/>
                        </a:moveTo>
                        <a:cubicBezTo>
                          <a:pt x="113184" y="1412954"/>
                          <a:pt x="587482" y="839000"/>
                          <a:pt x="0" y="0"/>
                        </a:cubicBezTo>
                        <a:cubicBezTo>
                          <a:pt x="745182" y="622967"/>
                          <a:pt x="150397" y="1375240"/>
                          <a:pt x="245616" y="1985179"/>
                        </a:cubicBezTo>
                        <a:cubicBezTo>
                          <a:pt x="94022" y="2245455"/>
                          <a:pt x="208404" y="2022893"/>
                          <a:pt x="102658" y="2024492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513" name="Group 512"/>
                  <p:cNvGrpSpPr/>
                  <p:nvPr/>
                </p:nvGrpSpPr>
                <p:grpSpPr>
                  <a:xfrm rot="9132088">
                    <a:off x="4581964" y="4951135"/>
                    <a:ext cx="390863" cy="547399"/>
                    <a:chOff x="7797822" y="3365070"/>
                    <a:chExt cx="630357" cy="882808"/>
                  </a:xfrm>
                </p:grpSpPr>
                <p:sp>
                  <p:nvSpPr>
                    <p:cNvPr id="514" name="Oval 214"/>
                    <p:cNvSpPr/>
                    <p:nvPr/>
                  </p:nvSpPr>
                  <p:spPr>
                    <a:xfrm>
                      <a:off x="7938643" y="3365070"/>
                      <a:ext cx="361154" cy="793087"/>
                    </a:xfrm>
                    <a:custGeom>
                      <a:avLst/>
                      <a:gdLst>
                        <a:gd name="connsiteX0" fmla="*/ 0 w 452582"/>
                        <a:gd name="connsiteY0" fmla="*/ 371580 h 743160"/>
                        <a:gd name="connsiteX1" fmla="*/ 226291 w 452582"/>
                        <a:gd name="connsiteY1" fmla="*/ 0 h 743160"/>
                        <a:gd name="connsiteX2" fmla="*/ 452582 w 452582"/>
                        <a:gd name="connsiteY2" fmla="*/ 371580 h 743160"/>
                        <a:gd name="connsiteX3" fmla="*/ 226291 w 452582"/>
                        <a:gd name="connsiteY3" fmla="*/ 743160 h 743160"/>
                        <a:gd name="connsiteX4" fmla="*/ 0 w 452582"/>
                        <a:gd name="connsiteY4" fmla="*/ 371580 h 743160"/>
                        <a:gd name="connsiteX0" fmla="*/ 0 w 340360"/>
                        <a:gd name="connsiteY0" fmla="*/ 379900 h 743176"/>
                        <a:gd name="connsiteX1" fmla="*/ 114069 w 340360"/>
                        <a:gd name="connsiteY1" fmla="*/ 8 h 743176"/>
                        <a:gd name="connsiteX2" fmla="*/ 340360 w 340360"/>
                        <a:gd name="connsiteY2" fmla="*/ 371588 h 743176"/>
                        <a:gd name="connsiteX3" fmla="*/ 114069 w 340360"/>
                        <a:gd name="connsiteY3" fmla="*/ 743168 h 743176"/>
                        <a:gd name="connsiteX4" fmla="*/ 0 w 340360"/>
                        <a:gd name="connsiteY4" fmla="*/ 379900 h 743176"/>
                        <a:gd name="connsiteX0" fmla="*/ 0 w 290484"/>
                        <a:gd name="connsiteY0" fmla="*/ 379895 h 743165"/>
                        <a:gd name="connsiteX1" fmla="*/ 114069 w 290484"/>
                        <a:gd name="connsiteY1" fmla="*/ 3 h 743165"/>
                        <a:gd name="connsiteX2" fmla="*/ 290484 w 290484"/>
                        <a:gd name="connsiteY2" fmla="*/ 375740 h 743165"/>
                        <a:gd name="connsiteX3" fmla="*/ 114069 w 290484"/>
                        <a:gd name="connsiteY3" fmla="*/ 743163 h 743165"/>
                        <a:gd name="connsiteX4" fmla="*/ 0 w 290484"/>
                        <a:gd name="connsiteY4" fmla="*/ 379895 h 743165"/>
                        <a:gd name="connsiteX0" fmla="*/ 24 w 290508"/>
                        <a:gd name="connsiteY0" fmla="*/ 429770 h 793039"/>
                        <a:gd name="connsiteX1" fmla="*/ 105780 w 290508"/>
                        <a:gd name="connsiteY1" fmla="*/ 1 h 793039"/>
                        <a:gd name="connsiteX2" fmla="*/ 290508 w 290508"/>
                        <a:gd name="connsiteY2" fmla="*/ 425615 h 793039"/>
                        <a:gd name="connsiteX3" fmla="*/ 114093 w 290508"/>
                        <a:gd name="connsiteY3" fmla="*/ 793038 h 793039"/>
                        <a:gd name="connsiteX4" fmla="*/ 24 w 290508"/>
                        <a:gd name="connsiteY4" fmla="*/ 429770 h 793039"/>
                        <a:gd name="connsiteX0" fmla="*/ 17 w 319596"/>
                        <a:gd name="connsiteY0" fmla="*/ 433932 h 793049"/>
                        <a:gd name="connsiteX1" fmla="*/ 134868 w 319596"/>
                        <a:gd name="connsiteY1" fmla="*/ 6 h 793049"/>
                        <a:gd name="connsiteX2" fmla="*/ 319596 w 319596"/>
                        <a:gd name="connsiteY2" fmla="*/ 425620 h 793049"/>
                        <a:gd name="connsiteX3" fmla="*/ 143181 w 319596"/>
                        <a:gd name="connsiteY3" fmla="*/ 793043 h 793049"/>
                        <a:gd name="connsiteX4" fmla="*/ 17 w 319596"/>
                        <a:gd name="connsiteY4" fmla="*/ 433932 h 793049"/>
                        <a:gd name="connsiteX0" fmla="*/ 12 w 361154"/>
                        <a:gd name="connsiteY0" fmla="*/ 442264 h 793087"/>
                        <a:gd name="connsiteX1" fmla="*/ 176426 w 361154"/>
                        <a:gd name="connsiteY1" fmla="*/ 25 h 793087"/>
                        <a:gd name="connsiteX2" fmla="*/ 361154 w 361154"/>
                        <a:gd name="connsiteY2" fmla="*/ 425639 h 793087"/>
                        <a:gd name="connsiteX3" fmla="*/ 184739 w 361154"/>
                        <a:gd name="connsiteY3" fmla="*/ 793062 h 793087"/>
                        <a:gd name="connsiteX4" fmla="*/ 12 w 361154"/>
                        <a:gd name="connsiteY4" fmla="*/ 442264 h 79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1154" h="793087">
                          <a:moveTo>
                            <a:pt x="12" y="442264"/>
                          </a:moveTo>
                          <a:cubicBezTo>
                            <a:pt x="-1373" y="310091"/>
                            <a:pt x="116236" y="2796"/>
                            <a:pt x="176426" y="25"/>
                          </a:cubicBezTo>
                          <a:cubicBezTo>
                            <a:pt x="236616" y="-2746"/>
                            <a:pt x="361154" y="220421"/>
                            <a:pt x="361154" y="425639"/>
                          </a:cubicBezTo>
                          <a:cubicBezTo>
                            <a:pt x="361154" y="630857"/>
                            <a:pt x="244929" y="790291"/>
                            <a:pt x="184739" y="793062"/>
                          </a:cubicBezTo>
                          <a:cubicBezTo>
                            <a:pt x="124549" y="795833"/>
                            <a:pt x="1397" y="574437"/>
                            <a:pt x="12" y="44226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rgbClr val="B889DB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15" name="Isosceles Triangle 6"/>
                    <p:cNvSpPr/>
                    <p:nvPr/>
                  </p:nvSpPr>
                  <p:spPr>
                    <a:xfrm rot="21096580">
                      <a:off x="7850569" y="3435899"/>
                      <a:ext cx="344420" cy="80856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595 w 1191263"/>
                        <a:gd name="connsiteY0" fmla="*/ 1449271 h 2101211"/>
                        <a:gd name="connsiteX1" fmla="*/ 676101 w 1191263"/>
                        <a:gd name="connsiteY1" fmla="*/ 17 h 2101211"/>
                        <a:gd name="connsiteX2" fmla="*/ 1191263 w 1191263"/>
                        <a:gd name="connsiteY2" fmla="*/ 1297587 h 2101211"/>
                        <a:gd name="connsiteX3" fmla="*/ 8595 w 1191263"/>
                        <a:gd name="connsiteY3" fmla="*/ 1449271 h 2101211"/>
                        <a:gd name="connsiteX0" fmla="*/ 7451 w 1283789"/>
                        <a:gd name="connsiteY0" fmla="*/ 1458379 h 2106920"/>
                        <a:gd name="connsiteX1" fmla="*/ 768627 w 1283789"/>
                        <a:gd name="connsiteY1" fmla="*/ 17 h 2106920"/>
                        <a:gd name="connsiteX2" fmla="*/ 1283789 w 1283789"/>
                        <a:gd name="connsiteY2" fmla="*/ 1297587 h 2106920"/>
                        <a:gd name="connsiteX3" fmla="*/ 7451 w 1283789"/>
                        <a:gd name="connsiteY3" fmla="*/ 1458379 h 2106920"/>
                        <a:gd name="connsiteX0" fmla="*/ 9903 w 1111853"/>
                        <a:gd name="connsiteY0" fmla="*/ 1449626 h 2101433"/>
                        <a:gd name="connsiteX1" fmla="*/ 596691 w 1111853"/>
                        <a:gd name="connsiteY1" fmla="*/ 17 h 2101433"/>
                        <a:gd name="connsiteX2" fmla="*/ 1111853 w 1111853"/>
                        <a:gd name="connsiteY2" fmla="*/ 1297587 h 2101433"/>
                        <a:gd name="connsiteX3" fmla="*/ 9903 w 1111853"/>
                        <a:gd name="connsiteY3" fmla="*/ 1449626 h 2101433"/>
                        <a:gd name="connsiteX0" fmla="*/ 8479 w 1199469"/>
                        <a:gd name="connsiteY0" fmla="*/ 1504810 h 2136453"/>
                        <a:gd name="connsiteX1" fmla="*/ 684307 w 1199469"/>
                        <a:gd name="connsiteY1" fmla="*/ 17 h 2136453"/>
                        <a:gd name="connsiteX2" fmla="*/ 1199469 w 1199469"/>
                        <a:gd name="connsiteY2" fmla="*/ 1297587 h 2136453"/>
                        <a:gd name="connsiteX3" fmla="*/ 8479 w 1199469"/>
                        <a:gd name="connsiteY3" fmla="*/ 1504810 h 2136453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50938 w 945915"/>
                        <a:gd name="connsiteY0" fmla="*/ 1504818 h 2184517"/>
                        <a:gd name="connsiteX1" fmla="*/ 726766 w 945915"/>
                        <a:gd name="connsiteY1" fmla="*/ 25 h 2184517"/>
                        <a:gd name="connsiteX2" fmla="*/ 945916 w 945915"/>
                        <a:gd name="connsiteY2" fmla="*/ 1424906 h 2184517"/>
                        <a:gd name="connsiteX3" fmla="*/ 50938 w 945915"/>
                        <a:gd name="connsiteY3" fmla="*/ 1504818 h 21845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45915" h="2184517">
                          <a:moveTo>
                            <a:pt x="50938" y="1504818"/>
                          </a:moveTo>
                          <a:cubicBezTo>
                            <a:pt x="-195263" y="629198"/>
                            <a:pt x="519975" y="-4658"/>
                            <a:pt x="726766" y="25"/>
                          </a:cubicBezTo>
                          <a:cubicBezTo>
                            <a:pt x="795094" y="782319"/>
                            <a:pt x="858418" y="536342"/>
                            <a:pt x="945916" y="1424906"/>
                          </a:cubicBezTo>
                          <a:cubicBezTo>
                            <a:pt x="795717" y="2179773"/>
                            <a:pt x="495128" y="2632486"/>
                            <a:pt x="50938" y="150481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2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9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16" name="Isosceles Triangle 6"/>
                    <p:cNvSpPr/>
                    <p:nvPr/>
                  </p:nvSpPr>
                  <p:spPr>
                    <a:xfrm rot="503420" flipH="1">
                      <a:off x="8078107" y="3420659"/>
                      <a:ext cx="348310" cy="79631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6806 w 917342"/>
                        <a:gd name="connsiteY0" fmla="*/ 1293007 h 2026366"/>
                        <a:gd name="connsiteX1" fmla="*/ 812421 w 917342"/>
                        <a:gd name="connsiteY1" fmla="*/ 1 h 2026366"/>
                        <a:gd name="connsiteX2" fmla="*/ 917343 w 917342"/>
                        <a:gd name="connsiteY2" fmla="*/ 1340205 h 2026366"/>
                        <a:gd name="connsiteX3" fmla="*/ 6806 w 917342"/>
                        <a:gd name="connsiteY3" fmla="*/ 1293007 h 2026366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021 w 956600"/>
                        <a:gd name="connsiteY0" fmla="*/ 1346555 h 2151429"/>
                        <a:gd name="connsiteX1" fmla="*/ 911974 w 956600"/>
                        <a:gd name="connsiteY1" fmla="*/ 1 h 2151429"/>
                        <a:gd name="connsiteX2" fmla="*/ 916558 w 956600"/>
                        <a:gd name="connsiteY2" fmla="*/ 1393753 h 2151429"/>
                        <a:gd name="connsiteX3" fmla="*/ 6021 w 956600"/>
                        <a:gd name="connsiteY3" fmla="*/ 1346555 h 21514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56600" h="2151429">
                          <a:moveTo>
                            <a:pt x="6021" y="1346555"/>
                          </a:moveTo>
                          <a:cubicBezTo>
                            <a:pt x="-77243" y="846452"/>
                            <a:pt x="727767" y="-1403"/>
                            <a:pt x="911974" y="1"/>
                          </a:cubicBezTo>
                          <a:cubicBezTo>
                            <a:pt x="657804" y="701452"/>
                            <a:pt x="829060" y="505189"/>
                            <a:pt x="916558" y="1393753"/>
                          </a:cubicBezTo>
                          <a:cubicBezTo>
                            <a:pt x="1128665" y="2348750"/>
                            <a:pt x="450211" y="2474223"/>
                            <a:pt x="6021" y="134655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000">
                          <a:srgbClr val="92D050"/>
                        </a:gs>
                        <a:gs pos="5400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17" name="Isosceles Triangle 6"/>
                    <p:cNvSpPr/>
                    <p:nvPr/>
                  </p:nvSpPr>
                  <p:spPr>
                    <a:xfrm rot="1462323" flipH="1">
                      <a:off x="8076343" y="3574228"/>
                      <a:ext cx="351836" cy="673650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99 w 1227340"/>
                        <a:gd name="connsiteY0" fmla="*/ 1481898 h 2190301"/>
                        <a:gd name="connsiteX1" fmla="*/ 705401 w 1227340"/>
                        <a:gd name="connsiteY1" fmla="*/ 18 h 2190301"/>
                        <a:gd name="connsiteX2" fmla="*/ 1227340 w 1227340"/>
                        <a:gd name="connsiteY2" fmla="*/ 1471717 h 2190301"/>
                        <a:gd name="connsiteX3" fmla="*/ 8199 w 1227340"/>
                        <a:gd name="connsiteY3" fmla="*/ 1481898 h 2190301"/>
                        <a:gd name="connsiteX0" fmla="*/ 6892 w 1346906"/>
                        <a:gd name="connsiteY0" fmla="*/ 1291152 h 2087391"/>
                        <a:gd name="connsiteX1" fmla="*/ 824967 w 1346906"/>
                        <a:gd name="connsiteY1" fmla="*/ 22 h 2087391"/>
                        <a:gd name="connsiteX2" fmla="*/ 1346906 w 1346906"/>
                        <a:gd name="connsiteY2" fmla="*/ 1471721 h 2087391"/>
                        <a:gd name="connsiteX3" fmla="*/ 6892 w 1346906"/>
                        <a:gd name="connsiteY3" fmla="*/ 1291152 h 2087391"/>
                        <a:gd name="connsiteX0" fmla="*/ 6892 w 1346906"/>
                        <a:gd name="connsiteY0" fmla="*/ 1291152 h 2217075"/>
                        <a:gd name="connsiteX1" fmla="*/ 824967 w 1346906"/>
                        <a:gd name="connsiteY1" fmla="*/ 22 h 2217075"/>
                        <a:gd name="connsiteX2" fmla="*/ 1346906 w 1346906"/>
                        <a:gd name="connsiteY2" fmla="*/ 1471721 h 2217075"/>
                        <a:gd name="connsiteX3" fmla="*/ 6892 w 1346906"/>
                        <a:gd name="connsiteY3" fmla="*/ 1291152 h 2217075"/>
                        <a:gd name="connsiteX0" fmla="*/ 6892 w 1346906"/>
                        <a:gd name="connsiteY0" fmla="*/ 1291152 h 2174095"/>
                        <a:gd name="connsiteX1" fmla="*/ 824967 w 1346906"/>
                        <a:gd name="connsiteY1" fmla="*/ 22 h 2174095"/>
                        <a:gd name="connsiteX2" fmla="*/ 1346906 w 1346906"/>
                        <a:gd name="connsiteY2" fmla="*/ 1471721 h 2174095"/>
                        <a:gd name="connsiteX3" fmla="*/ 751864 w 1346906"/>
                        <a:gd name="connsiteY3" fmla="*/ 2172370 h 2174095"/>
                        <a:gd name="connsiteX4" fmla="*/ 6892 w 1346906"/>
                        <a:gd name="connsiteY4" fmla="*/ 1291152 h 2174095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5051 w 1345065"/>
                        <a:gd name="connsiteY0" fmla="*/ 1475936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1 w 1345065"/>
                        <a:gd name="connsiteY4" fmla="*/ 1475936 h 2526061"/>
                        <a:gd name="connsiteX0" fmla="*/ 5050 w 1345065"/>
                        <a:gd name="connsiteY0" fmla="*/ 1475932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0 w 1345065"/>
                        <a:gd name="connsiteY4" fmla="*/ 1475932 h 2526061"/>
                        <a:gd name="connsiteX0" fmla="*/ 1124 w 1341139"/>
                        <a:gd name="connsiteY0" fmla="*/ 1475939 h 2526068"/>
                        <a:gd name="connsiteX1" fmla="*/ 1095632 w 1341139"/>
                        <a:gd name="connsiteY1" fmla="*/ 23 h 2526068"/>
                        <a:gd name="connsiteX2" fmla="*/ 1341139 w 1341139"/>
                        <a:gd name="connsiteY2" fmla="*/ 1656512 h 2526068"/>
                        <a:gd name="connsiteX3" fmla="*/ 738449 w 1341139"/>
                        <a:gd name="connsiteY3" fmla="*/ 2524856 h 2526068"/>
                        <a:gd name="connsiteX4" fmla="*/ 1124 w 1341139"/>
                        <a:gd name="connsiteY4" fmla="*/ 1475939 h 2526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41139" h="2526068">
                          <a:moveTo>
                            <a:pt x="1124" y="1475939"/>
                          </a:moveTo>
                          <a:cubicBezTo>
                            <a:pt x="-36616" y="688132"/>
                            <a:pt x="888841" y="-4660"/>
                            <a:pt x="1095632" y="23"/>
                          </a:cubicBezTo>
                          <a:cubicBezTo>
                            <a:pt x="1168856" y="1149598"/>
                            <a:pt x="1253641" y="767948"/>
                            <a:pt x="1341139" y="1656512"/>
                          </a:cubicBezTo>
                          <a:cubicBezTo>
                            <a:pt x="1328955" y="2018570"/>
                            <a:pt x="961785" y="2554951"/>
                            <a:pt x="738449" y="2524856"/>
                          </a:cubicBezTo>
                          <a:cubicBezTo>
                            <a:pt x="515113" y="2494761"/>
                            <a:pt x="-11060" y="1837997"/>
                            <a:pt x="1124" y="147593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3000">
                          <a:srgbClr val="92D050"/>
                        </a:gs>
                        <a:gs pos="100000">
                          <a:schemeClr val="accent6">
                            <a:lumMod val="5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18" name="Isosceles Triangle 6"/>
                    <p:cNvSpPr/>
                    <p:nvPr/>
                  </p:nvSpPr>
                  <p:spPr>
                    <a:xfrm rot="18906817" flipH="1">
                      <a:off x="7797822" y="3623954"/>
                      <a:ext cx="379253" cy="61930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10868 w 1230009"/>
                        <a:gd name="connsiteY0" fmla="*/ 1159644 h 1868047"/>
                        <a:gd name="connsiteX1" fmla="*/ 528393 w 1230009"/>
                        <a:gd name="connsiteY1" fmla="*/ 4 h 1868047"/>
                        <a:gd name="connsiteX2" fmla="*/ 1230009 w 1230009"/>
                        <a:gd name="connsiteY2" fmla="*/ 1149463 h 1868047"/>
                        <a:gd name="connsiteX3" fmla="*/ 10868 w 1230009"/>
                        <a:gd name="connsiteY3" fmla="*/ 1159644 h 1868047"/>
                        <a:gd name="connsiteX0" fmla="*/ 10868 w 1230009"/>
                        <a:gd name="connsiteY0" fmla="*/ 1159644 h 1582352"/>
                        <a:gd name="connsiteX1" fmla="*/ 528393 w 1230009"/>
                        <a:gd name="connsiteY1" fmla="*/ 4 h 1582352"/>
                        <a:gd name="connsiteX2" fmla="*/ 1230009 w 1230009"/>
                        <a:gd name="connsiteY2" fmla="*/ 1149463 h 1582352"/>
                        <a:gd name="connsiteX3" fmla="*/ 10868 w 1230009"/>
                        <a:gd name="connsiteY3" fmla="*/ 1159644 h 1582352"/>
                        <a:gd name="connsiteX0" fmla="*/ 10868 w 1055602"/>
                        <a:gd name="connsiteY0" fmla="*/ 1159644 h 1858223"/>
                        <a:gd name="connsiteX1" fmla="*/ 528393 w 1055602"/>
                        <a:gd name="connsiteY1" fmla="*/ 4 h 1858223"/>
                        <a:gd name="connsiteX2" fmla="*/ 1055601 w 1055602"/>
                        <a:gd name="connsiteY2" fmla="*/ 1540326 h 1858223"/>
                        <a:gd name="connsiteX3" fmla="*/ 10868 w 1055602"/>
                        <a:gd name="connsiteY3" fmla="*/ 1159644 h 1858223"/>
                        <a:gd name="connsiteX0" fmla="*/ 10868 w 1090871"/>
                        <a:gd name="connsiteY0" fmla="*/ 1159644 h 1858223"/>
                        <a:gd name="connsiteX1" fmla="*/ 528393 w 1090871"/>
                        <a:gd name="connsiteY1" fmla="*/ 4 h 1858223"/>
                        <a:gd name="connsiteX2" fmla="*/ 1055601 w 1090871"/>
                        <a:gd name="connsiteY2" fmla="*/ 1540326 h 1858223"/>
                        <a:gd name="connsiteX3" fmla="*/ 10868 w 1090871"/>
                        <a:gd name="connsiteY3" fmla="*/ 1159644 h 1858223"/>
                        <a:gd name="connsiteX0" fmla="*/ 22837 w 1093497"/>
                        <a:gd name="connsiteY0" fmla="*/ 991737 h 1690316"/>
                        <a:gd name="connsiteX1" fmla="*/ 281457 w 1093497"/>
                        <a:gd name="connsiteY1" fmla="*/ 2 h 1690316"/>
                        <a:gd name="connsiteX2" fmla="*/ 1067570 w 1093497"/>
                        <a:gd name="connsiteY2" fmla="*/ 1372419 h 1690316"/>
                        <a:gd name="connsiteX3" fmla="*/ 22837 w 1093497"/>
                        <a:gd name="connsiteY3" fmla="*/ 991737 h 1690316"/>
                        <a:gd name="connsiteX0" fmla="*/ 22837 w 1108572"/>
                        <a:gd name="connsiteY0" fmla="*/ 991737 h 1690316"/>
                        <a:gd name="connsiteX1" fmla="*/ 281457 w 1108572"/>
                        <a:gd name="connsiteY1" fmla="*/ 2 h 1690316"/>
                        <a:gd name="connsiteX2" fmla="*/ 1067570 w 1108572"/>
                        <a:gd name="connsiteY2" fmla="*/ 1372419 h 1690316"/>
                        <a:gd name="connsiteX3" fmla="*/ 22837 w 1108572"/>
                        <a:gd name="connsiteY3" fmla="*/ 991737 h 1690316"/>
                        <a:gd name="connsiteX0" fmla="*/ 8075 w 1093810"/>
                        <a:gd name="connsiteY0" fmla="*/ 991734 h 1690313"/>
                        <a:gd name="connsiteX1" fmla="*/ 266695 w 1093810"/>
                        <a:gd name="connsiteY1" fmla="*/ -1 h 1690313"/>
                        <a:gd name="connsiteX2" fmla="*/ 1052808 w 1093810"/>
                        <a:gd name="connsiteY2" fmla="*/ 1372416 h 1690313"/>
                        <a:gd name="connsiteX3" fmla="*/ 8075 w 1093810"/>
                        <a:gd name="connsiteY3" fmla="*/ 991734 h 1690313"/>
                        <a:gd name="connsiteX0" fmla="*/ 20256 w 827115"/>
                        <a:gd name="connsiteY0" fmla="*/ 1216365 h 1748687"/>
                        <a:gd name="connsiteX1" fmla="*/ 0 w 827115"/>
                        <a:gd name="connsiteY1" fmla="*/ -1 h 1748687"/>
                        <a:gd name="connsiteX2" fmla="*/ 786113 w 827115"/>
                        <a:gd name="connsiteY2" fmla="*/ 1372416 h 1748687"/>
                        <a:gd name="connsiteX3" fmla="*/ 20256 w 827115"/>
                        <a:gd name="connsiteY3" fmla="*/ 1216365 h 1748687"/>
                        <a:gd name="connsiteX0" fmla="*/ 20256 w 827115"/>
                        <a:gd name="connsiteY0" fmla="*/ 1216365 h 1558985"/>
                        <a:gd name="connsiteX1" fmla="*/ 0 w 827115"/>
                        <a:gd name="connsiteY1" fmla="*/ -1 h 1558985"/>
                        <a:gd name="connsiteX2" fmla="*/ 786113 w 827115"/>
                        <a:gd name="connsiteY2" fmla="*/ 1372416 h 1558985"/>
                        <a:gd name="connsiteX3" fmla="*/ 20256 w 827115"/>
                        <a:gd name="connsiteY3" fmla="*/ 1216365 h 1558985"/>
                        <a:gd name="connsiteX0" fmla="*/ 20256 w 782066"/>
                        <a:gd name="connsiteY0" fmla="*/ 1216365 h 1616097"/>
                        <a:gd name="connsiteX1" fmla="*/ 0 w 782066"/>
                        <a:gd name="connsiteY1" fmla="*/ -1 h 1616097"/>
                        <a:gd name="connsiteX2" fmla="*/ 737780 w 782066"/>
                        <a:gd name="connsiteY2" fmla="*/ 1455751 h 1616097"/>
                        <a:gd name="connsiteX3" fmla="*/ 20256 w 782066"/>
                        <a:gd name="connsiteY3" fmla="*/ 1216365 h 1616097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845380"/>
                        <a:gd name="connsiteY0" fmla="*/ 1110146 h 1589304"/>
                        <a:gd name="connsiteX1" fmla="*/ 0 w 845380"/>
                        <a:gd name="connsiteY1" fmla="*/ -1 h 1589304"/>
                        <a:gd name="connsiteX2" fmla="*/ 805575 w 845380"/>
                        <a:gd name="connsiteY2" fmla="*/ 1454401 h 1589304"/>
                        <a:gd name="connsiteX3" fmla="*/ 168003 w 845380"/>
                        <a:gd name="connsiteY3" fmla="*/ 1110146 h 1589304"/>
                        <a:gd name="connsiteX0" fmla="*/ 168003 w 845380"/>
                        <a:gd name="connsiteY0" fmla="*/ 1110146 h 1625280"/>
                        <a:gd name="connsiteX1" fmla="*/ 0 w 845380"/>
                        <a:gd name="connsiteY1" fmla="*/ -1 h 1625280"/>
                        <a:gd name="connsiteX2" fmla="*/ 805575 w 845380"/>
                        <a:gd name="connsiteY2" fmla="*/ 1454401 h 1625280"/>
                        <a:gd name="connsiteX3" fmla="*/ 168003 w 845380"/>
                        <a:gd name="connsiteY3" fmla="*/ 1110146 h 1625280"/>
                        <a:gd name="connsiteX0" fmla="*/ 321154 w 991018"/>
                        <a:gd name="connsiteY0" fmla="*/ 1164980 h 1680114"/>
                        <a:gd name="connsiteX1" fmla="*/ 0 w 991018"/>
                        <a:gd name="connsiteY1" fmla="*/ 1 h 1680114"/>
                        <a:gd name="connsiteX2" fmla="*/ 958726 w 991018"/>
                        <a:gd name="connsiteY2" fmla="*/ 1509235 h 1680114"/>
                        <a:gd name="connsiteX3" fmla="*/ 321154 w 991018"/>
                        <a:gd name="connsiteY3" fmla="*/ 1164980 h 1680114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66281"/>
                        <a:gd name="connsiteY0" fmla="*/ 934844 h 1673187"/>
                        <a:gd name="connsiteX1" fmla="*/ 0 w 966281"/>
                        <a:gd name="connsiteY1" fmla="*/ 1 h 1673187"/>
                        <a:gd name="connsiteX2" fmla="*/ 932921 w 966281"/>
                        <a:gd name="connsiteY2" fmla="*/ 1546587 h 1673187"/>
                        <a:gd name="connsiteX3" fmla="*/ 250914 w 966281"/>
                        <a:gd name="connsiteY3" fmla="*/ 934844 h 1673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6281" h="1673187">
                          <a:moveTo>
                            <a:pt x="250914" y="934844"/>
                          </a:moveTo>
                          <a:cubicBezTo>
                            <a:pt x="213586" y="440572"/>
                            <a:pt x="252022" y="620244"/>
                            <a:pt x="0" y="1"/>
                          </a:cubicBezTo>
                          <a:cubicBezTo>
                            <a:pt x="509461" y="185064"/>
                            <a:pt x="1115959" y="539014"/>
                            <a:pt x="932921" y="1546587"/>
                          </a:cubicBezTo>
                          <a:cubicBezTo>
                            <a:pt x="622396" y="1950422"/>
                            <a:pt x="443214" y="1290119"/>
                            <a:pt x="250914" y="9348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87611">
                          <a:schemeClr val="accent6">
                            <a:lumMod val="50000"/>
                          </a:schemeClr>
                        </a:gs>
                        <a:gs pos="49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</p:grpSp>
            </p:grpSp>
            <p:grpSp>
              <p:nvGrpSpPr>
                <p:cNvPr id="393" name="Group 392"/>
                <p:cNvGrpSpPr/>
                <p:nvPr/>
              </p:nvGrpSpPr>
              <p:grpSpPr>
                <a:xfrm rot="6016605" flipH="1">
                  <a:off x="2324608" y="3548193"/>
                  <a:ext cx="1428914" cy="920521"/>
                  <a:chOff x="3543913" y="4578013"/>
                  <a:chExt cx="1428914" cy="920521"/>
                </a:xfrm>
              </p:grpSpPr>
              <p:sp>
                <p:nvSpPr>
                  <p:cNvPr id="505" name="Isosceles Triangle 3"/>
                  <p:cNvSpPr/>
                  <p:nvPr/>
                </p:nvSpPr>
                <p:spPr>
                  <a:xfrm rot="6983752" flipH="1">
                    <a:off x="4080467" y="4041459"/>
                    <a:ext cx="236219" cy="1309328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245616"/>
                      <a:gd name="connsiteY0" fmla="*/ 2024492 h 2111595"/>
                      <a:gd name="connsiteX1" fmla="*/ 0 w 245616"/>
                      <a:gd name="connsiteY1" fmla="*/ 0 h 2111595"/>
                      <a:gd name="connsiteX2" fmla="*/ 245616 w 245616"/>
                      <a:gd name="connsiteY2" fmla="*/ 1985179 h 2111595"/>
                      <a:gd name="connsiteX3" fmla="*/ 102658 w 245616"/>
                      <a:gd name="connsiteY3" fmla="*/ 2024492 h 2111595"/>
                      <a:gd name="connsiteX0" fmla="*/ 102658 w 380958"/>
                      <a:gd name="connsiteY0" fmla="*/ 2024492 h 2111595"/>
                      <a:gd name="connsiteX1" fmla="*/ 0 w 380958"/>
                      <a:gd name="connsiteY1" fmla="*/ 0 h 2111595"/>
                      <a:gd name="connsiteX2" fmla="*/ 245616 w 380958"/>
                      <a:gd name="connsiteY2" fmla="*/ 1985179 h 2111595"/>
                      <a:gd name="connsiteX3" fmla="*/ 102658 w 380958"/>
                      <a:gd name="connsiteY3" fmla="*/ 2024492 h 2111595"/>
                      <a:gd name="connsiteX0" fmla="*/ 102658 w 380958"/>
                      <a:gd name="connsiteY0" fmla="*/ 2024492 h 2111595"/>
                      <a:gd name="connsiteX1" fmla="*/ 0 w 380958"/>
                      <a:gd name="connsiteY1" fmla="*/ 0 h 2111595"/>
                      <a:gd name="connsiteX2" fmla="*/ 245616 w 380958"/>
                      <a:gd name="connsiteY2" fmla="*/ 1985179 h 2111595"/>
                      <a:gd name="connsiteX3" fmla="*/ 102658 w 380958"/>
                      <a:gd name="connsiteY3" fmla="*/ 2024492 h 2111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0958" h="2111595">
                        <a:moveTo>
                          <a:pt x="102658" y="2024492"/>
                        </a:moveTo>
                        <a:cubicBezTo>
                          <a:pt x="113184" y="1412954"/>
                          <a:pt x="587482" y="839000"/>
                          <a:pt x="0" y="0"/>
                        </a:cubicBezTo>
                        <a:cubicBezTo>
                          <a:pt x="745182" y="622967"/>
                          <a:pt x="150397" y="1375240"/>
                          <a:pt x="245616" y="1985179"/>
                        </a:cubicBezTo>
                        <a:cubicBezTo>
                          <a:pt x="94022" y="2245455"/>
                          <a:pt x="208404" y="2022893"/>
                          <a:pt x="102658" y="2024492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506" name="Group 505"/>
                  <p:cNvGrpSpPr/>
                  <p:nvPr/>
                </p:nvGrpSpPr>
                <p:grpSpPr>
                  <a:xfrm rot="9132088">
                    <a:off x="4581964" y="4951135"/>
                    <a:ext cx="390863" cy="547399"/>
                    <a:chOff x="7797822" y="3365070"/>
                    <a:chExt cx="630357" cy="882808"/>
                  </a:xfrm>
                </p:grpSpPr>
                <p:sp>
                  <p:nvSpPr>
                    <p:cNvPr id="507" name="Oval 214"/>
                    <p:cNvSpPr/>
                    <p:nvPr/>
                  </p:nvSpPr>
                  <p:spPr>
                    <a:xfrm>
                      <a:off x="7938643" y="3365070"/>
                      <a:ext cx="361154" cy="793087"/>
                    </a:xfrm>
                    <a:custGeom>
                      <a:avLst/>
                      <a:gdLst>
                        <a:gd name="connsiteX0" fmla="*/ 0 w 452582"/>
                        <a:gd name="connsiteY0" fmla="*/ 371580 h 743160"/>
                        <a:gd name="connsiteX1" fmla="*/ 226291 w 452582"/>
                        <a:gd name="connsiteY1" fmla="*/ 0 h 743160"/>
                        <a:gd name="connsiteX2" fmla="*/ 452582 w 452582"/>
                        <a:gd name="connsiteY2" fmla="*/ 371580 h 743160"/>
                        <a:gd name="connsiteX3" fmla="*/ 226291 w 452582"/>
                        <a:gd name="connsiteY3" fmla="*/ 743160 h 743160"/>
                        <a:gd name="connsiteX4" fmla="*/ 0 w 452582"/>
                        <a:gd name="connsiteY4" fmla="*/ 371580 h 743160"/>
                        <a:gd name="connsiteX0" fmla="*/ 0 w 340360"/>
                        <a:gd name="connsiteY0" fmla="*/ 379900 h 743176"/>
                        <a:gd name="connsiteX1" fmla="*/ 114069 w 340360"/>
                        <a:gd name="connsiteY1" fmla="*/ 8 h 743176"/>
                        <a:gd name="connsiteX2" fmla="*/ 340360 w 340360"/>
                        <a:gd name="connsiteY2" fmla="*/ 371588 h 743176"/>
                        <a:gd name="connsiteX3" fmla="*/ 114069 w 340360"/>
                        <a:gd name="connsiteY3" fmla="*/ 743168 h 743176"/>
                        <a:gd name="connsiteX4" fmla="*/ 0 w 340360"/>
                        <a:gd name="connsiteY4" fmla="*/ 379900 h 743176"/>
                        <a:gd name="connsiteX0" fmla="*/ 0 w 290484"/>
                        <a:gd name="connsiteY0" fmla="*/ 379895 h 743165"/>
                        <a:gd name="connsiteX1" fmla="*/ 114069 w 290484"/>
                        <a:gd name="connsiteY1" fmla="*/ 3 h 743165"/>
                        <a:gd name="connsiteX2" fmla="*/ 290484 w 290484"/>
                        <a:gd name="connsiteY2" fmla="*/ 375740 h 743165"/>
                        <a:gd name="connsiteX3" fmla="*/ 114069 w 290484"/>
                        <a:gd name="connsiteY3" fmla="*/ 743163 h 743165"/>
                        <a:gd name="connsiteX4" fmla="*/ 0 w 290484"/>
                        <a:gd name="connsiteY4" fmla="*/ 379895 h 743165"/>
                        <a:gd name="connsiteX0" fmla="*/ 24 w 290508"/>
                        <a:gd name="connsiteY0" fmla="*/ 429770 h 793039"/>
                        <a:gd name="connsiteX1" fmla="*/ 105780 w 290508"/>
                        <a:gd name="connsiteY1" fmla="*/ 1 h 793039"/>
                        <a:gd name="connsiteX2" fmla="*/ 290508 w 290508"/>
                        <a:gd name="connsiteY2" fmla="*/ 425615 h 793039"/>
                        <a:gd name="connsiteX3" fmla="*/ 114093 w 290508"/>
                        <a:gd name="connsiteY3" fmla="*/ 793038 h 793039"/>
                        <a:gd name="connsiteX4" fmla="*/ 24 w 290508"/>
                        <a:gd name="connsiteY4" fmla="*/ 429770 h 793039"/>
                        <a:gd name="connsiteX0" fmla="*/ 17 w 319596"/>
                        <a:gd name="connsiteY0" fmla="*/ 433932 h 793049"/>
                        <a:gd name="connsiteX1" fmla="*/ 134868 w 319596"/>
                        <a:gd name="connsiteY1" fmla="*/ 6 h 793049"/>
                        <a:gd name="connsiteX2" fmla="*/ 319596 w 319596"/>
                        <a:gd name="connsiteY2" fmla="*/ 425620 h 793049"/>
                        <a:gd name="connsiteX3" fmla="*/ 143181 w 319596"/>
                        <a:gd name="connsiteY3" fmla="*/ 793043 h 793049"/>
                        <a:gd name="connsiteX4" fmla="*/ 17 w 319596"/>
                        <a:gd name="connsiteY4" fmla="*/ 433932 h 793049"/>
                        <a:gd name="connsiteX0" fmla="*/ 12 w 361154"/>
                        <a:gd name="connsiteY0" fmla="*/ 442264 h 793087"/>
                        <a:gd name="connsiteX1" fmla="*/ 176426 w 361154"/>
                        <a:gd name="connsiteY1" fmla="*/ 25 h 793087"/>
                        <a:gd name="connsiteX2" fmla="*/ 361154 w 361154"/>
                        <a:gd name="connsiteY2" fmla="*/ 425639 h 793087"/>
                        <a:gd name="connsiteX3" fmla="*/ 184739 w 361154"/>
                        <a:gd name="connsiteY3" fmla="*/ 793062 h 793087"/>
                        <a:gd name="connsiteX4" fmla="*/ 12 w 361154"/>
                        <a:gd name="connsiteY4" fmla="*/ 442264 h 79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1154" h="793087">
                          <a:moveTo>
                            <a:pt x="12" y="442264"/>
                          </a:moveTo>
                          <a:cubicBezTo>
                            <a:pt x="-1373" y="310091"/>
                            <a:pt x="116236" y="2796"/>
                            <a:pt x="176426" y="25"/>
                          </a:cubicBezTo>
                          <a:cubicBezTo>
                            <a:pt x="236616" y="-2746"/>
                            <a:pt x="361154" y="220421"/>
                            <a:pt x="361154" y="425639"/>
                          </a:cubicBezTo>
                          <a:cubicBezTo>
                            <a:pt x="361154" y="630857"/>
                            <a:pt x="244929" y="790291"/>
                            <a:pt x="184739" y="793062"/>
                          </a:cubicBezTo>
                          <a:cubicBezTo>
                            <a:pt x="124549" y="795833"/>
                            <a:pt x="1397" y="574437"/>
                            <a:pt x="12" y="44226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rgbClr val="B889DB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08" name="Isosceles Triangle 6"/>
                    <p:cNvSpPr/>
                    <p:nvPr/>
                  </p:nvSpPr>
                  <p:spPr>
                    <a:xfrm rot="21096580">
                      <a:off x="7850569" y="3435899"/>
                      <a:ext cx="344420" cy="80856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595 w 1191263"/>
                        <a:gd name="connsiteY0" fmla="*/ 1449271 h 2101211"/>
                        <a:gd name="connsiteX1" fmla="*/ 676101 w 1191263"/>
                        <a:gd name="connsiteY1" fmla="*/ 17 h 2101211"/>
                        <a:gd name="connsiteX2" fmla="*/ 1191263 w 1191263"/>
                        <a:gd name="connsiteY2" fmla="*/ 1297587 h 2101211"/>
                        <a:gd name="connsiteX3" fmla="*/ 8595 w 1191263"/>
                        <a:gd name="connsiteY3" fmla="*/ 1449271 h 2101211"/>
                        <a:gd name="connsiteX0" fmla="*/ 7451 w 1283789"/>
                        <a:gd name="connsiteY0" fmla="*/ 1458379 h 2106920"/>
                        <a:gd name="connsiteX1" fmla="*/ 768627 w 1283789"/>
                        <a:gd name="connsiteY1" fmla="*/ 17 h 2106920"/>
                        <a:gd name="connsiteX2" fmla="*/ 1283789 w 1283789"/>
                        <a:gd name="connsiteY2" fmla="*/ 1297587 h 2106920"/>
                        <a:gd name="connsiteX3" fmla="*/ 7451 w 1283789"/>
                        <a:gd name="connsiteY3" fmla="*/ 1458379 h 2106920"/>
                        <a:gd name="connsiteX0" fmla="*/ 9903 w 1111853"/>
                        <a:gd name="connsiteY0" fmla="*/ 1449626 h 2101433"/>
                        <a:gd name="connsiteX1" fmla="*/ 596691 w 1111853"/>
                        <a:gd name="connsiteY1" fmla="*/ 17 h 2101433"/>
                        <a:gd name="connsiteX2" fmla="*/ 1111853 w 1111853"/>
                        <a:gd name="connsiteY2" fmla="*/ 1297587 h 2101433"/>
                        <a:gd name="connsiteX3" fmla="*/ 9903 w 1111853"/>
                        <a:gd name="connsiteY3" fmla="*/ 1449626 h 2101433"/>
                        <a:gd name="connsiteX0" fmla="*/ 8479 w 1199469"/>
                        <a:gd name="connsiteY0" fmla="*/ 1504810 h 2136453"/>
                        <a:gd name="connsiteX1" fmla="*/ 684307 w 1199469"/>
                        <a:gd name="connsiteY1" fmla="*/ 17 h 2136453"/>
                        <a:gd name="connsiteX2" fmla="*/ 1199469 w 1199469"/>
                        <a:gd name="connsiteY2" fmla="*/ 1297587 h 2136453"/>
                        <a:gd name="connsiteX3" fmla="*/ 8479 w 1199469"/>
                        <a:gd name="connsiteY3" fmla="*/ 1504810 h 2136453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50938 w 945915"/>
                        <a:gd name="connsiteY0" fmla="*/ 1504818 h 2184517"/>
                        <a:gd name="connsiteX1" fmla="*/ 726766 w 945915"/>
                        <a:gd name="connsiteY1" fmla="*/ 25 h 2184517"/>
                        <a:gd name="connsiteX2" fmla="*/ 945916 w 945915"/>
                        <a:gd name="connsiteY2" fmla="*/ 1424906 h 2184517"/>
                        <a:gd name="connsiteX3" fmla="*/ 50938 w 945915"/>
                        <a:gd name="connsiteY3" fmla="*/ 1504818 h 21845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45915" h="2184517">
                          <a:moveTo>
                            <a:pt x="50938" y="1504818"/>
                          </a:moveTo>
                          <a:cubicBezTo>
                            <a:pt x="-195263" y="629198"/>
                            <a:pt x="519975" y="-4658"/>
                            <a:pt x="726766" y="25"/>
                          </a:cubicBezTo>
                          <a:cubicBezTo>
                            <a:pt x="795094" y="782319"/>
                            <a:pt x="858418" y="536342"/>
                            <a:pt x="945916" y="1424906"/>
                          </a:cubicBezTo>
                          <a:cubicBezTo>
                            <a:pt x="795717" y="2179773"/>
                            <a:pt x="495128" y="2632486"/>
                            <a:pt x="50938" y="150481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09" name="Isosceles Triangle 6"/>
                    <p:cNvSpPr/>
                    <p:nvPr/>
                  </p:nvSpPr>
                  <p:spPr>
                    <a:xfrm rot="503420" flipH="1">
                      <a:off x="8078107" y="3420659"/>
                      <a:ext cx="348310" cy="79631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6806 w 917342"/>
                        <a:gd name="connsiteY0" fmla="*/ 1293007 h 2026366"/>
                        <a:gd name="connsiteX1" fmla="*/ 812421 w 917342"/>
                        <a:gd name="connsiteY1" fmla="*/ 1 h 2026366"/>
                        <a:gd name="connsiteX2" fmla="*/ 917343 w 917342"/>
                        <a:gd name="connsiteY2" fmla="*/ 1340205 h 2026366"/>
                        <a:gd name="connsiteX3" fmla="*/ 6806 w 917342"/>
                        <a:gd name="connsiteY3" fmla="*/ 1293007 h 2026366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021 w 956600"/>
                        <a:gd name="connsiteY0" fmla="*/ 1346555 h 2151429"/>
                        <a:gd name="connsiteX1" fmla="*/ 911974 w 956600"/>
                        <a:gd name="connsiteY1" fmla="*/ 1 h 2151429"/>
                        <a:gd name="connsiteX2" fmla="*/ 916558 w 956600"/>
                        <a:gd name="connsiteY2" fmla="*/ 1393753 h 2151429"/>
                        <a:gd name="connsiteX3" fmla="*/ 6021 w 956600"/>
                        <a:gd name="connsiteY3" fmla="*/ 1346555 h 21514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56600" h="2151429">
                          <a:moveTo>
                            <a:pt x="6021" y="1346555"/>
                          </a:moveTo>
                          <a:cubicBezTo>
                            <a:pt x="-77243" y="846452"/>
                            <a:pt x="727767" y="-1403"/>
                            <a:pt x="911974" y="1"/>
                          </a:cubicBezTo>
                          <a:cubicBezTo>
                            <a:pt x="657804" y="701452"/>
                            <a:pt x="829060" y="505189"/>
                            <a:pt x="916558" y="1393753"/>
                          </a:cubicBezTo>
                          <a:cubicBezTo>
                            <a:pt x="1128665" y="2348750"/>
                            <a:pt x="450211" y="2474223"/>
                            <a:pt x="6021" y="134655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000">
                          <a:srgbClr val="B889DB"/>
                        </a:gs>
                        <a:gs pos="5400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10" name="Isosceles Triangle 6"/>
                    <p:cNvSpPr/>
                    <p:nvPr/>
                  </p:nvSpPr>
                  <p:spPr>
                    <a:xfrm rot="1462323" flipH="1">
                      <a:off x="8076343" y="3574228"/>
                      <a:ext cx="351836" cy="673650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99 w 1227340"/>
                        <a:gd name="connsiteY0" fmla="*/ 1481898 h 2190301"/>
                        <a:gd name="connsiteX1" fmla="*/ 705401 w 1227340"/>
                        <a:gd name="connsiteY1" fmla="*/ 18 h 2190301"/>
                        <a:gd name="connsiteX2" fmla="*/ 1227340 w 1227340"/>
                        <a:gd name="connsiteY2" fmla="*/ 1471717 h 2190301"/>
                        <a:gd name="connsiteX3" fmla="*/ 8199 w 1227340"/>
                        <a:gd name="connsiteY3" fmla="*/ 1481898 h 2190301"/>
                        <a:gd name="connsiteX0" fmla="*/ 6892 w 1346906"/>
                        <a:gd name="connsiteY0" fmla="*/ 1291152 h 2087391"/>
                        <a:gd name="connsiteX1" fmla="*/ 824967 w 1346906"/>
                        <a:gd name="connsiteY1" fmla="*/ 22 h 2087391"/>
                        <a:gd name="connsiteX2" fmla="*/ 1346906 w 1346906"/>
                        <a:gd name="connsiteY2" fmla="*/ 1471721 h 2087391"/>
                        <a:gd name="connsiteX3" fmla="*/ 6892 w 1346906"/>
                        <a:gd name="connsiteY3" fmla="*/ 1291152 h 2087391"/>
                        <a:gd name="connsiteX0" fmla="*/ 6892 w 1346906"/>
                        <a:gd name="connsiteY0" fmla="*/ 1291152 h 2217075"/>
                        <a:gd name="connsiteX1" fmla="*/ 824967 w 1346906"/>
                        <a:gd name="connsiteY1" fmla="*/ 22 h 2217075"/>
                        <a:gd name="connsiteX2" fmla="*/ 1346906 w 1346906"/>
                        <a:gd name="connsiteY2" fmla="*/ 1471721 h 2217075"/>
                        <a:gd name="connsiteX3" fmla="*/ 6892 w 1346906"/>
                        <a:gd name="connsiteY3" fmla="*/ 1291152 h 2217075"/>
                        <a:gd name="connsiteX0" fmla="*/ 6892 w 1346906"/>
                        <a:gd name="connsiteY0" fmla="*/ 1291152 h 2174095"/>
                        <a:gd name="connsiteX1" fmla="*/ 824967 w 1346906"/>
                        <a:gd name="connsiteY1" fmla="*/ 22 h 2174095"/>
                        <a:gd name="connsiteX2" fmla="*/ 1346906 w 1346906"/>
                        <a:gd name="connsiteY2" fmla="*/ 1471721 h 2174095"/>
                        <a:gd name="connsiteX3" fmla="*/ 751864 w 1346906"/>
                        <a:gd name="connsiteY3" fmla="*/ 2172370 h 2174095"/>
                        <a:gd name="connsiteX4" fmla="*/ 6892 w 1346906"/>
                        <a:gd name="connsiteY4" fmla="*/ 1291152 h 2174095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5051 w 1345065"/>
                        <a:gd name="connsiteY0" fmla="*/ 1475936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1 w 1345065"/>
                        <a:gd name="connsiteY4" fmla="*/ 1475936 h 2526061"/>
                        <a:gd name="connsiteX0" fmla="*/ 5050 w 1345065"/>
                        <a:gd name="connsiteY0" fmla="*/ 1475932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0 w 1345065"/>
                        <a:gd name="connsiteY4" fmla="*/ 1475932 h 2526061"/>
                        <a:gd name="connsiteX0" fmla="*/ 1124 w 1341139"/>
                        <a:gd name="connsiteY0" fmla="*/ 1475939 h 2526068"/>
                        <a:gd name="connsiteX1" fmla="*/ 1095632 w 1341139"/>
                        <a:gd name="connsiteY1" fmla="*/ 23 h 2526068"/>
                        <a:gd name="connsiteX2" fmla="*/ 1341139 w 1341139"/>
                        <a:gd name="connsiteY2" fmla="*/ 1656512 h 2526068"/>
                        <a:gd name="connsiteX3" fmla="*/ 738449 w 1341139"/>
                        <a:gd name="connsiteY3" fmla="*/ 2524856 h 2526068"/>
                        <a:gd name="connsiteX4" fmla="*/ 1124 w 1341139"/>
                        <a:gd name="connsiteY4" fmla="*/ 1475939 h 2526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41139" h="2526068">
                          <a:moveTo>
                            <a:pt x="1124" y="1475939"/>
                          </a:moveTo>
                          <a:cubicBezTo>
                            <a:pt x="-36616" y="688132"/>
                            <a:pt x="888841" y="-4660"/>
                            <a:pt x="1095632" y="23"/>
                          </a:cubicBezTo>
                          <a:cubicBezTo>
                            <a:pt x="1168856" y="1149598"/>
                            <a:pt x="1253641" y="767948"/>
                            <a:pt x="1341139" y="1656512"/>
                          </a:cubicBezTo>
                          <a:cubicBezTo>
                            <a:pt x="1328955" y="2018570"/>
                            <a:pt x="961785" y="2554951"/>
                            <a:pt x="738449" y="2524856"/>
                          </a:cubicBezTo>
                          <a:cubicBezTo>
                            <a:pt x="515113" y="2494761"/>
                            <a:pt x="-11060" y="1837997"/>
                            <a:pt x="1124" y="147593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2D050"/>
                        </a:gs>
                        <a:gs pos="100000">
                          <a:srgbClr val="B889DB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11" name="Isosceles Triangle 6"/>
                    <p:cNvSpPr/>
                    <p:nvPr/>
                  </p:nvSpPr>
                  <p:spPr>
                    <a:xfrm rot="18906817" flipH="1">
                      <a:off x="7797822" y="3623954"/>
                      <a:ext cx="379253" cy="61930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10868 w 1230009"/>
                        <a:gd name="connsiteY0" fmla="*/ 1159644 h 1868047"/>
                        <a:gd name="connsiteX1" fmla="*/ 528393 w 1230009"/>
                        <a:gd name="connsiteY1" fmla="*/ 4 h 1868047"/>
                        <a:gd name="connsiteX2" fmla="*/ 1230009 w 1230009"/>
                        <a:gd name="connsiteY2" fmla="*/ 1149463 h 1868047"/>
                        <a:gd name="connsiteX3" fmla="*/ 10868 w 1230009"/>
                        <a:gd name="connsiteY3" fmla="*/ 1159644 h 1868047"/>
                        <a:gd name="connsiteX0" fmla="*/ 10868 w 1230009"/>
                        <a:gd name="connsiteY0" fmla="*/ 1159644 h 1582352"/>
                        <a:gd name="connsiteX1" fmla="*/ 528393 w 1230009"/>
                        <a:gd name="connsiteY1" fmla="*/ 4 h 1582352"/>
                        <a:gd name="connsiteX2" fmla="*/ 1230009 w 1230009"/>
                        <a:gd name="connsiteY2" fmla="*/ 1149463 h 1582352"/>
                        <a:gd name="connsiteX3" fmla="*/ 10868 w 1230009"/>
                        <a:gd name="connsiteY3" fmla="*/ 1159644 h 1582352"/>
                        <a:gd name="connsiteX0" fmla="*/ 10868 w 1055602"/>
                        <a:gd name="connsiteY0" fmla="*/ 1159644 h 1858223"/>
                        <a:gd name="connsiteX1" fmla="*/ 528393 w 1055602"/>
                        <a:gd name="connsiteY1" fmla="*/ 4 h 1858223"/>
                        <a:gd name="connsiteX2" fmla="*/ 1055601 w 1055602"/>
                        <a:gd name="connsiteY2" fmla="*/ 1540326 h 1858223"/>
                        <a:gd name="connsiteX3" fmla="*/ 10868 w 1055602"/>
                        <a:gd name="connsiteY3" fmla="*/ 1159644 h 1858223"/>
                        <a:gd name="connsiteX0" fmla="*/ 10868 w 1090871"/>
                        <a:gd name="connsiteY0" fmla="*/ 1159644 h 1858223"/>
                        <a:gd name="connsiteX1" fmla="*/ 528393 w 1090871"/>
                        <a:gd name="connsiteY1" fmla="*/ 4 h 1858223"/>
                        <a:gd name="connsiteX2" fmla="*/ 1055601 w 1090871"/>
                        <a:gd name="connsiteY2" fmla="*/ 1540326 h 1858223"/>
                        <a:gd name="connsiteX3" fmla="*/ 10868 w 1090871"/>
                        <a:gd name="connsiteY3" fmla="*/ 1159644 h 1858223"/>
                        <a:gd name="connsiteX0" fmla="*/ 22837 w 1093497"/>
                        <a:gd name="connsiteY0" fmla="*/ 991737 h 1690316"/>
                        <a:gd name="connsiteX1" fmla="*/ 281457 w 1093497"/>
                        <a:gd name="connsiteY1" fmla="*/ 2 h 1690316"/>
                        <a:gd name="connsiteX2" fmla="*/ 1067570 w 1093497"/>
                        <a:gd name="connsiteY2" fmla="*/ 1372419 h 1690316"/>
                        <a:gd name="connsiteX3" fmla="*/ 22837 w 1093497"/>
                        <a:gd name="connsiteY3" fmla="*/ 991737 h 1690316"/>
                        <a:gd name="connsiteX0" fmla="*/ 22837 w 1108572"/>
                        <a:gd name="connsiteY0" fmla="*/ 991737 h 1690316"/>
                        <a:gd name="connsiteX1" fmla="*/ 281457 w 1108572"/>
                        <a:gd name="connsiteY1" fmla="*/ 2 h 1690316"/>
                        <a:gd name="connsiteX2" fmla="*/ 1067570 w 1108572"/>
                        <a:gd name="connsiteY2" fmla="*/ 1372419 h 1690316"/>
                        <a:gd name="connsiteX3" fmla="*/ 22837 w 1108572"/>
                        <a:gd name="connsiteY3" fmla="*/ 991737 h 1690316"/>
                        <a:gd name="connsiteX0" fmla="*/ 8075 w 1093810"/>
                        <a:gd name="connsiteY0" fmla="*/ 991734 h 1690313"/>
                        <a:gd name="connsiteX1" fmla="*/ 266695 w 1093810"/>
                        <a:gd name="connsiteY1" fmla="*/ -1 h 1690313"/>
                        <a:gd name="connsiteX2" fmla="*/ 1052808 w 1093810"/>
                        <a:gd name="connsiteY2" fmla="*/ 1372416 h 1690313"/>
                        <a:gd name="connsiteX3" fmla="*/ 8075 w 1093810"/>
                        <a:gd name="connsiteY3" fmla="*/ 991734 h 1690313"/>
                        <a:gd name="connsiteX0" fmla="*/ 20256 w 827115"/>
                        <a:gd name="connsiteY0" fmla="*/ 1216365 h 1748687"/>
                        <a:gd name="connsiteX1" fmla="*/ 0 w 827115"/>
                        <a:gd name="connsiteY1" fmla="*/ -1 h 1748687"/>
                        <a:gd name="connsiteX2" fmla="*/ 786113 w 827115"/>
                        <a:gd name="connsiteY2" fmla="*/ 1372416 h 1748687"/>
                        <a:gd name="connsiteX3" fmla="*/ 20256 w 827115"/>
                        <a:gd name="connsiteY3" fmla="*/ 1216365 h 1748687"/>
                        <a:gd name="connsiteX0" fmla="*/ 20256 w 827115"/>
                        <a:gd name="connsiteY0" fmla="*/ 1216365 h 1558985"/>
                        <a:gd name="connsiteX1" fmla="*/ 0 w 827115"/>
                        <a:gd name="connsiteY1" fmla="*/ -1 h 1558985"/>
                        <a:gd name="connsiteX2" fmla="*/ 786113 w 827115"/>
                        <a:gd name="connsiteY2" fmla="*/ 1372416 h 1558985"/>
                        <a:gd name="connsiteX3" fmla="*/ 20256 w 827115"/>
                        <a:gd name="connsiteY3" fmla="*/ 1216365 h 1558985"/>
                        <a:gd name="connsiteX0" fmla="*/ 20256 w 782066"/>
                        <a:gd name="connsiteY0" fmla="*/ 1216365 h 1616097"/>
                        <a:gd name="connsiteX1" fmla="*/ 0 w 782066"/>
                        <a:gd name="connsiteY1" fmla="*/ -1 h 1616097"/>
                        <a:gd name="connsiteX2" fmla="*/ 737780 w 782066"/>
                        <a:gd name="connsiteY2" fmla="*/ 1455751 h 1616097"/>
                        <a:gd name="connsiteX3" fmla="*/ 20256 w 782066"/>
                        <a:gd name="connsiteY3" fmla="*/ 1216365 h 1616097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845380"/>
                        <a:gd name="connsiteY0" fmla="*/ 1110146 h 1589304"/>
                        <a:gd name="connsiteX1" fmla="*/ 0 w 845380"/>
                        <a:gd name="connsiteY1" fmla="*/ -1 h 1589304"/>
                        <a:gd name="connsiteX2" fmla="*/ 805575 w 845380"/>
                        <a:gd name="connsiteY2" fmla="*/ 1454401 h 1589304"/>
                        <a:gd name="connsiteX3" fmla="*/ 168003 w 845380"/>
                        <a:gd name="connsiteY3" fmla="*/ 1110146 h 1589304"/>
                        <a:gd name="connsiteX0" fmla="*/ 168003 w 845380"/>
                        <a:gd name="connsiteY0" fmla="*/ 1110146 h 1625280"/>
                        <a:gd name="connsiteX1" fmla="*/ 0 w 845380"/>
                        <a:gd name="connsiteY1" fmla="*/ -1 h 1625280"/>
                        <a:gd name="connsiteX2" fmla="*/ 805575 w 845380"/>
                        <a:gd name="connsiteY2" fmla="*/ 1454401 h 1625280"/>
                        <a:gd name="connsiteX3" fmla="*/ 168003 w 845380"/>
                        <a:gd name="connsiteY3" fmla="*/ 1110146 h 1625280"/>
                        <a:gd name="connsiteX0" fmla="*/ 321154 w 991018"/>
                        <a:gd name="connsiteY0" fmla="*/ 1164980 h 1680114"/>
                        <a:gd name="connsiteX1" fmla="*/ 0 w 991018"/>
                        <a:gd name="connsiteY1" fmla="*/ 1 h 1680114"/>
                        <a:gd name="connsiteX2" fmla="*/ 958726 w 991018"/>
                        <a:gd name="connsiteY2" fmla="*/ 1509235 h 1680114"/>
                        <a:gd name="connsiteX3" fmla="*/ 321154 w 991018"/>
                        <a:gd name="connsiteY3" fmla="*/ 1164980 h 1680114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66281"/>
                        <a:gd name="connsiteY0" fmla="*/ 934844 h 1673187"/>
                        <a:gd name="connsiteX1" fmla="*/ 0 w 966281"/>
                        <a:gd name="connsiteY1" fmla="*/ 1 h 1673187"/>
                        <a:gd name="connsiteX2" fmla="*/ 932921 w 966281"/>
                        <a:gd name="connsiteY2" fmla="*/ 1546587 h 1673187"/>
                        <a:gd name="connsiteX3" fmla="*/ 250914 w 966281"/>
                        <a:gd name="connsiteY3" fmla="*/ 934844 h 1673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6281" h="1673187">
                          <a:moveTo>
                            <a:pt x="250914" y="934844"/>
                          </a:moveTo>
                          <a:cubicBezTo>
                            <a:pt x="213586" y="440572"/>
                            <a:pt x="252022" y="620244"/>
                            <a:pt x="0" y="1"/>
                          </a:cubicBezTo>
                          <a:cubicBezTo>
                            <a:pt x="509461" y="185064"/>
                            <a:pt x="1115959" y="539014"/>
                            <a:pt x="932921" y="1546587"/>
                          </a:cubicBezTo>
                          <a:cubicBezTo>
                            <a:pt x="622396" y="1950422"/>
                            <a:pt x="443214" y="1290119"/>
                            <a:pt x="250914" y="9348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536AE5"/>
                        </a:gs>
                        <a:gs pos="49000">
                          <a:srgbClr val="B889DB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</p:grpSp>
            </p:grpSp>
            <p:grpSp>
              <p:nvGrpSpPr>
                <p:cNvPr id="394" name="Group 393"/>
                <p:cNvGrpSpPr/>
                <p:nvPr/>
              </p:nvGrpSpPr>
              <p:grpSpPr>
                <a:xfrm rot="17220008">
                  <a:off x="2459613" y="3634058"/>
                  <a:ext cx="390863" cy="1645623"/>
                  <a:chOff x="7797822" y="3365070"/>
                  <a:chExt cx="630357" cy="2653948"/>
                </a:xfrm>
              </p:grpSpPr>
              <p:sp>
                <p:nvSpPr>
                  <p:cNvPr id="498" name="Isosceles Triangle 3"/>
                  <p:cNvSpPr/>
                  <p:nvPr/>
                </p:nvSpPr>
                <p:spPr>
                  <a:xfrm rot="21473725" flipH="1">
                    <a:off x="7973774" y="3934935"/>
                    <a:ext cx="246011" cy="2084083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336998"/>
                      <a:gd name="connsiteY0" fmla="*/ 2024492 h 2111595"/>
                      <a:gd name="connsiteX1" fmla="*/ 0 w 336998"/>
                      <a:gd name="connsiteY1" fmla="*/ 0 h 2111595"/>
                      <a:gd name="connsiteX2" fmla="*/ 245616 w 336998"/>
                      <a:gd name="connsiteY2" fmla="*/ 1985179 h 2111595"/>
                      <a:gd name="connsiteX3" fmla="*/ 102658 w 336998"/>
                      <a:gd name="connsiteY3" fmla="*/ 2024492 h 2111595"/>
                      <a:gd name="connsiteX0" fmla="*/ 102658 w 245616"/>
                      <a:gd name="connsiteY0" fmla="*/ 2024492 h 2111595"/>
                      <a:gd name="connsiteX1" fmla="*/ 0 w 245616"/>
                      <a:gd name="connsiteY1" fmla="*/ 0 h 2111595"/>
                      <a:gd name="connsiteX2" fmla="*/ 245616 w 245616"/>
                      <a:gd name="connsiteY2" fmla="*/ 1985179 h 2111595"/>
                      <a:gd name="connsiteX3" fmla="*/ 102658 w 245616"/>
                      <a:gd name="connsiteY3" fmla="*/ 2024492 h 2111595"/>
                      <a:gd name="connsiteX0" fmla="*/ -1 w 254983"/>
                      <a:gd name="connsiteY0" fmla="*/ 1996980 h 2084083"/>
                      <a:gd name="connsiteX1" fmla="*/ 92454 w 254983"/>
                      <a:gd name="connsiteY1" fmla="*/ 0 h 2084083"/>
                      <a:gd name="connsiteX2" fmla="*/ 142957 w 254983"/>
                      <a:gd name="connsiteY2" fmla="*/ 1957667 h 2084083"/>
                      <a:gd name="connsiteX3" fmla="*/ -1 w 254983"/>
                      <a:gd name="connsiteY3" fmla="*/ 1996980 h 2084083"/>
                      <a:gd name="connsiteX0" fmla="*/ 103054 w 358038"/>
                      <a:gd name="connsiteY0" fmla="*/ 1996980 h 2084083"/>
                      <a:gd name="connsiteX1" fmla="*/ 195509 w 358038"/>
                      <a:gd name="connsiteY1" fmla="*/ 0 h 2084083"/>
                      <a:gd name="connsiteX2" fmla="*/ 246012 w 358038"/>
                      <a:gd name="connsiteY2" fmla="*/ 1957667 h 2084083"/>
                      <a:gd name="connsiteX3" fmla="*/ 103054 w 358038"/>
                      <a:gd name="connsiteY3" fmla="*/ 1996980 h 2084083"/>
                      <a:gd name="connsiteX0" fmla="*/ 103054 w 246013"/>
                      <a:gd name="connsiteY0" fmla="*/ 1996980 h 2084083"/>
                      <a:gd name="connsiteX1" fmla="*/ 195509 w 246013"/>
                      <a:gd name="connsiteY1" fmla="*/ 0 h 2084083"/>
                      <a:gd name="connsiteX2" fmla="*/ 246012 w 246013"/>
                      <a:gd name="connsiteY2" fmla="*/ 1957667 h 2084083"/>
                      <a:gd name="connsiteX3" fmla="*/ 103054 w 246013"/>
                      <a:gd name="connsiteY3" fmla="*/ 1996980 h 2084083"/>
                      <a:gd name="connsiteX0" fmla="*/ 103054 w 246011"/>
                      <a:gd name="connsiteY0" fmla="*/ 1996980 h 2084083"/>
                      <a:gd name="connsiteX1" fmla="*/ 195509 w 246011"/>
                      <a:gd name="connsiteY1" fmla="*/ 0 h 2084083"/>
                      <a:gd name="connsiteX2" fmla="*/ 246012 w 246011"/>
                      <a:gd name="connsiteY2" fmla="*/ 1957667 h 2084083"/>
                      <a:gd name="connsiteX3" fmla="*/ 103054 w 246011"/>
                      <a:gd name="connsiteY3" fmla="*/ 1996980 h 2084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6011" h="2084083">
                        <a:moveTo>
                          <a:pt x="103054" y="1996980"/>
                        </a:moveTo>
                        <a:cubicBezTo>
                          <a:pt x="113580" y="1385442"/>
                          <a:pt x="-188587" y="975565"/>
                          <a:pt x="195509" y="0"/>
                        </a:cubicBezTo>
                        <a:cubicBezTo>
                          <a:pt x="-80168" y="950835"/>
                          <a:pt x="150793" y="1347728"/>
                          <a:pt x="246012" y="1957667"/>
                        </a:cubicBezTo>
                        <a:cubicBezTo>
                          <a:pt x="94418" y="2217943"/>
                          <a:pt x="208800" y="1995381"/>
                          <a:pt x="103054" y="1996980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499" name="Group 498"/>
                  <p:cNvGrpSpPr/>
                  <p:nvPr/>
                </p:nvGrpSpPr>
                <p:grpSpPr>
                  <a:xfrm>
                    <a:off x="7797822" y="3365070"/>
                    <a:ext cx="630357" cy="882808"/>
                    <a:chOff x="7797822" y="3365070"/>
                    <a:chExt cx="630357" cy="882808"/>
                  </a:xfrm>
                </p:grpSpPr>
                <p:sp>
                  <p:nvSpPr>
                    <p:cNvPr id="500" name="Oval 214"/>
                    <p:cNvSpPr/>
                    <p:nvPr/>
                  </p:nvSpPr>
                  <p:spPr>
                    <a:xfrm>
                      <a:off x="7938643" y="3365070"/>
                      <a:ext cx="361154" cy="793087"/>
                    </a:xfrm>
                    <a:custGeom>
                      <a:avLst/>
                      <a:gdLst>
                        <a:gd name="connsiteX0" fmla="*/ 0 w 452582"/>
                        <a:gd name="connsiteY0" fmla="*/ 371580 h 743160"/>
                        <a:gd name="connsiteX1" fmla="*/ 226291 w 452582"/>
                        <a:gd name="connsiteY1" fmla="*/ 0 h 743160"/>
                        <a:gd name="connsiteX2" fmla="*/ 452582 w 452582"/>
                        <a:gd name="connsiteY2" fmla="*/ 371580 h 743160"/>
                        <a:gd name="connsiteX3" fmla="*/ 226291 w 452582"/>
                        <a:gd name="connsiteY3" fmla="*/ 743160 h 743160"/>
                        <a:gd name="connsiteX4" fmla="*/ 0 w 452582"/>
                        <a:gd name="connsiteY4" fmla="*/ 371580 h 743160"/>
                        <a:gd name="connsiteX0" fmla="*/ 0 w 340360"/>
                        <a:gd name="connsiteY0" fmla="*/ 379900 h 743176"/>
                        <a:gd name="connsiteX1" fmla="*/ 114069 w 340360"/>
                        <a:gd name="connsiteY1" fmla="*/ 8 h 743176"/>
                        <a:gd name="connsiteX2" fmla="*/ 340360 w 340360"/>
                        <a:gd name="connsiteY2" fmla="*/ 371588 h 743176"/>
                        <a:gd name="connsiteX3" fmla="*/ 114069 w 340360"/>
                        <a:gd name="connsiteY3" fmla="*/ 743168 h 743176"/>
                        <a:gd name="connsiteX4" fmla="*/ 0 w 340360"/>
                        <a:gd name="connsiteY4" fmla="*/ 379900 h 743176"/>
                        <a:gd name="connsiteX0" fmla="*/ 0 w 290484"/>
                        <a:gd name="connsiteY0" fmla="*/ 379895 h 743165"/>
                        <a:gd name="connsiteX1" fmla="*/ 114069 w 290484"/>
                        <a:gd name="connsiteY1" fmla="*/ 3 h 743165"/>
                        <a:gd name="connsiteX2" fmla="*/ 290484 w 290484"/>
                        <a:gd name="connsiteY2" fmla="*/ 375740 h 743165"/>
                        <a:gd name="connsiteX3" fmla="*/ 114069 w 290484"/>
                        <a:gd name="connsiteY3" fmla="*/ 743163 h 743165"/>
                        <a:gd name="connsiteX4" fmla="*/ 0 w 290484"/>
                        <a:gd name="connsiteY4" fmla="*/ 379895 h 743165"/>
                        <a:gd name="connsiteX0" fmla="*/ 24 w 290508"/>
                        <a:gd name="connsiteY0" fmla="*/ 429770 h 793039"/>
                        <a:gd name="connsiteX1" fmla="*/ 105780 w 290508"/>
                        <a:gd name="connsiteY1" fmla="*/ 1 h 793039"/>
                        <a:gd name="connsiteX2" fmla="*/ 290508 w 290508"/>
                        <a:gd name="connsiteY2" fmla="*/ 425615 h 793039"/>
                        <a:gd name="connsiteX3" fmla="*/ 114093 w 290508"/>
                        <a:gd name="connsiteY3" fmla="*/ 793038 h 793039"/>
                        <a:gd name="connsiteX4" fmla="*/ 24 w 290508"/>
                        <a:gd name="connsiteY4" fmla="*/ 429770 h 793039"/>
                        <a:gd name="connsiteX0" fmla="*/ 17 w 319596"/>
                        <a:gd name="connsiteY0" fmla="*/ 433932 h 793049"/>
                        <a:gd name="connsiteX1" fmla="*/ 134868 w 319596"/>
                        <a:gd name="connsiteY1" fmla="*/ 6 h 793049"/>
                        <a:gd name="connsiteX2" fmla="*/ 319596 w 319596"/>
                        <a:gd name="connsiteY2" fmla="*/ 425620 h 793049"/>
                        <a:gd name="connsiteX3" fmla="*/ 143181 w 319596"/>
                        <a:gd name="connsiteY3" fmla="*/ 793043 h 793049"/>
                        <a:gd name="connsiteX4" fmla="*/ 17 w 319596"/>
                        <a:gd name="connsiteY4" fmla="*/ 433932 h 793049"/>
                        <a:gd name="connsiteX0" fmla="*/ 12 w 361154"/>
                        <a:gd name="connsiteY0" fmla="*/ 442264 h 793087"/>
                        <a:gd name="connsiteX1" fmla="*/ 176426 w 361154"/>
                        <a:gd name="connsiteY1" fmla="*/ 25 h 793087"/>
                        <a:gd name="connsiteX2" fmla="*/ 361154 w 361154"/>
                        <a:gd name="connsiteY2" fmla="*/ 425639 h 793087"/>
                        <a:gd name="connsiteX3" fmla="*/ 184739 w 361154"/>
                        <a:gd name="connsiteY3" fmla="*/ 793062 h 793087"/>
                        <a:gd name="connsiteX4" fmla="*/ 12 w 361154"/>
                        <a:gd name="connsiteY4" fmla="*/ 442264 h 79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1154" h="793087">
                          <a:moveTo>
                            <a:pt x="12" y="442264"/>
                          </a:moveTo>
                          <a:cubicBezTo>
                            <a:pt x="-1373" y="310091"/>
                            <a:pt x="116236" y="2796"/>
                            <a:pt x="176426" y="25"/>
                          </a:cubicBezTo>
                          <a:cubicBezTo>
                            <a:pt x="236616" y="-2746"/>
                            <a:pt x="361154" y="220421"/>
                            <a:pt x="361154" y="425639"/>
                          </a:cubicBezTo>
                          <a:cubicBezTo>
                            <a:pt x="361154" y="630857"/>
                            <a:pt x="244929" y="790291"/>
                            <a:pt x="184739" y="793062"/>
                          </a:cubicBezTo>
                          <a:cubicBezTo>
                            <a:pt x="124549" y="795833"/>
                            <a:pt x="1397" y="574437"/>
                            <a:pt x="12" y="44226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rgbClr val="B889DB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01" name="Isosceles Triangle 6"/>
                    <p:cNvSpPr/>
                    <p:nvPr/>
                  </p:nvSpPr>
                  <p:spPr>
                    <a:xfrm rot="21096580">
                      <a:off x="7850569" y="3435899"/>
                      <a:ext cx="344420" cy="80856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595 w 1191263"/>
                        <a:gd name="connsiteY0" fmla="*/ 1449271 h 2101211"/>
                        <a:gd name="connsiteX1" fmla="*/ 676101 w 1191263"/>
                        <a:gd name="connsiteY1" fmla="*/ 17 h 2101211"/>
                        <a:gd name="connsiteX2" fmla="*/ 1191263 w 1191263"/>
                        <a:gd name="connsiteY2" fmla="*/ 1297587 h 2101211"/>
                        <a:gd name="connsiteX3" fmla="*/ 8595 w 1191263"/>
                        <a:gd name="connsiteY3" fmla="*/ 1449271 h 2101211"/>
                        <a:gd name="connsiteX0" fmla="*/ 7451 w 1283789"/>
                        <a:gd name="connsiteY0" fmla="*/ 1458379 h 2106920"/>
                        <a:gd name="connsiteX1" fmla="*/ 768627 w 1283789"/>
                        <a:gd name="connsiteY1" fmla="*/ 17 h 2106920"/>
                        <a:gd name="connsiteX2" fmla="*/ 1283789 w 1283789"/>
                        <a:gd name="connsiteY2" fmla="*/ 1297587 h 2106920"/>
                        <a:gd name="connsiteX3" fmla="*/ 7451 w 1283789"/>
                        <a:gd name="connsiteY3" fmla="*/ 1458379 h 2106920"/>
                        <a:gd name="connsiteX0" fmla="*/ 9903 w 1111853"/>
                        <a:gd name="connsiteY0" fmla="*/ 1449626 h 2101433"/>
                        <a:gd name="connsiteX1" fmla="*/ 596691 w 1111853"/>
                        <a:gd name="connsiteY1" fmla="*/ 17 h 2101433"/>
                        <a:gd name="connsiteX2" fmla="*/ 1111853 w 1111853"/>
                        <a:gd name="connsiteY2" fmla="*/ 1297587 h 2101433"/>
                        <a:gd name="connsiteX3" fmla="*/ 9903 w 1111853"/>
                        <a:gd name="connsiteY3" fmla="*/ 1449626 h 2101433"/>
                        <a:gd name="connsiteX0" fmla="*/ 8479 w 1199469"/>
                        <a:gd name="connsiteY0" fmla="*/ 1504810 h 2136453"/>
                        <a:gd name="connsiteX1" fmla="*/ 684307 w 1199469"/>
                        <a:gd name="connsiteY1" fmla="*/ 17 h 2136453"/>
                        <a:gd name="connsiteX2" fmla="*/ 1199469 w 1199469"/>
                        <a:gd name="connsiteY2" fmla="*/ 1297587 h 2136453"/>
                        <a:gd name="connsiteX3" fmla="*/ 8479 w 1199469"/>
                        <a:gd name="connsiteY3" fmla="*/ 1504810 h 2136453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8479 w 903456"/>
                        <a:gd name="connsiteY0" fmla="*/ 1504810 h 2184509"/>
                        <a:gd name="connsiteX1" fmla="*/ 684307 w 903456"/>
                        <a:gd name="connsiteY1" fmla="*/ 17 h 2184509"/>
                        <a:gd name="connsiteX2" fmla="*/ 903457 w 903456"/>
                        <a:gd name="connsiteY2" fmla="*/ 1424898 h 2184509"/>
                        <a:gd name="connsiteX3" fmla="*/ 8479 w 903456"/>
                        <a:gd name="connsiteY3" fmla="*/ 1504810 h 2184509"/>
                        <a:gd name="connsiteX0" fmla="*/ 50938 w 945915"/>
                        <a:gd name="connsiteY0" fmla="*/ 1504818 h 2184517"/>
                        <a:gd name="connsiteX1" fmla="*/ 726766 w 945915"/>
                        <a:gd name="connsiteY1" fmla="*/ 25 h 2184517"/>
                        <a:gd name="connsiteX2" fmla="*/ 945916 w 945915"/>
                        <a:gd name="connsiteY2" fmla="*/ 1424906 h 2184517"/>
                        <a:gd name="connsiteX3" fmla="*/ 50938 w 945915"/>
                        <a:gd name="connsiteY3" fmla="*/ 1504818 h 21845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45915" h="2184517">
                          <a:moveTo>
                            <a:pt x="50938" y="1504818"/>
                          </a:moveTo>
                          <a:cubicBezTo>
                            <a:pt x="-195263" y="629198"/>
                            <a:pt x="519975" y="-4658"/>
                            <a:pt x="726766" y="25"/>
                          </a:cubicBezTo>
                          <a:cubicBezTo>
                            <a:pt x="795094" y="782319"/>
                            <a:pt x="858418" y="536342"/>
                            <a:pt x="945916" y="1424906"/>
                          </a:cubicBezTo>
                          <a:cubicBezTo>
                            <a:pt x="795717" y="2179773"/>
                            <a:pt x="495128" y="2632486"/>
                            <a:pt x="50938" y="150481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2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9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02" name="Isosceles Triangle 6"/>
                    <p:cNvSpPr/>
                    <p:nvPr/>
                  </p:nvSpPr>
                  <p:spPr>
                    <a:xfrm rot="503420" flipH="1">
                      <a:off x="8078107" y="3420659"/>
                      <a:ext cx="348310" cy="79631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6806 w 917342"/>
                        <a:gd name="connsiteY0" fmla="*/ 1293007 h 2026366"/>
                        <a:gd name="connsiteX1" fmla="*/ 812421 w 917342"/>
                        <a:gd name="connsiteY1" fmla="*/ 1 h 2026366"/>
                        <a:gd name="connsiteX2" fmla="*/ 917343 w 917342"/>
                        <a:gd name="connsiteY2" fmla="*/ 1340205 h 2026366"/>
                        <a:gd name="connsiteX3" fmla="*/ 6806 w 917342"/>
                        <a:gd name="connsiteY3" fmla="*/ 1293007 h 2026366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806 w 957385"/>
                        <a:gd name="connsiteY0" fmla="*/ 1293007 h 2097881"/>
                        <a:gd name="connsiteX1" fmla="*/ 812421 w 957385"/>
                        <a:gd name="connsiteY1" fmla="*/ 1 h 2097881"/>
                        <a:gd name="connsiteX2" fmla="*/ 917343 w 957385"/>
                        <a:gd name="connsiteY2" fmla="*/ 1340205 h 2097881"/>
                        <a:gd name="connsiteX3" fmla="*/ 6806 w 957385"/>
                        <a:gd name="connsiteY3" fmla="*/ 1293007 h 2097881"/>
                        <a:gd name="connsiteX0" fmla="*/ 6021 w 956600"/>
                        <a:gd name="connsiteY0" fmla="*/ 1346555 h 2151429"/>
                        <a:gd name="connsiteX1" fmla="*/ 911974 w 956600"/>
                        <a:gd name="connsiteY1" fmla="*/ 1 h 2151429"/>
                        <a:gd name="connsiteX2" fmla="*/ 916558 w 956600"/>
                        <a:gd name="connsiteY2" fmla="*/ 1393753 h 2151429"/>
                        <a:gd name="connsiteX3" fmla="*/ 6021 w 956600"/>
                        <a:gd name="connsiteY3" fmla="*/ 1346555 h 21514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56600" h="2151429">
                          <a:moveTo>
                            <a:pt x="6021" y="1346555"/>
                          </a:moveTo>
                          <a:cubicBezTo>
                            <a:pt x="-77243" y="846452"/>
                            <a:pt x="727767" y="-1403"/>
                            <a:pt x="911974" y="1"/>
                          </a:cubicBezTo>
                          <a:cubicBezTo>
                            <a:pt x="657804" y="701452"/>
                            <a:pt x="829060" y="505189"/>
                            <a:pt x="916558" y="1393753"/>
                          </a:cubicBezTo>
                          <a:cubicBezTo>
                            <a:pt x="1128665" y="2348750"/>
                            <a:pt x="450211" y="2474223"/>
                            <a:pt x="6021" y="134655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000">
                          <a:srgbClr val="92D050"/>
                        </a:gs>
                        <a:gs pos="5400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03" name="Isosceles Triangle 6"/>
                    <p:cNvSpPr/>
                    <p:nvPr/>
                  </p:nvSpPr>
                  <p:spPr>
                    <a:xfrm rot="1462323" flipH="1">
                      <a:off x="8076343" y="3574228"/>
                      <a:ext cx="351836" cy="673650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5873 w 1225014"/>
                        <a:gd name="connsiteY0" fmla="*/ 1307752 h 2016155"/>
                        <a:gd name="connsiteX1" fmla="*/ 709852 w 1225014"/>
                        <a:gd name="connsiteY1" fmla="*/ 1 h 2016155"/>
                        <a:gd name="connsiteX2" fmla="*/ 1225014 w 1225014"/>
                        <a:gd name="connsiteY2" fmla="*/ 1297571 h 2016155"/>
                        <a:gd name="connsiteX3" fmla="*/ 5873 w 1225014"/>
                        <a:gd name="connsiteY3" fmla="*/ 1307752 h 2016155"/>
                        <a:gd name="connsiteX0" fmla="*/ 8111 w 1227252"/>
                        <a:gd name="connsiteY0" fmla="*/ 1307771 h 2016174"/>
                        <a:gd name="connsiteX1" fmla="*/ 712090 w 1227252"/>
                        <a:gd name="connsiteY1" fmla="*/ 20 h 2016174"/>
                        <a:gd name="connsiteX2" fmla="*/ 1227252 w 1227252"/>
                        <a:gd name="connsiteY2" fmla="*/ 1297590 h 2016174"/>
                        <a:gd name="connsiteX3" fmla="*/ 8111 w 1227252"/>
                        <a:gd name="connsiteY3" fmla="*/ 1307771 h 2016174"/>
                        <a:gd name="connsiteX0" fmla="*/ 8199 w 1227340"/>
                        <a:gd name="connsiteY0" fmla="*/ 1481898 h 2190301"/>
                        <a:gd name="connsiteX1" fmla="*/ 705401 w 1227340"/>
                        <a:gd name="connsiteY1" fmla="*/ 18 h 2190301"/>
                        <a:gd name="connsiteX2" fmla="*/ 1227340 w 1227340"/>
                        <a:gd name="connsiteY2" fmla="*/ 1471717 h 2190301"/>
                        <a:gd name="connsiteX3" fmla="*/ 8199 w 1227340"/>
                        <a:gd name="connsiteY3" fmla="*/ 1481898 h 2190301"/>
                        <a:gd name="connsiteX0" fmla="*/ 6892 w 1346906"/>
                        <a:gd name="connsiteY0" fmla="*/ 1291152 h 2087391"/>
                        <a:gd name="connsiteX1" fmla="*/ 824967 w 1346906"/>
                        <a:gd name="connsiteY1" fmla="*/ 22 h 2087391"/>
                        <a:gd name="connsiteX2" fmla="*/ 1346906 w 1346906"/>
                        <a:gd name="connsiteY2" fmla="*/ 1471721 h 2087391"/>
                        <a:gd name="connsiteX3" fmla="*/ 6892 w 1346906"/>
                        <a:gd name="connsiteY3" fmla="*/ 1291152 h 2087391"/>
                        <a:gd name="connsiteX0" fmla="*/ 6892 w 1346906"/>
                        <a:gd name="connsiteY0" fmla="*/ 1291152 h 2217075"/>
                        <a:gd name="connsiteX1" fmla="*/ 824967 w 1346906"/>
                        <a:gd name="connsiteY1" fmla="*/ 22 h 2217075"/>
                        <a:gd name="connsiteX2" fmla="*/ 1346906 w 1346906"/>
                        <a:gd name="connsiteY2" fmla="*/ 1471721 h 2217075"/>
                        <a:gd name="connsiteX3" fmla="*/ 6892 w 1346906"/>
                        <a:gd name="connsiteY3" fmla="*/ 1291152 h 2217075"/>
                        <a:gd name="connsiteX0" fmla="*/ 6892 w 1346906"/>
                        <a:gd name="connsiteY0" fmla="*/ 1291152 h 2174095"/>
                        <a:gd name="connsiteX1" fmla="*/ 824967 w 1346906"/>
                        <a:gd name="connsiteY1" fmla="*/ 22 h 2174095"/>
                        <a:gd name="connsiteX2" fmla="*/ 1346906 w 1346906"/>
                        <a:gd name="connsiteY2" fmla="*/ 1471721 h 2174095"/>
                        <a:gd name="connsiteX3" fmla="*/ 751864 w 1346906"/>
                        <a:gd name="connsiteY3" fmla="*/ 2172370 h 2174095"/>
                        <a:gd name="connsiteX4" fmla="*/ 6892 w 1346906"/>
                        <a:gd name="connsiteY4" fmla="*/ 1291152 h 2174095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6892 w 1346906"/>
                        <a:gd name="connsiteY0" fmla="*/ 1291152 h 2341277"/>
                        <a:gd name="connsiteX1" fmla="*/ 824967 w 1346906"/>
                        <a:gd name="connsiteY1" fmla="*/ 22 h 2341277"/>
                        <a:gd name="connsiteX2" fmla="*/ 1346906 w 1346906"/>
                        <a:gd name="connsiteY2" fmla="*/ 1471721 h 2341277"/>
                        <a:gd name="connsiteX3" fmla="*/ 744216 w 1346906"/>
                        <a:gd name="connsiteY3" fmla="*/ 2340065 h 2341277"/>
                        <a:gd name="connsiteX4" fmla="*/ 6892 w 1346906"/>
                        <a:gd name="connsiteY4" fmla="*/ 1291152 h 2341277"/>
                        <a:gd name="connsiteX0" fmla="*/ 5051 w 1345065"/>
                        <a:gd name="connsiteY0" fmla="*/ 1475936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1 w 1345065"/>
                        <a:gd name="connsiteY4" fmla="*/ 1475936 h 2526061"/>
                        <a:gd name="connsiteX0" fmla="*/ 5050 w 1345065"/>
                        <a:gd name="connsiteY0" fmla="*/ 1475932 h 2526061"/>
                        <a:gd name="connsiteX1" fmla="*/ 1099558 w 1345065"/>
                        <a:gd name="connsiteY1" fmla="*/ 16 h 2526061"/>
                        <a:gd name="connsiteX2" fmla="*/ 1345065 w 1345065"/>
                        <a:gd name="connsiteY2" fmla="*/ 1656505 h 2526061"/>
                        <a:gd name="connsiteX3" fmla="*/ 742375 w 1345065"/>
                        <a:gd name="connsiteY3" fmla="*/ 2524849 h 2526061"/>
                        <a:gd name="connsiteX4" fmla="*/ 5050 w 1345065"/>
                        <a:gd name="connsiteY4" fmla="*/ 1475932 h 2526061"/>
                        <a:gd name="connsiteX0" fmla="*/ 1124 w 1341139"/>
                        <a:gd name="connsiteY0" fmla="*/ 1475939 h 2526068"/>
                        <a:gd name="connsiteX1" fmla="*/ 1095632 w 1341139"/>
                        <a:gd name="connsiteY1" fmla="*/ 23 h 2526068"/>
                        <a:gd name="connsiteX2" fmla="*/ 1341139 w 1341139"/>
                        <a:gd name="connsiteY2" fmla="*/ 1656512 h 2526068"/>
                        <a:gd name="connsiteX3" fmla="*/ 738449 w 1341139"/>
                        <a:gd name="connsiteY3" fmla="*/ 2524856 h 2526068"/>
                        <a:gd name="connsiteX4" fmla="*/ 1124 w 1341139"/>
                        <a:gd name="connsiteY4" fmla="*/ 1475939 h 2526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41139" h="2526068">
                          <a:moveTo>
                            <a:pt x="1124" y="1475939"/>
                          </a:moveTo>
                          <a:cubicBezTo>
                            <a:pt x="-36616" y="688132"/>
                            <a:pt x="888841" y="-4660"/>
                            <a:pt x="1095632" y="23"/>
                          </a:cubicBezTo>
                          <a:cubicBezTo>
                            <a:pt x="1168856" y="1149598"/>
                            <a:pt x="1253641" y="767948"/>
                            <a:pt x="1341139" y="1656512"/>
                          </a:cubicBezTo>
                          <a:cubicBezTo>
                            <a:pt x="1328955" y="2018570"/>
                            <a:pt x="961785" y="2554951"/>
                            <a:pt x="738449" y="2524856"/>
                          </a:cubicBezTo>
                          <a:cubicBezTo>
                            <a:pt x="515113" y="2494761"/>
                            <a:pt x="-11060" y="1837997"/>
                            <a:pt x="1124" y="147593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63000">
                          <a:srgbClr val="92D050"/>
                        </a:gs>
                        <a:gs pos="100000">
                          <a:schemeClr val="accent6">
                            <a:lumMod val="50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04" name="Isosceles Triangle 6"/>
                    <p:cNvSpPr/>
                    <p:nvPr/>
                  </p:nvSpPr>
                  <p:spPr>
                    <a:xfrm rot="18906817" flipH="1">
                      <a:off x="7797822" y="3623954"/>
                      <a:ext cx="379253" cy="61930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  <a:gd name="connsiteX0" fmla="*/ 6062 w 1225203"/>
                        <a:gd name="connsiteY0" fmla="*/ 1277701 h 1986104"/>
                        <a:gd name="connsiteX1" fmla="*/ 682460 w 1225203"/>
                        <a:gd name="connsiteY1" fmla="*/ 0 h 1986104"/>
                        <a:gd name="connsiteX2" fmla="*/ 1225203 w 1225203"/>
                        <a:gd name="connsiteY2" fmla="*/ 1267520 h 1986104"/>
                        <a:gd name="connsiteX3" fmla="*/ 6062 w 1225203"/>
                        <a:gd name="connsiteY3" fmla="*/ 1277701 h 1986104"/>
                        <a:gd name="connsiteX0" fmla="*/ 7081 w 1226222"/>
                        <a:gd name="connsiteY0" fmla="*/ 1277701 h 1986104"/>
                        <a:gd name="connsiteX1" fmla="*/ 683479 w 1226222"/>
                        <a:gd name="connsiteY1" fmla="*/ 0 h 1986104"/>
                        <a:gd name="connsiteX2" fmla="*/ 1226222 w 1226222"/>
                        <a:gd name="connsiteY2" fmla="*/ 1267520 h 1986104"/>
                        <a:gd name="connsiteX3" fmla="*/ 7081 w 1226222"/>
                        <a:gd name="connsiteY3" fmla="*/ 1277701 h 1986104"/>
                        <a:gd name="connsiteX0" fmla="*/ 6084 w 1225225"/>
                        <a:gd name="connsiteY0" fmla="*/ 1237459 h 1945862"/>
                        <a:gd name="connsiteX1" fmla="*/ 803372 w 1225225"/>
                        <a:gd name="connsiteY1" fmla="*/ 0 h 1945862"/>
                        <a:gd name="connsiteX2" fmla="*/ 1225225 w 1225225"/>
                        <a:gd name="connsiteY2" fmla="*/ 1227278 h 1945862"/>
                        <a:gd name="connsiteX3" fmla="*/ 6084 w 1225225"/>
                        <a:gd name="connsiteY3" fmla="*/ 1237459 h 1945862"/>
                        <a:gd name="connsiteX0" fmla="*/ 6880 w 1226021"/>
                        <a:gd name="connsiteY0" fmla="*/ 1237459 h 1945862"/>
                        <a:gd name="connsiteX1" fmla="*/ 804168 w 1226021"/>
                        <a:gd name="connsiteY1" fmla="*/ 0 h 1945862"/>
                        <a:gd name="connsiteX2" fmla="*/ 1226021 w 1226021"/>
                        <a:gd name="connsiteY2" fmla="*/ 1227278 h 1945862"/>
                        <a:gd name="connsiteX3" fmla="*/ 6880 w 1226021"/>
                        <a:gd name="connsiteY3" fmla="*/ 1237459 h 1945862"/>
                        <a:gd name="connsiteX0" fmla="*/ 6806 w 1225947"/>
                        <a:gd name="connsiteY0" fmla="*/ 1293007 h 2001410"/>
                        <a:gd name="connsiteX1" fmla="*/ 812421 w 1225947"/>
                        <a:gd name="connsiteY1" fmla="*/ 1 h 2001410"/>
                        <a:gd name="connsiteX2" fmla="*/ 1225947 w 1225947"/>
                        <a:gd name="connsiteY2" fmla="*/ 1282826 h 2001410"/>
                        <a:gd name="connsiteX3" fmla="*/ 6806 w 1225947"/>
                        <a:gd name="connsiteY3" fmla="*/ 1293007 h 2001410"/>
                        <a:gd name="connsiteX0" fmla="*/ 10868 w 1230009"/>
                        <a:gd name="connsiteY0" fmla="*/ 1159644 h 1868047"/>
                        <a:gd name="connsiteX1" fmla="*/ 528393 w 1230009"/>
                        <a:gd name="connsiteY1" fmla="*/ 4 h 1868047"/>
                        <a:gd name="connsiteX2" fmla="*/ 1230009 w 1230009"/>
                        <a:gd name="connsiteY2" fmla="*/ 1149463 h 1868047"/>
                        <a:gd name="connsiteX3" fmla="*/ 10868 w 1230009"/>
                        <a:gd name="connsiteY3" fmla="*/ 1159644 h 1868047"/>
                        <a:gd name="connsiteX0" fmla="*/ 10868 w 1230009"/>
                        <a:gd name="connsiteY0" fmla="*/ 1159644 h 1582352"/>
                        <a:gd name="connsiteX1" fmla="*/ 528393 w 1230009"/>
                        <a:gd name="connsiteY1" fmla="*/ 4 h 1582352"/>
                        <a:gd name="connsiteX2" fmla="*/ 1230009 w 1230009"/>
                        <a:gd name="connsiteY2" fmla="*/ 1149463 h 1582352"/>
                        <a:gd name="connsiteX3" fmla="*/ 10868 w 1230009"/>
                        <a:gd name="connsiteY3" fmla="*/ 1159644 h 1582352"/>
                        <a:gd name="connsiteX0" fmla="*/ 10868 w 1055602"/>
                        <a:gd name="connsiteY0" fmla="*/ 1159644 h 1858223"/>
                        <a:gd name="connsiteX1" fmla="*/ 528393 w 1055602"/>
                        <a:gd name="connsiteY1" fmla="*/ 4 h 1858223"/>
                        <a:gd name="connsiteX2" fmla="*/ 1055601 w 1055602"/>
                        <a:gd name="connsiteY2" fmla="*/ 1540326 h 1858223"/>
                        <a:gd name="connsiteX3" fmla="*/ 10868 w 1055602"/>
                        <a:gd name="connsiteY3" fmla="*/ 1159644 h 1858223"/>
                        <a:gd name="connsiteX0" fmla="*/ 10868 w 1090871"/>
                        <a:gd name="connsiteY0" fmla="*/ 1159644 h 1858223"/>
                        <a:gd name="connsiteX1" fmla="*/ 528393 w 1090871"/>
                        <a:gd name="connsiteY1" fmla="*/ 4 h 1858223"/>
                        <a:gd name="connsiteX2" fmla="*/ 1055601 w 1090871"/>
                        <a:gd name="connsiteY2" fmla="*/ 1540326 h 1858223"/>
                        <a:gd name="connsiteX3" fmla="*/ 10868 w 1090871"/>
                        <a:gd name="connsiteY3" fmla="*/ 1159644 h 1858223"/>
                        <a:gd name="connsiteX0" fmla="*/ 22837 w 1093497"/>
                        <a:gd name="connsiteY0" fmla="*/ 991737 h 1690316"/>
                        <a:gd name="connsiteX1" fmla="*/ 281457 w 1093497"/>
                        <a:gd name="connsiteY1" fmla="*/ 2 h 1690316"/>
                        <a:gd name="connsiteX2" fmla="*/ 1067570 w 1093497"/>
                        <a:gd name="connsiteY2" fmla="*/ 1372419 h 1690316"/>
                        <a:gd name="connsiteX3" fmla="*/ 22837 w 1093497"/>
                        <a:gd name="connsiteY3" fmla="*/ 991737 h 1690316"/>
                        <a:gd name="connsiteX0" fmla="*/ 22837 w 1108572"/>
                        <a:gd name="connsiteY0" fmla="*/ 991737 h 1690316"/>
                        <a:gd name="connsiteX1" fmla="*/ 281457 w 1108572"/>
                        <a:gd name="connsiteY1" fmla="*/ 2 h 1690316"/>
                        <a:gd name="connsiteX2" fmla="*/ 1067570 w 1108572"/>
                        <a:gd name="connsiteY2" fmla="*/ 1372419 h 1690316"/>
                        <a:gd name="connsiteX3" fmla="*/ 22837 w 1108572"/>
                        <a:gd name="connsiteY3" fmla="*/ 991737 h 1690316"/>
                        <a:gd name="connsiteX0" fmla="*/ 8075 w 1093810"/>
                        <a:gd name="connsiteY0" fmla="*/ 991734 h 1690313"/>
                        <a:gd name="connsiteX1" fmla="*/ 266695 w 1093810"/>
                        <a:gd name="connsiteY1" fmla="*/ -1 h 1690313"/>
                        <a:gd name="connsiteX2" fmla="*/ 1052808 w 1093810"/>
                        <a:gd name="connsiteY2" fmla="*/ 1372416 h 1690313"/>
                        <a:gd name="connsiteX3" fmla="*/ 8075 w 1093810"/>
                        <a:gd name="connsiteY3" fmla="*/ 991734 h 1690313"/>
                        <a:gd name="connsiteX0" fmla="*/ 20256 w 827115"/>
                        <a:gd name="connsiteY0" fmla="*/ 1216365 h 1748687"/>
                        <a:gd name="connsiteX1" fmla="*/ 0 w 827115"/>
                        <a:gd name="connsiteY1" fmla="*/ -1 h 1748687"/>
                        <a:gd name="connsiteX2" fmla="*/ 786113 w 827115"/>
                        <a:gd name="connsiteY2" fmla="*/ 1372416 h 1748687"/>
                        <a:gd name="connsiteX3" fmla="*/ 20256 w 827115"/>
                        <a:gd name="connsiteY3" fmla="*/ 1216365 h 1748687"/>
                        <a:gd name="connsiteX0" fmla="*/ 20256 w 827115"/>
                        <a:gd name="connsiteY0" fmla="*/ 1216365 h 1558985"/>
                        <a:gd name="connsiteX1" fmla="*/ 0 w 827115"/>
                        <a:gd name="connsiteY1" fmla="*/ -1 h 1558985"/>
                        <a:gd name="connsiteX2" fmla="*/ 786113 w 827115"/>
                        <a:gd name="connsiteY2" fmla="*/ 1372416 h 1558985"/>
                        <a:gd name="connsiteX3" fmla="*/ 20256 w 827115"/>
                        <a:gd name="connsiteY3" fmla="*/ 1216365 h 1558985"/>
                        <a:gd name="connsiteX0" fmla="*/ 20256 w 782066"/>
                        <a:gd name="connsiteY0" fmla="*/ 1216365 h 1616097"/>
                        <a:gd name="connsiteX1" fmla="*/ 0 w 782066"/>
                        <a:gd name="connsiteY1" fmla="*/ -1 h 1616097"/>
                        <a:gd name="connsiteX2" fmla="*/ 737780 w 782066"/>
                        <a:gd name="connsiteY2" fmla="*/ 1455751 h 1616097"/>
                        <a:gd name="connsiteX3" fmla="*/ 20256 w 782066"/>
                        <a:gd name="connsiteY3" fmla="*/ 1216365 h 1616097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782066"/>
                        <a:gd name="connsiteY0" fmla="*/ 1110146 h 1590374"/>
                        <a:gd name="connsiteX1" fmla="*/ 0 w 782066"/>
                        <a:gd name="connsiteY1" fmla="*/ -1 h 1590374"/>
                        <a:gd name="connsiteX2" fmla="*/ 737780 w 782066"/>
                        <a:gd name="connsiteY2" fmla="*/ 1455751 h 1590374"/>
                        <a:gd name="connsiteX3" fmla="*/ 168003 w 782066"/>
                        <a:gd name="connsiteY3" fmla="*/ 1110146 h 1590374"/>
                        <a:gd name="connsiteX0" fmla="*/ 168003 w 845380"/>
                        <a:gd name="connsiteY0" fmla="*/ 1110146 h 1589304"/>
                        <a:gd name="connsiteX1" fmla="*/ 0 w 845380"/>
                        <a:gd name="connsiteY1" fmla="*/ -1 h 1589304"/>
                        <a:gd name="connsiteX2" fmla="*/ 805575 w 845380"/>
                        <a:gd name="connsiteY2" fmla="*/ 1454401 h 1589304"/>
                        <a:gd name="connsiteX3" fmla="*/ 168003 w 845380"/>
                        <a:gd name="connsiteY3" fmla="*/ 1110146 h 1589304"/>
                        <a:gd name="connsiteX0" fmla="*/ 168003 w 845380"/>
                        <a:gd name="connsiteY0" fmla="*/ 1110146 h 1625280"/>
                        <a:gd name="connsiteX1" fmla="*/ 0 w 845380"/>
                        <a:gd name="connsiteY1" fmla="*/ -1 h 1625280"/>
                        <a:gd name="connsiteX2" fmla="*/ 805575 w 845380"/>
                        <a:gd name="connsiteY2" fmla="*/ 1454401 h 1625280"/>
                        <a:gd name="connsiteX3" fmla="*/ 168003 w 845380"/>
                        <a:gd name="connsiteY3" fmla="*/ 1110146 h 1625280"/>
                        <a:gd name="connsiteX0" fmla="*/ 321154 w 991018"/>
                        <a:gd name="connsiteY0" fmla="*/ 1164980 h 1680114"/>
                        <a:gd name="connsiteX1" fmla="*/ 0 w 991018"/>
                        <a:gd name="connsiteY1" fmla="*/ 1 h 1680114"/>
                        <a:gd name="connsiteX2" fmla="*/ 958726 w 991018"/>
                        <a:gd name="connsiteY2" fmla="*/ 1509235 h 1680114"/>
                        <a:gd name="connsiteX3" fmla="*/ 321154 w 991018"/>
                        <a:gd name="connsiteY3" fmla="*/ 1164980 h 1680114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91018"/>
                        <a:gd name="connsiteY0" fmla="*/ 934844 h 1640680"/>
                        <a:gd name="connsiteX1" fmla="*/ 0 w 991018"/>
                        <a:gd name="connsiteY1" fmla="*/ 1 h 1640680"/>
                        <a:gd name="connsiteX2" fmla="*/ 958726 w 991018"/>
                        <a:gd name="connsiteY2" fmla="*/ 1509235 h 1640680"/>
                        <a:gd name="connsiteX3" fmla="*/ 250914 w 991018"/>
                        <a:gd name="connsiteY3" fmla="*/ 934844 h 1640680"/>
                        <a:gd name="connsiteX0" fmla="*/ 250914 w 966281"/>
                        <a:gd name="connsiteY0" fmla="*/ 934844 h 1673187"/>
                        <a:gd name="connsiteX1" fmla="*/ 0 w 966281"/>
                        <a:gd name="connsiteY1" fmla="*/ 1 h 1673187"/>
                        <a:gd name="connsiteX2" fmla="*/ 932921 w 966281"/>
                        <a:gd name="connsiteY2" fmla="*/ 1546587 h 1673187"/>
                        <a:gd name="connsiteX3" fmla="*/ 250914 w 966281"/>
                        <a:gd name="connsiteY3" fmla="*/ 934844 h 1673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6281" h="1673187">
                          <a:moveTo>
                            <a:pt x="250914" y="934844"/>
                          </a:moveTo>
                          <a:cubicBezTo>
                            <a:pt x="213586" y="440572"/>
                            <a:pt x="252022" y="620244"/>
                            <a:pt x="0" y="1"/>
                          </a:cubicBezTo>
                          <a:cubicBezTo>
                            <a:pt x="509461" y="185064"/>
                            <a:pt x="1115959" y="539014"/>
                            <a:pt x="932921" y="1546587"/>
                          </a:cubicBezTo>
                          <a:cubicBezTo>
                            <a:pt x="622396" y="1950422"/>
                            <a:pt x="443214" y="1290119"/>
                            <a:pt x="250914" y="9348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87611">
                          <a:schemeClr val="accent6">
                            <a:lumMod val="50000"/>
                          </a:schemeClr>
                        </a:gs>
                        <a:gs pos="49000">
                          <a:srgbClr val="92D050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</p:grpSp>
            </p:grpSp>
            <p:grpSp>
              <p:nvGrpSpPr>
                <p:cNvPr id="395" name="Group 394"/>
                <p:cNvGrpSpPr/>
                <p:nvPr/>
              </p:nvGrpSpPr>
              <p:grpSpPr>
                <a:xfrm rot="20263208">
                  <a:off x="3050538" y="3556055"/>
                  <a:ext cx="1280221" cy="1645218"/>
                  <a:chOff x="4435611" y="3009251"/>
                  <a:chExt cx="2517547" cy="3235311"/>
                </a:xfrm>
              </p:grpSpPr>
              <p:sp>
                <p:nvSpPr>
                  <p:cNvPr id="464" name="Isosceles Triangle 3"/>
                  <p:cNvSpPr/>
                  <p:nvPr/>
                </p:nvSpPr>
                <p:spPr>
                  <a:xfrm rot="1210517" flipH="1">
                    <a:off x="4896699" y="4288328"/>
                    <a:ext cx="352470" cy="1956234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2470" h="1956234">
                        <a:moveTo>
                          <a:pt x="142700" y="1869131"/>
                        </a:moveTo>
                        <a:cubicBezTo>
                          <a:pt x="153226" y="1257593"/>
                          <a:pt x="518684" y="697749"/>
                          <a:pt x="0" y="0"/>
                        </a:cubicBezTo>
                        <a:cubicBezTo>
                          <a:pt x="643020" y="565219"/>
                          <a:pt x="190439" y="1219879"/>
                          <a:pt x="285658" y="1829818"/>
                        </a:cubicBezTo>
                        <a:cubicBezTo>
                          <a:pt x="134064" y="2090094"/>
                          <a:pt x="248446" y="1867532"/>
                          <a:pt x="142700" y="1869131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465" name="Group 464"/>
                  <p:cNvGrpSpPr/>
                  <p:nvPr/>
                </p:nvGrpSpPr>
                <p:grpSpPr>
                  <a:xfrm>
                    <a:off x="4435611" y="3009251"/>
                    <a:ext cx="2517547" cy="2253981"/>
                    <a:chOff x="5921963" y="1877159"/>
                    <a:chExt cx="3682106" cy="3296620"/>
                  </a:xfrm>
                </p:grpSpPr>
                <p:grpSp>
                  <p:nvGrpSpPr>
                    <p:cNvPr id="466" name="Group 465"/>
                    <p:cNvGrpSpPr/>
                    <p:nvPr/>
                  </p:nvGrpSpPr>
                  <p:grpSpPr>
                    <a:xfrm>
                      <a:off x="5921963" y="1877159"/>
                      <a:ext cx="3682106" cy="3296620"/>
                      <a:chOff x="731394" y="1090308"/>
                      <a:chExt cx="3682106" cy="3296620"/>
                    </a:xfrm>
                  </p:grpSpPr>
                  <p:sp>
                    <p:nvSpPr>
                      <p:cNvPr id="493" name="Isosceles Triangle 6"/>
                      <p:cNvSpPr/>
                      <p:nvPr/>
                    </p:nvSpPr>
                    <p:spPr>
                      <a:xfrm rot="18619897">
                        <a:off x="2676918" y="2638410"/>
                        <a:ext cx="1228991" cy="2244172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94" name="Isosceles Triangle 6"/>
                      <p:cNvSpPr/>
                      <p:nvPr/>
                    </p:nvSpPr>
                    <p:spPr>
                      <a:xfrm rot="2531749">
                        <a:off x="1277124" y="3017012"/>
                        <a:ext cx="1337674" cy="1369916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197068"/>
                          <a:gd name="connsiteY0" fmla="*/ 1354908 h 1913125"/>
                          <a:gd name="connsiteX1" fmla="*/ 467050 w 1197068"/>
                          <a:gd name="connsiteY1" fmla="*/ 0 h 1913125"/>
                          <a:gd name="connsiteX2" fmla="*/ 1197068 w 1197068"/>
                          <a:gd name="connsiteY2" fmla="*/ 920025 h 1913125"/>
                          <a:gd name="connsiteX3" fmla="*/ 9850 w 1197068"/>
                          <a:gd name="connsiteY3" fmla="*/ 1354908 h 1913125"/>
                          <a:gd name="connsiteX0" fmla="*/ 7971 w 1320090"/>
                          <a:gd name="connsiteY0" fmla="*/ 1375185 h 1927556"/>
                          <a:gd name="connsiteX1" fmla="*/ 590072 w 1320090"/>
                          <a:gd name="connsiteY1" fmla="*/ 0 h 1927556"/>
                          <a:gd name="connsiteX2" fmla="*/ 1320090 w 1320090"/>
                          <a:gd name="connsiteY2" fmla="*/ 920025 h 1927556"/>
                          <a:gd name="connsiteX3" fmla="*/ 7971 w 1320090"/>
                          <a:gd name="connsiteY3" fmla="*/ 1375185 h 1927556"/>
                          <a:gd name="connsiteX0" fmla="*/ 7971 w 1320090"/>
                          <a:gd name="connsiteY0" fmla="*/ 1375185 h 2057755"/>
                          <a:gd name="connsiteX1" fmla="*/ 590072 w 1320090"/>
                          <a:gd name="connsiteY1" fmla="*/ 0 h 2057755"/>
                          <a:gd name="connsiteX2" fmla="*/ 1320090 w 1320090"/>
                          <a:gd name="connsiteY2" fmla="*/ 920025 h 2057755"/>
                          <a:gd name="connsiteX3" fmla="*/ 7971 w 1320090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37674" h="2057757">
                            <a:moveTo>
                              <a:pt x="25555" y="1375185"/>
                            </a:moveTo>
                            <a:cubicBezTo>
                              <a:pt x="-138358" y="741460"/>
                              <a:pt x="537126" y="522609"/>
                              <a:pt x="607656" y="0"/>
                            </a:cubicBezTo>
                            <a:cubicBezTo>
                              <a:pt x="735211" y="541171"/>
                              <a:pt x="1250176" y="31461"/>
                              <a:pt x="1337674" y="920025"/>
                            </a:cubicBezTo>
                            <a:cubicBezTo>
                              <a:pt x="1187475" y="1674892"/>
                              <a:pt x="721729" y="2796411"/>
                              <a:pt x="25555" y="1375185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95" name="Isosceles Triangle 6"/>
                      <p:cNvSpPr/>
                      <p:nvPr/>
                    </p:nvSpPr>
                    <p:spPr>
                      <a:xfrm rot="15667023">
                        <a:off x="2914798" y="1610008"/>
                        <a:ext cx="849364" cy="2118263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40595 w 849364"/>
                          <a:gd name="connsiteY0" fmla="*/ 1241424 h 2000391"/>
                          <a:gd name="connsiteX1" fmla="*/ 87423 w 849364"/>
                          <a:gd name="connsiteY1" fmla="*/ 0 h 2000391"/>
                          <a:gd name="connsiteX2" fmla="*/ 849364 w 849364"/>
                          <a:gd name="connsiteY2" fmla="*/ 1344727 h 2000391"/>
                          <a:gd name="connsiteX3" fmla="*/ 40595 w 849364"/>
                          <a:gd name="connsiteY3" fmla="*/ 1241424 h 2000391"/>
                          <a:gd name="connsiteX0" fmla="*/ 40595 w 849364"/>
                          <a:gd name="connsiteY0" fmla="*/ 1241424 h 2118263"/>
                          <a:gd name="connsiteX1" fmla="*/ 87423 w 849364"/>
                          <a:gd name="connsiteY1" fmla="*/ 0 h 2118263"/>
                          <a:gd name="connsiteX2" fmla="*/ 849364 w 849364"/>
                          <a:gd name="connsiteY2" fmla="*/ 1344727 h 2118263"/>
                          <a:gd name="connsiteX3" fmla="*/ 40595 w 849364"/>
                          <a:gd name="connsiteY3" fmla="*/ 1241424 h 21182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9364" h="2118263">
                            <a:moveTo>
                              <a:pt x="40595" y="1241424"/>
                            </a:moveTo>
                            <a:cubicBezTo>
                              <a:pt x="-42669" y="741321"/>
                              <a:pt x="16893" y="522609"/>
                              <a:pt x="87423" y="0"/>
                            </a:cubicBezTo>
                            <a:cubicBezTo>
                              <a:pt x="214978" y="541170"/>
                              <a:pt x="761866" y="456163"/>
                              <a:pt x="849364" y="1344727"/>
                            </a:cubicBezTo>
                            <a:cubicBezTo>
                              <a:pt x="699165" y="2099594"/>
                              <a:pt x="-84724" y="2663371"/>
                              <a:pt x="40595" y="124142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96" name="Isosceles Triangle 6"/>
                      <p:cNvSpPr/>
                      <p:nvPr/>
                    </p:nvSpPr>
                    <p:spPr>
                      <a:xfrm rot="11387046">
                        <a:off x="1772590" y="1090308"/>
                        <a:ext cx="1228991" cy="2063311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4200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97" name="Isosceles Triangle 6"/>
                      <p:cNvSpPr/>
                      <p:nvPr/>
                    </p:nvSpPr>
                    <p:spPr>
                      <a:xfrm rot="7470596">
                        <a:off x="1205188" y="1701066"/>
                        <a:ext cx="915499" cy="1863087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865238"/>
                          <a:gd name="connsiteY0" fmla="*/ 1354908 h 2167221"/>
                          <a:gd name="connsiteX1" fmla="*/ 467050 w 865238"/>
                          <a:gd name="connsiteY1" fmla="*/ 0 h 2167221"/>
                          <a:gd name="connsiteX2" fmla="*/ 865238 w 865238"/>
                          <a:gd name="connsiteY2" fmla="*/ 1567362 h 2167221"/>
                          <a:gd name="connsiteX3" fmla="*/ 9850 w 865238"/>
                          <a:gd name="connsiteY3" fmla="*/ 1354908 h 2167221"/>
                          <a:gd name="connsiteX0" fmla="*/ 10392 w 838156"/>
                          <a:gd name="connsiteY0" fmla="*/ 1647579 h 2327157"/>
                          <a:gd name="connsiteX1" fmla="*/ 439968 w 838156"/>
                          <a:gd name="connsiteY1" fmla="*/ 0 h 2327157"/>
                          <a:gd name="connsiteX2" fmla="*/ 838156 w 838156"/>
                          <a:gd name="connsiteY2" fmla="*/ 1567362 h 2327157"/>
                          <a:gd name="connsiteX3" fmla="*/ 10392 w 838156"/>
                          <a:gd name="connsiteY3" fmla="*/ 1647579 h 2327157"/>
                          <a:gd name="connsiteX0" fmla="*/ 10392 w 838156"/>
                          <a:gd name="connsiteY0" fmla="*/ 1647579 h 2129648"/>
                          <a:gd name="connsiteX1" fmla="*/ 439968 w 838156"/>
                          <a:gd name="connsiteY1" fmla="*/ 0 h 2129648"/>
                          <a:gd name="connsiteX2" fmla="*/ 838156 w 838156"/>
                          <a:gd name="connsiteY2" fmla="*/ 1567362 h 2129648"/>
                          <a:gd name="connsiteX3" fmla="*/ 10392 w 838156"/>
                          <a:gd name="connsiteY3" fmla="*/ 1647579 h 2129648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72151"/>
                          <a:gd name="connsiteY0" fmla="*/ 1412543 h 1810596"/>
                          <a:gd name="connsiteX1" fmla="*/ 360672 w 872151"/>
                          <a:gd name="connsiteY1" fmla="*/ 0 h 1810596"/>
                          <a:gd name="connsiteX2" fmla="*/ 872151 w 872151"/>
                          <a:gd name="connsiteY2" fmla="*/ 1140128 h 1810596"/>
                          <a:gd name="connsiteX3" fmla="*/ 12391 w 872151"/>
                          <a:gd name="connsiteY3" fmla="*/ 1412543 h 1810596"/>
                          <a:gd name="connsiteX0" fmla="*/ 12391 w 872701"/>
                          <a:gd name="connsiteY0" fmla="*/ 1412543 h 2049864"/>
                          <a:gd name="connsiteX1" fmla="*/ 360672 w 872701"/>
                          <a:gd name="connsiteY1" fmla="*/ 0 h 2049864"/>
                          <a:gd name="connsiteX2" fmla="*/ 872151 w 872701"/>
                          <a:gd name="connsiteY2" fmla="*/ 1140128 h 2049864"/>
                          <a:gd name="connsiteX3" fmla="*/ 431129 w 872701"/>
                          <a:gd name="connsiteY3" fmla="*/ 2046128 h 2049864"/>
                          <a:gd name="connsiteX4" fmla="*/ 12391 w 872701"/>
                          <a:gd name="connsiteY4" fmla="*/ 1412543 h 2049864"/>
                          <a:gd name="connsiteX0" fmla="*/ 10595 w 942508"/>
                          <a:gd name="connsiteY0" fmla="*/ 1509371 h 2050977"/>
                          <a:gd name="connsiteX1" fmla="*/ 430479 w 942508"/>
                          <a:gd name="connsiteY1" fmla="*/ 0 h 2050977"/>
                          <a:gd name="connsiteX2" fmla="*/ 941958 w 942508"/>
                          <a:gd name="connsiteY2" fmla="*/ 1140128 h 2050977"/>
                          <a:gd name="connsiteX3" fmla="*/ 500936 w 942508"/>
                          <a:gd name="connsiteY3" fmla="*/ 2046128 h 2050977"/>
                          <a:gd name="connsiteX4" fmla="*/ 10595 w 942508"/>
                          <a:gd name="connsiteY4" fmla="*/ 1509371 h 2050977"/>
                          <a:gd name="connsiteX0" fmla="*/ 10595 w 788537"/>
                          <a:gd name="connsiteY0" fmla="*/ 1509371 h 2050977"/>
                          <a:gd name="connsiteX1" fmla="*/ 430479 w 788537"/>
                          <a:gd name="connsiteY1" fmla="*/ 0 h 2050977"/>
                          <a:gd name="connsiteX2" fmla="*/ 787493 w 788537"/>
                          <a:gd name="connsiteY2" fmla="*/ 1177445 h 2050977"/>
                          <a:gd name="connsiteX3" fmla="*/ 500936 w 788537"/>
                          <a:gd name="connsiteY3" fmla="*/ 2046128 h 2050977"/>
                          <a:gd name="connsiteX4" fmla="*/ 10595 w 788537"/>
                          <a:gd name="connsiteY4" fmla="*/ 1509371 h 2050977"/>
                          <a:gd name="connsiteX0" fmla="*/ 10595 w 898973"/>
                          <a:gd name="connsiteY0" fmla="*/ 1509371 h 2050977"/>
                          <a:gd name="connsiteX1" fmla="*/ 430479 w 898973"/>
                          <a:gd name="connsiteY1" fmla="*/ 0 h 2050977"/>
                          <a:gd name="connsiteX2" fmla="*/ 787493 w 898973"/>
                          <a:gd name="connsiteY2" fmla="*/ 1177445 h 2050977"/>
                          <a:gd name="connsiteX3" fmla="*/ 500936 w 898973"/>
                          <a:gd name="connsiteY3" fmla="*/ 2046128 h 2050977"/>
                          <a:gd name="connsiteX4" fmla="*/ 10595 w 898973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914477"/>
                          <a:gd name="connsiteY0" fmla="*/ 1509371 h 2050977"/>
                          <a:gd name="connsiteX1" fmla="*/ 430479 w 914477"/>
                          <a:gd name="connsiteY1" fmla="*/ 0 h 2050977"/>
                          <a:gd name="connsiteX2" fmla="*/ 830225 w 914477"/>
                          <a:gd name="connsiteY2" fmla="*/ 1043409 h 2050977"/>
                          <a:gd name="connsiteX3" fmla="*/ 500936 w 914477"/>
                          <a:gd name="connsiteY3" fmla="*/ 2046128 h 2050977"/>
                          <a:gd name="connsiteX4" fmla="*/ 10595 w 914477"/>
                          <a:gd name="connsiteY4" fmla="*/ 1509371 h 2050977"/>
                          <a:gd name="connsiteX0" fmla="*/ 10595 w 947475"/>
                          <a:gd name="connsiteY0" fmla="*/ 1509371 h 1998752"/>
                          <a:gd name="connsiteX1" fmla="*/ 430479 w 947475"/>
                          <a:gd name="connsiteY1" fmla="*/ 0 h 1998752"/>
                          <a:gd name="connsiteX2" fmla="*/ 830225 w 947475"/>
                          <a:gd name="connsiteY2" fmla="*/ 1043409 h 1998752"/>
                          <a:gd name="connsiteX3" fmla="*/ 693548 w 947475"/>
                          <a:gd name="connsiteY3" fmla="*/ 1992968 h 1998752"/>
                          <a:gd name="connsiteX4" fmla="*/ 10595 w 947475"/>
                          <a:gd name="connsiteY4" fmla="*/ 1509371 h 1998752"/>
                          <a:gd name="connsiteX0" fmla="*/ 12286 w 881208"/>
                          <a:gd name="connsiteY0" fmla="*/ 1543765 h 1999565"/>
                          <a:gd name="connsiteX1" fmla="*/ 364212 w 881208"/>
                          <a:gd name="connsiteY1" fmla="*/ 0 h 1999565"/>
                          <a:gd name="connsiteX2" fmla="*/ 763958 w 881208"/>
                          <a:gd name="connsiteY2" fmla="*/ 1043409 h 1999565"/>
                          <a:gd name="connsiteX3" fmla="*/ 627281 w 881208"/>
                          <a:gd name="connsiteY3" fmla="*/ 1992968 h 1999565"/>
                          <a:gd name="connsiteX4" fmla="*/ 12286 w 881208"/>
                          <a:gd name="connsiteY4" fmla="*/ 1543765 h 1999565"/>
                          <a:gd name="connsiteX0" fmla="*/ 13820 w 882742"/>
                          <a:gd name="connsiteY0" fmla="*/ 1474871 h 1930671"/>
                          <a:gd name="connsiteX1" fmla="*/ 318323 w 882742"/>
                          <a:gd name="connsiteY1" fmla="*/ 0 h 1930671"/>
                          <a:gd name="connsiteX2" fmla="*/ 765492 w 882742"/>
                          <a:gd name="connsiteY2" fmla="*/ 974515 h 1930671"/>
                          <a:gd name="connsiteX3" fmla="*/ 628815 w 882742"/>
                          <a:gd name="connsiteY3" fmla="*/ 1924074 h 1930671"/>
                          <a:gd name="connsiteX4" fmla="*/ 13820 w 882742"/>
                          <a:gd name="connsiteY4" fmla="*/ 1474871 h 1930671"/>
                          <a:gd name="connsiteX0" fmla="*/ 9237 w 1066046"/>
                          <a:gd name="connsiteY0" fmla="*/ 1523918 h 1932288"/>
                          <a:gd name="connsiteX1" fmla="*/ 501627 w 1066046"/>
                          <a:gd name="connsiteY1" fmla="*/ 0 h 1932288"/>
                          <a:gd name="connsiteX2" fmla="*/ 948796 w 1066046"/>
                          <a:gd name="connsiteY2" fmla="*/ 974515 h 1932288"/>
                          <a:gd name="connsiteX3" fmla="*/ 812119 w 1066046"/>
                          <a:gd name="connsiteY3" fmla="*/ 1924074 h 1932288"/>
                          <a:gd name="connsiteX4" fmla="*/ 9237 w 1066046"/>
                          <a:gd name="connsiteY4" fmla="*/ 1523918 h 1932288"/>
                          <a:gd name="connsiteX0" fmla="*/ 9237 w 1038018"/>
                          <a:gd name="connsiteY0" fmla="*/ 1523918 h 1906778"/>
                          <a:gd name="connsiteX1" fmla="*/ 501627 w 1038018"/>
                          <a:gd name="connsiteY1" fmla="*/ 0 h 1906778"/>
                          <a:gd name="connsiteX2" fmla="*/ 948796 w 1038018"/>
                          <a:gd name="connsiteY2" fmla="*/ 974515 h 1906778"/>
                          <a:gd name="connsiteX3" fmla="*/ 657119 w 1038018"/>
                          <a:gd name="connsiteY3" fmla="*/ 1897337 h 1906778"/>
                          <a:gd name="connsiteX4" fmla="*/ 9237 w 1038018"/>
                          <a:gd name="connsiteY4" fmla="*/ 1523918 h 1906778"/>
                          <a:gd name="connsiteX0" fmla="*/ 9237 w 1020056"/>
                          <a:gd name="connsiteY0" fmla="*/ 1523918 h 1863087"/>
                          <a:gd name="connsiteX1" fmla="*/ 501627 w 1020056"/>
                          <a:gd name="connsiteY1" fmla="*/ 0 h 1863087"/>
                          <a:gd name="connsiteX2" fmla="*/ 948796 w 1020056"/>
                          <a:gd name="connsiteY2" fmla="*/ 974515 h 1863087"/>
                          <a:gd name="connsiteX3" fmla="*/ 497329 w 1020056"/>
                          <a:gd name="connsiteY3" fmla="*/ 1850509 h 1863087"/>
                          <a:gd name="connsiteX4" fmla="*/ 9237 w 1020056"/>
                          <a:gd name="connsiteY4" fmla="*/ 1523918 h 1863087"/>
                          <a:gd name="connsiteX0" fmla="*/ 9237 w 915499"/>
                          <a:gd name="connsiteY0" fmla="*/ 1523918 h 1863087"/>
                          <a:gd name="connsiteX1" fmla="*/ 501627 w 915499"/>
                          <a:gd name="connsiteY1" fmla="*/ 0 h 1863087"/>
                          <a:gd name="connsiteX2" fmla="*/ 831903 w 915499"/>
                          <a:gd name="connsiteY2" fmla="*/ 1036358 h 1863087"/>
                          <a:gd name="connsiteX3" fmla="*/ 497329 w 915499"/>
                          <a:gd name="connsiteY3" fmla="*/ 1850509 h 1863087"/>
                          <a:gd name="connsiteX4" fmla="*/ 9237 w 915499"/>
                          <a:gd name="connsiteY4" fmla="*/ 1523918 h 18630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15499" h="1863087">
                            <a:moveTo>
                              <a:pt x="9237" y="1523918"/>
                            </a:moveTo>
                            <a:cubicBezTo>
                              <a:pt x="-74027" y="1023815"/>
                              <a:pt x="431097" y="522609"/>
                              <a:pt x="501627" y="0"/>
                            </a:cubicBezTo>
                            <a:cubicBezTo>
                              <a:pt x="701724" y="457370"/>
                              <a:pt x="418800" y="354586"/>
                              <a:pt x="831903" y="1036358"/>
                            </a:cubicBezTo>
                            <a:cubicBezTo>
                              <a:pt x="1102913" y="1522410"/>
                              <a:pt x="640622" y="1805107"/>
                              <a:pt x="497329" y="1850509"/>
                            </a:cubicBezTo>
                            <a:cubicBezTo>
                              <a:pt x="354036" y="1895911"/>
                              <a:pt x="24679" y="1825385"/>
                              <a:pt x="9237" y="152391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467" name="Group 466"/>
                    <p:cNvGrpSpPr/>
                    <p:nvPr/>
                  </p:nvGrpSpPr>
                  <p:grpSpPr>
                    <a:xfrm rot="1548207">
                      <a:off x="7560096" y="2970817"/>
                      <a:ext cx="542449" cy="1122629"/>
                      <a:chOff x="2190652" y="1669979"/>
                      <a:chExt cx="842364" cy="1743320"/>
                    </a:xfrm>
                  </p:grpSpPr>
                  <p:grpSp>
                    <p:nvGrpSpPr>
                      <p:cNvPr id="468" name="Group 467"/>
                      <p:cNvGrpSpPr/>
                      <p:nvPr/>
                    </p:nvGrpSpPr>
                    <p:grpSpPr>
                      <a:xfrm rot="762933">
                        <a:off x="2583161" y="1704205"/>
                        <a:ext cx="286209" cy="1501574"/>
                        <a:chOff x="2244673" y="2138221"/>
                        <a:chExt cx="286209" cy="1501574"/>
                      </a:xfrm>
                    </p:grpSpPr>
                    <p:sp>
                      <p:nvSpPr>
                        <p:cNvPr id="491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64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92" name="Oval 491"/>
                        <p:cNvSpPr/>
                        <p:nvPr/>
                      </p:nvSpPr>
                      <p:spPr>
                        <a:xfrm rot="2487342">
                          <a:off x="2405819" y="213822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69" name="Group 468"/>
                      <p:cNvGrpSpPr/>
                      <p:nvPr/>
                    </p:nvGrpSpPr>
                    <p:grpSpPr>
                      <a:xfrm rot="20959046">
                        <a:off x="2217765" y="1802269"/>
                        <a:ext cx="346711" cy="1401039"/>
                        <a:chOff x="2256969" y="2149533"/>
                        <a:chExt cx="346711" cy="1401039"/>
                      </a:xfrm>
                    </p:grpSpPr>
                    <p:sp>
                      <p:nvSpPr>
                        <p:cNvPr id="489" name="Isosceles Triangle 18"/>
                        <p:cNvSpPr/>
                        <p:nvPr/>
                      </p:nvSpPr>
                      <p:spPr>
                        <a:xfrm>
                          <a:off x="2256969" y="2258778"/>
                          <a:ext cx="249464" cy="129179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0">
                              <a:schemeClr val="bg1"/>
                            </a:gs>
                            <a:gs pos="51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90" name="Oval 489"/>
                        <p:cNvSpPr/>
                        <p:nvPr/>
                      </p:nvSpPr>
                      <p:spPr>
                        <a:xfrm rot="20742339">
                          <a:off x="2478617" y="2149533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70" name="Group 469"/>
                      <p:cNvGrpSpPr/>
                      <p:nvPr/>
                    </p:nvGrpSpPr>
                    <p:grpSpPr>
                      <a:xfrm rot="20938360">
                        <a:off x="2190652" y="2131598"/>
                        <a:ext cx="267923" cy="1269716"/>
                        <a:chOff x="2256970" y="2163257"/>
                        <a:chExt cx="267923" cy="1269716"/>
                      </a:xfrm>
                    </p:grpSpPr>
                    <p:sp>
                      <p:nvSpPr>
                        <p:cNvPr id="487" name="Isosceles Triangle 18"/>
                        <p:cNvSpPr/>
                        <p:nvPr/>
                      </p:nvSpPr>
                      <p:spPr>
                        <a:xfrm>
                          <a:off x="2256970" y="2272323"/>
                          <a:ext cx="242450" cy="1160650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2450" h="1160650">
                              <a:moveTo>
                                <a:pt x="0" y="985642"/>
                              </a:moveTo>
                              <a:cubicBezTo>
                                <a:pt x="9918" y="681026"/>
                                <a:pt x="80356" y="333063"/>
                                <a:pt x="163511" y="0"/>
                              </a:cubicBezTo>
                              <a:cubicBezTo>
                                <a:pt x="161173" y="351648"/>
                                <a:pt x="33980" y="681212"/>
                                <a:pt x="242450" y="1041398"/>
                              </a:cubicBezTo>
                              <a:cubicBezTo>
                                <a:pt x="198803" y="1100871"/>
                                <a:pt x="264708" y="1305295"/>
                                <a:pt x="0" y="98564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 dirty="0"/>
                        </a:p>
                      </p:txBody>
                    </p:sp>
                    <p:sp>
                      <p:nvSpPr>
                        <p:cNvPr id="488" name="Oval 487"/>
                        <p:cNvSpPr/>
                        <p:nvPr/>
                      </p:nvSpPr>
                      <p:spPr>
                        <a:xfrm rot="21055013">
                          <a:off x="2399830" y="2163257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71" name="Group 470"/>
                      <p:cNvGrpSpPr/>
                      <p:nvPr/>
                    </p:nvGrpSpPr>
                    <p:grpSpPr>
                      <a:xfrm rot="168991">
                        <a:off x="2417633" y="1669979"/>
                        <a:ext cx="308093" cy="1584710"/>
                        <a:chOff x="2244673" y="2172451"/>
                        <a:chExt cx="308093" cy="1467344"/>
                      </a:xfrm>
                    </p:grpSpPr>
                    <p:sp>
                      <p:nvSpPr>
                        <p:cNvPr id="485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41000">
                              <a:schemeClr val="tx2">
                                <a:lumMod val="20000"/>
                                <a:lumOff val="80000"/>
                              </a:schemeClr>
                            </a:gs>
                            <a:gs pos="0">
                              <a:schemeClr val="bg1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86" name="Oval 485"/>
                        <p:cNvSpPr/>
                        <p:nvPr/>
                      </p:nvSpPr>
                      <p:spPr>
                        <a:xfrm rot="367781">
                          <a:off x="2427703" y="217245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72" name="Group 471"/>
                      <p:cNvGrpSpPr/>
                      <p:nvPr/>
                    </p:nvGrpSpPr>
                    <p:grpSpPr>
                      <a:xfrm rot="1356516">
                        <a:off x="2728101" y="1808070"/>
                        <a:ext cx="304915" cy="1503049"/>
                        <a:chOff x="2244673" y="2136746"/>
                        <a:chExt cx="304915" cy="1503049"/>
                      </a:xfrm>
                    </p:grpSpPr>
                    <p:sp>
                      <p:nvSpPr>
                        <p:cNvPr id="483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29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84" name="Oval 483"/>
                        <p:cNvSpPr/>
                        <p:nvPr/>
                      </p:nvSpPr>
                      <p:spPr>
                        <a:xfrm rot="2487342">
                          <a:off x="2424525" y="2136746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73" name="Group 472"/>
                      <p:cNvGrpSpPr/>
                      <p:nvPr/>
                    </p:nvGrpSpPr>
                    <p:grpSpPr>
                      <a:xfrm rot="1470233">
                        <a:off x="2716383" y="2207724"/>
                        <a:ext cx="293859" cy="1200621"/>
                        <a:chOff x="2256968" y="2163508"/>
                        <a:chExt cx="293859" cy="1200621"/>
                      </a:xfrm>
                    </p:grpSpPr>
                    <p:sp>
                      <p:nvSpPr>
                        <p:cNvPr id="481" name="Oval 480"/>
                        <p:cNvSpPr/>
                        <p:nvPr/>
                      </p:nvSpPr>
                      <p:spPr>
                        <a:xfrm rot="1067978">
                          <a:off x="2394713" y="216350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82" name="Isosceles Triangle 18"/>
                        <p:cNvSpPr/>
                        <p:nvPr/>
                      </p:nvSpPr>
                      <p:spPr>
                        <a:xfrm>
                          <a:off x="2256968" y="2310954"/>
                          <a:ext cx="293859" cy="105317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293859"/>
                            <a:gd name="connsiteY0" fmla="*/ 947012 h 1053175"/>
                            <a:gd name="connsiteX1" fmla="*/ 228887 w 293859"/>
                            <a:gd name="connsiteY1" fmla="*/ 0 h 1053175"/>
                            <a:gd name="connsiteX2" fmla="*/ 242450 w 293859"/>
                            <a:gd name="connsiteY2" fmla="*/ 1002768 h 1053175"/>
                            <a:gd name="connsiteX3" fmla="*/ 0 w 293859"/>
                            <a:gd name="connsiteY3" fmla="*/ 947012 h 10531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93859" h="1053175">
                              <a:moveTo>
                                <a:pt x="0" y="947012"/>
                              </a:moveTo>
                              <a:cubicBezTo>
                                <a:pt x="142628" y="658554"/>
                                <a:pt x="272053" y="422956"/>
                                <a:pt x="228887" y="0"/>
                              </a:cubicBezTo>
                              <a:cubicBezTo>
                                <a:pt x="392464" y="455268"/>
                                <a:pt x="189032" y="643686"/>
                                <a:pt x="242450" y="1002768"/>
                              </a:cubicBezTo>
                              <a:cubicBezTo>
                                <a:pt x="198803" y="1062241"/>
                                <a:pt x="84534" y="1095695"/>
                                <a:pt x="0" y="9470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sp>
                    <p:nvSpPr>
                      <p:cNvPr id="474" name="Oval 473"/>
                      <p:cNvSpPr/>
                      <p:nvPr/>
                    </p:nvSpPr>
                    <p:spPr>
                      <a:xfrm>
                        <a:off x="2351354" y="2924903"/>
                        <a:ext cx="365932" cy="365757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grpSp>
                    <p:nvGrpSpPr>
                      <p:cNvPr id="475" name="Group 474"/>
                      <p:cNvGrpSpPr/>
                      <p:nvPr/>
                    </p:nvGrpSpPr>
                    <p:grpSpPr>
                      <a:xfrm rot="1066954">
                        <a:off x="2467589" y="2177543"/>
                        <a:ext cx="391643" cy="1235756"/>
                        <a:chOff x="2202473" y="2128438"/>
                        <a:chExt cx="391643" cy="1235756"/>
                      </a:xfrm>
                    </p:grpSpPr>
                    <p:sp>
                      <p:nvSpPr>
                        <p:cNvPr id="479" name="Oval 478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80" name="Isosceles Triangle 18"/>
                        <p:cNvSpPr/>
                        <p:nvPr/>
                      </p:nvSpPr>
                      <p:spPr>
                        <a:xfrm>
                          <a:off x="2202473" y="2258778"/>
                          <a:ext cx="391643" cy="1105416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303959"/>
                            <a:gd name="connsiteY0" fmla="*/ 1036184 h 1124775"/>
                            <a:gd name="connsiteX1" fmla="*/ 303959 w 303959"/>
                            <a:gd name="connsiteY1" fmla="*/ 0 h 1124775"/>
                            <a:gd name="connsiteX2" fmla="*/ 296945 w 303959"/>
                            <a:gd name="connsiteY2" fmla="*/ 1054944 h 1124775"/>
                            <a:gd name="connsiteX3" fmla="*/ 0 w 303959"/>
                            <a:gd name="connsiteY3" fmla="*/ 1036184 h 1124775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1643" h="1105416">
                              <a:moveTo>
                                <a:pt x="0" y="1036184"/>
                              </a:moveTo>
                              <a:cubicBezTo>
                                <a:pt x="142628" y="747726"/>
                                <a:pt x="220804" y="333063"/>
                                <a:pt x="303959" y="0"/>
                              </a:cubicBezTo>
                              <a:cubicBezTo>
                                <a:pt x="301621" y="351648"/>
                                <a:pt x="270027" y="747043"/>
                                <a:pt x="391643" y="997247"/>
                              </a:cubicBezTo>
                              <a:cubicBezTo>
                                <a:pt x="347996" y="1056720"/>
                                <a:pt x="84534" y="1184867"/>
                                <a:pt x="0" y="103618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76" name="Group 475"/>
                      <p:cNvGrpSpPr/>
                      <p:nvPr/>
                    </p:nvGrpSpPr>
                    <p:grpSpPr>
                      <a:xfrm>
                        <a:off x="2318613" y="2128438"/>
                        <a:ext cx="242556" cy="1231624"/>
                        <a:chOff x="2318613" y="2128438"/>
                        <a:chExt cx="242556" cy="1231624"/>
                      </a:xfrm>
                    </p:grpSpPr>
                    <p:sp>
                      <p:nvSpPr>
                        <p:cNvPr id="477" name="Oval 476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78" name="Isosceles Triangle 18"/>
                        <p:cNvSpPr/>
                        <p:nvPr/>
                      </p:nvSpPr>
                      <p:spPr>
                        <a:xfrm>
                          <a:off x="2318613" y="2258777"/>
                          <a:ext cx="187820" cy="110128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185027"/>
                            <a:gd name="connsiteY0" fmla="*/ 989983 h 1101285"/>
                            <a:gd name="connsiteX1" fmla="*/ 185027 w 185027"/>
                            <a:gd name="connsiteY1" fmla="*/ 0 h 1101285"/>
                            <a:gd name="connsiteX2" fmla="*/ 178013 w 185027"/>
                            <a:gd name="connsiteY2" fmla="*/ 1054944 h 1101285"/>
                            <a:gd name="connsiteX3" fmla="*/ 0 w 185027"/>
                            <a:gd name="connsiteY3" fmla="*/ 989983 h 1101285"/>
                            <a:gd name="connsiteX0" fmla="*/ 2793 w 187820"/>
                            <a:gd name="connsiteY0" fmla="*/ 989983 h 1101285"/>
                            <a:gd name="connsiteX1" fmla="*/ 187820 w 187820"/>
                            <a:gd name="connsiteY1" fmla="*/ 0 h 1101285"/>
                            <a:gd name="connsiteX2" fmla="*/ 180806 w 187820"/>
                            <a:gd name="connsiteY2" fmla="*/ 1054944 h 1101285"/>
                            <a:gd name="connsiteX3" fmla="*/ 2793 w 187820"/>
                            <a:gd name="connsiteY3" fmla="*/ 989983 h 11012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7820" h="1101285">
                              <a:moveTo>
                                <a:pt x="2793" y="989983"/>
                              </a:moveTo>
                              <a:cubicBezTo>
                                <a:pt x="-20276" y="818126"/>
                                <a:pt x="104665" y="333063"/>
                                <a:pt x="187820" y="0"/>
                              </a:cubicBezTo>
                              <a:cubicBezTo>
                                <a:pt x="185482" y="351648"/>
                                <a:pt x="127388" y="695862"/>
                                <a:pt x="180806" y="1054944"/>
                              </a:cubicBezTo>
                              <a:cubicBezTo>
                                <a:pt x="137159" y="1114417"/>
                                <a:pt x="87327" y="1138666"/>
                                <a:pt x="2793" y="989983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396" name="Group 395"/>
                <p:cNvGrpSpPr/>
                <p:nvPr/>
              </p:nvGrpSpPr>
              <p:grpSpPr>
                <a:xfrm rot="19134425" flipH="1">
                  <a:off x="2092069" y="4203554"/>
                  <a:ext cx="1260748" cy="1620193"/>
                  <a:chOff x="4435611" y="3009251"/>
                  <a:chExt cx="2517547" cy="3235311"/>
                </a:xfrm>
              </p:grpSpPr>
              <p:sp>
                <p:nvSpPr>
                  <p:cNvPr id="430" name="Isosceles Triangle 3"/>
                  <p:cNvSpPr/>
                  <p:nvPr/>
                </p:nvSpPr>
                <p:spPr>
                  <a:xfrm rot="1210517" flipH="1">
                    <a:off x="4896699" y="4288328"/>
                    <a:ext cx="352470" cy="1956234"/>
                  </a:xfrm>
                  <a:custGeom>
                    <a:avLst/>
                    <a:gdLst>
                      <a:gd name="connsiteX0" fmla="*/ 0 w 571317"/>
                      <a:gd name="connsiteY0" fmla="*/ 1829818 h 1829818"/>
                      <a:gd name="connsiteX1" fmla="*/ 285659 w 571317"/>
                      <a:gd name="connsiteY1" fmla="*/ 0 h 1829818"/>
                      <a:gd name="connsiteX2" fmla="*/ 571317 w 571317"/>
                      <a:gd name="connsiteY2" fmla="*/ 1829818 h 1829818"/>
                      <a:gd name="connsiteX3" fmla="*/ 0 w 571317"/>
                      <a:gd name="connsiteY3" fmla="*/ 1829818 h 1829818"/>
                      <a:gd name="connsiteX0" fmla="*/ 0 w 317237"/>
                      <a:gd name="connsiteY0" fmla="*/ 1834615 h 1834615"/>
                      <a:gd name="connsiteX1" fmla="*/ 31579 w 317237"/>
                      <a:gd name="connsiteY1" fmla="*/ 0 h 1834615"/>
                      <a:gd name="connsiteX2" fmla="*/ 317237 w 317237"/>
                      <a:gd name="connsiteY2" fmla="*/ 1829818 h 1834615"/>
                      <a:gd name="connsiteX3" fmla="*/ 0 w 317237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834615"/>
                      <a:gd name="connsiteX1" fmla="*/ 31579 w 406735"/>
                      <a:gd name="connsiteY1" fmla="*/ 0 h 1834615"/>
                      <a:gd name="connsiteX2" fmla="*/ 317237 w 406735"/>
                      <a:gd name="connsiteY2" fmla="*/ 1829818 h 1834615"/>
                      <a:gd name="connsiteX3" fmla="*/ 0 w 406735"/>
                      <a:gd name="connsiteY3" fmla="*/ 1834615 h 1834615"/>
                      <a:gd name="connsiteX0" fmla="*/ 0 w 406735"/>
                      <a:gd name="connsiteY0" fmla="*/ 1834615 h 1946391"/>
                      <a:gd name="connsiteX1" fmla="*/ 31579 w 406735"/>
                      <a:gd name="connsiteY1" fmla="*/ 0 h 1946391"/>
                      <a:gd name="connsiteX2" fmla="*/ 317237 w 406735"/>
                      <a:gd name="connsiteY2" fmla="*/ 1829818 h 1946391"/>
                      <a:gd name="connsiteX3" fmla="*/ 0 w 406735"/>
                      <a:gd name="connsiteY3" fmla="*/ 1834615 h 1946391"/>
                      <a:gd name="connsiteX0" fmla="*/ 142700 w 375156"/>
                      <a:gd name="connsiteY0" fmla="*/ 1869131 h 1956234"/>
                      <a:gd name="connsiteX1" fmla="*/ 0 w 375156"/>
                      <a:gd name="connsiteY1" fmla="*/ 0 h 1956234"/>
                      <a:gd name="connsiteX2" fmla="*/ 285658 w 375156"/>
                      <a:gd name="connsiteY2" fmla="*/ 1829818 h 1956234"/>
                      <a:gd name="connsiteX3" fmla="*/ 142700 w 375156"/>
                      <a:gd name="connsiteY3" fmla="*/ 1869131 h 1956234"/>
                      <a:gd name="connsiteX0" fmla="*/ 142700 w 352470"/>
                      <a:gd name="connsiteY0" fmla="*/ 1869131 h 1956234"/>
                      <a:gd name="connsiteX1" fmla="*/ 0 w 352470"/>
                      <a:gd name="connsiteY1" fmla="*/ 0 h 1956234"/>
                      <a:gd name="connsiteX2" fmla="*/ 285658 w 352470"/>
                      <a:gd name="connsiteY2" fmla="*/ 1829818 h 1956234"/>
                      <a:gd name="connsiteX3" fmla="*/ 142700 w 352470"/>
                      <a:gd name="connsiteY3" fmla="*/ 1869131 h 1956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2470" h="1956234">
                        <a:moveTo>
                          <a:pt x="142700" y="1869131"/>
                        </a:moveTo>
                        <a:cubicBezTo>
                          <a:pt x="153226" y="1257593"/>
                          <a:pt x="518684" y="697749"/>
                          <a:pt x="0" y="0"/>
                        </a:cubicBezTo>
                        <a:cubicBezTo>
                          <a:pt x="643020" y="565219"/>
                          <a:pt x="190439" y="1219879"/>
                          <a:pt x="285658" y="1829818"/>
                        </a:cubicBezTo>
                        <a:cubicBezTo>
                          <a:pt x="134064" y="2090094"/>
                          <a:pt x="248446" y="1867532"/>
                          <a:pt x="142700" y="1869131"/>
                        </a:cubicBezTo>
                        <a:close/>
                      </a:path>
                    </a:pathLst>
                  </a:cu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431" name="Group 430"/>
                  <p:cNvGrpSpPr/>
                  <p:nvPr/>
                </p:nvGrpSpPr>
                <p:grpSpPr>
                  <a:xfrm>
                    <a:off x="4435611" y="3009251"/>
                    <a:ext cx="2517547" cy="2253981"/>
                    <a:chOff x="5921963" y="1877159"/>
                    <a:chExt cx="3682106" cy="3296620"/>
                  </a:xfrm>
                </p:grpSpPr>
                <p:grpSp>
                  <p:nvGrpSpPr>
                    <p:cNvPr id="432" name="Group 431"/>
                    <p:cNvGrpSpPr/>
                    <p:nvPr/>
                  </p:nvGrpSpPr>
                  <p:grpSpPr>
                    <a:xfrm>
                      <a:off x="5921963" y="1877159"/>
                      <a:ext cx="3682106" cy="3296620"/>
                      <a:chOff x="731394" y="1090308"/>
                      <a:chExt cx="3682106" cy="3296620"/>
                    </a:xfrm>
                  </p:grpSpPr>
                  <p:sp>
                    <p:nvSpPr>
                      <p:cNvPr id="459" name="Isosceles Triangle 6"/>
                      <p:cNvSpPr/>
                      <p:nvPr/>
                    </p:nvSpPr>
                    <p:spPr>
                      <a:xfrm rot="18619897">
                        <a:off x="2676918" y="2638410"/>
                        <a:ext cx="1228991" cy="2244172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60" name="Isosceles Triangle 6"/>
                      <p:cNvSpPr/>
                      <p:nvPr/>
                    </p:nvSpPr>
                    <p:spPr>
                      <a:xfrm rot="2531749">
                        <a:off x="1277124" y="3017012"/>
                        <a:ext cx="1337674" cy="1369916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1197068"/>
                          <a:gd name="connsiteY0" fmla="*/ 1354908 h 1913125"/>
                          <a:gd name="connsiteX1" fmla="*/ 467050 w 1197068"/>
                          <a:gd name="connsiteY1" fmla="*/ 0 h 1913125"/>
                          <a:gd name="connsiteX2" fmla="*/ 1197068 w 1197068"/>
                          <a:gd name="connsiteY2" fmla="*/ 920025 h 1913125"/>
                          <a:gd name="connsiteX3" fmla="*/ 9850 w 1197068"/>
                          <a:gd name="connsiteY3" fmla="*/ 1354908 h 1913125"/>
                          <a:gd name="connsiteX0" fmla="*/ 7971 w 1320090"/>
                          <a:gd name="connsiteY0" fmla="*/ 1375185 h 1927556"/>
                          <a:gd name="connsiteX1" fmla="*/ 590072 w 1320090"/>
                          <a:gd name="connsiteY1" fmla="*/ 0 h 1927556"/>
                          <a:gd name="connsiteX2" fmla="*/ 1320090 w 1320090"/>
                          <a:gd name="connsiteY2" fmla="*/ 920025 h 1927556"/>
                          <a:gd name="connsiteX3" fmla="*/ 7971 w 1320090"/>
                          <a:gd name="connsiteY3" fmla="*/ 1375185 h 1927556"/>
                          <a:gd name="connsiteX0" fmla="*/ 7971 w 1320090"/>
                          <a:gd name="connsiteY0" fmla="*/ 1375185 h 2057755"/>
                          <a:gd name="connsiteX1" fmla="*/ 590072 w 1320090"/>
                          <a:gd name="connsiteY1" fmla="*/ 0 h 2057755"/>
                          <a:gd name="connsiteX2" fmla="*/ 1320090 w 1320090"/>
                          <a:gd name="connsiteY2" fmla="*/ 920025 h 2057755"/>
                          <a:gd name="connsiteX3" fmla="*/ 7971 w 1320090"/>
                          <a:gd name="connsiteY3" fmla="*/ 1375185 h 2057755"/>
                          <a:gd name="connsiteX0" fmla="*/ 25555 w 1337674"/>
                          <a:gd name="connsiteY0" fmla="*/ 1375185 h 2057757"/>
                          <a:gd name="connsiteX1" fmla="*/ 607656 w 1337674"/>
                          <a:gd name="connsiteY1" fmla="*/ 0 h 2057757"/>
                          <a:gd name="connsiteX2" fmla="*/ 1337674 w 1337674"/>
                          <a:gd name="connsiteY2" fmla="*/ 920025 h 2057757"/>
                          <a:gd name="connsiteX3" fmla="*/ 25555 w 1337674"/>
                          <a:gd name="connsiteY3" fmla="*/ 1375185 h 20577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37674" h="2057757">
                            <a:moveTo>
                              <a:pt x="25555" y="1375185"/>
                            </a:moveTo>
                            <a:cubicBezTo>
                              <a:pt x="-138358" y="741460"/>
                              <a:pt x="537126" y="522609"/>
                              <a:pt x="607656" y="0"/>
                            </a:cubicBezTo>
                            <a:cubicBezTo>
                              <a:pt x="735211" y="541171"/>
                              <a:pt x="1250176" y="31461"/>
                              <a:pt x="1337674" y="920025"/>
                            </a:cubicBezTo>
                            <a:cubicBezTo>
                              <a:pt x="1187475" y="1674892"/>
                              <a:pt x="721729" y="2796411"/>
                              <a:pt x="25555" y="1375185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61" name="Isosceles Triangle 6"/>
                      <p:cNvSpPr/>
                      <p:nvPr/>
                    </p:nvSpPr>
                    <p:spPr>
                      <a:xfrm rot="15667023">
                        <a:off x="2914798" y="1610008"/>
                        <a:ext cx="849364" cy="2118263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40595 w 849364"/>
                          <a:gd name="connsiteY0" fmla="*/ 1241424 h 2000391"/>
                          <a:gd name="connsiteX1" fmla="*/ 87423 w 849364"/>
                          <a:gd name="connsiteY1" fmla="*/ 0 h 2000391"/>
                          <a:gd name="connsiteX2" fmla="*/ 849364 w 849364"/>
                          <a:gd name="connsiteY2" fmla="*/ 1344727 h 2000391"/>
                          <a:gd name="connsiteX3" fmla="*/ 40595 w 849364"/>
                          <a:gd name="connsiteY3" fmla="*/ 1241424 h 2000391"/>
                          <a:gd name="connsiteX0" fmla="*/ 40595 w 849364"/>
                          <a:gd name="connsiteY0" fmla="*/ 1241424 h 2118263"/>
                          <a:gd name="connsiteX1" fmla="*/ 87423 w 849364"/>
                          <a:gd name="connsiteY1" fmla="*/ 0 h 2118263"/>
                          <a:gd name="connsiteX2" fmla="*/ 849364 w 849364"/>
                          <a:gd name="connsiteY2" fmla="*/ 1344727 h 2118263"/>
                          <a:gd name="connsiteX3" fmla="*/ 40595 w 849364"/>
                          <a:gd name="connsiteY3" fmla="*/ 1241424 h 21182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9364" h="2118263">
                            <a:moveTo>
                              <a:pt x="40595" y="1241424"/>
                            </a:moveTo>
                            <a:cubicBezTo>
                              <a:pt x="-42669" y="741321"/>
                              <a:pt x="16893" y="522609"/>
                              <a:pt x="87423" y="0"/>
                            </a:cubicBezTo>
                            <a:cubicBezTo>
                              <a:pt x="214978" y="541170"/>
                              <a:pt x="761866" y="456163"/>
                              <a:pt x="849364" y="1344727"/>
                            </a:cubicBezTo>
                            <a:cubicBezTo>
                              <a:pt x="699165" y="2099594"/>
                              <a:pt x="-84724" y="2663371"/>
                              <a:pt x="40595" y="124142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62" name="Isosceles Triangle 6"/>
                      <p:cNvSpPr/>
                      <p:nvPr/>
                    </p:nvSpPr>
                    <p:spPr>
                      <a:xfrm rot="11387046">
                        <a:off x="1772590" y="1090308"/>
                        <a:ext cx="1228991" cy="2063311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28991" h="2063311">
                            <a:moveTo>
                              <a:pt x="9850" y="1354908"/>
                            </a:moveTo>
                            <a:cubicBezTo>
                              <a:pt x="-73414" y="854805"/>
                              <a:pt x="396520" y="522609"/>
                              <a:pt x="467050" y="0"/>
                            </a:cubicBezTo>
                            <a:cubicBezTo>
                              <a:pt x="594605" y="541170"/>
                              <a:pt x="1141493" y="456163"/>
                              <a:pt x="1228991" y="1344727"/>
                            </a:cubicBezTo>
                            <a:cubicBezTo>
                              <a:pt x="1078792" y="2099594"/>
                              <a:pt x="454040" y="2482576"/>
                              <a:pt x="9850" y="135490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4200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63" name="Isosceles Triangle 6"/>
                      <p:cNvSpPr/>
                      <p:nvPr/>
                    </p:nvSpPr>
                    <p:spPr>
                      <a:xfrm rot="7470596">
                        <a:off x="1205188" y="1701066"/>
                        <a:ext cx="915499" cy="1863087"/>
                      </a:xfrm>
                      <a:custGeom>
                        <a:avLst/>
                        <a:gdLst>
                          <a:gd name="connsiteX0" fmla="*/ 0 w 914400"/>
                          <a:gd name="connsiteY0" fmla="*/ 1354908 h 1354908"/>
                          <a:gd name="connsiteX1" fmla="*/ 457200 w 914400"/>
                          <a:gd name="connsiteY1" fmla="*/ 0 h 1354908"/>
                          <a:gd name="connsiteX2" fmla="*/ 914400 w 914400"/>
                          <a:gd name="connsiteY2" fmla="*/ 1354908 h 1354908"/>
                          <a:gd name="connsiteX3" fmla="*/ 0 w 914400"/>
                          <a:gd name="connsiteY3" fmla="*/ 1354908 h 1354908"/>
                          <a:gd name="connsiteX0" fmla="*/ 0 w 914400"/>
                          <a:gd name="connsiteY0" fmla="*/ 1354908 h 1862708"/>
                          <a:gd name="connsiteX1" fmla="*/ 457200 w 914400"/>
                          <a:gd name="connsiteY1" fmla="*/ 0 h 1862708"/>
                          <a:gd name="connsiteX2" fmla="*/ 914400 w 914400"/>
                          <a:gd name="connsiteY2" fmla="*/ 1354908 h 1862708"/>
                          <a:gd name="connsiteX3" fmla="*/ 0 w 914400"/>
                          <a:gd name="connsiteY3" fmla="*/ 1354908 h 1862708"/>
                          <a:gd name="connsiteX0" fmla="*/ 0 w 1274944"/>
                          <a:gd name="connsiteY0" fmla="*/ 1354908 h 1888202"/>
                          <a:gd name="connsiteX1" fmla="*/ 457200 w 1274944"/>
                          <a:gd name="connsiteY1" fmla="*/ 0 h 1888202"/>
                          <a:gd name="connsiteX2" fmla="*/ 1274944 w 1274944"/>
                          <a:gd name="connsiteY2" fmla="*/ 1448639 h 1888202"/>
                          <a:gd name="connsiteX3" fmla="*/ 0 w 1274944"/>
                          <a:gd name="connsiteY3" fmla="*/ 1354908 h 1888202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274944"/>
                          <a:gd name="connsiteY0" fmla="*/ 1354908 h 2068690"/>
                          <a:gd name="connsiteX1" fmla="*/ 457200 w 1274944"/>
                          <a:gd name="connsiteY1" fmla="*/ 0 h 2068690"/>
                          <a:gd name="connsiteX2" fmla="*/ 1274944 w 1274944"/>
                          <a:gd name="connsiteY2" fmla="*/ 1448639 h 2068690"/>
                          <a:gd name="connsiteX3" fmla="*/ 0 w 1274944"/>
                          <a:gd name="connsiteY3" fmla="*/ 1354908 h 2068690"/>
                          <a:gd name="connsiteX0" fmla="*/ 0 w 1146037"/>
                          <a:gd name="connsiteY0" fmla="*/ 1354908 h 2012324"/>
                          <a:gd name="connsiteX1" fmla="*/ 457200 w 1146037"/>
                          <a:gd name="connsiteY1" fmla="*/ 0 h 2012324"/>
                          <a:gd name="connsiteX2" fmla="*/ 1146037 w 1146037"/>
                          <a:gd name="connsiteY2" fmla="*/ 1309535 h 2012324"/>
                          <a:gd name="connsiteX3" fmla="*/ 0 w 1146037"/>
                          <a:gd name="connsiteY3" fmla="*/ 1354908 h 2012324"/>
                          <a:gd name="connsiteX0" fmla="*/ 0 w 1146037"/>
                          <a:gd name="connsiteY0" fmla="*/ 1354908 h 2054766"/>
                          <a:gd name="connsiteX1" fmla="*/ 457200 w 1146037"/>
                          <a:gd name="connsiteY1" fmla="*/ 0 h 2054766"/>
                          <a:gd name="connsiteX2" fmla="*/ 1146037 w 1146037"/>
                          <a:gd name="connsiteY2" fmla="*/ 1309535 h 2054766"/>
                          <a:gd name="connsiteX3" fmla="*/ 0 w 1146037"/>
                          <a:gd name="connsiteY3" fmla="*/ 1354908 h 2054766"/>
                          <a:gd name="connsiteX0" fmla="*/ 11575 w 1157612"/>
                          <a:gd name="connsiteY0" fmla="*/ 1354908 h 2054766"/>
                          <a:gd name="connsiteX1" fmla="*/ 468775 w 1157612"/>
                          <a:gd name="connsiteY1" fmla="*/ 0 h 2054766"/>
                          <a:gd name="connsiteX2" fmla="*/ 1157612 w 1157612"/>
                          <a:gd name="connsiteY2" fmla="*/ 1309535 h 2054766"/>
                          <a:gd name="connsiteX3" fmla="*/ 11575 w 1157612"/>
                          <a:gd name="connsiteY3" fmla="*/ 1354908 h 2054766"/>
                          <a:gd name="connsiteX0" fmla="*/ 11575 w 1230716"/>
                          <a:gd name="connsiteY0" fmla="*/ 1354908 h 2069400"/>
                          <a:gd name="connsiteX1" fmla="*/ 468775 w 1230716"/>
                          <a:gd name="connsiteY1" fmla="*/ 0 h 2069400"/>
                          <a:gd name="connsiteX2" fmla="*/ 1230716 w 1230716"/>
                          <a:gd name="connsiteY2" fmla="*/ 1344727 h 2069400"/>
                          <a:gd name="connsiteX3" fmla="*/ 11575 w 123071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7985 w 1227126"/>
                          <a:gd name="connsiteY0" fmla="*/ 1354908 h 2069400"/>
                          <a:gd name="connsiteX1" fmla="*/ 465185 w 1227126"/>
                          <a:gd name="connsiteY1" fmla="*/ 0 h 2069400"/>
                          <a:gd name="connsiteX2" fmla="*/ 1227126 w 1227126"/>
                          <a:gd name="connsiteY2" fmla="*/ 1344727 h 2069400"/>
                          <a:gd name="connsiteX3" fmla="*/ 7985 w 1227126"/>
                          <a:gd name="connsiteY3" fmla="*/ 1354908 h 2069400"/>
                          <a:gd name="connsiteX0" fmla="*/ 9850 w 1228991"/>
                          <a:gd name="connsiteY0" fmla="*/ 1354908 h 2069400"/>
                          <a:gd name="connsiteX1" fmla="*/ 467050 w 1228991"/>
                          <a:gd name="connsiteY1" fmla="*/ 0 h 2069400"/>
                          <a:gd name="connsiteX2" fmla="*/ 1228991 w 1228991"/>
                          <a:gd name="connsiteY2" fmla="*/ 1344727 h 2069400"/>
                          <a:gd name="connsiteX3" fmla="*/ 9850 w 1228991"/>
                          <a:gd name="connsiteY3" fmla="*/ 1354908 h 2069400"/>
                          <a:gd name="connsiteX0" fmla="*/ 9850 w 1228991"/>
                          <a:gd name="connsiteY0" fmla="*/ 1354908 h 2063311"/>
                          <a:gd name="connsiteX1" fmla="*/ 467050 w 1228991"/>
                          <a:gd name="connsiteY1" fmla="*/ 0 h 2063311"/>
                          <a:gd name="connsiteX2" fmla="*/ 1228991 w 1228991"/>
                          <a:gd name="connsiteY2" fmla="*/ 1344727 h 2063311"/>
                          <a:gd name="connsiteX3" fmla="*/ 9850 w 1228991"/>
                          <a:gd name="connsiteY3" fmla="*/ 1354908 h 2063311"/>
                          <a:gd name="connsiteX0" fmla="*/ 9850 w 865238"/>
                          <a:gd name="connsiteY0" fmla="*/ 1354908 h 2167221"/>
                          <a:gd name="connsiteX1" fmla="*/ 467050 w 865238"/>
                          <a:gd name="connsiteY1" fmla="*/ 0 h 2167221"/>
                          <a:gd name="connsiteX2" fmla="*/ 865238 w 865238"/>
                          <a:gd name="connsiteY2" fmla="*/ 1567362 h 2167221"/>
                          <a:gd name="connsiteX3" fmla="*/ 9850 w 865238"/>
                          <a:gd name="connsiteY3" fmla="*/ 1354908 h 2167221"/>
                          <a:gd name="connsiteX0" fmla="*/ 10392 w 838156"/>
                          <a:gd name="connsiteY0" fmla="*/ 1647579 h 2327157"/>
                          <a:gd name="connsiteX1" fmla="*/ 439968 w 838156"/>
                          <a:gd name="connsiteY1" fmla="*/ 0 h 2327157"/>
                          <a:gd name="connsiteX2" fmla="*/ 838156 w 838156"/>
                          <a:gd name="connsiteY2" fmla="*/ 1567362 h 2327157"/>
                          <a:gd name="connsiteX3" fmla="*/ 10392 w 838156"/>
                          <a:gd name="connsiteY3" fmla="*/ 1647579 h 2327157"/>
                          <a:gd name="connsiteX0" fmla="*/ 10392 w 838156"/>
                          <a:gd name="connsiteY0" fmla="*/ 1647579 h 2129648"/>
                          <a:gd name="connsiteX1" fmla="*/ 439968 w 838156"/>
                          <a:gd name="connsiteY1" fmla="*/ 0 h 2129648"/>
                          <a:gd name="connsiteX2" fmla="*/ 838156 w 838156"/>
                          <a:gd name="connsiteY2" fmla="*/ 1567362 h 2129648"/>
                          <a:gd name="connsiteX3" fmla="*/ 10392 w 838156"/>
                          <a:gd name="connsiteY3" fmla="*/ 1647579 h 2129648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40155"/>
                          <a:gd name="connsiteY0" fmla="*/ 1412543 h 1894612"/>
                          <a:gd name="connsiteX1" fmla="*/ 360672 w 840155"/>
                          <a:gd name="connsiteY1" fmla="*/ 0 h 1894612"/>
                          <a:gd name="connsiteX2" fmla="*/ 840155 w 840155"/>
                          <a:gd name="connsiteY2" fmla="*/ 1332326 h 1894612"/>
                          <a:gd name="connsiteX3" fmla="*/ 12391 w 840155"/>
                          <a:gd name="connsiteY3" fmla="*/ 1412543 h 1894612"/>
                          <a:gd name="connsiteX0" fmla="*/ 12391 w 872151"/>
                          <a:gd name="connsiteY0" fmla="*/ 1412543 h 1810596"/>
                          <a:gd name="connsiteX1" fmla="*/ 360672 w 872151"/>
                          <a:gd name="connsiteY1" fmla="*/ 0 h 1810596"/>
                          <a:gd name="connsiteX2" fmla="*/ 872151 w 872151"/>
                          <a:gd name="connsiteY2" fmla="*/ 1140128 h 1810596"/>
                          <a:gd name="connsiteX3" fmla="*/ 12391 w 872151"/>
                          <a:gd name="connsiteY3" fmla="*/ 1412543 h 1810596"/>
                          <a:gd name="connsiteX0" fmla="*/ 12391 w 872701"/>
                          <a:gd name="connsiteY0" fmla="*/ 1412543 h 2049864"/>
                          <a:gd name="connsiteX1" fmla="*/ 360672 w 872701"/>
                          <a:gd name="connsiteY1" fmla="*/ 0 h 2049864"/>
                          <a:gd name="connsiteX2" fmla="*/ 872151 w 872701"/>
                          <a:gd name="connsiteY2" fmla="*/ 1140128 h 2049864"/>
                          <a:gd name="connsiteX3" fmla="*/ 431129 w 872701"/>
                          <a:gd name="connsiteY3" fmla="*/ 2046128 h 2049864"/>
                          <a:gd name="connsiteX4" fmla="*/ 12391 w 872701"/>
                          <a:gd name="connsiteY4" fmla="*/ 1412543 h 2049864"/>
                          <a:gd name="connsiteX0" fmla="*/ 10595 w 942508"/>
                          <a:gd name="connsiteY0" fmla="*/ 1509371 h 2050977"/>
                          <a:gd name="connsiteX1" fmla="*/ 430479 w 942508"/>
                          <a:gd name="connsiteY1" fmla="*/ 0 h 2050977"/>
                          <a:gd name="connsiteX2" fmla="*/ 941958 w 942508"/>
                          <a:gd name="connsiteY2" fmla="*/ 1140128 h 2050977"/>
                          <a:gd name="connsiteX3" fmla="*/ 500936 w 942508"/>
                          <a:gd name="connsiteY3" fmla="*/ 2046128 h 2050977"/>
                          <a:gd name="connsiteX4" fmla="*/ 10595 w 942508"/>
                          <a:gd name="connsiteY4" fmla="*/ 1509371 h 2050977"/>
                          <a:gd name="connsiteX0" fmla="*/ 10595 w 788537"/>
                          <a:gd name="connsiteY0" fmla="*/ 1509371 h 2050977"/>
                          <a:gd name="connsiteX1" fmla="*/ 430479 w 788537"/>
                          <a:gd name="connsiteY1" fmla="*/ 0 h 2050977"/>
                          <a:gd name="connsiteX2" fmla="*/ 787493 w 788537"/>
                          <a:gd name="connsiteY2" fmla="*/ 1177445 h 2050977"/>
                          <a:gd name="connsiteX3" fmla="*/ 500936 w 788537"/>
                          <a:gd name="connsiteY3" fmla="*/ 2046128 h 2050977"/>
                          <a:gd name="connsiteX4" fmla="*/ 10595 w 788537"/>
                          <a:gd name="connsiteY4" fmla="*/ 1509371 h 2050977"/>
                          <a:gd name="connsiteX0" fmla="*/ 10595 w 898973"/>
                          <a:gd name="connsiteY0" fmla="*/ 1509371 h 2050977"/>
                          <a:gd name="connsiteX1" fmla="*/ 430479 w 898973"/>
                          <a:gd name="connsiteY1" fmla="*/ 0 h 2050977"/>
                          <a:gd name="connsiteX2" fmla="*/ 787493 w 898973"/>
                          <a:gd name="connsiteY2" fmla="*/ 1177445 h 2050977"/>
                          <a:gd name="connsiteX3" fmla="*/ 500936 w 898973"/>
                          <a:gd name="connsiteY3" fmla="*/ 2046128 h 2050977"/>
                          <a:gd name="connsiteX4" fmla="*/ 10595 w 898973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877435"/>
                          <a:gd name="connsiteY0" fmla="*/ 1509371 h 2050977"/>
                          <a:gd name="connsiteX1" fmla="*/ 430479 w 877435"/>
                          <a:gd name="connsiteY1" fmla="*/ 0 h 2050977"/>
                          <a:gd name="connsiteX2" fmla="*/ 787493 w 877435"/>
                          <a:gd name="connsiteY2" fmla="*/ 1177445 h 2050977"/>
                          <a:gd name="connsiteX3" fmla="*/ 500936 w 877435"/>
                          <a:gd name="connsiteY3" fmla="*/ 2046128 h 2050977"/>
                          <a:gd name="connsiteX4" fmla="*/ 10595 w 877435"/>
                          <a:gd name="connsiteY4" fmla="*/ 1509371 h 2050977"/>
                          <a:gd name="connsiteX0" fmla="*/ 10595 w 914477"/>
                          <a:gd name="connsiteY0" fmla="*/ 1509371 h 2050977"/>
                          <a:gd name="connsiteX1" fmla="*/ 430479 w 914477"/>
                          <a:gd name="connsiteY1" fmla="*/ 0 h 2050977"/>
                          <a:gd name="connsiteX2" fmla="*/ 830225 w 914477"/>
                          <a:gd name="connsiteY2" fmla="*/ 1043409 h 2050977"/>
                          <a:gd name="connsiteX3" fmla="*/ 500936 w 914477"/>
                          <a:gd name="connsiteY3" fmla="*/ 2046128 h 2050977"/>
                          <a:gd name="connsiteX4" fmla="*/ 10595 w 914477"/>
                          <a:gd name="connsiteY4" fmla="*/ 1509371 h 2050977"/>
                          <a:gd name="connsiteX0" fmla="*/ 10595 w 947475"/>
                          <a:gd name="connsiteY0" fmla="*/ 1509371 h 1998752"/>
                          <a:gd name="connsiteX1" fmla="*/ 430479 w 947475"/>
                          <a:gd name="connsiteY1" fmla="*/ 0 h 1998752"/>
                          <a:gd name="connsiteX2" fmla="*/ 830225 w 947475"/>
                          <a:gd name="connsiteY2" fmla="*/ 1043409 h 1998752"/>
                          <a:gd name="connsiteX3" fmla="*/ 693548 w 947475"/>
                          <a:gd name="connsiteY3" fmla="*/ 1992968 h 1998752"/>
                          <a:gd name="connsiteX4" fmla="*/ 10595 w 947475"/>
                          <a:gd name="connsiteY4" fmla="*/ 1509371 h 1998752"/>
                          <a:gd name="connsiteX0" fmla="*/ 12286 w 881208"/>
                          <a:gd name="connsiteY0" fmla="*/ 1543765 h 1999565"/>
                          <a:gd name="connsiteX1" fmla="*/ 364212 w 881208"/>
                          <a:gd name="connsiteY1" fmla="*/ 0 h 1999565"/>
                          <a:gd name="connsiteX2" fmla="*/ 763958 w 881208"/>
                          <a:gd name="connsiteY2" fmla="*/ 1043409 h 1999565"/>
                          <a:gd name="connsiteX3" fmla="*/ 627281 w 881208"/>
                          <a:gd name="connsiteY3" fmla="*/ 1992968 h 1999565"/>
                          <a:gd name="connsiteX4" fmla="*/ 12286 w 881208"/>
                          <a:gd name="connsiteY4" fmla="*/ 1543765 h 1999565"/>
                          <a:gd name="connsiteX0" fmla="*/ 13820 w 882742"/>
                          <a:gd name="connsiteY0" fmla="*/ 1474871 h 1930671"/>
                          <a:gd name="connsiteX1" fmla="*/ 318323 w 882742"/>
                          <a:gd name="connsiteY1" fmla="*/ 0 h 1930671"/>
                          <a:gd name="connsiteX2" fmla="*/ 765492 w 882742"/>
                          <a:gd name="connsiteY2" fmla="*/ 974515 h 1930671"/>
                          <a:gd name="connsiteX3" fmla="*/ 628815 w 882742"/>
                          <a:gd name="connsiteY3" fmla="*/ 1924074 h 1930671"/>
                          <a:gd name="connsiteX4" fmla="*/ 13820 w 882742"/>
                          <a:gd name="connsiteY4" fmla="*/ 1474871 h 1930671"/>
                          <a:gd name="connsiteX0" fmla="*/ 9237 w 1066046"/>
                          <a:gd name="connsiteY0" fmla="*/ 1523918 h 1932288"/>
                          <a:gd name="connsiteX1" fmla="*/ 501627 w 1066046"/>
                          <a:gd name="connsiteY1" fmla="*/ 0 h 1932288"/>
                          <a:gd name="connsiteX2" fmla="*/ 948796 w 1066046"/>
                          <a:gd name="connsiteY2" fmla="*/ 974515 h 1932288"/>
                          <a:gd name="connsiteX3" fmla="*/ 812119 w 1066046"/>
                          <a:gd name="connsiteY3" fmla="*/ 1924074 h 1932288"/>
                          <a:gd name="connsiteX4" fmla="*/ 9237 w 1066046"/>
                          <a:gd name="connsiteY4" fmla="*/ 1523918 h 1932288"/>
                          <a:gd name="connsiteX0" fmla="*/ 9237 w 1038018"/>
                          <a:gd name="connsiteY0" fmla="*/ 1523918 h 1906778"/>
                          <a:gd name="connsiteX1" fmla="*/ 501627 w 1038018"/>
                          <a:gd name="connsiteY1" fmla="*/ 0 h 1906778"/>
                          <a:gd name="connsiteX2" fmla="*/ 948796 w 1038018"/>
                          <a:gd name="connsiteY2" fmla="*/ 974515 h 1906778"/>
                          <a:gd name="connsiteX3" fmla="*/ 657119 w 1038018"/>
                          <a:gd name="connsiteY3" fmla="*/ 1897337 h 1906778"/>
                          <a:gd name="connsiteX4" fmla="*/ 9237 w 1038018"/>
                          <a:gd name="connsiteY4" fmla="*/ 1523918 h 1906778"/>
                          <a:gd name="connsiteX0" fmla="*/ 9237 w 1020056"/>
                          <a:gd name="connsiteY0" fmla="*/ 1523918 h 1863087"/>
                          <a:gd name="connsiteX1" fmla="*/ 501627 w 1020056"/>
                          <a:gd name="connsiteY1" fmla="*/ 0 h 1863087"/>
                          <a:gd name="connsiteX2" fmla="*/ 948796 w 1020056"/>
                          <a:gd name="connsiteY2" fmla="*/ 974515 h 1863087"/>
                          <a:gd name="connsiteX3" fmla="*/ 497329 w 1020056"/>
                          <a:gd name="connsiteY3" fmla="*/ 1850509 h 1863087"/>
                          <a:gd name="connsiteX4" fmla="*/ 9237 w 1020056"/>
                          <a:gd name="connsiteY4" fmla="*/ 1523918 h 1863087"/>
                          <a:gd name="connsiteX0" fmla="*/ 9237 w 915499"/>
                          <a:gd name="connsiteY0" fmla="*/ 1523918 h 1863087"/>
                          <a:gd name="connsiteX1" fmla="*/ 501627 w 915499"/>
                          <a:gd name="connsiteY1" fmla="*/ 0 h 1863087"/>
                          <a:gd name="connsiteX2" fmla="*/ 831903 w 915499"/>
                          <a:gd name="connsiteY2" fmla="*/ 1036358 h 1863087"/>
                          <a:gd name="connsiteX3" fmla="*/ 497329 w 915499"/>
                          <a:gd name="connsiteY3" fmla="*/ 1850509 h 1863087"/>
                          <a:gd name="connsiteX4" fmla="*/ 9237 w 915499"/>
                          <a:gd name="connsiteY4" fmla="*/ 1523918 h 18630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15499" h="1863087">
                            <a:moveTo>
                              <a:pt x="9237" y="1523918"/>
                            </a:moveTo>
                            <a:cubicBezTo>
                              <a:pt x="-74027" y="1023815"/>
                              <a:pt x="431097" y="522609"/>
                              <a:pt x="501627" y="0"/>
                            </a:cubicBezTo>
                            <a:cubicBezTo>
                              <a:pt x="701724" y="457370"/>
                              <a:pt x="418800" y="354586"/>
                              <a:pt x="831903" y="1036358"/>
                            </a:cubicBezTo>
                            <a:cubicBezTo>
                              <a:pt x="1102913" y="1522410"/>
                              <a:pt x="640622" y="1805107"/>
                              <a:pt x="497329" y="1850509"/>
                            </a:cubicBezTo>
                            <a:cubicBezTo>
                              <a:pt x="354036" y="1895911"/>
                              <a:pt x="24679" y="1825385"/>
                              <a:pt x="9237" y="152391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433" name="Group 432"/>
                    <p:cNvGrpSpPr/>
                    <p:nvPr/>
                  </p:nvGrpSpPr>
                  <p:grpSpPr>
                    <a:xfrm rot="1548207">
                      <a:off x="7560096" y="2970817"/>
                      <a:ext cx="542449" cy="1122629"/>
                      <a:chOff x="2190652" y="1669979"/>
                      <a:chExt cx="842364" cy="1743320"/>
                    </a:xfrm>
                  </p:grpSpPr>
                  <p:grpSp>
                    <p:nvGrpSpPr>
                      <p:cNvPr id="434" name="Group 433"/>
                      <p:cNvGrpSpPr/>
                      <p:nvPr/>
                    </p:nvGrpSpPr>
                    <p:grpSpPr>
                      <a:xfrm rot="762933">
                        <a:off x="2583161" y="1704205"/>
                        <a:ext cx="286209" cy="1501574"/>
                        <a:chOff x="2244673" y="2138221"/>
                        <a:chExt cx="286209" cy="1501574"/>
                      </a:xfrm>
                    </p:grpSpPr>
                    <p:sp>
                      <p:nvSpPr>
                        <p:cNvPr id="457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64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58" name="Oval 457"/>
                        <p:cNvSpPr/>
                        <p:nvPr/>
                      </p:nvSpPr>
                      <p:spPr>
                        <a:xfrm rot="2487342">
                          <a:off x="2405819" y="213822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35" name="Group 434"/>
                      <p:cNvGrpSpPr/>
                      <p:nvPr/>
                    </p:nvGrpSpPr>
                    <p:grpSpPr>
                      <a:xfrm rot="20959046">
                        <a:off x="2217765" y="1802269"/>
                        <a:ext cx="346711" cy="1401039"/>
                        <a:chOff x="2256969" y="2149533"/>
                        <a:chExt cx="346711" cy="1401039"/>
                      </a:xfrm>
                    </p:grpSpPr>
                    <p:sp>
                      <p:nvSpPr>
                        <p:cNvPr id="455" name="Isosceles Triangle 18"/>
                        <p:cNvSpPr/>
                        <p:nvPr/>
                      </p:nvSpPr>
                      <p:spPr>
                        <a:xfrm>
                          <a:off x="2256969" y="2258778"/>
                          <a:ext cx="249464" cy="129179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0">
                              <a:schemeClr val="bg1"/>
                            </a:gs>
                            <a:gs pos="51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56" name="Oval 455"/>
                        <p:cNvSpPr/>
                        <p:nvPr/>
                      </p:nvSpPr>
                      <p:spPr>
                        <a:xfrm rot="20742339">
                          <a:off x="2478617" y="2149533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36" name="Group 435"/>
                      <p:cNvGrpSpPr/>
                      <p:nvPr/>
                    </p:nvGrpSpPr>
                    <p:grpSpPr>
                      <a:xfrm rot="20938360">
                        <a:off x="2190652" y="2131598"/>
                        <a:ext cx="267923" cy="1269716"/>
                        <a:chOff x="2256970" y="2163257"/>
                        <a:chExt cx="267923" cy="1269716"/>
                      </a:xfrm>
                    </p:grpSpPr>
                    <p:sp>
                      <p:nvSpPr>
                        <p:cNvPr id="453" name="Isosceles Triangle 18"/>
                        <p:cNvSpPr/>
                        <p:nvPr/>
                      </p:nvSpPr>
                      <p:spPr>
                        <a:xfrm>
                          <a:off x="2256970" y="2272323"/>
                          <a:ext cx="242450" cy="1160650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091805"/>
                            <a:gd name="connsiteX1" fmla="*/ 163511 w 242450"/>
                            <a:gd name="connsiteY1" fmla="*/ 0 h 1091805"/>
                            <a:gd name="connsiteX2" fmla="*/ 242450 w 242450"/>
                            <a:gd name="connsiteY2" fmla="*/ 1041398 h 1091805"/>
                            <a:gd name="connsiteX3" fmla="*/ 0 w 242450"/>
                            <a:gd name="connsiteY3" fmla="*/ 985642 h 1091805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  <a:gd name="connsiteX0" fmla="*/ 0 w 242450"/>
                            <a:gd name="connsiteY0" fmla="*/ 985642 h 1160650"/>
                            <a:gd name="connsiteX1" fmla="*/ 163511 w 242450"/>
                            <a:gd name="connsiteY1" fmla="*/ 0 h 1160650"/>
                            <a:gd name="connsiteX2" fmla="*/ 242450 w 242450"/>
                            <a:gd name="connsiteY2" fmla="*/ 1041398 h 1160650"/>
                            <a:gd name="connsiteX3" fmla="*/ 0 w 242450"/>
                            <a:gd name="connsiteY3" fmla="*/ 985642 h 11606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2450" h="1160650">
                              <a:moveTo>
                                <a:pt x="0" y="985642"/>
                              </a:moveTo>
                              <a:cubicBezTo>
                                <a:pt x="9918" y="681026"/>
                                <a:pt x="80356" y="333063"/>
                                <a:pt x="163511" y="0"/>
                              </a:cubicBezTo>
                              <a:cubicBezTo>
                                <a:pt x="161173" y="351648"/>
                                <a:pt x="33980" y="681212"/>
                                <a:pt x="242450" y="1041398"/>
                              </a:cubicBezTo>
                              <a:cubicBezTo>
                                <a:pt x="198803" y="1100871"/>
                                <a:pt x="264708" y="1305295"/>
                                <a:pt x="0" y="98564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 dirty="0"/>
                        </a:p>
                      </p:txBody>
                    </p:sp>
                    <p:sp>
                      <p:nvSpPr>
                        <p:cNvPr id="454" name="Oval 453"/>
                        <p:cNvSpPr/>
                        <p:nvPr/>
                      </p:nvSpPr>
                      <p:spPr>
                        <a:xfrm rot="21055013">
                          <a:off x="2399830" y="2163257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37" name="Group 436"/>
                      <p:cNvGrpSpPr/>
                      <p:nvPr/>
                    </p:nvGrpSpPr>
                    <p:grpSpPr>
                      <a:xfrm rot="168991">
                        <a:off x="2417633" y="1669979"/>
                        <a:ext cx="308093" cy="1584710"/>
                        <a:chOff x="2244673" y="2172451"/>
                        <a:chExt cx="308093" cy="1467344"/>
                      </a:xfrm>
                    </p:grpSpPr>
                    <p:sp>
                      <p:nvSpPr>
                        <p:cNvPr id="451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41000">
                              <a:schemeClr val="tx2">
                                <a:lumMod val="20000"/>
                                <a:lumOff val="80000"/>
                              </a:schemeClr>
                            </a:gs>
                            <a:gs pos="0">
                              <a:schemeClr val="bg1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52" name="Oval 451"/>
                        <p:cNvSpPr/>
                        <p:nvPr/>
                      </p:nvSpPr>
                      <p:spPr>
                        <a:xfrm rot="367781">
                          <a:off x="2427703" y="2172451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38" name="Group 437"/>
                      <p:cNvGrpSpPr/>
                      <p:nvPr/>
                    </p:nvGrpSpPr>
                    <p:grpSpPr>
                      <a:xfrm rot="1356516">
                        <a:off x="2728101" y="1808070"/>
                        <a:ext cx="304915" cy="1503049"/>
                        <a:chOff x="2244673" y="2136746"/>
                        <a:chExt cx="304915" cy="1503049"/>
                      </a:xfrm>
                    </p:grpSpPr>
                    <p:sp>
                      <p:nvSpPr>
                        <p:cNvPr id="449" name="Isosceles Triangle 18"/>
                        <p:cNvSpPr/>
                        <p:nvPr/>
                      </p:nvSpPr>
                      <p:spPr>
                        <a:xfrm>
                          <a:off x="2244673" y="2223141"/>
                          <a:ext cx="249464" cy="1416654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49464" h="1105351">
                              <a:moveTo>
                                <a:pt x="0" y="999188"/>
                              </a:moveTo>
                              <a:cubicBezTo>
                                <a:pt x="142628" y="710730"/>
                                <a:pt x="166309" y="333063"/>
                                <a:pt x="249464" y="0"/>
                              </a:cubicBezTo>
                              <a:cubicBezTo>
                                <a:pt x="247126" y="351648"/>
                                <a:pt x="189032" y="695862"/>
                                <a:pt x="242450" y="1054944"/>
                              </a:cubicBezTo>
                              <a:cubicBezTo>
                                <a:pt x="198803" y="1114417"/>
                                <a:pt x="84534" y="1147871"/>
                                <a:pt x="0" y="999188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29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50" name="Oval 449"/>
                        <p:cNvSpPr/>
                        <p:nvPr/>
                      </p:nvSpPr>
                      <p:spPr>
                        <a:xfrm rot="2487342">
                          <a:off x="2424525" y="2136746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39" name="Group 438"/>
                      <p:cNvGrpSpPr/>
                      <p:nvPr/>
                    </p:nvGrpSpPr>
                    <p:grpSpPr>
                      <a:xfrm rot="1470233">
                        <a:off x="2716383" y="2207724"/>
                        <a:ext cx="293859" cy="1200621"/>
                        <a:chOff x="2256968" y="2163508"/>
                        <a:chExt cx="293859" cy="1200621"/>
                      </a:xfrm>
                    </p:grpSpPr>
                    <p:sp>
                      <p:nvSpPr>
                        <p:cNvPr id="447" name="Oval 446"/>
                        <p:cNvSpPr/>
                        <p:nvPr/>
                      </p:nvSpPr>
                      <p:spPr>
                        <a:xfrm rot="1067978">
                          <a:off x="2394713" y="216350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48" name="Isosceles Triangle 18"/>
                        <p:cNvSpPr/>
                        <p:nvPr/>
                      </p:nvSpPr>
                      <p:spPr>
                        <a:xfrm>
                          <a:off x="2256968" y="2310954"/>
                          <a:ext cx="293859" cy="105317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275326"/>
                            <a:gd name="connsiteY0" fmla="*/ 978296 h 1084459"/>
                            <a:gd name="connsiteX1" fmla="*/ 275326 w 275326"/>
                            <a:gd name="connsiteY1" fmla="*/ 0 h 1084459"/>
                            <a:gd name="connsiteX2" fmla="*/ 242450 w 275326"/>
                            <a:gd name="connsiteY2" fmla="*/ 1034052 h 1084459"/>
                            <a:gd name="connsiteX3" fmla="*/ 0 w 275326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331695"/>
                            <a:gd name="connsiteY0" fmla="*/ 978296 h 1084459"/>
                            <a:gd name="connsiteX1" fmla="*/ 275326 w 331695"/>
                            <a:gd name="connsiteY1" fmla="*/ 0 h 1084459"/>
                            <a:gd name="connsiteX2" fmla="*/ 242450 w 331695"/>
                            <a:gd name="connsiteY2" fmla="*/ 1034052 h 1084459"/>
                            <a:gd name="connsiteX3" fmla="*/ 0 w 331695"/>
                            <a:gd name="connsiteY3" fmla="*/ 978296 h 1084459"/>
                            <a:gd name="connsiteX0" fmla="*/ 0 w 293859"/>
                            <a:gd name="connsiteY0" fmla="*/ 947012 h 1053175"/>
                            <a:gd name="connsiteX1" fmla="*/ 228887 w 293859"/>
                            <a:gd name="connsiteY1" fmla="*/ 0 h 1053175"/>
                            <a:gd name="connsiteX2" fmla="*/ 242450 w 293859"/>
                            <a:gd name="connsiteY2" fmla="*/ 1002768 h 1053175"/>
                            <a:gd name="connsiteX3" fmla="*/ 0 w 293859"/>
                            <a:gd name="connsiteY3" fmla="*/ 947012 h 10531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93859" h="1053175">
                              <a:moveTo>
                                <a:pt x="0" y="947012"/>
                              </a:moveTo>
                              <a:cubicBezTo>
                                <a:pt x="142628" y="658554"/>
                                <a:pt x="272053" y="422956"/>
                                <a:pt x="228887" y="0"/>
                              </a:cubicBezTo>
                              <a:cubicBezTo>
                                <a:pt x="392464" y="455268"/>
                                <a:pt x="189032" y="643686"/>
                                <a:pt x="242450" y="1002768"/>
                              </a:cubicBezTo>
                              <a:cubicBezTo>
                                <a:pt x="198803" y="1062241"/>
                                <a:pt x="84534" y="1095695"/>
                                <a:pt x="0" y="9470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sp>
                    <p:nvSpPr>
                      <p:cNvPr id="440" name="Oval 439"/>
                      <p:cNvSpPr/>
                      <p:nvPr/>
                    </p:nvSpPr>
                    <p:spPr>
                      <a:xfrm>
                        <a:off x="2351354" y="2924903"/>
                        <a:ext cx="365932" cy="365757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grpSp>
                    <p:nvGrpSpPr>
                      <p:cNvPr id="441" name="Group 440"/>
                      <p:cNvGrpSpPr/>
                      <p:nvPr/>
                    </p:nvGrpSpPr>
                    <p:grpSpPr>
                      <a:xfrm rot="1066954">
                        <a:off x="2467589" y="2177543"/>
                        <a:ext cx="391643" cy="1235756"/>
                        <a:chOff x="2202473" y="2128438"/>
                        <a:chExt cx="391643" cy="1235756"/>
                      </a:xfrm>
                    </p:grpSpPr>
                    <p:sp>
                      <p:nvSpPr>
                        <p:cNvPr id="445" name="Oval 444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46" name="Isosceles Triangle 18"/>
                        <p:cNvSpPr/>
                        <p:nvPr/>
                      </p:nvSpPr>
                      <p:spPr>
                        <a:xfrm>
                          <a:off x="2202473" y="2258778"/>
                          <a:ext cx="391643" cy="1105416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303959"/>
                            <a:gd name="connsiteY0" fmla="*/ 1036184 h 1124775"/>
                            <a:gd name="connsiteX1" fmla="*/ 303959 w 303959"/>
                            <a:gd name="connsiteY1" fmla="*/ 0 h 1124775"/>
                            <a:gd name="connsiteX2" fmla="*/ 296945 w 303959"/>
                            <a:gd name="connsiteY2" fmla="*/ 1054944 h 1124775"/>
                            <a:gd name="connsiteX3" fmla="*/ 0 w 303959"/>
                            <a:gd name="connsiteY3" fmla="*/ 1036184 h 1124775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  <a:gd name="connsiteX0" fmla="*/ 0 w 391643"/>
                            <a:gd name="connsiteY0" fmla="*/ 1036184 h 1105416"/>
                            <a:gd name="connsiteX1" fmla="*/ 303959 w 391643"/>
                            <a:gd name="connsiteY1" fmla="*/ 0 h 1105416"/>
                            <a:gd name="connsiteX2" fmla="*/ 391643 w 391643"/>
                            <a:gd name="connsiteY2" fmla="*/ 997247 h 1105416"/>
                            <a:gd name="connsiteX3" fmla="*/ 0 w 391643"/>
                            <a:gd name="connsiteY3" fmla="*/ 1036184 h 11054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1643" h="1105416">
                              <a:moveTo>
                                <a:pt x="0" y="1036184"/>
                              </a:moveTo>
                              <a:cubicBezTo>
                                <a:pt x="142628" y="747726"/>
                                <a:pt x="220804" y="333063"/>
                                <a:pt x="303959" y="0"/>
                              </a:cubicBezTo>
                              <a:cubicBezTo>
                                <a:pt x="301621" y="351648"/>
                                <a:pt x="270027" y="747043"/>
                                <a:pt x="391643" y="997247"/>
                              </a:cubicBezTo>
                              <a:cubicBezTo>
                                <a:pt x="347996" y="1056720"/>
                                <a:pt x="84534" y="1184867"/>
                                <a:pt x="0" y="103618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  <p:grpSp>
                    <p:nvGrpSpPr>
                      <p:cNvPr id="442" name="Group 441"/>
                      <p:cNvGrpSpPr/>
                      <p:nvPr/>
                    </p:nvGrpSpPr>
                    <p:grpSpPr>
                      <a:xfrm>
                        <a:off x="2318613" y="2128438"/>
                        <a:ext cx="242556" cy="1231624"/>
                        <a:chOff x="2318613" y="2128438"/>
                        <a:chExt cx="242556" cy="1231624"/>
                      </a:xfrm>
                    </p:grpSpPr>
                    <p:sp>
                      <p:nvSpPr>
                        <p:cNvPr id="443" name="Oval 442"/>
                        <p:cNvSpPr/>
                        <p:nvPr/>
                      </p:nvSpPr>
                      <p:spPr>
                        <a:xfrm rot="367781">
                          <a:off x="2436106" y="2128438"/>
                          <a:ext cx="125063" cy="364273"/>
                        </a:xfrm>
                        <a:prstGeom prst="ellipse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  <p:sp>
                      <p:nvSpPr>
                        <p:cNvPr id="444" name="Isosceles Triangle 18"/>
                        <p:cNvSpPr/>
                        <p:nvPr/>
                      </p:nvSpPr>
                      <p:spPr>
                        <a:xfrm>
                          <a:off x="2318613" y="2258777"/>
                          <a:ext cx="187820" cy="1101285"/>
                        </a:xfrm>
                        <a:custGeom>
                          <a:avLst/>
                          <a:gdLst>
                            <a:gd name="connsiteX0" fmla="*/ 0 w 194128"/>
                            <a:gd name="connsiteY0" fmla="*/ 1066095 h 1066095"/>
                            <a:gd name="connsiteX1" fmla="*/ 97064 w 194128"/>
                            <a:gd name="connsiteY1" fmla="*/ 0 h 1066095"/>
                            <a:gd name="connsiteX2" fmla="*/ 194128 w 194128"/>
                            <a:gd name="connsiteY2" fmla="*/ 1066095 h 1066095"/>
                            <a:gd name="connsiteX3" fmla="*/ 0 w 194128"/>
                            <a:gd name="connsiteY3" fmla="*/ 1066095 h 1066095"/>
                            <a:gd name="connsiteX0" fmla="*/ 0 w 201142"/>
                            <a:gd name="connsiteY0" fmla="*/ 1054944 h 1054944"/>
                            <a:gd name="connsiteX1" fmla="*/ 201142 w 201142"/>
                            <a:gd name="connsiteY1" fmla="*/ 0 h 1054944"/>
                            <a:gd name="connsiteX2" fmla="*/ 194128 w 201142"/>
                            <a:gd name="connsiteY2" fmla="*/ 1054944 h 1054944"/>
                            <a:gd name="connsiteX3" fmla="*/ 0 w 201142"/>
                            <a:gd name="connsiteY3" fmla="*/ 1054944 h 1054944"/>
                            <a:gd name="connsiteX0" fmla="*/ 0 w 249464"/>
                            <a:gd name="connsiteY0" fmla="*/ 999188 h 1054944"/>
                            <a:gd name="connsiteX1" fmla="*/ 249464 w 249464"/>
                            <a:gd name="connsiteY1" fmla="*/ 0 h 1054944"/>
                            <a:gd name="connsiteX2" fmla="*/ 242450 w 249464"/>
                            <a:gd name="connsiteY2" fmla="*/ 1054944 h 1054944"/>
                            <a:gd name="connsiteX3" fmla="*/ 0 w 249464"/>
                            <a:gd name="connsiteY3" fmla="*/ 999188 h 1054944"/>
                            <a:gd name="connsiteX0" fmla="*/ 0 w 249464"/>
                            <a:gd name="connsiteY0" fmla="*/ 999188 h 1077757"/>
                            <a:gd name="connsiteX1" fmla="*/ 249464 w 249464"/>
                            <a:gd name="connsiteY1" fmla="*/ 0 h 1077757"/>
                            <a:gd name="connsiteX2" fmla="*/ 242450 w 249464"/>
                            <a:gd name="connsiteY2" fmla="*/ 1054944 h 1077757"/>
                            <a:gd name="connsiteX3" fmla="*/ 0 w 249464"/>
                            <a:gd name="connsiteY3" fmla="*/ 999188 h 1077757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249464"/>
                            <a:gd name="connsiteY0" fmla="*/ 999188 h 1105351"/>
                            <a:gd name="connsiteX1" fmla="*/ 249464 w 249464"/>
                            <a:gd name="connsiteY1" fmla="*/ 0 h 1105351"/>
                            <a:gd name="connsiteX2" fmla="*/ 242450 w 249464"/>
                            <a:gd name="connsiteY2" fmla="*/ 1054944 h 1105351"/>
                            <a:gd name="connsiteX3" fmla="*/ 0 w 249464"/>
                            <a:gd name="connsiteY3" fmla="*/ 999188 h 1105351"/>
                            <a:gd name="connsiteX0" fmla="*/ 0 w 185027"/>
                            <a:gd name="connsiteY0" fmla="*/ 989983 h 1101285"/>
                            <a:gd name="connsiteX1" fmla="*/ 185027 w 185027"/>
                            <a:gd name="connsiteY1" fmla="*/ 0 h 1101285"/>
                            <a:gd name="connsiteX2" fmla="*/ 178013 w 185027"/>
                            <a:gd name="connsiteY2" fmla="*/ 1054944 h 1101285"/>
                            <a:gd name="connsiteX3" fmla="*/ 0 w 185027"/>
                            <a:gd name="connsiteY3" fmla="*/ 989983 h 1101285"/>
                            <a:gd name="connsiteX0" fmla="*/ 2793 w 187820"/>
                            <a:gd name="connsiteY0" fmla="*/ 989983 h 1101285"/>
                            <a:gd name="connsiteX1" fmla="*/ 187820 w 187820"/>
                            <a:gd name="connsiteY1" fmla="*/ 0 h 1101285"/>
                            <a:gd name="connsiteX2" fmla="*/ 180806 w 187820"/>
                            <a:gd name="connsiteY2" fmla="*/ 1054944 h 1101285"/>
                            <a:gd name="connsiteX3" fmla="*/ 2793 w 187820"/>
                            <a:gd name="connsiteY3" fmla="*/ 989983 h 11012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7820" h="1101285">
                              <a:moveTo>
                                <a:pt x="2793" y="989983"/>
                              </a:moveTo>
                              <a:cubicBezTo>
                                <a:pt x="-20276" y="818126"/>
                                <a:pt x="104665" y="333063"/>
                                <a:pt x="187820" y="0"/>
                              </a:cubicBezTo>
                              <a:cubicBezTo>
                                <a:pt x="185482" y="351648"/>
                                <a:pt x="127388" y="695862"/>
                                <a:pt x="180806" y="1054944"/>
                              </a:cubicBezTo>
                              <a:cubicBezTo>
                                <a:pt x="137159" y="1114417"/>
                                <a:pt x="87327" y="1138666"/>
                                <a:pt x="2793" y="989983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2000">
                              <a:schemeClr val="bg1"/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th-TH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397" name="Group 396"/>
                <p:cNvGrpSpPr/>
                <p:nvPr/>
              </p:nvGrpSpPr>
              <p:grpSpPr>
                <a:xfrm rot="19472667">
                  <a:off x="2835932" y="4458646"/>
                  <a:ext cx="1337783" cy="1217517"/>
                  <a:chOff x="1888099" y="1181204"/>
                  <a:chExt cx="3682008" cy="3351000"/>
                </a:xfrm>
              </p:grpSpPr>
              <p:grpSp>
                <p:nvGrpSpPr>
                  <p:cNvPr id="398" name="Group 397"/>
                  <p:cNvGrpSpPr/>
                  <p:nvPr/>
                </p:nvGrpSpPr>
                <p:grpSpPr>
                  <a:xfrm>
                    <a:off x="1888099" y="1181204"/>
                    <a:ext cx="3682008" cy="3351000"/>
                    <a:chOff x="716603" y="1090308"/>
                    <a:chExt cx="3682008" cy="3351000"/>
                  </a:xfrm>
                </p:grpSpPr>
                <p:sp>
                  <p:nvSpPr>
                    <p:cNvPr id="425" name="Isosceles Triangle 6"/>
                    <p:cNvSpPr/>
                    <p:nvPr/>
                  </p:nvSpPr>
                  <p:spPr>
                    <a:xfrm rot="18619897">
                      <a:off x="2642297" y="2590840"/>
                      <a:ext cx="1227288" cy="2244172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11800 w 1230941"/>
                        <a:gd name="connsiteY0" fmla="*/ 1354908 h 2063311"/>
                        <a:gd name="connsiteX1" fmla="*/ 469000 w 1230941"/>
                        <a:gd name="connsiteY1" fmla="*/ 0 h 2063311"/>
                        <a:gd name="connsiteX2" fmla="*/ 1230941 w 1230941"/>
                        <a:gd name="connsiteY2" fmla="*/ 1344727 h 2063311"/>
                        <a:gd name="connsiteX3" fmla="*/ 11800 w 1230941"/>
                        <a:gd name="connsiteY3" fmla="*/ 1354908 h 2063311"/>
                        <a:gd name="connsiteX0" fmla="*/ 8147 w 1227288"/>
                        <a:gd name="connsiteY0" fmla="*/ 1354908 h 2063311"/>
                        <a:gd name="connsiteX1" fmla="*/ 465347 w 1227288"/>
                        <a:gd name="connsiteY1" fmla="*/ 0 h 2063311"/>
                        <a:gd name="connsiteX2" fmla="*/ 1227288 w 1227288"/>
                        <a:gd name="connsiteY2" fmla="*/ 1344727 h 2063311"/>
                        <a:gd name="connsiteX3" fmla="*/ 8147 w 1227288"/>
                        <a:gd name="connsiteY3" fmla="*/ 1354908 h 20633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227288" h="2063311">
                          <a:moveTo>
                            <a:pt x="8147" y="1354908"/>
                          </a:moveTo>
                          <a:cubicBezTo>
                            <a:pt x="-75117" y="854805"/>
                            <a:pt x="508298" y="99657"/>
                            <a:pt x="465347" y="0"/>
                          </a:cubicBezTo>
                          <a:cubicBezTo>
                            <a:pt x="592902" y="541170"/>
                            <a:pt x="1139790" y="456163"/>
                            <a:pt x="1227288" y="1344727"/>
                          </a:cubicBezTo>
                          <a:cubicBezTo>
                            <a:pt x="1077089" y="2099594"/>
                            <a:pt x="452337" y="2482576"/>
                            <a:pt x="8147" y="135490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557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426" name="Isosceles Triangle 6"/>
                    <p:cNvSpPr/>
                    <p:nvPr/>
                  </p:nvSpPr>
                  <p:spPr>
                    <a:xfrm rot="2531749">
                      <a:off x="1308566" y="3071392"/>
                      <a:ext cx="1337674" cy="1369916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9850 w 1197068"/>
                        <a:gd name="connsiteY0" fmla="*/ 1354908 h 1913125"/>
                        <a:gd name="connsiteX1" fmla="*/ 467050 w 1197068"/>
                        <a:gd name="connsiteY1" fmla="*/ 0 h 1913125"/>
                        <a:gd name="connsiteX2" fmla="*/ 1197068 w 1197068"/>
                        <a:gd name="connsiteY2" fmla="*/ 920025 h 1913125"/>
                        <a:gd name="connsiteX3" fmla="*/ 9850 w 1197068"/>
                        <a:gd name="connsiteY3" fmla="*/ 1354908 h 1913125"/>
                        <a:gd name="connsiteX0" fmla="*/ 7971 w 1320090"/>
                        <a:gd name="connsiteY0" fmla="*/ 1375185 h 1927556"/>
                        <a:gd name="connsiteX1" fmla="*/ 590072 w 1320090"/>
                        <a:gd name="connsiteY1" fmla="*/ 0 h 1927556"/>
                        <a:gd name="connsiteX2" fmla="*/ 1320090 w 1320090"/>
                        <a:gd name="connsiteY2" fmla="*/ 920025 h 1927556"/>
                        <a:gd name="connsiteX3" fmla="*/ 7971 w 1320090"/>
                        <a:gd name="connsiteY3" fmla="*/ 1375185 h 1927556"/>
                        <a:gd name="connsiteX0" fmla="*/ 7971 w 1320090"/>
                        <a:gd name="connsiteY0" fmla="*/ 1375185 h 2057755"/>
                        <a:gd name="connsiteX1" fmla="*/ 590072 w 1320090"/>
                        <a:gd name="connsiteY1" fmla="*/ 0 h 2057755"/>
                        <a:gd name="connsiteX2" fmla="*/ 1320090 w 1320090"/>
                        <a:gd name="connsiteY2" fmla="*/ 920025 h 2057755"/>
                        <a:gd name="connsiteX3" fmla="*/ 7971 w 1320090"/>
                        <a:gd name="connsiteY3" fmla="*/ 1375185 h 2057755"/>
                        <a:gd name="connsiteX0" fmla="*/ 25555 w 1337674"/>
                        <a:gd name="connsiteY0" fmla="*/ 1375185 h 2057757"/>
                        <a:gd name="connsiteX1" fmla="*/ 607656 w 1337674"/>
                        <a:gd name="connsiteY1" fmla="*/ 0 h 2057757"/>
                        <a:gd name="connsiteX2" fmla="*/ 1337674 w 1337674"/>
                        <a:gd name="connsiteY2" fmla="*/ 920025 h 2057757"/>
                        <a:gd name="connsiteX3" fmla="*/ 25555 w 1337674"/>
                        <a:gd name="connsiteY3" fmla="*/ 1375185 h 2057757"/>
                        <a:gd name="connsiteX0" fmla="*/ 25555 w 1337674"/>
                        <a:gd name="connsiteY0" fmla="*/ 1375185 h 2057755"/>
                        <a:gd name="connsiteX1" fmla="*/ 607656 w 1337674"/>
                        <a:gd name="connsiteY1" fmla="*/ 0 h 2057755"/>
                        <a:gd name="connsiteX2" fmla="*/ 1337674 w 1337674"/>
                        <a:gd name="connsiteY2" fmla="*/ 920025 h 2057755"/>
                        <a:gd name="connsiteX3" fmla="*/ 25555 w 1337674"/>
                        <a:gd name="connsiteY3" fmla="*/ 1375185 h 2057755"/>
                        <a:gd name="connsiteX0" fmla="*/ 25555 w 1337674"/>
                        <a:gd name="connsiteY0" fmla="*/ 1375185 h 2057757"/>
                        <a:gd name="connsiteX1" fmla="*/ 607656 w 1337674"/>
                        <a:gd name="connsiteY1" fmla="*/ 0 h 2057757"/>
                        <a:gd name="connsiteX2" fmla="*/ 1337674 w 1337674"/>
                        <a:gd name="connsiteY2" fmla="*/ 920025 h 2057757"/>
                        <a:gd name="connsiteX3" fmla="*/ 25555 w 1337674"/>
                        <a:gd name="connsiteY3" fmla="*/ 1375185 h 2057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37674" h="2057757">
                          <a:moveTo>
                            <a:pt x="25555" y="1375185"/>
                          </a:moveTo>
                          <a:cubicBezTo>
                            <a:pt x="-138358" y="741460"/>
                            <a:pt x="537126" y="522609"/>
                            <a:pt x="607656" y="0"/>
                          </a:cubicBezTo>
                          <a:cubicBezTo>
                            <a:pt x="758612" y="351517"/>
                            <a:pt x="1250176" y="31461"/>
                            <a:pt x="1337674" y="920025"/>
                          </a:cubicBezTo>
                          <a:cubicBezTo>
                            <a:pt x="1187475" y="1674892"/>
                            <a:pt x="721729" y="2796411"/>
                            <a:pt x="25555" y="137518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557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427" name="Isosceles Triangle 6"/>
                    <p:cNvSpPr/>
                    <p:nvPr/>
                  </p:nvSpPr>
                  <p:spPr>
                    <a:xfrm rot="15667023">
                      <a:off x="2914798" y="1610008"/>
                      <a:ext cx="849364" cy="2118263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40595 w 849364"/>
                        <a:gd name="connsiteY0" fmla="*/ 1241424 h 2000391"/>
                        <a:gd name="connsiteX1" fmla="*/ 87423 w 849364"/>
                        <a:gd name="connsiteY1" fmla="*/ 0 h 2000391"/>
                        <a:gd name="connsiteX2" fmla="*/ 849364 w 849364"/>
                        <a:gd name="connsiteY2" fmla="*/ 1344727 h 2000391"/>
                        <a:gd name="connsiteX3" fmla="*/ 40595 w 849364"/>
                        <a:gd name="connsiteY3" fmla="*/ 1241424 h 2000391"/>
                        <a:gd name="connsiteX0" fmla="*/ 40595 w 849364"/>
                        <a:gd name="connsiteY0" fmla="*/ 1241424 h 2118263"/>
                        <a:gd name="connsiteX1" fmla="*/ 87423 w 849364"/>
                        <a:gd name="connsiteY1" fmla="*/ 0 h 2118263"/>
                        <a:gd name="connsiteX2" fmla="*/ 849364 w 849364"/>
                        <a:gd name="connsiteY2" fmla="*/ 1344727 h 2118263"/>
                        <a:gd name="connsiteX3" fmla="*/ 40595 w 849364"/>
                        <a:gd name="connsiteY3" fmla="*/ 1241424 h 21182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9364" h="2118263">
                          <a:moveTo>
                            <a:pt x="40595" y="1241424"/>
                          </a:moveTo>
                          <a:cubicBezTo>
                            <a:pt x="-42669" y="741321"/>
                            <a:pt x="16893" y="522609"/>
                            <a:pt x="87423" y="0"/>
                          </a:cubicBezTo>
                          <a:cubicBezTo>
                            <a:pt x="214978" y="541170"/>
                            <a:pt x="761866" y="456163"/>
                            <a:pt x="849364" y="1344727"/>
                          </a:cubicBezTo>
                          <a:cubicBezTo>
                            <a:pt x="699165" y="2099594"/>
                            <a:pt x="-84724" y="2663371"/>
                            <a:pt x="40595" y="124142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911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428" name="Isosceles Triangle 6"/>
                    <p:cNvSpPr/>
                    <p:nvPr/>
                  </p:nvSpPr>
                  <p:spPr>
                    <a:xfrm rot="11387046">
                      <a:off x="1772590" y="1090308"/>
                      <a:ext cx="1228991" cy="2063311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228991" h="2063311">
                          <a:moveTo>
                            <a:pt x="9850" y="1354908"/>
                          </a:moveTo>
                          <a:cubicBezTo>
                            <a:pt x="-73414" y="854805"/>
                            <a:pt x="396520" y="522609"/>
                            <a:pt x="467050" y="0"/>
                          </a:cubicBezTo>
                          <a:cubicBezTo>
                            <a:pt x="594605" y="541170"/>
                            <a:pt x="1141493" y="456163"/>
                            <a:pt x="1228991" y="1344727"/>
                          </a:cubicBezTo>
                          <a:cubicBezTo>
                            <a:pt x="1078792" y="2099594"/>
                            <a:pt x="454040" y="2482576"/>
                            <a:pt x="9850" y="135490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5575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429" name="Isosceles Triangle 6"/>
                    <p:cNvSpPr/>
                    <p:nvPr/>
                  </p:nvSpPr>
                  <p:spPr>
                    <a:xfrm rot="6980063">
                      <a:off x="1147004" y="1729153"/>
                      <a:ext cx="1007824" cy="1868625"/>
                    </a:xfrm>
                    <a:custGeom>
                      <a:avLst/>
                      <a:gdLst>
                        <a:gd name="connsiteX0" fmla="*/ 0 w 914400"/>
                        <a:gd name="connsiteY0" fmla="*/ 1354908 h 1354908"/>
                        <a:gd name="connsiteX1" fmla="*/ 457200 w 914400"/>
                        <a:gd name="connsiteY1" fmla="*/ 0 h 1354908"/>
                        <a:gd name="connsiteX2" fmla="*/ 914400 w 914400"/>
                        <a:gd name="connsiteY2" fmla="*/ 1354908 h 1354908"/>
                        <a:gd name="connsiteX3" fmla="*/ 0 w 914400"/>
                        <a:gd name="connsiteY3" fmla="*/ 1354908 h 1354908"/>
                        <a:gd name="connsiteX0" fmla="*/ 0 w 914400"/>
                        <a:gd name="connsiteY0" fmla="*/ 1354908 h 1862708"/>
                        <a:gd name="connsiteX1" fmla="*/ 457200 w 914400"/>
                        <a:gd name="connsiteY1" fmla="*/ 0 h 1862708"/>
                        <a:gd name="connsiteX2" fmla="*/ 914400 w 914400"/>
                        <a:gd name="connsiteY2" fmla="*/ 1354908 h 1862708"/>
                        <a:gd name="connsiteX3" fmla="*/ 0 w 914400"/>
                        <a:gd name="connsiteY3" fmla="*/ 1354908 h 1862708"/>
                        <a:gd name="connsiteX0" fmla="*/ 0 w 1274944"/>
                        <a:gd name="connsiteY0" fmla="*/ 1354908 h 1888202"/>
                        <a:gd name="connsiteX1" fmla="*/ 457200 w 1274944"/>
                        <a:gd name="connsiteY1" fmla="*/ 0 h 1888202"/>
                        <a:gd name="connsiteX2" fmla="*/ 1274944 w 1274944"/>
                        <a:gd name="connsiteY2" fmla="*/ 1448639 h 1888202"/>
                        <a:gd name="connsiteX3" fmla="*/ 0 w 1274944"/>
                        <a:gd name="connsiteY3" fmla="*/ 1354908 h 1888202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274944"/>
                        <a:gd name="connsiteY0" fmla="*/ 1354908 h 2068690"/>
                        <a:gd name="connsiteX1" fmla="*/ 457200 w 1274944"/>
                        <a:gd name="connsiteY1" fmla="*/ 0 h 2068690"/>
                        <a:gd name="connsiteX2" fmla="*/ 1274944 w 1274944"/>
                        <a:gd name="connsiteY2" fmla="*/ 1448639 h 2068690"/>
                        <a:gd name="connsiteX3" fmla="*/ 0 w 1274944"/>
                        <a:gd name="connsiteY3" fmla="*/ 1354908 h 2068690"/>
                        <a:gd name="connsiteX0" fmla="*/ 0 w 1146037"/>
                        <a:gd name="connsiteY0" fmla="*/ 1354908 h 2012324"/>
                        <a:gd name="connsiteX1" fmla="*/ 457200 w 1146037"/>
                        <a:gd name="connsiteY1" fmla="*/ 0 h 2012324"/>
                        <a:gd name="connsiteX2" fmla="*/ 1146037 w 1146037"/>
                        <a:gd name="connsiteY2" fmla="*/ 1309535 h 2012324"/>
                        <a:gd name="connsiteX3" fmla="*/ 0 w 1146037"/>
                        <a:gd name="connsiteY3" fmla="*/ 1354908 h 2012324"/>
                        <a:gd name="connsiteX0" fmla="*/ 0 w 1146037"/>
                        <a:gd name="connsiteY0" fmla="*/ 1354908 h 2054766"/>
                        <a:gd name="connsiteX1" fmla="*/ 457200 w 1146037"/>
                        <a:gd name="connsiteY1" fmla="*/ 0 h 2054766"/>
                        <a:gd name="connsiteX2" fmla="*/ 1146037 w 1146037"/>
                        <a:gd name="connsiteY2" fmla="*/ 1309535 h 2054766"/>
                        <a:gd name="connsiteX3" fmla="*/ 0 w 1146037"/>
                        <a:gd name="connsiteY3" fmla="*/ 1354908 h 2054766"/>
                        <a:gd name="connsiteX0" fmla="*/ 11575 w 1157612"/>
                        <a:gd name="connsiteY0" fmla="*/ 1354908 h 2054766"/>
                        <a:gd name="connsiteX1" fmla="*/ 468775 w 1157612"/>
                        <a:gd name="connsiteY1" fmla="*/ 0 h 2054766"/>
                        <a:gd name="connsiteX2" fmla="*/ 1157612 w 1157612"/>
                        <a:gd name="connsiteY2" fmla="*/ 1309535 h 2054766"/>
                        <a:gd name="connsiteX3" fmla="*/ 11575 w 1157612"/>
                        <a:gd name="connsiteY3" fmla="*/ 1354908 h 2054766"/>
                        <a:gd name="connsiteX0" fmla="*/ 11575 w 1230716"/>
                        <a:gd name="connsiteY0" fmla="*/ 1354908 h 2069400"/>
                        <a:gd name="connsiteX1" fmla="*/ 468775 w 1230716"/>
                        <a:gd name="connsiteY1" fmla="*/ 0 h 2069400"/>
                        <a:gd name="connsiteX2" fmla="*/ 1230716 w 1230716"/>
                        <a:gd name="connsiteY2" fmla="*/ 1344727 h 2069400"/>
                        <a:gd name="connsiteX3" fmla="*/ 11575 w 123071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7985 w 1227126"/>
                        <a:gd name="connsiteY0" fmla="*/ 1354908 h 2069400"/>
                        <a:gd name="connsiteX1" fmla="*/ 465185 w 1227126"/>
                        <a:gd name="connsiteY1" fmla="*/ 0 h 2069400"/>
                        <a:gd name="connsiteX2" fmla="*/ 1227126 w 1227126"/>
                        <a:gd name="connsiteY2" fmla="*/ 1344727 h 2069400"/>
                        <a:gd name="connsiteX3" fmla="*/ 7985 w 1227126"/>
                        <a:gd name="connsiteY3" fmla="*/ 1354908 h 2069400"/>
                        <a:gd name="connsiteX0" fmla="*/ 9850 w 1228991"/>
                        <a:gd name="connsiteY0" fmla="*/ 1354908 h 2069400"/>
                        <a:gd name="connsiteX1" fmla="*/ 467050 w 1228991"/>
                        <a:gd name="connsiteY1" fmla="*/ 0 h 2069400"/>
                        <a:gd name="connsiteX2" fmla="*/ 1228991 w 1228991"/>
                        <a:gd name="connsiteY2" fmla="*/ 1344727 h 2069400"/>
                        <a:gd name="connsiteX3" fmla="*/ 9850 w 1228991"/>
                        <a:gd name="connsiteY3" fmla="*/ 1354908 h 2069400"/>
                        <a:gd name="connsiteX0" fmla="*/ 9850 w 1228991"/>
                        <a:gd name="connsiteY0" fmla="*/ 1354908 h 2063311"/>
                        <a:gd name="connsiteX1" fmla="*/ 467050 w 1228991"/>
                        <a:gd name="connsiteY1" fmla="*/ 0 h 2063311"/>
                        <a:gd name="connsiteX2" fmla="*/ 1228991 w 1228991"/>
                        <a:gd name="connsiteY2" fmla="*/ 1344727 h 2063311"/>
                        <a:gd name="connsiteX3" fmla="*/ 9850 w 1228991"/>
                        <a:gd name="connsiteY3" fmla="*/ 1354908 h 2063311"/>
                        <a:gd name="connsiteX0" fmla="*/ 9850 w 865238"/>
                        <a:gd name="connsiteY0" fmla="*/ 1354908 h 2167221"/>
                        <a:gd name="connsiteX1" fmla="*/ 467050 w 865238"/>
                        <a:gd name="connsiteY1" fmla="*/ 0 h 2167221"/>
                        <a:gd name="connsiteX2" fmla="*/ 865238 w 865238"/>
                        <a:gd name="connsiteY2" fmla="*/ 1567362 h 2167221"/>
                        <a:gd name="connsiteX3" fmla="*/ 9850 w 865238"/>
                        <a:gd name="connsiteY3" fmla="*/ 1354908 h 2167221"/>
                        <a:gd name="connsiteX0" fmla="*/ 10392 w 838156"/>
                        <a:gd name="connsiteY0" fmla="*/ 1647579 h 2327157"/>
                        <a:gd name="connsiteX1" fmla="*/ 439968 w 838156"/>
                        <a:gd name="connsiteY1" fmla="*/ 0 h 2327157"/>
                        <a:gd name="connsiteX2" fmla="*/ 838156 w 838156"/>
                        <a:gd name="connsiteY2" fmla="*/ 1567362 h 2327157"/>
                        <a:gd name="connsiteX3" fmla="*/ 10392 w 838156"/>
                        <a:gd name="connsiteY3" fmla="*/ 1647579 h 2327157"/>
                        <a:gd name="connsiteX0" fmla="*/ 10392 w 838156"/>
                        <a:gd name="connsiteY0" fmla="*/ 1647579 h 2129648"/>
                        <a:gd name="connsiteX1" fmla="*/ 439968 w 838156"/>
                        <a:gd name="connsiteY1" fmla="*/ 0 h 2129648"/>
                        <a:gd name="connsiteX2" fmla="*/ 838156 w 838156"/>
                        <a:gd name="connsiteY2" fmla="*/ 1567362 h 2129648"/>
                        <a:gd name="connsiteX3" fmla="*/ 10392 w 838156"/>
                        <a:gd name="connsiteY3" fmla="*/ 1647579 h 2129648"/>
                        <a:gd name="connsiteX0" fmla="*/ 12391 w 840155"/>
                        <a:gd name="connsiteY0" fmla="*/ 1412543 h 1894612"/>
                        <a:gd name="connsiteX1" fmla="*/ 360672 w 840155"/>
                        <a:gd name="connsiteY1" fmla="*/ 0 h 1894612"/>
                        <a:gd name="connsiteX2" fmla="*/ 840155 w 840155"/>
                        <a:gd name="connsiteY2" fmla="*/ 1332326 h 1894612"/>
                        <a:gd name="connsiteX3" fmla="*/ 12391 w 840155"/>
                        <a:gd name="connsiteY3" fmla="*/ 1412543 h 1894612"/>
                        <a:gd name="connsiteX0" fmla="*/ 12391 w 840155"/>
                        <a:gd name="connsiteY0" fmla="*/ 1412543 h 1894612"/>
                        <a:gd name="connsiteX1" fmla="*/ 360672 w 840155"/>
                        <a:gd name="connsiteY1" fmla="*/ 0 h 1894612"/>
                        <a:gd name="connsiteX2" fmla="*/ 840155 w 840155"/>
                        <a:gd name="connsiteY2" fmla="*/ 1332326 h 1894612"/>
                        <a:gd name="connsiteX3" fmla="*/ 12391 w 840155"/>
                        <a:gd name="connsiteY3" fmla="*/ 1412543 h 1894612"/>
                        <a:gd name="connsiteX0" fmla="*/ 12391 w 872151"/>
                        <a:gd name="connsiteY0" fmla="*/ 1412543 h 1810596"/>
                        <a:gd name="connsiteX1" fmla="*/ 360672 w 872151"/>
                        <a:gd name="connsiteY1" fmla="*/ 0 h 1810596"/>
                        <a:gd name="connsiteX2" fmla="*/ 872151 w 872151"/>
                        <a:gd name="connsiteY2" fmla="*/ 1140128 h 1810596"/>
                        <a:gd name="connsiteX3" fmla="*/ 12391 w 872151"/>
                        <a:gd name="connsiteY3" fmla="*/ 1412543 h 1810596"/>
                        <a:gd name="connsiteX0" fmla="*/ 12391 w 872701"/>
                        <a:gd name="connsiteY0" fmla="*/ 1412543 h 2049864"/>
                        <a:gd name="connsiteX1" fmla="*/ 360672 w 872701"/>
                        <a:gd name="connsiteY1" fmla="*/ 0 h 2049864"/>
                        <a:gd name="connsiteX2" fmla="*/ 872151 w 872701"/>
                        <a:gd name="connsiteY2" fmla="*/ 1140128 h 2049864"/>
                        <a:gd name="connsiteX3" fmla="*/ 431129 w 872701"/>
                        <a:gd name="connsiteY3" fmla="*/ 2046128 h 2049864"/>
                        <a:gd name="connsiteX4" fmla="*/ 12391 w 872701"/>
                        <a:gd name="connsiteY4" fmla="*/ 1412543 h 2049864"/>
                        <a:gd name="connsiteX0" fmla="*/ 10595 w 942508"/>
                        <a:gd name="connsiteY0" fmla="*/ 1509371 h 2050977"/>
                        <a:gd name="connsiteX1" fmla="*/ 430479 w 942508"/>
                        <a:gd name="connsiteY1" fmla="*/ 0 h 2050977"/>
                        <a:gd name="connsiteX2" fmla="*/ 941958 w 942508"/>
                        <a:gd name="connsiteY2" fmla="*/ 1140128 h 2050977"/>
                        <a:gd name="connsiteX3" fmla="*/ 500936 w 942508"/>
                        <a:gd name="connsiteY3" fmla="*/ 2046128 h 2050977"/>
                        <a:gd name="connsiteX4" fmla="*/ 10595 w 942508"/>
                        <a:gd name="connsiteY4" fmla="*/ 1509371 h 2050977"/>
                        <a:gd name="connsiteX0" fmla="*/ 10595 w 788537"/>
                        <a:gd name="connsiteY0" fmla="*/ 1509371 h 2050977"/>
                        <a:gd name="connsiteX1" fmla="*/ 430479 w 788537"/>
                        <a:gd name="connsiteY1" fmla="*/ 0 h 2050977"/>
                        <a:gd name="connsiteX2" fmla="*/ 787493 w 788537"/>
                        <a:gd name="connsiteY2" fmla="*/ 1177445 h 2050977"/>
                        <a:gd name="connsiteX3" fmla="*/ 500936 w 788537"/>
                        <a:gd name="connsiteY3" fmla="*/ 2046128 h 2050977"/>
                        <a:gd name="connsiteX4" fmla="*/ 10595 w 788537"/>
                        <a:gd name="connsiteY4" fmla="*/ 1509371 h 2050977"/>
                        <a:gd name="connsiteX0" fmla="*/ 10595 w 898973"/>
                        <a:gd name="connsiteY0" fmla="*/ 1509371 h 2050977"/>
                        <a:gd name="connsiteX1" fmla="*/ 430479 w 898973"/>
                        <a:gd name="connsiteY1" fmla="*/ 0 h 2050977"/>
                        <a:gd name="connsiteX2" fmla="*/ 787493 w 898973"/>
                        <a:gd name="connsiteY2" fmla="*/ 1177445 h 2050977"/>
                        <a:gd name="connsiteX3" fmla="*/ 500936 w 898973"/>
                        <a:gd name="connsiteY3" fmla="*/ 2046128 h 2050977"/>
                        <a:gd name="connsiteX4" fmla="*/ 10595 w 898973"/>
                        <a:gd name="connsiteY4" fmla="*/ 1509371 h 2050977"/>
                        <a:gd name="connsiteX0" fmla="*/ 10595 w 877435"/>
                        <a:gd name="connsiteY0" fmla="*/ 1509371 h 2050977"/>
                        <a:gd name="connsiteX1" fmla="*/ 430479 w 877435"/>
                        <a:gd name="connsiteY1" fmla="*/ 0 h 2050977"/>
                        <a:gd name="connsiteX2" fmla="*/ 787493 w 877435"/>
                        <a:gd name="connsiteY2" fmla="*/ 1177445 h 2050977"/>
                        <a:gd name="connsiteX3" fmla="*/ 500936 w 877435"/>
                        <a:gd name="connsiteY3" fmla="*/ 2046128 h 2050977"/>
                        <a:gd name="connsiteX4" fmla="*/ 10595 w 877435"/>
                        <a:gd name="connsiteY4" fmla="*/ 1509371 h 2050977"/>
                        <a:gd name="connsiteX0" fmla="*/ 10595 w 877435"/>
                        <a:gd name="connsiteY0" fmla="*/ 1509371 h 2050977"/>
                        <a:gd name="connsiteX1" fmla="*/ 430479 w 877435"/>
                        <a:gd name="connsiteY1" fmla="*/ 0 h 2050977"/>
                        <a:gd name="connsiteX2" fmla="*/ 787493 w 877435"/>
                        <a:gd name="connsiteY2" fmla="*/ 1177445 h 2050977"/>
                        <a:gd name="connsiteX3" fmla="*/ 500936 w 877435"/>
                        <a:gd name="connsiteY3" fmla="*/ 2046128 h 2050977"/>
                        <a:gd name="connsiteX4" fmla="*/ 10595 w 877435"/>
                        <a:gd name="connsiteY4" fmla="*/ 1509371 h 2050977"/>
                        <a:gd name="connsiteX0" fmla="*/ 10595 w 914477"/>
                        <a:gd name="connsiteY0" fmla="*/ 1509371 h 2050977"/>
                        <a:gd name="connsiteX1" fmla="*/ 430479 w 914477"/>
                        <a:gd name="connsiteY1" fmla="*/ 0 h 2050977"/>
                        <a:gd name="connsiteX2" fmla="*/ 830225 w 914477"/>
                        <a:gd name="connsiteY2" fmla="*/ 1043409 h 2050977"/>
                        <a:gd name="connsiteX3" fmla="*/ 500936 w 914477"/>
                        <a:gd name="connsiteY3" fmla="*/ 2046128 h 2050977"/>
                        <a:gd name="connsiteX4" fmla="*/ 10595 w 914477"/>
                        <a:gd name="connsiteY4" fmla="*/ 1509371 h 2050977"/>
                        <a:gd name="connsiteX0" fmla="*/ 10595 w 947475"/>
                        <a:gd name="connsiteY0" fmla="*/ 1509371 h 1998752"/>
                        <a:gd name="connsiteX1" fmla="*/ 430479 w 947475"/>
                        <a:gd name="connsiteY1" fmla="*/ 0 h 1998752"/>
                        <a:gd name="connsiteX2" fmla="*/ 830225 w 947475"/>
                        <a:gd name="connsiteY2" fmla="*/ 1043409 h 1998752"/>
                        <a:gd name="connsiteX3" fmla="*/ 693548 w 947475"/>
                        <a:gd name="connsiteY3" fmla="*/ 1992968 h 1998752"/>
                        <a:gd name="connsiteX4" fmla="*/ 10595 w 947475"/>
                        <a:gd name="connsiteY4" fmla="*/ 1509371 h 1998752"/>
                        <a:gd name="connsiteX0" fmla="*/ 12286 w 881208"/>
                        <a:gd name="connsiteY0" fmla="*/ 1543765 h 1999565"/>
                        <a:gd name="connsiteX1" fmla="*/ 364212 w 881208"/>
                        <a:gd name="connsiteY1" fmla="*/ 0 h 1999565"/>
                        <a:gd name="connsiteX2" fmla="*/ 763958 w 881208"/>
                        <a:gd name="connsiteY2" fmla="*/ 1043409 h 1999565"/>
                        <a:gd name="connsiteX3" fmla="*/ 627281 w 881208"/>
                        <a:gd name="connsiteY3" fmla="*/ 1992968 h 1999565"/>
                        <a:gd name="connsiteX4" fmla="*/ 12286 w 881208"/>
                        <a:gd name="connsiteY4" fmla="*/ 1543765 h 1999565"/>
                        <a:gd name="connsiteX0" fmla="*/ 13820 w 882742"/>
                        <a:gd name="connsiteY0" fmla="*/ 1474871 h 1930671"/>
                        <a:gd name="connsiteX1" fmla="*/ 318323 w 882742"/>
                        <a:gd name="connsiteY1" fmla="*/ 0 h 1930671"/>
                        <a:gd name="connsiteX2" fmla="*/ 765492 w 882742"/>
                        <a:gd name="connsiteY2" fmla="*/ 974515 h 1930671"/>
                        <a:gd name="connsiteX3" fmla="*/ 628815 w 882742"/>
                        <a:gd name="connsiteY3" fmla="*/ 1924074 h 1930671"/>
                        <a:gd name="connsiteX4" fmla="*/ 13820 w 882742"/>
                        <a:gd name="connsiteY4" fmla="*/ 1474871 h 1930671"/>
                        <a:gd name="connsiteX0" fmla="*/ 9237 w 1066046"/>
                        <a:gd name="connsiteY0" fmla="*/ 1523918 h 1932288"/>
                        <a:gd name="connsiteX1" fmla="*/ 501627 w 1066046"/>
                        <a:gd name="connsiteY1" fmla="*/ 0 h 1932288"/>
                        <a:gd name="connsiteX2" fmla="*/ 948796 w 1066046"/>
                        <a:gd name="connsiteY2" fmla="*/ 974515 h 1932288"/>
                        <a:gd name="connsiteX3" fmla="*/ 812119 w 1066046"/>
                        <a:gd name="connsiteY3" fmla="*/ 1924074 h 1932288"/>
                        <a:gd name="connsiteX4" fmla="*/ 9237 w 1066046"/>
                        <a:gd name="connsiteY4" fmla="*/ 1523918 h 1932288"/>
                        <a:gd name="connsiteX0" fmla="*/ 9237 w 1038018"/>
                        <a:gd name="connsiteY0" fmla="*/ 1523918 h 1906778"/>
                        <a:gd name="connsiteX1" fmla="*/ 501627 w 1038018"/>
                        <a:gd name="connsiteY1" fmla="*/ 0 h 1906778"/>
                        <a:gd name="connsiteX2" fmla="*/ 948796 w 1038018"/>
                        <a:gd name="connsiteY2" fmla="*/ 974515 h 1906778"/>
                        <a:gd name="connsiteX3" fmla="*/ 657119 w 1038018"/>
                        <a:gd name="connsiteY3" fmla="*/ 1897337 h 1906778"/>
                        <a:gd name="connsiteX4" fmla="*/ 9237 w 1038018"/>
                        <a:gd name="connsiteY4" fmla="*/ 1523918 h 1906778"/>
                        <a:gd name="connsiteX0" fmla="*/ 9237 w 1020056"/>
                        <a:gd name="connsiteY0" fmla="*/ 1523918 h 1863087"/>
                        <a:gd name="connsiteX1" fmla="*/ 501627 w 1020056"/>
                        <a:gd name="connsiteY1" fmla="*/ 0 h 1863087"/>
                        <a:gd name="connsiteX2" fmla="*/ 948796 w 1020056"/>
                        <a:gd name="connsiteY2" fmla="*/ 974515 h 1863087"/>
                        <a:gd name="connsiteX3" fmla="*/ 497329 w 1020056"/>
                        <a:gd name="connsiteY3" fmla="*/ 1850509 h 1863087"/>
                        <a:gd name="connsiteX4" fmla="*/ 9237 w 1020056"/>
                        <a:gd name="connsiteY4" fmla="*/ 1523918 h 1863087"/>
                        <a:gd name="connsiteX0" fmla="*/ 9237 w 915499"/>
                        <a:gd name="connsiteY0" fmla="*/ 1523918 h 1863087"/>
                        <a:gd name="connsiteX1" fmla="*/ 501627 w 915499"/>
                        <a:gd name="connsiteY1" fmla="*/ 0 h 1863087"/>
                        <a:gd name="connsiteX2" fmla="*/ 831903 w 915499"/>
                        <a:gd name="connsiteY2" fmla="*/ 1036358 h 1863087"/>
                        <a:gd name="connsiteX3" fmla="*/ 497329 w 915499"/>
                        <a:gd name="connsiteY3" fmla="*/ 1850509 h 1863087"/>
                        <a:gd name="connsiteX4" fmla="*/ 9237 w 915499"/>
                        <a:gd name="connsiteY4" fmla="*/ 1523918 h 1863087"/>
                        <a:gd name="connsiteX0" fmla="*/ 9371 w 915633"/>
                        <a:gd name="connsiteY0" fmla="*/ 1510816 h 1849985"/>
                        <a:gd name="connsiteX1" fmla="*/ 493704 w 915633"/>
                        <a:gd name="connsiteY1" fmla="*/ 0 h 1849985"/>
                        <a:gd name="connsiteX2" fmla="*/ 832037 w 915633"/>
                        <a:gd name="connsiteY2" fmla="*/ 1023256 h 1849985"/>
                        <a:gd name="connsiteX3" fmla="*/ 497463 w 915633"/>
                        <a:gd name="connsiteY3" fmla="*/ 1837407 h 1849985"/>
                        <a:gd name="connsiteX4" fmla="*/ 9371 w 915633"/>
                        <a:gd name="connsiteY4" fmla="*/ 1510816 h 1849985"/>
                        <a:gd name="connsiteX0" fmla="*/ 9371 w 915633"/>
                        <a:gd name="connsiteY0" fmla="*/ 1510816 h 1849985"/>
                        <a:gd name="connsiteX1" fmla="*/ 493704 w 915633"/>
                        <a:gd name="connsiteY1" fmla="*/ 0 h 1849985"/>
                        <a:gd name="connsiteX2" fmla="*/ 832037 w 915633"/>
                        <a:gd name="connsiteY2" fmla="*/ 1023256 h 1849985"/>
                        <a:gd name="connsiteX3" fmla="*/ 497463 w 915633"/>
                        <a:gd name="connsiteY3" fmla="*/ 1837407 h 1849985"/>
                        <a:gd name="connsiteX4" fmla="*/ 9371 w 915633"/>
                        <a:gd name="connsiteY4" fmla="*/ 1510816 h 1849985"/>
                        <a:gd name="connsiteX0" fmla="*/ 9371 w 891806"/>
                        <a:gd name="connsiteY0" fmla="*/ 1510816 h 1922668"/>
                        <a:gd name="connsiteX1" fmla="*/ 493704 w 891806"/>
                        <a:gd name="connsiteY1" fmla="*/ 0 h 1922668"/>
                        <a:gd name="connsiteX2" fmla="*/ 832037 w 891806"/>
                        <a:gd name="connsiteY2" fmla="*/ 1023256 h 1922668"/>
                        <a:gd name="connsiteX3" fmla="*/ 229497 w 891806"/>
                        <a:gd name="connsiteY3" fmla="*/ 1914598 h 1922668"/>
                        <a:gd name="connsiteX4" fmla="*/ 9371 w 891806"/>
                        <a:gd name="connsiteY4" fmla="*/ 1510816 h 1922668"/>
                        <a:gd name="connsiteX0" fmla="*/ 89707 w 972142"/>
                        <a:gd name="connsiteY0" fmla="*/ 1510816 h 1922668"/>
                        <a:gd name="connsiteX1" fmla="*/ 30416 w 972142"/>
                        <a:gd name="connsiteY1" fmla="*/ 1434054 h 1922668"/>
                        <a:gd name="connsiteX2" fmla="*/ 574040 w 972142"/>
                        <a:gd name="connsiteY2" fmla="*/ 0 h 1922668"/>
                        <a:gd name="connsiteX3" fmla="*/ 912373 w 972142"/>
                        <a:gd name="connsiteY3" fmla="*/ 1023256 h 1922668"/>
                        <a:gd name="connsiteX4" fmla="*/ 309833 w 972142"/>
                        <a:gd name="connsiteY4" fmla="*/ 1914598 h 1922668"/>
                        <a:gd name="connsiteX5" fmla="*/ 89707 w 972142"/>
                        <a:gd name="connsiteY5" fmla="*/ 1510816 h 1922668"/>
                        <a:gd name="connsiteX0" fmla="*/ 0 w 882435"/>
                        <a:gd name="connsiteY0" fmla="*/ 1510816 h 1922668"/>
                        <a:gd name="connsiteX1" fmla="*/ 484333 w 882435"/>
                        <a:gd name="connsiteY1" fmla="*/ 0 h 1922668"/>
                        <a:gd name="connsiteX2" fmla="*/ 822666 w 882435"/>
                        <a:gd name="connsiteY2" fmla="*/ 1023256 h 1922668"/>
                        <a:gd name="connsiteX3" fmla="*/ 220126 w 882435"/>
                        <a:gd name="connsiteY3" fmla="*/ 1914598 h 1922668"/>
                        <a:gd name="connsiteX4" fmla="*/ 0 w 882435"/>
                        <a:gd name="connsiteY4" fmla="*/ 1510816 h 1922668"/>
                        <a:gd name="connsiteX0" fmla="*/ 0 w 992224"/>
                        <a:gd name="connsiteY0" fmla="*/ 1430352 h 1925786"/>
                        <a:gd name="connsiteX1" fmla="*/ 593391 w 992224"/>
                        <a:gd name="connsiteY1" fmla="*/ 0 h 1925786"/>
                        <a:gd name="connsiteX2" fmla="*/ 931724 w 992224"/>
                        <a:gd name="connsiteY2" fmla="*/ 1023256 h 1925786"/>
                        <a:gd name="connsiteX3" fmla="*/ 329184 w 992224"/>
                        <a:gd name="connsiteY3" fmla="*/ 1914598 h 1925786"/>
                        <a:gd name="connsiteX4" fmla="*/ 0 w 992224"/>
                        <a:gd name="connsiteY4" fmla="*/ 1430352 h 1925786"/>
                        <a:gd name="connsiteX0" fmla="*/ 0 w 992224"/>
                        <a:gd name="connsiteY0" fmla="*/ 1430352 h 1925786"/>
                        <a:gd name="connsiteX1" fmla="*/ 593391 w 992224"/>
                        <a:gd name="connsiteY1" fmla="*/ 0 h 1925786"/>
                        <a:gd name="connsiteX2" fmla="*/ 931724 w 992224"/>
                        <a:gd name="connsiteY2" fmla="*/ 1023256 h 1925786"/>
                        <a:gd name="connsiteX3" fmla="*/ 329184 w 992224"/>
                        <a:gd name="connsiteY3" fmla="*/ 1914598 h 1925786"/>
                        <a:gd name="connsiteX4" fmla="*/ 0 w 992224"/>
                        <a:gd name="connsiteY4" fmla="*/ 1430352 h 1925786"/>
                        <a:gd name="connsiteX0" fmla="*/ 0 w 992224"/>
                        <a:gd name="connsiteY0" fmla="*/ 1373996 h 1869430"/>
                        <a:gd name="connsiteX1" fmla="*/ 677645 w 992224"/>
                        <a:gd name="connsiteY1" fmla="*/ 0 h 1869430"/>
                        <a:gd name="connsiteX2" fmla="*/ 931724 w 992224"/>
                        <a:gd name="connsiteY2" fmla="*/ 966900 h 1869430"/>
                        <a:gd name="connsiteX3" fmla="*/ 329184 w 992224"/>
                        <a:gd name="connsiteY3" fmla="*/ 1858242 h 1869430"/>
                        <a:gd name="connsiteX4" fmla="*/ 0 w 992224"/>
                        <a:gd name="connsiteY4" fmla="*/ 1373996 h 1869430"/>
                        <a:gd name="connsiteX0" fmla="*/ 0 w 992224"/>
                        <a:gd name="connsiteY0" fmla="*/ 1373996 h 1869430"/>
                        <a:gd name="connsiteX1" fmla="*/ 677645 w 992224"/>
                        <a:gd name="connsiteY1" fmla="*/ 0 h 1869430"/>
                        <a:gd name="connsiteX2" fmla="*/ 931724 w 992224"/>
                        <a:gd name="connsiteY2" fmla="*/ 966900 h 1869430"/>
                        <a:gd name="connsiteX3" fmla="*/ 329184 w 992224"/>
                        <a:gd name="connsiteY3" fmla="*/ 1858242 h 1869430"/>
                        <a:gd name="connsiteX4" fmla="*/ 0 w 992224"/>
                        <a:gd name="connsiteY4" fmla="*/ 1373996 h 1869430"/>
                        <a:gd name="connsiteX0" fmla="*/ 0 w 992224"/>
                        <a:gd name="connsiteY0" fmla="*/ 1373996 h 1869430"/>
                        <a:gd name="connsiteX1" fmla="*/ 677645 w 992224"/>
                        <a:gd name="connsiteY1" fmla="*/ 0 h 1869430"/>
                        <a:gd name="connsiteX2" fmla="*/ 931724 w 992224"/>
                        <a:gd name="connsiteY2" fmla="*/ 966900 h 1869430"/>
                        <a:gd name="connsiteX3" fmla="*/ 329184 w 992224"/>
                        <a:gd name="connsiteY3" fmla="*/ 1858242 h 1869430"/>
                        <a:gd name="connsiteX4" fmla="*/ 0 w 992224"/>
                        <a:gd name="connsiteY4" fmla="*/ 1373996 h 1869430"/>
                        <a:gd name="connsiteX0" fmla="*/ 37803 w 1030027"/>
                        <a:gd name="connsiteY0" fmla="*/ 1373996 h 1872356"/>
                        <a:gd name="connsiteX1" fmla="*/ 715448 w 1030027"/>
                        <a:gd name="connsiteY1" fmla="*/ 0 h 1872356"/>
                        <a:gd name="connsiteX2" fmla="*/ 969527 w 1030027"/>
                        <a:gd name="connsiteY2" fmla="*/ 966900 h 1872356"/>
                        <a:gd name="connsiteX3" fmla="*/ 366987 w 1030027"/>
                        <a:gd name="connsiteY3" fmla="*/ 1858242 h 1872356"/>
                        <a:gd name="connsiteX4" fmla="*/ 37803 w 1030027"/>
                        <a:gd name="connsiteY4" fmla="*/ 1373996 h 1872356"/>
                        <a:gd name="connsiteX0" fmla="*/ 30839 w 1143212"/>
                        <a:gd name="connsiteY0" fmla="*/ 1309500 h 1866820"/>
                        <a:gd name="connsiteX1" fmla="*/ 827387 w 1143212"/>
                        <a:gd name="connsiteY1" fmla="*/ 0 h 1866820"/>
                        <a:gd name="connsiteX2" fmla="*/ 1081466 w 1143212"/>
                        <a:gd name="connsiteY2" fmla="*/ 966900 h 1866820"/>
                        <a:gd name="connsiteX3" fmla="*/ 478926 w 1143212"/>
                        <a:gd name="connsiteY3" fmla="*/ 1858242 h 1866820"/>
                        <a:gd name="connsiteX4" fmla="*/ 30839 w 1143212"/>
                        <a:gd name="connsiteY4" fmla="*/ 1309500 h 1866820"/>
                        <a:gd name="connsiteX0" fmla="*/ 71029 w 1183402"/>
                        <a:gd name="connsiteY0" fmla="*/ 1309500 h 1866820"/>
                        <a:gd name="connsiteX1" fmla="*/ 867577 w 1183402"/>
                        <a:gd name="connsiteY1" fmla="*/ 0 h 1866820"/>
                        <a:gd name="connsiteX2" fmla="*/ 1121656 w 1183402"/>
                        <a:gd name="connsiteY2" fmla="*/ 966900 h 1866820"/>
                        <a:gd name="connsiteX3" fmla="*/ 519116 w 1183402"/>
                        <a:gd name="connsiteY3" fmla="*/ 1858242 h 1866820"/>
                        <a:gd name="connsiteX4" fmla="*/ 71029 w 1183402"/>
                        <a:gd name="connsiteY4" fmla="*/ 1309500 h 1866820"/>
                        <a:gd name="connsiteX0" fmla="*/ 30840 w 1143213"/>
                        <a:gd name="connsiteY0" fmla="*/ 1309500 h 1866820"/>
                        <a:gd name="connsiteX1" fmla="*/ 827388 w 1143213"/>
                        <a:gd name="connsiteY1" fmla="*/ 0 h 1866820"/>
                        <a:gd name="connsiteX2" fmla="*/ 1081467 w 1143213"/>
                        <a:gd name="connsiteY2" fmla="*/ 966900 h 1866820"/>
                        <a:gd name="connsiteX3" fmla="*/ 478927 w 1143213"/>
                        <a:gd name="connsiteY3" fmla="*/ 1858242 h 1866820"/>
                        <a:gd name="connsiteX4" fmla="*/ 30840 w 1143213"/>
                        <a:gd name="connsiteY4" fmla="*/ 1309500 h 1866820"/>
                        <a:gd name="connsiteX0" fmla="*/ 0 w 1112373"/>
                        <a:gd name="connsiteY0" fmla="*/ 1309500 h 1865529"/>
                        <a:gd name="connsiteX1" fmla="*/ 796548 w 1112373"/>
                        <a:gd name="connsiteY1" fmla="*/ 0 h 1865529"/>
                        <a:gd name="connsiteX2" fmla="*/ 1050627 w 1112373"/>
                        <a:gd name="connsiteY2" fmla="*/ 966900 h 1865529"/>
                        <a:gd name="connsiteX3" fmla="*/ 448087 w 1112373"/>
                        <a:gd name="connsiteY3" fmla="*/ 1858242 h 1865529"/>
                        <a:gd name="connsiteX4" fmla="*/ 0 w 1112373"/>
                        <a:gd name="connsiteY4" fmla="*/ 1309500 h 1865529"/>
                        <a:gd name="connsiteX0" fmla="*/ 0 w 842999"/>
                        <a:gd name="connsiteY0" fmla="*/ 1341679 h 1867555"/>
                        <a:gd name="connsiteX1" fmla="*/ 529904 w 842999"/>
                        <a:gd name="connsiteY1" fmla="*/ 0 h 1867555"/>
                        <a:gd name="connsiteX2" fmla="*/ 783983 w 842999"/>
                        <a:gd name="connsiteY2" fmla="*/ 966900 h 1867555"/>
                        <a:gd name="connsiteX3" fmla="*/ 181443 w 842999"/>
                        <a:gd name="connsiteY3" fmla="*/ 1858242 h 1867555"/>
                        <a:gd name="connsiteX4" fmla="*/ 0 w 842999"/>
                        <a:gd name="connsiteY4" fmla="*/ 1341679 h 1867555"/>
                        <a:gd name="connsiteX0" fmla="*/ 9513 w 852512"/>
                        <a:gd name="connsiteY0" fmla="*/ 1341679 h 1867555"/>
                        <a:gd name="connsiteX1" fmla="*/ 539417 w 852512"/>
                        <a:gd name="connsiteY1" fmla="*/ 0 h 1867555"/>
                        <a:gd name="connsiteX2" fmla="*/ 793496 w 852512"/>
                        <a:gd name="connsiteY2" fmla="*/ 966900 h 1867555"/>
                        <a:gd name="connsiteX3" fmla="*/ 190956 w 852512"/>
                        <a:gd name="connsiteY3" fmla="*/ 1858242 h 1867555"/>
                        <a:gd name="connsiteX4" fmla="*/ 9513 w 852512"/>
                        <a:gd name="connsiteY4" fmla="*/ 1341679 h 1867555"/>
                        <a:gd name="connsiteX0" fmla="*/ 7374 w 1007824"/>
                        <a:gd name="connsiteY0" fmla="*/ 1408644 h 1873249"/>
                        <a:gd name="connsiteX1" fmla="*/ 693161 w 1007824"/>
                        <a:gd name="connsiteY1" fmla="*/ 0 h 1873249"/>
                        <a:gd name="connsiteX2" fmla="*/ 947240 w 1007824"/>
                        <a:gd name="connsiteY2" fmla="*/ 966900 h 1873249"/>
                        <a:gd name="connsiteX3" fmla="*/ 344700 w 1007824"/>
                        <a:gd name="connsiteY3" fmla="*/ 1858242 h 1873249"/>
                        <a:gd name="connsiteX4" fmla="*/ 7374 w 1007824"/>
                        <a:gd name="connsiteY4" fmla="*/ 1408644 h 1873249"/>
                        <a:gd name="connsiteX0" fmla="*/ 7374 w 1007824"/>
                        <a:gd name="connsiteY0" fmla="*/ 1408644 h 1868625"/>
                        <a:gd name="connsiteX1" fmla="*/ 693161 w 1007824"/>
                        <a:gd name="connsiteY1" fmla="*/ 0 h 1868625"/>
                        <a:gd name="connsiteX2" fmla="*/ 947240 w 1007824"/>
                        <a:gd name="connsiteY2" fmla="*/ 966900 h 1868625"/>
                        <a:gd name="connsiteX3" fmla="*/ 344700 w 1007824"/>
                        <a:gd name="connsiteY3" fmla="*/ 1858242 h 1868625"/>
                        <a:gd name="connsiteX4" fmla="*/ 7374 w 1007824"/>
                        <a:gd name="connsiteY4" fmla="*/ 1408644 h 1868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7824" h="1868625">
                          <a:moveTo>
                            <a:pt x="7374" y="1408644"/>
                          </a:moveTo>
                          <a:cubicBezTo>
                            <a:pt x="-74939" y="1108605"/>
                            <a:pt x="556050" y="81260"/>
                            <a:pt x="693161" y="0"/>
                          </a:cubicBezTo>
                          <a:cubicBezTo>
                            <a:pt x="833418" y="204589"/>
                            <a:pt x="534137" y="285128"/>
                            <a:pt x="947240" y="966900"/>
                          </a:cubicBezTo>
                          <a:cubicBezTo>
                            <a:pt x="1218250" y="1452952"/>
                            <a:pt x="501344" y="1784618"/>
                            <a:pt x="344700" y="1858242"/>
                          </a:cubicBezTo>
                          <a:cubicBezTo>
                            <a:pt x="188056" y="1931866"/>
                            <a:pt x="31268" y="1596322"/>
                            <a:pt x="7374" y="14086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4690">
                          <a:srgbClr val="536AE5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33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399" name="Group 398"/>
                  <p:cNvGrpSpPr/>
                  <p:nvPr/>
                </p:nvGrpSpPr>
                <p:grpSpPr>
                  <a:xfrm rot="774803">
                    <a:off x="3384797" y="2013632"/>
                    <a:ext cx="721317" cy="1492806"/>
                    <a:chOff x="2190652" y="1669979"/>
                    <a:chExt cx="842364" cy="1743320"/>
                  </a:xfrm>
                </p:grpSpPr>
                <p:grpSp>
                  <p:nvGrpSpPr>
                    <p:cNvPr id="400" name="Group 399"/>
                    <p:cNvGrpSpPr/>
                    <p:nvPr/>
                  </p:nvGrpSpPr>
                  <p:grpSpPr>
                    <a:xfrm rot="762933">
                      <a:off x="2583161" y="1704205"/>
                      <a:ext cx="286209" cy="1501574"/>
                      <a:chOff x="2244673" y="2138221"/>
                      <a:chExt cx="286209" cy="1501574"/>
                    </a:xfrm>
                  </p:grpSpPr>
                  <p:sp>
                    <p:nvSpPr>
                      <p:cNvPr id="423" name="Isosceles Triangle 18"/>
                      <p:cNvSpPr/>
                      <p:nvPr/>
                    </p:nvSpPr>
                    <p:spPr>
                      <a:xfrm>
                        <a:off x="2244673" y="2223141"/>
                        <a:ext cx="249464" cy="141665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24" name="Oval 423"/>
                      <p:cNvSpPr/>
                      <p:nvPr/>
                    </p:nvSpPr>
                    <p:spPr>
                      <a:xfrm rot="2487342">
                        <a:off x="2405819" y="2138221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401" name="Group 400"/>
                    <p:cNvGrpSpPr/>
                    <p:nvPr/>
                  </p:nvGrpSpPr>
                  <p:grpSpPr>
                    <a:xfrm rot="20959046">
                      <a:off x="2217765" y="1802269"/>
                      <a:ext cx="346711" cy="1401039"/>
                      <a:chOff x="2256969" y="2149533"/>
                      <a:chExt cx="346711" cy="1401039"/>
                    </a:xfrm>
                  </p:grpSpPr>
                  <p:sp>
                    <p:nvSpPr>
                      <p:cNvPr id="421" name="Isosceles Triangle 18"/>
                      <p:cNvSpPr/>
                      <p:nvPr/>
                    </p:nvSpPr>
                    <p:spPr>
                      <a:xfrm>
                        <a:off x="2256969" y="2258778"/>
                        <a:ext cx="249464" cy="129179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22" name="Oval 421"/>
                      <p:cNvSpPr/>
                      <p:nvPr/>
                    </p:nvSpPr>
                    <p:spPr>
                      <a:xfrm rot="20742339">
                        <a:off x="2478617" y="2149533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402" name="Group 401"/>
                    <p:cNvGrpSpPr/>
                    <p:nvPr/>
                  </p:nvGrpSpPr>
                  <p:grpSpPr>
                    <a:xfrm rot="20938360">
                      <a:off x="2190652" y="2131598"/>
                      <a:ext cx="267923" cy="1269716"/>
                      <a:chOff x="2256970" y="2163257"/>
                      <a:chExt cx="267923" cy="1269716"/>
                    </a:xfrm>
                  </p:grpSpPr>
                  <p:sp>
                    <p:nvSpPr>
                      <p:cNvPr id="419" name="Isosceles Triangle 18"/>
                      <p:cNvSpPr/>
                      <p:nvPr/>
                    </p:nvSpPr>
                    <p:spPr>
                      <a:xfrm>
                        <a:off x="2256970" y="2272323"/>
                        <a:ext cx="242450" cy="1160650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2450"/>
                          <a:gd name="connsiteY0" fmla="*/ 985642 h 1091805"/>
                          <a:gd name="connsiteX1" fmla="*/ 163511 w 242450"/>
                          <a:gd name="connsiteY1" fmla="*/ 0 h 1091805"/>
                          <a:gd name="connsiteX2" fmla="*/ 242450 w 242450"/>
                          <a:gd name="connsiteY2" fmla="*/ 1041398 h 1091805"/>
                          <a:gd name="connsiteX3" fmla="*/ 0 w 242450"/>
                          <a:gd name="connsiteY3" fmla="*/ 985642 h 1091805"/>
                          <a:gd name="connsiteX0" fmla="*/ 0 w 242450"/>
                          <a:gd name="connsiteY0" fmla="*/ 985642 h 1091805"/>
                          <a:gd name="connsiteX1" fmla="*/ 163511 w 242450"/>
                          <a:gd name="connsiteY1" fmla="*/ 0 h 1091805"/>
                          <a:gd name="connsiteX2" fmla="*/ 242450 w 242450"/>
                          <a:gd name="connsiteY2" fmla="*/ 1041398 h 1091805"/>
                          <a:gd name="connsiteX3" fmla="*/ 0 w 242450"/>
                          <a:gd name="connsiteY3" fmla="*/ 985642 h 1091805"/>
                          <a:gd name="connsiteX0" fmla="*/ 0 w 242450"/>
                          <a:gd name="connsiteY0" fmla="*/ 985642 h 1160650"/>
                          <a:gd name="connsiteX1" fmla="*/ 163511 w 242450"/>
                          <a:gd name="connsiteY1" fmla="*/ 0 h 1160650"/>
                          <a:gd name="connsiteX2" fmla="*/ 242450 w 242450"/>
                          <a:gd name="connsiteY2" fmla="*/ 1041398 h 1160650"/>
                          <a:gd name="connsiteX3" fmla="*/ 0 w 242450"/>
                          <a:gd name="connsiteY3" fmla="*/ 985642 h 1160650"/>
                          <a:gd name="connsiteX0" fmla="*/ 0 w 242450"/>
                          <a:gd name="connsiteY0" fmla="*/ 985642 h 1160650"/>
                          <a:gd name="connsiteX1" fmla="*/ 163511 w 242450"/>
                          <a:gd name="connsiteY1" fmla="*/ 0 h 1160650"/>
                          <a:gd name="connsiteX2" fmla="*/ 242450 w 242450"/>
                          <a:gd name="connsiteY2" fmla="*/ 1041398 h 1160650"/>
                          <a:gd name="connsiteX3" fmla="*/ 0 w 242450"/>
                          <a:gd name="connsiteY3" fmla="*/ 985642 h 1160650"/>
                          <a:gd name="connsiteX0" fmla="*/ 0 w 242450"/>
                          <a:gd name="connsiteY0" fmla="*/ 985642 h 1160650"/>
                          <a:gd name="connsiteX1" fmla="*/ 163511 w 242450"/>
                          <a:gd name="connsiteY1" fmla="*/ 0 h 1160650"/>
                          <a:gd name="connsiteX2" fmla="*/ 242450 w 242450"/>
                          <a:gd name="connsiteY2" fmla="*/ 1041398 h 1160650"/>
                          <a:gd name="connsiteX3" fmla="*/ 0 w 242450"/>
                          <a:gd name="connsiteY3" fmla="*/ 985642 h 11606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2450" h="1160650">
                            <a:moveTo>
                              <a:pt x="0" y="985642"/>
                            </a:moveTo>
                            <a:cubicBezTo>
                              <a:pt x="9918" y="681026"/>
                              <a:pt x="80356" y="333063"/>
                              <a:pt x="163511" y="0"/>
                            </a:cubicBezTo>
                            <a:cubicBezTo>
                              <a:pt x="161173" y="351648"/>
                              <a:pt x="33980" y="681212"/>
                              <a:pt x="242450" y="1041398"/>
                            </a:cubicBezTo>
                            <a:cubicBezTo>
                              <a:pt x="198803" y="1100871"/>
                              <a:pt x="264708" y="1305295"/>
                              <a:pt x="0" y="985642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 dirty="0"/>
                      </a:p>
                    </p:txBody>
                  </p:sp>
                  <p:sp>
                    <p:nvSpPr>
                      <p:cNvPr id="420" name="Oval 419"/>
                      <p:cNvSpPr/>
                      <p:nvPr/>
                    </p:nvSpPr>
                    <p:spPr>
                      <a:xfrm rot="21055013">
                        <a:off x="2399830" y="2163257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403" name="Group 402"/>
                    <p:cNvGrpSpPr/>
                    <p:nvPr/>
                  </p:nvGrpSpPr>
                  <p:grpSpPr>
                    <a:xfrm rot="168991">
                      <a:off x="2417633" y="1669979"/>
                      <a:ext cx="308093" cy="1584710"/>
                      <a:chOff x="2244673" y="2172451"/>
                      <a:chExt cx="308093" cy="1467344"/>
                    </a:xfrm>
                  </p:grpSpPr>
                  <p:sp>
                    <p:nvSpPr>
                      <p:cNvPr id="417" name="Isosceles Triangle 18"/>
                      <p:cNvSpPr/>
                      <p:nvPr/>
                    </p:nvSpPr>
                    <p:spPr>
                      <a:xfrm>
                        <a:off x="2244673" y="2223141"/>
                        <a:ext cx="249464" cy="141665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39000">
                            <a:srgbClr val="B6A5EE"/>
                          </a:gs>
                          <a:gs pos="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18" name="Oval 417"/>
                      <p:cNvSpPr/>
                      <p:nvPr/>
                    </p:nvSpPr>
                    <p:spPr>
                      <a:xfrm rot="367781">
                        <a:off x="2427703" y="2172451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404" name="Group 403"/>
                    <p:cNvGrpSpPr/>
                    <p:nvPr/>
                  </p:nvGrpSpPr>
                  <p:grpSpPr>
                    <a:xfrm rot="1356516">
                      <a:off x="2728101" y="1808070"/>
                      <a:ext cx="304915" cy="1503049"/>
                      <a:chOff x="2244673" y="2136746"/>
                      <a:chExt cx="304915" cy="1503049"/>
                    </a:xfrm>
                  </p:grpSpPr>
                  <p:sp>
                    <p:nvSpPr>
                      <p:cNvPr id="415" name="Isosceles Triangle 18"/>
                      <p:cNvSpPr/>
                      <p:nvPr/>
                    </p:nvSpPr>
                    <p:spPr>
                      <a:xfrm>
                        <a:off x="2244673" y="2223141"/>
                        <a:ext cx="249464" cy="1416654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9464" h="1105351">
                            <a:moveTo>
                              <a:pt x="0" y="999188"/>
                            </a:moveTo>
                            <a:cubicBezTo>
                              <a:pt x="142628" y="710730"/>
                              <a:pt x="166309" y="333063"/>
                              <a:pt x="249464" y="0"/>
                            </a:cubicBezTo>
                            <a:cubicBezTo>
                              <a:pt x="247126" y="351648"/>
                              <a:pt x="189032" y="695862"/>
                              <a:pt x="242450" y="1054944"/>
                            </a:cubicBezTo>
                            <a:cubicBezTo>
                              <a:pt x="198803" y="1114417"/>
                              <a:pt x="84534" y="1147871"/>
                              <a:pt x="0" y="999188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16" name="Oval 415"/>
                      <p:cNvSpPr/>
                      <p:nvPr/>
                    </p:nvSpPr>
                    <p:spPr>
                      <a:xfrm rot="2487342">
                        <a:off x="2424525" y="2136746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405" name="Group 404"/>
                    <p:cNvGrpSpPr/>
                    <p:nvPr/>
                  </p:nvGrpSpPr>
                  <p:grpSpPr>
                    <a:xfrm rot="1470233">
                      <a:off x="2716383" y="2207724"/>
                      <a:ext cx="293859" cy="1200621"/>
                      <a:chOff x="2256968" y="2163508"/>
                      <a:chExt cx="293859" cy="1200621"/>
                    </a:xfrm>
                  </p:grpSpPr>
                  <p:sp>
                    <p:nvSpPr>
                      <p:cNvPr id="413" name="Oval 412"/>
                      <p:cNvSpPr/>
                      <p:nvPr/>
                    </p:nvSpPr>
                    <p:spPr>
                      <a:xfrm rot="1067978">
                        <a:off x="2394713" y="2163508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14" name="Isosceles Triangle 18"/>
                      <p:cNvSpPr/>
                      <p:nvPr/>
                    </p:nvSpPr>
                    <p:spPr>
                      <a:xfrm>
                        <a:off x="2256968" y="2310954"/>
                        <a:ext cx="293859" cy="1053175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75326"/>
                          <a:gd name="connsiteY0" fmla="*/ 978296 h 1084459"/>
                          <a:gd name="connsiteX1" fmla="*/ 275326 w 275326"/>
                          <a:gd name="connsiteY1" fmla="*/ 0 h 1084459"/>
                          <a:gd name="connsiteX2" fmla="*/ 242450 w 275326"/>
                          <a:gd name="connsiteY2" fmla="*/ 1034052 h 1084459"/>
                          <a:gd name="connsiteX3" fmla="*/ 0 w 275326"/>
                          <a:gd name="connsiteY3" fmla="*/ 978296 h 1084459"/>
                          <a:gd name="connsiteX0" fmla="*/ 0 w 275326"/>
                          <a:gd name="connsiteY0" fmla="*/ 978296 h 1084459"/>
                          <a:gd name="connsiteX1" fmla="*/ 275326 w 275326"/>
                          <a:gd name="connsiteY1" fmla="*/ 0 h 1084459"/>
                          <a:gd name="connsiteX2" fmla="*/ 242450 w 275326"/>
                          <a:gd name="connsiteY2" fmla="*/ 1034052 h 1084459"/>
                          <a:gd name="connsiteX3" fmla="*/ 0 w 275326"/>
                          <a:gd name="connsiteY3" fmla="*/ 978296 h 1084459"/>
                          <a:gd name="connsiteX0" fmla="*/ 0 w 275326"/>
                          <a:gd name="connsiteY0" fmla="*/ 978296 h 1084459"/>
                          <a:gd name="connsiteX1" fmla="*/ 275326 w 275326"/>
                          <a:gd name="connsiteY1" fmla="*/ 0 h 1084459"/>
                          <a:gd name="connsiteX2" fmla="*/ 242450 w 275326"/>
                          <a:gd name="connsiteY2" fmla="*/ 1034052 h 1084459"/>
                          <a:gd name="connsiteX3" fmla="*/ 0 w 275326"/>
                          <a:gd name="connsiteY3" fmla="*/ 978296 h 1084459"/>
                          <a:gd name="connsiteX0" fmla="*/ 0 w 331695"/>
                          <a:gd name="connsiteY0" fmla="*/ 978296 h 1084459"/>
                          <a:gd name="connsiteX1" fmla="*/ 275326 w 331695"/>
                          <a:gd name="connsiteY1" fmla="*/ 0 h 1084459"/>
                          <a:gd name="connsiteX2" fmla="*/ 242450 w 331695"/>
                          <a:gd name="connsiteY2" fmla="*/ 1034052 h 1084459"/>
                          <a:gd name="connsiteX3" fmla="*/ 0 w 331695"/>
                          <a:gd name="connsiteY3" fmla="*/ 978296 h 1084459"/>
                          <a:gd name="connsiteX0" fmla="*/ 0 w 331695"/>
                          <a:gd name="connsiteY0" fmla="*/ 978296 h 1084459"/>
                          <a:gd name="connsiteX1" fmla="*/ 275326 w 331695"/>
                          <a:gd name="connsiteY1" fmla="*/ 0 h 1084459"/>
                          <a:gd name="connsiteX2" fmla="*/ 242450 w 331695"/>
                          <a:gd name="connsiteY2" fmla="*/ 1034052 h 1084459"/>
                          <a:gd name="connsiteX3" fmla="*/ 0 w 331695"/>
                          <a:gd name="connsiteY3" fmla="*/ 978296 h 1084459"/>
                          <a:gd name="connsiteX0" fmla="*/ 0 w 293859"/>
                          <a:gd name="connsiteY0" fmla="*/ 947012 h 1053175"/>
                          <a:gd name="connsiteX1" fmla="*/ 228887 w 293859"/>
                          <a:gd name="connsiteY1" fmla="*/ 0 h 1053175"/>
                          <a:gd name="connsiteX2" fmla="*/ 242450 w 293859"/>
                          <a:gd name="connsiteY2" fmla="*/ 1002768 h 1053175"/>
                          <a:gd name="connsiteX3" fmla="*/ 0 w 293859"/>
                          <a:gd name="connsiteY3" fmla="*/ 947012 h 1053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3859" h="1053175">
                            <a:moveTo>
                              <a:pt x="0" y="947012"/>
                            </a:moveTo>
                            <a:cubicBezTo>
                              <a:pt x="142628" y="658554"/>
                              <a:pt x="272053" y="422956"/>
                              <a:pt x="228887" y="0"/>
                            </a:cubicBezTo>
                            <a:cubicBezTo>
                              <a:pt x="392464" y="455268"/>
                              <a:pt x="189032" y="643686"/>
                              <a:pt x="242450" y="1002768"/>
                            </a:cubicBezTo>
                            <a:cubicBezTo>
                              <a:pt x="198803" y="1062241"/>
                              <a:pt x="84534" y="1095695"/>
                              <a:pt x="0" y="947012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sp>
                  <p:nvSpPr>
                    <p:cNvPr id="406" name="Oval 405"/>
                    <p:cNvSpPr/>
                    <p:nvPr/>
                  </p:nvSpPr>
                  <p:spPr>
                    <a:xfrm>
                      <a:off x="2351354" y="2924903"/>
                      <a:ext cx="365932" cy="365757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grpSp>
                  <p:nvGrpSpPr>
                    <p:cNvPr id="407" name="Group 406"/>
                    <p:cNvGrpSpPr/>
                    <p:nvPr/>
                  </p:nvGrpSpPr>
                  <p:grpSpPr>
                    <a:xfrm rot="1066954">
                      <a:off x="2467589" y="2177543"/>
                      <a:ext cx="391643" cy="1235756"/>
                      <a:chOff x="2202473" y="2128438"/>
                      <a:chExt cx="391643" cy="1235756"/>
                    </a:xfrm>
                  </p:grpSpPr>
                  <p:sp>
                    <p:nvSpPr>
                      <p:cNvPr id="411" name="Oval 410"/>
                      <p:cNvSpPr/>
                      <p:nvPr/>
                    </p:nvSpPr>
                    <p:spPr>
                      <a:xfrm rot="367781">
                        <a:off x="2436106" y="2128438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12" name="Isosceles Triangle 18"/>
                      <p:cNvSpPr/>
                      <p:nvPr/>
                    </p:nvSpPr>
                    <p:spPr>
                      <a:xfrm>
                        <a:off x="2202473" y="2258778"/>
                        <a:ext cx="391643" cy="1105416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303959"/>
                          <a:gd name="connsiteY0" fmla="*/ 1036184 h 1124775"/>
                          <a:gd name="connsiteX1" fmla="*/ 303959 w 303959"/>
                          <a:gd name="connsiteY1" fmla="*/ 0 h 1124775"/>
                          <a:gd name="connsiteX2" fmla="*/ 296945 w 303959"/>
                          <a:gd name="connsiteY2" fmla="*/ 1054944 h 1124775"/>
                          <a:gd name="connsiteX3" fmla="*/ 0 w 303959"/>
                          <a:gd name="connsiteY3" fmla="*/ 1036184 h 1124775"/>
                          <a:gd name="connsiteX0" fmla="*/ 0 w 391643"/>
                          <a:gd name="connsiteY0" fmla="*/ 1036184 h 1105416"/>
                          <a:gd name="connsiteX1" fmla="*/ 303959 w 391643"/>
                          <a:gd name="connsiteY1" fmla="*/ 0 h 1105416"/>
                          <a:gd name="connsiteX2" fmla="*/ 391643 w 391643"/>
                          <a:gd name="connsiteY2" fmla="*/ 997247 h 1105416"/>
                          <a:gd name="connsiteX3" fmla="*/ 0 w 391643"/>
                          <a:gd name="connsiteY3" fmla="*/ 1036184 h 1105416"/>
                          <a:gd name="connsiteX0" fmla="*/ 0 w 391643"/>
                          <a:gd name="connsiteY0" fmla="*/ 1036184 h 1105416"/>
                          <a:gd name="connsiteX1" fmla="*/ 303959 w 391643"/>
                          <a:gd name="connsiteY1" fmla="*/ 0 h 1105416"/>
                          <a:gd name="connsiteX2" fmla="*/ 391643 w 391643"/>
                          <a:gd name="connsiteY2" fmla="*/ 997247 h 1105416"/>
                          <a:gd name="connsiteX3" fmla="*/ 0 w 391643"/>
                          <a:gd name="connsiteY3" fmla="*/ 1036184 h 1105416"/>
                          <a:gd name="connsiteX0" fmla="*/ 0 w 391643"/>
                          <a:gd name="connsiteY0" fmla="*/ 1036184 h 1105416"/>
                          <a:gd name="connsiteX1" fmla="*/ 303959 w 391643"/>
                          <a:gd name="connsiteY1" fmla="*/ 0 h 1105416"/>
                          <a:gd name="connsiteX2" fmla="*/ 391643 w 391643"/>
                          <a:gd name="connsiteY2" fmla="*/ 997247 h 1105416"/>
                          <a:gd name="connsiteX3" fmla="*/ 0 w 391643"/>
                          <a:gd name="connsiteY3" fmla="*/ 1036184 h 11054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91643" h="1105416">
                            <a:moveTo>
                              <a:pt x="0" y="1036184"/>
                            </a:moveTo>
                            <a:cubicBezTo>
                              <a:pt x="142628" y="747726"/>
                              <a:pt x="220804" y="333063"/>
                              <a:pt x="303959" y="0"/>
                            </a:cubicBezTo>
                            <a:cubicBezTo>
                              <a:pt x="301621" y="351648"/>
                              <a:pt x="270027" y="747043"/>
                              <a:pt x="391643" y="997247"/>
                            </a:cubicBezTo>
                            <a:cubicBezTo>
                              <a:pt x="347996" y="1056720"/>
                              <a:pt x="84534" y="1184867"/>
                              <a:pt x="0" y="103618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  <p:grpSp>
                  <p:nvGrpSpPr>
                    <p:cNvPr id="408" name="Group 407"/>
                    <p:cNvGrpSpPr/>
                    <p:nvPr/>
                  </p:nvGrpSpPr>
                  <p:grpSpPr>
                    <a:xfrm>
                      <a:off x="2318613" y="2128438"/>
                      <a:ext cx="242556" cy="1231624"/>
                      <a:chOff x="2318613" y="2128438"/>
                      <a:chExt cx="242556" cy="1231624"/>
                    </a:xfrm>
                  </p:grpSpPr>
                  <p:sp>
                    <p:nvSpPr>
                      <p:cNvPr id="409" name="Oval 408"/>
                      <p:cNvSpPr/>
                      <p:nvPr/>
                    </p:nvSpPr>
                    <p:spPr>
                      <a:xfrm rot="367781">
                        <a:off x="2436106" y="2128438"/>
                        <a:ext cx="125063" cy="364273"/>
                      </a:xfrm>
                      <a:prstGeom prst="ellipse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  <p:sp>
                    <p:nvSpPr>
                      <p:cNvPr id="410" name="Isosceles Triangle 18"/>
                      <p:cNvSpPr/>
                      <p:nvPr/>
                    </p:nvSpPr>
                    <p:spPr>
                      <a:xfrm>
                        <a:off x="2318613" y="2258777"/>
                        <a:ext cx="187820" cy="1101285"/>
                      </a:xfrm>
                      <a:custGeom>
                        <a:avLst/>
                        <a:gdLst>
                          <a:gd name="connsiteX0" fmla="*/ 0 w 194128"/>
                          <a:gd name="connsiteY0" fmla="*/ 1066095 h 1066095"/>
                          <a:gd name="connsiteX1" fmla="*/ 97064 w 194128"/>
                          <a:gd name="connsiteY1" fmla="*/ 0 h 1066095"/>
                          <a:gd name="connsiteX2" fmla="*/ 194128 w 194128"/>
                          <a:gd name="connsiteY2" fmla="*/ 1066095 h 1066095"/>
                          <a:gd name="connsiteX3" fmla="*/ 0 w 194128"/>
                          <a:gd name="connsiteY3" fmla="*/ 1066095 h 1066095"/>
                          <a:gd name="connsiteX0" fmla="*/ 0 w 201142"/>
                          <a:gd name="connsiteY0" fmla="*/ 1054944 h 1054944"/>
                          <a:gd name="connsiteX1" fmla="*/ 201142 w 201142"/>
                          <a:gd name="connsiteY1" fmla="*/ 0 h 1054944"/>
                          <a:gd name="connsiteX2" fmla="*/ 194128 w 201142"/>
                          <a:gd name="connsiteY2" fmla="*/ 1054944 h 1054944"/>
                          <a:gd name="connsiteX3" fmla="*/ 0 w 201142"/>
                          <a:gd name="connsiteY3" fmla="*/ 1054944 h 1054944"/>
                          <a:gd name="connsiteX0" fmla="*/ 0 w 249464"/>
                          <a:gd name="connsiteY0" fmla="*/ 999188 h 1054944"/>
                          <a:gd name="connsiteX1" fmla="*/ 249464 w 249464"/>
                          <a:gd name="connsiteY1" fmla="*/ 0 h 1054944"/>
                          <a:gd name="connsiteX2" fmla="*/ 242450 w 249464"/>
                          <a:gd name="connsiteY2" fmla="*/ 1054944 h 1054944"/>
                          <a:gd name="connsiteX3" fmla="*/ 0 w 249464"/>
                          <a:gd name="connsiteY3" fmla="*/ 999188 h 1054944"/>
                          <a:gd name="connsiteX0" fmla="*/ 0 w 249464"/>
                          <a:gd name="connsiteY0" fmla="*/ 999188 h 1077757"/>
                          <a:gd name="connsiteX1" fmla="*/ 249464 w 249464"/>
                          <a:gd name="connsiteY1" fmla="*/ 0 h 1077757"/>
                          <a:gd name="connsiteX2" fmla="*/ 242450 w 249464"/>
                          <a:gd name="connsiteY2" fmla="*/ 1054944 h 1077757"/>
                          <a:gd name="connsiteX3" fmla="*/ 0 w 249464"/>
                          <a:gd name="connsiteY3" fmla="*/ 999188 h 1077757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249464"/>
                          <a:gd name="connsiteY0" fmla="*/ 999188 h 1105351"/>
                          <a:gd name="connsiteX1" fmla="*/ 249464 w 249464"/>
                          <a:gd name="connsiteY1" fmla="*/ 0 h 1105351"/>
                          <a:gd name="connsiteX2" fmla="*/ 242450 w 249464"/>
                          <a:gd name="connsiteY2" fmla="*/ 1054944 h 1105351"/>
                          <a:gd name="connsiteX3" fmla="*/ 0 w 249464"/>
                          <a:gd name="connsiteY3" fmla="*/ 999188 h 1105351"/>
                          <a:gd name="connsiteX0" fmla="*/ 0 w 185027"/>
                          <a:gd name="connsiteY0" fmla="*/ 989983 h 1101285"/>
                          <a:gd name="connsiteX1" fmla="*/ 185027 w 185027"/>
                          <a:gd name="connsiteY1" fmla="*/ 0 h 1101285"/>
                          <a:gd name="connsiteX2" fmla="*/ 178013 w 185027"/>
                          <a:gd name="connsiteY2" fmla="*/ 1054944 h 1101285"/>
                          <a:gd name="connsiteX3" fmla="*/ 0 w 185027"/>
                          <a:gd name="connsiteY3" fmla="*/ 989983 h 1101285"/>
                          <a:gd name="connsiteX0" fmla="*/ 2793 w 187820"/>
                          <a:gd name="connsiteY0" fmla="*/ 989983 h 1101285"/>
                          <a:gd name="connsiteX1" fmla="*/ 187820 w 187820"/>
                          <a:gd name="connsiteY1" fmla="*/ 0 h 1101285"/>
                          <a:gd name="connsiteX2" fmla="*/ 180806 w 187820"/>
                          <a:gd name="connsiteY2" fmla="*/ 1054944 h 1101285"/>
                          <a:gd name="connsiteX3" fmla="*/ 2793 w 187820"/>
                          <a:gd name="connsiteY3" fmla="*/ 989983 h 110128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7820" h="1101285">
                            <a:moveTo>
                              <a:pt x="2793" y="989983"/>
                            </a:moveTo>
                            <a:cubicBezTo>
                              <a:pt x="-20276" y="818126"/>
                              <a:pt x="104665" y="333063"/>
                              <a:pt x="187820" y="0"/>
                            </a:cubicBezTo>
                            <a:cubicBezTo>
                              <a:pt x="185482" y="351648"/>
                              <a:pt x="127388" y="695862"/>
                              <a:pt x="180806" y="1054944"/>
                            </a:cubicBezTo>
                            <a:cubicBezTo>
                              <a:pt x="137159" y="1114417"/>
                              <a:pt x="87327" y="1138666"/>
                              <a:pt x="2793" y="989983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2000">
                            <a:srgbClr val="B889DB"/>
                          </a:gs>
                          <a:gs pos="100000">
                            <a:srgbClr val="B4BBFD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th-TH"/>
                      </a:p>
                    </p:txBody>
                  </p:sp>
                </p:grpSp>
              </p:grpSp>
            </p:grpSp>
          </p:grpSp>
        </p:grpSp>
      </p:grpSp>
      <p:pic>
        <p:nvPicPr>
          <p:cNvPr id="796" name="Picture 79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151" y="4765633"/>
            <a:ext cx="2082381" cy="15653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63372" y="2336651"/>
            <a:ext cx="5224187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ชื่ออังกฤษ</a:t>
            </a:r>
            <a:r>
              <a:rPr lang="th-TH" dirty="0"/>
              <a:t>: </a:t>
            </a:r>
            <a:r>
              <a:rPr lang="en-US" dirty="0"/>
              <a:t>Lignum Vitae; </a:t>
            </a:r>
            <a:endParaRPr lang="th-TH" dirty="0" smtClean="0"/>
          </a:p>
          <a:p>
            <a:r>
              <a:rPr lang="th-TH" dirty="0" smtClean="0"/>
              <a:t>ชื่อ</a:t>
            </a:r>
            <a:r>
              <a:rPr lang="th-TH" dirty="0"/>
              <a:t>วิทยาศาสตร์: </a:t>
            </a:r>
            <a:r>
              <a:rPr lang="en-US" dirty="0"/>
              <a:t>Guaiacum </a:t>
            </a:r>
            <a:r>
              <a:rPr lang="en-US" dirty="0" err="1"/>
              <a:t>officinale</a:t>
            </a:r>
            <a:r>
              <a:rPr lang="en-US" dirty="0"/>
              <a:t> L</a:t>
            </a:r>
            <a:r>
              <a:rPr lang="en-US" dirty="0" smtClean="0"/>
              <a:t>. </a:t>
            </a:r>
            <a:endParaRPr lang="th-TH" dirty="0" smtClean="0"/>
          </a:p>
          <a:p>
            <a:r>
              <a:rPr lang="th-TH" dirty="0" smtClean="0"/>
              <a:t>เป็น</a:t>
            </a:r>
            <a:r>
              <a:rPr lang="th-TH" dirty="0"/>
              <a:t>พันธุ์ไม้จากหมู่เกาะอินดีสตะวันออก </a:t>
            </a:r>
            <a:endParaRPr lang="th-TH" dirty="0" smtClean="0"/>
          </a:p>
          <a:p>
            <a:r>
              <a:rPr lang="th-TH" dirty="0" smtClean="0"/>
              <a:t>ซึ่ง</a:t>
            </a:r>
            <a:r>
              <a:rPr lang="th-TH" dirty="0"/>
              <a:t>พระบาทสมเด็จพระจุลจอมเกล้า</a:t>
            </a:r>
            <a:r>
              <a:rPr lang="th-TH" dirty="0" smtClean="0"/>
              <a:t>เจ้าอยู่หัว</a:t>
            </a:r>
          </a:p>
          <a:p>
            <a:r>
              <a:rPr lang="th-TH" dirty="0" smtClean="0"/>
              <a:t>ทรง</a:t>
            </a:r>
            <a:r>
              <a:rPr lang="th-TH" dirty="0"/>
              <a:t>นำมาจากประเทศชวา (อินโดนีเซีย) </a:t>
            </a:r>
            <a:endParaRPr lang="th-TH" dirty="0" smtClean="0"/>
          </a:p>
          <a:p>
            <a:r>
              <a:rPr lang="th-TH" dirty="0" smtClean="0"/>
              <a:t>ครั้ง</a:t>
            </a:r>
            <a:r>
              <a:rPr lang="th-TH" dirty="0"/>
              <a:t>เสด็จประพาส แล้วทรงนำมาปลูก</a:t>
            </a:r>
            <a:r>
              <a:rPr lang="th-TH" dirty="0" smtClean="0"/>
              <a:t>ใน</a:t>
            </a:r>
          </a:p>
          <a:p>
            <a:r>
              <a:rPr lang="th-TH" dirty="0" smtClean="0"/>
              <a:t> </a:t>
            </a:r>
            <a:r>
              <a:rPr lang="th-TH" dirty="0"/>
              <a:t>เขตพระราชอุทยานวังสวนสุนันทา </a:t>
            </a:r>
            <a:endParaRPr lang="en-US" dirty="0"/>
          </a:p>
        </p:txBody>
      </p:sp>
      <p:sp>
        <p:nvSpPr>
          <p:cNvPr id="797" name="TextBox 796"/>
          <p:cNvSpPr txBox="1"/>
          <p:nvPr/>
        </p:nvSpPr>
        <p:spPr>
          <a:xfrm>
            <a:off x="8101785" y="767683"/>
            <a:ext cx="3070732" cy="10474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แก้วเจ้าจอม</a:t>
            </a:r>
            <a:endParaRPr lang="th-TH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997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Isosceles Triangle 5"/>
          <p:cNvSpPr/>
          <p:nvPr/>
        </p:nvSpPr>
        <p:spPr>
          <a:xfrm rot="18751168">
            <a:off x="2215409" y="4661211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80" name="Isosceles Triangle 5"/>
          <p:cNvSpPr/>
          <p:nvPr/>
        </p:nvSpPr>
        <p:spPr>
          <a:xfrm rot="8854250">
            <a:off x="1680684" y="4173190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81" name="Isosceles Triangle 10"/>
          <p:cNvSpPr/>
          <p:nvPr/>
        </p:nvSpPr>
        <p:spPr>
          <a:xfrm rot="12536773">
            <a:off x="1971943" y="4468452"/>
            <a:ext cx="108611" cy="1152425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04" h="1416557">
                <a:moveTo>
                  <a:pt x="9855" y="1416557"/>
                </a:moveTo>
                <a:cubicBezTo>
                  <a:pt x="55392" y="1000209"/>
                  <a:pt x="-92400" y="448623"/>
                  <a:pt x="110441" y="0"/>
                </a:cubicBezTo>
                <a:cubicBezTo>
                  <a:pt x="-27706" y="424248"/>
                  <a:pt x="123935" y="987704"/>
                  <a:pt x="133504" y="1404052"/>
                </a:cubicBezTo>
                <a:lnTo>
                  <a:pt x="9855" y="1416557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82" name="Group 781"/>
          <p:cNvGrpSpPr/>
          <p:nvPr/>
        </p:nvGrpSpPr>
        <p:grpSpPr>
          <a:xfrm rot="4333043">
            <a:off x="1026767" y="5634451"/>
            <a:ext cx="1181198" cy="726828"/>
            <a:chOff x="4792934" y="3623085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94" name="Isosceles Triangle 5"/>
            <p:cNvSpPr/>
            <p:nvPr/>
          </p:nvSpPr>
          <p:spPr>
            <a:xfrm rot="18461619">
              <a:off x="5072189" y="3343830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95" name="Isosceles Triangle 10"/>
            <p:cNvSpPr/>
            <p:nvPr/>
          </p:nvSpPr>
          <p:spPr>
            <a:xfrm rot="7720352" flipH="1">
              <a:off x="5366392" y="3413398"/>
              <a:ext cx="76463" cy="1177154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83" name="Group 782"/>
          <p:cNvGrpSpPr/>
          <p:nvPr/>
        </p:nvGrpSpPr>
        <p:grpSpPr>
          <a:xfrm rot="4333043">
            <a:off x="900503" y="4855882"/>
            <a:ext cx="577889" cy="1238255"/>
            <a:chOff x="4393909" y="3600445"/>
            <a:chExt cx="710339" cy="1522059"/>
          </a:xfrm>
        </p:grpSpPr>
        <p:sp>
          <p:nvSpPr>
            <p:cNvPr id="792" name="Isosceles Triangle 4"/>
            <p:cNvSpPr/>
            <p:nvPr/>
          </p:nvSpPr>
          <p:spPr>
            <a:xfrm rot="451764">
              <a:off x="4393909" y="3600445"/>
              <a:ext cx="710339" cy="152205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93" name="Isosceles Triangle 10"/>
            <p:cNvSpPr/>
            <p:nvPr/>
          </p:nvSpPr>
          <p:spPr>
            <a:xfrm rot="11558783" flipH="1">
              <a:off x="4793996" y="3630381"/>
              <a:ext cx="46687" cy="1014673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84" name="Group 783"/>
          <p:cNvGrpSpPr/>
          <p:nvPr/>
        </p:nvGrpSpPr>
        <p:grpSpPr>
          <a:xfrm rot="4333043">
            <a:off x="1303702" y="4540452"/>
            <a:ext cx="523366" cy="899303"/>
            <a:chOff x="3998169" y="3199605"/>
            <a:chExt cx="643320" cy="1105419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90" name="Isosceles Triangle 4"/>
            <p:cNvSpPr/>
            <p:nvPr/>
          </p:nvSpPr>
          <p:spPr>
            <a:xfrm rot="1500922">
              <a:off x="3998169" y="3199605"/>
              <a:ext cx="643320" cy="110541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91" name="Isosceles Triangle 10"/>
            <p:cNvSpPr/>
            <p:nvPr/>
          </p:nvSpPr>
          <p:spPr>
            <a:xfrm rot="11558783" flipH="1">
              <a:off x="4294270" y="3258987"/>
              <a:ext cx="2387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85" name="Group 784"/>
          <p:cNvGrpSpPr/>
          <p:nvPr/>
        </p:nvGrpSpPr>
        <p:grpSpPr>
          <a:xfrm rot="4333043">
            <a:off x="1623545" y="5345414"/>
            <a:ext cx="1181198" cy="726828"/>
            <a:chOff x="4678660" y="2816069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88" name="Isosceles Triangle 5"/>
            <p:cNvSpPr/>
            <p:nvPr/>
          </p:nvSpPr>
          <p:spPr>
            <a:xfrm rot="16522389">
              <a:off x="4957915" y="2536814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89" name="Isosceles Triangle 10"/>
            <p:cNvSpPr/>
            <p:nvPr/>
          </p:nvSpPr>
          <p:spPr>
            <a:xfrm rot="6359160">
              <a:off x="5018398" y="2820334"/>
              <a:ext cx="2554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786" name="Isosceles Triangle 10"/>
          <p:cNvSpPr/>
          <p:nvPr/>
        </p:nvSpPr>
        <p:spPr>
          <a:xfrm rot="8512459">
            <a:off x="2316633" y="4763129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87" name="Isosceles Triangle 10"/>
          <p:cNvSpPr/>
          <p:nvPr/>
        </p:nvSpPr>
        <p:spPr>
          <a:xfrm rot="18108610" flipH="1">
            <a:off x="1891531" y="4408443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61" name="Isosceles Triangle 5"/>
          <p:cNvSpPr/>
          <p:nvPr/>
        </p:nvSpPr>
        <p:spPr>
          <a:xfrm rot="15108006">
            <a:off x="5023189" y="3392930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62" name="Isosceles Triangle 5"/>
          <p:cNvSpPr/>
          <p:nvPr/>
        </p:nvSpPr>
        <p:spPr>
          <a:xfrm rot="5211088">
            <a:off x="4335993" y="3620652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63" name="Isosceles Triangle 10"/>
          <p:cNvSpPr/>
          <p:nvPr/>
        </p:nvSpPr>
        <p:spPr>
          <a:xfrm rot="8893611">
            <a:off x="5011137" y="3544261"/>
            <a:ext cx="108611" cy="1152425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04" h="1416557">
                <a:moveTo>
                  <a:pt x="9855" y="1416557"/>
                </a:moveTo>
                <a:cubicBezTo>
                  <a:pt x="55392" y="1000209"/>
                  <a:pt x="-92400" y="448623"/>
                  <a:pt x="110441" y="0"/>
                </a:cubicBezTo>
                <a:cubicBezTo>
                  <a:pt x="-27706" y="424248"/>
                  <a:pt x="123935" y="987704"/>
                  <a:pt x="133504" y="1404052"/>
                </a:cubicBezTo>
                <a:lnTo>
                  <a:pt x="9855" y="1416557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64" name="Group 763"/>
          <p:cNvGrpSpPr/>
          <p:nvPr/>
        </p:nvGrpSpPr>
        <p:grpSpPr>
          <a:xfrm rot="689881">
            <a:off x="5106278" y="4579898"/>
            <a:ext cx="1181198" cy="726828"/>
            <a:chOff x="4792934" y="3623085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76" name="Isosceles Triangle 5"/>
            <p:cNvSpPr/>
            <p:nvPr/>
          </p:nvSpPr>
          <p:spPr>
            <a:xfrm rot="18461619">
              <a:off x="5072189" y="3343830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77" name="Isosceles Triangle 10"/>
            <p:cNvSpPr/>
            <p:nvPr/>
          </p:nvSpPr>
          <p:spPr>
            <a:xfrm rot="7720352" flipH="1">
              <a:off x="5366392" y="3413398"/>
              <a:ext cx="76463" cy="1177154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65" name="Group 764"/>
          <p:cNvGrpSpPr/>
          <p:nvPr/>
        </p:nvGrpSpPr>
        <p:grpSpPr>
          <a:xfrm rot="689881">
            <a:off x="4742591" y="4441709"/>
            <a:ext cx="577889" cy="1238255"/>
            <a:chOff x="4393909" y="3600445"/>
            <a:chExt cx="710339" cy="1522059"/>
          </a:xfrm>
        </p:grpSpPr>
        <p:sp>
          <p:nvSpPr>
            <p:cNvPr id="774" name="Isosceles Triangle 4"/>
            <p:cNvSpPr/>
            <p:nvPr/>
          </p:nvSpPr>
          <p:spPr>
            <a:xfrm rot="451764">
              <a:off x="4393909" y="3600445"/>
              <a:ext cx="710339" cy="152205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75" name="Isosceles Triangle 10"/>
            <p:cNvSpPr/>
            <p:nvPr/>
          </p:nvSpPr>
          <p:spPr>
            <a:xfrm rot="11558783" flipH="1">
              <a:off x="4793996" y="3630381"/>
              <a:ext cx="46687" cy="1014673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66" name="Group 765"/>
          <p:cNvGrpSpPr/>
          <p:nvPr/>
        </p:nvGrpSpPr>
        <p:grpSpPr>
          <a:xfrm rot="689881">
            <a:off x="4530768" y="4046117"/>
            <a:ext cx="523366" cy="899301"/>
            <a:chOff x="3998169" y="3199605"/>
            <a:chExt cx="643320" cy="1105419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72" name="Isosceles Triangle 4"/>
            <p:cNvSpPr/>
            <p:nvPr/>
          </p:nvSpPr>
          <p:spPr>
            <a:xfrm rot="1500922">
              <a:off x="3998169" y="3199605"/>
              <a:ext cx="643320" cy="110541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73" name="Isosceles Triangle 10"/>
            <p:cNvSpPr/>
            <p:nvPr/>
          </p:nvSpPr>
          <p:spPr>
            <a:xfrm rot="11558783" flipH="1">
              <a:off x="4294270" y="3258987"/>
              <a:ext cx="2387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67" name="Group 766"/>
          <p:cNvGrpSpPr/>
          <p:nvPr/>
        </p:nvGrpSpPr>
        <p:grpSpPr>
          <a:xfrm rot="689881">
            <a:off x="5146048" y="3918003"/>
            <a:ext cx="1181197" cy="726828"/>
            <a:chOff x="4678660" y="2816069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70" name="Isosceles Triangle 5"/>
            <p:cNvSpPr/>
            <p:nvPr/>
          </p:nvSpPr>
          <p:spPr>
            <a:xfrm rot="16522389">
              <a:off x="4957915" y="2536814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71" name="Isosceles Triangle 10"/>
            <p:cNvSpPr/>
            <p:nvPr/>
          </p:nvSpPr>
          <p:spPr>
            <a:xfrm rot="6359160">
              <a:off x="5018398" y="2820334"/>
              <a:ext cx="2554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768" name="Isosceles Triangle 10"/>
          <p:cNvSpPr/>
          <p:nvPr/>
        </p:nvSpPr>
        <p:spPr>
          <a:xfrm rot="4869297">
            <a:off x="5134704" y="3561445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69" name="Isosceles Triangle 10"/>
          <p:cNvSpPr/>
          <p:nvPr/>
        </p:nvSpPr>
        <p:spPr>
          <a:xfrm rot="14465448" flipH="1">
            <a:off x="4617424" y="3758761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43" name="Isosceles Triangle 5"/>
          <p:cNvSpPr/>
          <p:nvPr/>
        </p:nvSpPr>
        <p:spPr>
          <a:xfrm rot="9261950">
            <a:off x="6053741" y="1592877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44" name="Isosceles Triangle 5"/>
          <p:cNvSpPr/>
          <p:nvPr/>
        </p:nvSpPr>
        <p:spPr>
          <a:xfrm rot="20965032">
            <a:off x="6368464" y="2244830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45" name="Isosceles Triangle 10"/>
          <p:cNvSpPr/>
          <p:nvPr/>
        </p:nvSpPr>
        <p:spPr>
          <a:xfrm rot="3047555">
            <a:off x="6609210" y="1503320"/>
            <a:ext cx="108611" cy="1152425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04" h="1416557">
                <a:moveTo>
                  <a:pt x="9855" y="1416557"/>
                </a:moveTo>
                <a:cubicBezTo>
                  <a:pt x="55392" y="1000209"/>
                  <a:pt x="-92400" y="448623"/>
                  <a:pt x="110441" y="0"/>
                </a:cubicBezTo>
                <a:cubicBezTo>
                  <a:pt x="-27706" y="424248"/>
                  <a:pt x="123935" y="987704"/>
                  <a:pt x="133504" y="1404052"/>
                </a:cubicBezTo>
                <a:lnTo>
                  <a:pt x="9855" y="1416557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46" name="Group 745"/>
          <p:cNvGrpSpPr/>
          <p:nvPr/>
        </p:nvGrpSpPr>
        <p:grpSpPr>
          <a:xfrm rot="16443825">
            <a:off x="6807137" y="983525"/>
            <a:ext cx="1181198" cy="726828"/>
            <a:chOff x="4792934" y="3623085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58" name="Isosceles Triangle 5"/>
            <p:cNvSpPr/>
            <p:nvPr/>
          </p:nvSpPr>
          <p:spPr>
            <a:xfrm rot="18461619">
              <a:off x="5072189" y="3343830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59" name="Isosceles Triangle 10"/>
            <p:cNvSpPr/>
            <p:nvPr/>
          </p:nvSpPr>
          <p:spPr>
            <a:xfrm rot="7720352" flipH="1">
              <a:off x="5366392" y="3413398"/>
              <a:ext cx="76463" cy="1177154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47" name="Group 746"/>
          <p:cNvGrpSpPr/>
          <p:nvPr/>
        </p:nvGrpSpPr>
        <p:grpSpPr>
          <a:xfrm rot="16443825">
            <a:off x="7311415" y="1372355"/>
            <a:ext cx="577889" cy="1238255"/>
            <a:chOff x="4393909" y="3600445"/>
            <a:chExt cx="710339" cy="1522059"/>
          </a:xfrm>
        </p:grpSpPr>
        <p:sp>
          <p:nvSpPr>
            <p:cNvPr id="756" name="Isosceles Triangle 4"/>
            <p:cNvSpPr/>
            <p:nvPr/>
          </p:nvSpPr>
          <p:spPr>
            <a:xfrm rot="451764">
              <a:off x="4393909" y="3600445"/>
              <a:ext cx="710339" cy="152205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57" name="Isosceles Triangle 10"/>
            <p:cNvSpPr/>
            <p:nvPr/>
          </p:nvSpPr>
          <p:spPr>
            <a:xfrm rot="11558783" flipH="1">
              <a:off x="4793996" y="3630381"/>
              <a:ext cx="46687" cy="1014673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48" name="Group 747"/>
          <p:cNvGrpSpPr/>
          <p:nvPr/>
        </p:nvGrpSpPr>
        <p:grpSpPr>
          <a:xfrm rot="16443825">
            <a:off x="6809293" y="1852021"/>
            <a:ext cx="523366" cy="899302"/>
            <a:chOff x="3998169" y="3199605"/>
            <a:chExt cx="643320" cy="1105419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54" name="Isosceles Triangle 4"/>
            <p:cNvSpPr/>
            <p:nvPr/>
          </p:nvSpPr>
          <p:spPr>
            <a:xfrm rot="1500922">
              <a:off x="3998169" y="3199605"/>
              <a:ext cx="643320" cy="110541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55" name="Isosceles Triangle 10"/>
            <p:cNvSpPr/>
            <p:nvPr/>
          </p:nvSpPr>
          <p:spPr>
            <a:xfrm rot="11558783" flipH="1">
              <a:off x="4294270" y="3258987"/>
              <a:ext cx="2387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49" name="Group 748"/>
          <p:cNvGrpSpPr/>
          <p:nvPr/>
        </p:nvGrpSpPr>
        <p:grpSpPr>
          <a:xfrm rot="16443825">
            <a:off x="6177115" y="1036646"/>
            <a:ext cx="1182036" cy="709811"/>
            <a:chOff x="4677678" y="2836988"/>
            <a:chExt cx="1452955" cy="872497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52" name="Isosceles Triangle 5"/>
            <p:cNvSpPr/>
            <p:nvPr/>
          </p:nvSpPr>
          <p:spPr>
            <a:xfrm rot="16522389">
              <a:off x="4967907" y="2546759"/>
              <a:ext cx="872497" cy="145295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  <a:gd name="connsiteX0" fmla="*/ 41258 w 905847"/>
                <a:gd name="connsiteY0" fmla="*/ 1014931 h 1451925"/>
                <a:gd name="connsiteX1" fmla="*/ 389164 w 905847"/>
                <a:gd name="connsiteY1" fmla="*/ 0 h 1451925"/>
                <a:gd name="connsiteX2" fmla="*/ 883850 w 905847"/>
                <a:gd name="connsiteY2" fmla="*/ 1085277 h 1451925"/>
                <a:gd name="connsiteX3" fmla="*/ 41258 w 905847"/>
                <a:gd name="connsiteY3" fmla="*/ 1014931 h 1451925"/>
                <a:gd name="connsiteX0" fmla="*/ 41258 w 872496"/>
                <a:gd name="connsiteY0" fmla="*/ 1014931 h 1440325"/>
                <a:gd name="connsiteX1" fmla="*/ 389164 w 872496"/>
                <a:gd name="connsiteY1" fmla="*/ 0 h 1440325"/>
                <a:gd name="connsiteX2" fmla="*/ 849138 w 872496"/>
                <a:gd name="connsiteY2" fmla="*/ 1060458 h 1440325"/>
                <a:gd name="connsiteX3" fmla="*/ 41258 w 872496"/>
                <a:gd name="connsiteY3" fmla="*/ 1014931 h 1440325"/>
                <a:gd name="connsiteX0" fmla="*/ 41258 w 872497"/>
                <a:gd name="connsiteY0" fmla="*/ 1014931 h 1452955"/>
                <a:gd name="connsiteX1" fmla="*/ 389164 w 872497"/>
                <a:gd name="connsiteY1" fmla="*/ 0 h 1452955"/>
                <a:gd name="connsiteX2" fmla="*/ 849138 w 872497"/>
                <a:gd name="connsiteY2" fmla="*/ 1060458 h 1452955"/>
                <a:gd name="connsiteX3" fmla="*/ 41258 w 872497"/>
                <a:gd name="connsiteY3" fmla="*/ 1014931 h 1452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2497" h="145295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80443" y="259788"/>
                    <a:pt x="849138" y="1060458"/>
                  </a:cubicBezTo>
                  <a:cubicBezTo>
                    <a:pt x="708955" y="1526034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53" name="Isosceles Triangle 10"/>
            <p:cNvSpPr/>
            <p:nvPr/>
          </p:nvSpPr>
          <p:spPr>
            <a:xfrm rot="6359160">
              <a:off x="5018398" y="2820334"/>
              <a:ext cx="2554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750" name="Isosceles Triangle 10"/>
          <p:cNvSpPr/>
          <p:nvPr/>
        </p:nvSpPr>
        <p:spPr>
          <a:xfrm rot="20623241">
            <a:off x="6265386" y="1765136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51" name="Isosceles Triangle 10"/>
          <p:cNvSpPr/>
          <p:nvPr/>
        </p:nvSpPr>
        <p:spPr>
          <a:xfrm rot="8619392" flipH="1">
            <a:off x="6527975" y="2252538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5" name="Isosceles Triangle 5"/>
          <p:cNvSpPr/>
          <p:nvPr/>
        </p:nvSpPr>
        <p:spPr>
          <a:xfrm rot="12638559">
            <a:off x="5490841" y="2932094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6" name="Isosceles Triangle 5"/>
          <p:cNvSpPr/>
          <p:nvPr/>
        </p:nvSpPr>
        <p:spPr>
          <a:xfrm rot="2741641">
            <a:off x="5123320" y="3555813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7" name="Isosceles Triangle 10"/>
          <p:cNvSpPr/>
          <p:nvPr/>
        </p:nvSpPr>
        <p:spPr>
          <a:xfrm rot="6424164">
            <a:off x="5766009" y="3109259"/>
            <a:ext cx="108611" cy="1152425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04" h="1416557">
                <a:moveTo>
                  <a:pt x="9855" y="1416557"/>
                </a:moveTo>
                <a:cubicBezTo>
                  <a:pt x="55392" y="1000209"/>
                  <a:pt x="-92400" y="448623"/>
                  <a:pt x="110441" y="0"/>
                </a:cubicBezTo>
                <a:cubicBezTo>
                  <a:pt x="-27706" y="424248"/>
                  <a:pt x="123935" y="987704"/>
                  <a:pt x="133504" y="1404052"/>
                </a:cubicBezTo>
                <a:lnTo>
                  <a:pt x="9855" y="1416557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28" name="Group 727"/>
          <p:cNvGrpSpPr/>
          <p:nvPr/>
        </p:nvGrpSpPr>
        <p:grpSpPr>
          <a:xfrm rot="19820434">
            <a:off x="5624345" y="3310724"/>
            <a:ext cx="1181198" cy="726828"/>
            <a:chOff x="4792934" y="3623085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40" name="Isosceles Triangle 5"/>
            <p:cNvSpPr/>
            <p:nvPr/>
          </p:nvSpPr>
          <p:spPr>
            <a:xfrm rot="18461619">
              <a:off x="5072189" y="3343830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41" name="Isosceles Triangle 10"/>
            <p:cNvSpPr/>
            <p:nvPr/>
          </p:nvSpPr>
          <p:spPr>
            <a:xfrm rot="7720352" flipH="1">
              <a:off x="5366392" y="3413398"/>
              <a:ext cx="76463" cy="1177154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29" name="Group 728"/>
          <p:cNvGrpSpPr/>
          <p:nvPr/>
        </p:nvGrpSpPr>
        <p:grpSpPr>
          <a:xfrm rot="19820434">
            <a:off x="6124722" y="3796661"/>
            <a:ext cx="577889" cy="1238255"/>
            <a:chOff x="4393909" y="3600445"/>
            <a:chExt cx="710339" cy="1522059"/>
          </a:xfrm>
        </p:grpSpPr>
        <p:sp>
          <p:nvSpPr>
            <p:cNvPr id="738" name="Isosceles Triangle 4"/>
            <p:cNvSpPr/>
            <p:nvPr/>
          </p:nvSpPr>
          <p:spPr>
            <a:xfrm rot="451764">
              <a:off x="4393909" y="3600445"/>
              <a:ext cx="710339" cy="152205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39" name="Isosceles Triangle 10"/>
            <p:cNvSpPr/>
            <p:nvPr/>
          </p:nvSpPr>
          <p:spPr>
            <a:xfrm rot="11558783" flipH="1">
              <a:off x="4793996" y="3630381"/>
              <a:ext cx="46687" cy="1014673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30" name="Group 729"/>
          <p:cNvGrpSpPr/>
          <p:nvPr/>
        </p:nvGrpSpPr>
        <p:grpSpPr>
          <a:xfrm rot="19820434">
            <a:off x="5600086" y="3698045"/>
            <a:ext cx="523366" cy="899302"/>
            <a:chOff x="3998169" y="3199605"/>
            <a:chExt cx="643320" cy="1105419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36" name="Isosceles Triangle 4"/>
            <p:cNvSpPr/>
            <p:nvPr/>
          </p:nvSpPr>
          <p:spPr>
            <a:xfrm rot="1500922">
              <a:off x="3998169" y="3199605"/>
              <a:ext cx="643320" cy="110541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37" name="Isosceles Triangle 10"/>
            <p:cNvSpPr/>
            <p:nvPr/>
          </p:nvSpPr>
          <p:spPr>
            <a:xfrm rot="11558783" flipH="1">
              <a:off x="4294270" y="3258987"/>
              <a:ext cx="2387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31" name="Group 730"/>
          <p:cNvGrpSpPr/>
          <p:nvPr/>
        </p:nvGrpSpPr>
        <p:grpSpPr>
          <a:xfrm rot="19820434">
            <a:off x="5840990" y="3001493"/>
            <a:ext cx="1181198" cy="726828"/>
            <a:chOff x="4678660" y="2816069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34" name="Isosceles Triangle 5"/>
            <p:cNvSpPr/>
            <p:nvPr/>
          </p:nvSpPr>
          <p:spPr>
            <a:xfrm rot="16522389">
              <a:off x="4957915" y="2536814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35" name="Isosceles Triangle 10"/>
            <p:cNvSpPr/>
            <p:nvPr/>
          </p:nvSpPr>
          <p:spPr>
            <a:xfrm rot="6359160">
              <a:off x="5018398" y="2820334"/>
              <a:ext cx="2554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732" name="Isosceles Triangle 10"/>
          <p:cNvSpPr/>
          <p:nvPr/>
        </p:nvSpPr>
        <p:spPr>
          <a:xfrm rot="2399850">
            <a:off x="5642828" y="3124245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33" name="Isosceles Triangle 10"/>
          <p:cNvSpPr/>
          <p:nvPr/>
        </p:nvSpPr>
        <p:spPr>
          <a:xfrm rot="11996001" flipH="1">
            <a:off x="5383227" y="3613243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6" name="Isosceles Triangle 5"/>
          <p:cNvSpPr/>
          <p:nvPr/>
        </p:nvSpPr>
        <p:spPr>
          <a:xfrm rot="8730946">
            <a:off x="2895879" y="2769807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7" name="Isosceles Triangle 5"/>
          <p:cNvSpPr/>
          <p:nvPr/>
        </p:nvSpPr>
        <p:spPr>
          <a:xfrm rot="20434028">
            <a:off x="3307158" y="3365580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8" name="Isosceles Triangle 10"/>
          <p:cNvSpPr/>
          <p:nvPr/>
        </p:nvSpPr>
        <p:spPr>
          <a:xfrm rot="2516551">
            <a:off x="3466509" y="2618794"/>
            <a:ext cx="108611" cy="1152425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04" h="1416557">
                <a:moveTo>
                  <a:pt x="9855" y="1416557"/>
                </a:moveTo>
                <a:cubicBezTo>
                  <a:pt x="55392" y="1000209"/>
                  <a:pt x="-92400" y="448623"/>
                  <a:pt x="110441" y="0"/>
                </a:cubicBezTo>
                <a:cubicBezTo>
                  <a:pt x="-27706" y="424248"/>
                  <a:pt x="123935" y="987704"/>
                  <a:pt x="133504" y="1404052"/>
                </a:cubicBezTo>
                <a:lnTo>
                  <a:pt x="9855" y="1416557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09" name="Group 708"/>
          <p:cNvGrpSpPr/>
          <p:nvPr/>
        </p:nvGrpSpPr>
        <p:grpSpPr>
          <a:xfrm rot="15912821">
            <a:off x="3542985" y="1994759"/>
            <a:ext cx="1181198" cy="726828"/>
            <a:chOff x="4792934" y="3623085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21" name="Isosceles Triangle 5"/>
            <p:cNvSpPr/>
            <p:nvPr/>
          </p:nvSpPr>
          <p:spPr>
            <a:xfrm rot="18461619">
              <a:off x="5072189" y="3343830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22" name="Isosceles Triangle 10"/>
            <p:cNvSpPr/>
            <p:nvPr/>
          </p:nvSpPr>
          <p:spPr>
            <a:xfrm rot="7720352" flipH="1">
              <a:off x="5366392" y="3413398"/>
              <a:ext cx="76463" cy="1177154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10" name="Group 709"/>
          <p:cNvGrpSpPr/>
          <p:nvPr/>
        </p:nvGrpSpPr>
        <p:grpSpPr>
          <a:xfrm rot="15912821">
            <a:off x="4144014" y="2344740"/>
            <a:ext cx="577889" cy="1238255"/>
            <a:chOff x="4393909" y="3600445"/>
            <a:chExt cx="710339" cy="1522059"/>
          </a:xfrm>
        </p:grpSpPr>
        <p:sp>
          <p:nvSpPr>
            <p:cNvPr id="719" name="Isosceles Triangle 4"/>
            <p:cNvSpPr/>
            <p:nvPr/>
          </p:nvSpPr>
          <p:spPr>
            <a:xfrm rot="451764">
              <a:off x="4393909" y="3600445"/>
              <a:ext cx="710339" cy="152205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20" name="Isosceles Triangle 10"/>
            <p:cNvSpPr/>
            <p:nvPr/>
          </p:nvSpPr>
          <p:spPr>
            <a:xfrm rot="11558783" flipH="1">
              <a:off x="4793996" y="3630381"/>
              <a:ext cx="46687" cy="1014673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11" name="Group 710"/>
          <p:cNvGrpSpPr/>
          <p:nvPr/>
        </p:nvGrpSpPr>
        <p:grpSpPr>
          <a:xfrm rot="15912821">
            <a:off x="3695917" y="2902159"/>
            <a:ext cx="523366" cy="899302"/>
            <a:chOff x="3998169" y="3199605"/>
            <a:chExt cx="643320" cy="1105419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17" name="Isosceles Triangle 4"/>
            <p:cNvSpPr/>
            <p:nvPr/>
          </p:nvSpPr>
          <p:spPr>
            <a:xfrm rot="1500922">
              <a:off x="3998169" y="3199605"/>
              <a:ext cx="643320" cy="110541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18" name="Isosceles Triangle 10"/>
            <p:cNvSpPr/>
            <p:nvPr/>
          </p:nvSpPr>
          <p:spPr>
            <a:xfrm rot="11558783" flipH="1">
              <a:off x="4294270" y="3258987"/>
              <a:ext cx="2387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712" name="Group 711"/>
          <p:cNvGrpSpPr/>
          <p:nvPr/>
        </p:nvGrpSpPr>
        <p:grpSpPr>
          <a:xfrm rot="15912821">
            <a:off x="2896493" y="2142182"/>
            <a:ext cx="1181198" cy="726828"/>
            <a:chOff x="4678660" y="2816069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15" name="Isosceles Triangle 5"/>
            <p:cNvSpPr/>
            <p:nvPr/>
          </p:nvSpPr>
          <p:spPr>
            <a:xfrm rot="16522389">
              <a:off x="4957915" y="2536814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16" name="Isosceles Triangle 10"/>
            <p:cNvSpPr/>
            <p:nvPr/>
          </p:nvSpPr>
          <p:spPr>
            <a:xfrm rot="6359160">
              <a:off x="5018398" y="2820334"/>
              <a:ext cx="2554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713" name="Isosceles Triangle 10"/>
          <p:cNvSpPr/>
          <p:nvPr/>
        </p:nvSpPr>
        <p:spPr>
          <a:xfrm rot="20092237">
            <a:off x="3113995" y="2934069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4" name="Isosceles Triangle 10"/>
          <p:cNvSpPr/>
          <p:nvPr/>
        </p:nvSpPr>
        <p:spPr>
          <a:xfrm rot="8088388" flipH="1">
            <a:off x="3448443" y="3375270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8" name="Isosceles Triangle 5"/>
          <p:cNvSpPr/>
          <p:nvPr/>
        </p:nvSpPr>
        <p:spPr>
          <a:xfrm rot="2190286">
            <a:off x="1535236" y="2755251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9" name="Isosceles Triangle 5"/>
          <p:cNvSpPr/>
          <p:nvPr/>
        </p:nvSpPr>
        <p:spPr>
          <a:xfrm rot="13893368">
            <a:off x="1964538" y="2172332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0" name="Isosceles Triangle 10"/>
          <p:cNvSpPr/>
          <p:nvPr/>
        </p:nvSpPr>
        <p:spPr>
          <a:xfrm rot="17575891">
            <a:off x="1632944" y="2132499"/>
            <a:ext cx="108611" cy="1152426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04" h="1416557">
                <a:moveTo>
                  <a:pt x="9855" y="1416557"/>
                </a:moveTo>
                <a:cubicBezTo>
                  <a:pt x="55392" y="1000209"/>
                  <a:pt x="-92400" y="448623"/>
                  <a:pt x="110441" y="0"/>
                </a:cubicBezTo>
                <a:cubicBezTo>
                  <a:pt x="-27706" y="424248"/>
                  <a:pt x="123935" y="987704"/>
                  <a:pt x="133504" y="1404052"/>
                </a:cubicBezTo>
                <a:lnTo>
                  <a:pt x="9855" y="1416557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691" name="Group 690"/>
          <p:cNvGrpSpPr/>
          <p:nvPr/>
        </p:nvGrpSpPr>
        <p:grpSpPr>
          <a:xfrm rot="9372161">
            <a:off x="105853" y="2038546"/>
            <a:ext cx="1181198" cy="726828"/>
            <a:chOff x="4792934" y="3623085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703" name="Isosceles Triangle 5"/>
            <p:cNvSpPr/>
            <p:nvPr/>
          </p:nvSpPr>
          <p:spPr>
            <a:xfrm rot="18461619">
              <a:off x="5072189" y="3343830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04" name="Isosceles Triangle 10"/>
            <p:cNvSpPr/>
            <p:nvPr/>
          </p:nvSpPr>
          <p:spPr>
            <a:xfrm rot="7720352" flipH="1">
              <a:off x="5366392" y="3413398"/>
              <a:ext cx="76463" cy="1177154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92" name="Group 691"/>
          <p:cNvGrpSpPr/>
          <p:nvPr/>
        </p:nvGrpSpPr>
        <p:grpSpPr>
          <a:xfrm rot="9372161">
            <a:off x="882644" y="1302483"/>
            <a:ext cx="577889" cy="1238255"/>
            <a:chOff x="4393909" y="3600445"/>
            <a:chExt cx="710339" cy="1522059"/>
          </a:xfrm>
        </p:grpSpPr>
        <p:sp>
          <p:nvSpPr>
            <p:cNvPr id="701" name="Isosceles Triangle 4"/>
            <p:cNvSpPr/>
            <p:nvPr/>
          </p:nvSpPr>
          <p:spPr>
            <a:xfrm rot="451764">
              <a:off x="4393909" y="3600445"/>
              <a:ext cx="710339" cy="152205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02" name="Isosceles Triangle 10"/>
            <p:cNvSpPr/>
            <p:nvPr/>
          </p:nvSpPr>
          <p:spPr>
            <a:xfrm rot="11558783" flipH="1">
              <a:off x="4793996" y="3630381"/>
              <a:ext cx="46687" cy="1014673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93" name="Group 692"/>
          <p:cNvGrpSpPr/>
          <p:nvPr/>
        </p:nvGrpSpPr>
        <p:grpSpPr>
          <a:xfrm rot="9372161">
            <a:off x="1431536" y="1795019"/>
            <a:ext cx="523366" cy="899302"/>
            <a:chOff x="3998169" y="3199605"/>
            <a:chExt cx="643320" cy="1105419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699" name="Isosceles Triangle 4"/>
            <p:cNvSpPr/>
            <p:nvPr/>
          </p:nvSpPr>
          <p:spPr>
            <a:xfrm rot="1500922">
              <a:off x="3998169" y="3199605"/>
              <a:ext cx="643320" cy="110541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00" name="Isosceles Triangle 10"/>
            <p:cNvSpPr/>
            <p:nvPr/>
          </p:nvSpPr>
          <p:spPr>
            <a:xfrm rot="11558783" flipH="1">
              <a:off x="4294270" y="3258987"/>
              <a:ext cx="2387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94" name="Group 693"/>
          <p:cNvGrpSpPr/>
          <p:nvPr/>
        </p:nvGrpSpPr>
        <p:grpSpPr>
          <a:xfrm rot="9372161">
            <a:off x="455830" y="2601751"/>
            <a:ext cx="1181197" cy="726828"/>
            <a:chOff x="4678660" y="2816069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697" name="Isosceles Triangle 5"/>
            <p:cNvSpPr/>
            <p:nvPr/>
          </p:nvSpPr>
          <p:spPr>
            <a:xfrm rot="16522389">
              <a:off x="4957915" y="2536814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98" name="Isosceles Triangle 10"/>
            <p:cNvSpPr/>
            <p:nvPr/>
          </p:nvSpPr>
          <p:spPr>
            <a:xfrm rot="6359160">
              <a:off x="5018398" y="2820334"/>
              <a:ext cx="2554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695" name="Isosceles Triangle 10"/>
          <p:cNvSpPr/>
          <p:nvPr/>
        </p:nvSpPr>
        <p:spPr>
          <a:xfrm rot="13551577">
            <a:off x="1716342" y="2817459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6" name="Isosceles Triangle 10"/>
          <p:cNvSpPr/>
          <p:nvPr/>
        </p:nvSpPr>
        <p:spPr>
          <a:xfrm rot="1547728" flipH="1">
            <a:off x="2024531" y="2357532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0" name="Isosceles Triangle 5"/>
          <p:cNvSpPr/>
          <p:nvPr/>
        </p:nvSpPr>
        <p:spPr>
          <a:xfrm rot="5424019">
            <a:off x="1809041" y="2661163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1" name="Isosceles Triangle 5"/>
          <p:cNvSpPr/>
          <p:nvPr/>
        </p:nvSpPr>
        <p:spPr>
          <a:xfrm rot="17127101">
            <a:off x="2532977" y="2664526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2" name="Isosceles Triangle 10"/>
          <p:cNvSpPr/>
          <p:nvPr/>
        </p:nvSpPr>
        <p:spPr>
          <a:xfrm rot="20809624">
            <a:off x="2261596" y="2149413"/>
            <a:ext cx="108611" cy="1152425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04" h="1416557">
                <a:moveTo>
                  <a:pt x="9855" y="1416557"/>
                </a:moveTo>
                <a:cubicBezTo>
                  <a:pt x="55392" y="1000209"/>
                  <a:pt x="-92400" y="448623"/>
                  <a:pt x="110441" y="0"/>
                </a:cubicBezTo>
                <a:cubicBezTo>
                  <a:pt x="-27706" y="424248"/>
                  <a:pt x="123935" y="987704"/>
                  <a:pt x="133504" y="1404052"/>
                </a:cubicBezTo>
                <a:lnTo>
                  <a:pt x="9855" y="1416557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673" name="Group 672"/>
          <p:cNvGrpSpPr/>
          <p:nvPr/>
        </p:nvGrpSpPr>
        <p:grpSpPr>
          <a:xfrm rot="12605894">
            <a:off x="1389302" y="1380946"/>
            <a:ext cx="1181198" cy="726828"/>
            <a:chOff x="4792934" y="3623085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685" name="Isosceles Triangle 5"/>
            <p:cNvSpPr/>
            <p:nvPr/>
          </p:nvSpPr>
          <p:spPr>
            <a:xfrm rot="18461619">
              <a:off x="5072189" y="3343830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86" name="Isosceles Triangle 10"/>
            <p:cNvSpPr/>
            <p:nvPr/>
          </p:nvSpPr>
          <p:spPr>
            <a:xfrm rot="7720352" flipH="1">
              <a:off x="5366392" y="3413398"/>
              <a:ext cx="76463" cy="1177154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74" name="Group 673"/>
          <p:cNvGrpSpPr/>
          <p:nvPr/>
        </p:nvGrpSpPr>
        <p:grpSpPr>
          <a:xfrm rot="12605894">
            <a:off x="2359032" y="1226067"/>
            <a:ext cx="577889" cy="1238255"/>
            <a:chOff x="4393909" y="3600445"/>
            <a:chExt cx="710339" cy="1522059"/>
          </a:xfrm>
        </p:grpSpPr>
        <p:sp>
          <p:nvSpPr>
            <p:cNvPr id="683" name="Isosceles Triangle 4"/>
            <p:cNvSpPr/>
            <p:nvPr/>
          </p:nvSpPr>
          <p:spPr>
            <a:xfrm rot="451764">
              <a:off x="4393909" y="3600445"/>
              <a:ext cx="710339" cy="152205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84" name="Isosceles Triangle 10"/>
            <p:cNvSpPr/>
            <p:nvPr/>
          </p:nvSpPr>
          <p:spPr>
            <a:xfrm rot="11558783" flipH="1">
              <a:off x="4793996" y="3630381"/>
              <a:ext cx="46687" cy="1014673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75" name="Group 674"/>
          <p:cNvGrpSpPr/>
          <p:nvPr/>
        </p:nvGrpSpPr>
        <p:grpSpPr>
          <a:xfrm rot="12605894">
            <a:off x="2432656" y="2007357"/>
            <a:ext cx="523366" cy="899302"/>
            <a:chOff x="3998169" y="3199605"/>
            <a:chExt cx="643320" cy="1105419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681" name="Isosceles Triangle 4"/>
            <p:cNvSpPr/>
            <p:nvPr/>
          </p:nvSpPr>
          <p:spPr>
            <a:xfrm rot="1500922">
              <a:off x="3998169" y="3199605"/>
              <a:ext cx="643320" cy="110541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82" name="Isosceles Triangle 10"/>
            <p:cNvSpPr/>
            <p:nvPr/>
          </p:nvSpPr>
          <p:spPr>
            <a:xfrm rot="11558783" flipH="1">
              <a:off x="4294270" y="3258987"/>
              <a:ext cx="2387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76" name="Group 675"/>
          <p:cNvGrpSpPr/>
          <p:nvPr/>
        </p:nvGrpSpPr>
        <p:grpSpPr>
          <a:xfrm rot="12605894">
            <a:off x="1140489" y="1995583"/>
            <a:ext cx="1181199" cy="726828"/>
            <a:chOff x="4678660" y="2816069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679" name="Isosceles Triangle 5"/>
            <p:cNvSpPr/>
            <p:nvPr/>
          </p:nvSpPr>
          <p:spPr>
            <a:xfrm rot="16522389">
              <a:off x="4957915" y="2536814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80" name="Isosceles Triangle 10"/>
            <p:cNvSpPr/>
            <p:nvPr/>
          </p:nvSpPr>
          <p:spPr>
            <a:xfrm rot="6359160">
              <a:off x="5018398" y="2820334"/>
              <a:ext cx="2554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677" name="Isosceles Triangle 10"/>
          <p:cNvSpPr/>
          <p:nvPr/>
        </p:nvSpPr>
        <p:spPr>
          <a:xfrm rot="16785310">
            <a:off x="2034690" y="2764201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8" name="Isosceles Triangle 10"/>
          <p:cNvSpPr/>
          <p:nvPr/>
        </p:nvSpPr>
        <p:spPr>
          <a:xfrm rot="4781461" flipH="1">
            <a:off x="2587888" y="2742184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67" name="Isosceles Triangle 5"/>
          <p:cNvSpPr/>
          <p:nvPr/>
        </p:nvSpPr>
        <p:spPr>
          <a:xfrm rot="15950236">
            <a:off x="3328969" y="4220479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68" name="Isosceles Triangle 5"/>
          <p:cNvSpPr/>
          <p:nvPr/>
        </p:nvSpPr>
        <p:spPr>
          <a:xfrm rot="6053318">
            <a:off x="2607059" y="4274721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69" name="Isosceles Triangle 10"/>
          <p:cNvSpPr/>
          <p:nvPr/>
        </p:nvSpPr>
        <p:spPr>
          <a:xfrm rot="9735841">
            <a:off x="3232591" y="4317598"/>
            <a:ext cx="108611" cy="1152425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04" h="1416557">
                <a:moveTo>
                  <a:pt x="9855" y="1416557"/>
                </a:moveTo>
                <a:cubicBezTo>
                  <a:pt x="55392" y="1000209"/>
                  <a:pt x="-92400" y="448623"/>
                  <a:pt x="110441" y="0"/>
                </a:cubicBezTo>
                <a:cubicBezTo>
                  <a:pt x="-27706" y="424248"/>
                  <a:pt x="123935" y="987704"/>
                  <a:pt x="133504" y="1404052"/>
                </a:cubicBezTo>
                <a:lnTo>
                  <a:pt x="9855" y="1416557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370" name="Group 369"/>
          <p:cNvGrpSpPr/>
          <p:nvPr/>
        </p:nvGrpSpPr>
        <p:grpSpPr>
          <a:xfrm rot="1532111">
            <a:off x="3109296" y="5481820"/>
            <a:ext cx="1181198" cy="726828"/>
            <a:chOff x="4792934" y="3623085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82" name="Isosceles Triangle 5"/>
            <p:cNvSpPr/>
            <p:nvPr/>
          </p:nvSpPr>
          <p:spPr>
            <a:xfrm rot="18461619">
              <a:off x="5072189" y="3343830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83" name="Isosceles Triangle 10"/>
            <p:cNvSpPr/>
            <p:nvPr/>
          </p:nvSpPr>
          <p:spPr>
            <a:xfrm rot="7720352" flipH="1">
              <a:off x="5366392" y="3413398"/>
              <a:ext cx="76463" cy="1177154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71" name="Group 370"/>
          <p:cNvGrpSpPr/>
          <p:nvPr/>
        </p:nvGrpSpPr>
        <p:grpSpPr>
          <a:xfrm rot="1532111">
            <a:off x="2736972" y="5178741"/>
            <a:ext cx="577889" cy="1238255"/>
            <a:chOff x="4393909" y="3600445"/>
            <a:chExt cx="710339" cy="1522059"/>
          </a:xfrm>
        </p:grpSpPr>
        <p:sp>
          <p:nvSpPr>
            <p:cNvPr id="380" name="Isosceles Triangle 4"/>
            <p:cNvSpPr/>
            <p:nvPr/>
          </p:nvSpPr>
          <p:spPr>
            <a:xfrm rot="451764">
              <a:off x="4393909" y="3600445"/>
              <a:ext cx="710339" cy="152205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81" name="Isosceles Triangle 10"/>
            <p:cNvSpPr/>
            <p:nvPr/>
          </p:nvSpPr>
          <p:spPr>
            <a:xfrm rot="11558783" flipH="1">
              <a:off x="4793996" y="3630381"/>
              <a:ext cx="46687" cy="1014673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72" name="Group 371"/>
          <p:cNvGrpSpPr/>
          <p:nvPr/>
        </p:nvGrpSpPr>
        <p:grpSpPr>
          <a:xfrm rot="1532111">
            <a:off x="2669344" y="4742032"/>
            <a:ext cx="523366" cy="899302"/>
            <a:chOff x="3998169" y="3199605"/>
            <a:chExt cx="643320" cy="1105419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78" name="Isosceles Triangle 4"/>
            <p:cNvSpPr/>
            <p:nvPr/>
          </p:nvSpPr>
          <p:spPr>
            <a:xfrm rot="1500922">
              <a:off x="3998169" y="3199605"/>
              <a:ext cx="643320" cy="110541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79" name="Isosceles Triangle 10"/>
            <p:cNvSpPr/>
            <p:nvPr/>
          </p:nvSpPr>
          <p:spPr>
            <a:xfrm rot="11558783" flipH="1">
              <a:off x="4294270" y="3258987"/>
              <a:ext cx="2387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73" name="Group 372"/>
          <p:cNvGrpSpPr/>
          <p:nvPr/>
        </p:nvGrpSpPr>
        <p:grpSpPr>
          <a:xfrm rot="1532111">
            <a:off x="3308422" y="4849336"/>
            <a:ext cx="1181197" cy="726828"/>
            <a:chOff x="4678660" y="2816069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76" name="Isosceles Triangle 5"/>
            <p:cNvSpPr/>
            <p:nvPr/>
          </p:nvSpPr>
          <p:spPr>
            <a:xfrm rot="16522389">
              <a:off x="4957915" y="2536814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77" name="Isosceles Triangle 10"/>
            <p:cNvSpPr/>
            <p:nvPr/>
          </p:nvSpPr>
          <p:spPr>
            <a:xfrm rot="6359160">
              <a:off x="5018398" y="2820334"/>
              <a:ext cx="2554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74" name="Isosceles Triangle 10"/>
          <p:cNvSpPr/>
          <p:nvPr/>
        </p:nvSpPr>
        <p:spPr>
          <a:xfrm rot="5711527">
            <a:off x="3431822" y="4375199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75" name="Isosceles Triangle 10"/>
          <p:cNvSpPr/>
          <p:nvPr/>
        </p:nvSpPr>
        <p:spPr>
          <a:xfrm rot="15307678" flipH="1">
            <a:off x="2882128" y="4441156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49" name="Isosceles Triangle 5"/>
          <p:cNvSpPr/>
          <p:nvPr/>
        </p:nvSpPr>
        <p:spPr>
          <a:xfrm rot="12638559">
            <a:off x="3570791" y="2975725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50" name="Isosceles Triangle 5"/>
          <p:cNvSpPr/>
          <p:nvPr/>
        </p:nvSpPr>
        <p:spPr>
          <a:xfrm rot="2741641">
            <a:off x="3203270" y="3599444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51" name="Isosceles Triangle 10"/>
          <p:cNvSpPr/>
          <p:nvPr/>
        </p:nvSpPr>
        <p:spPr>
          <a:xfrm rot="6424164">
            <a:off x="3845959" y="3152890"/>
            <a:ext cx="108611" cy="1152425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04" h="1416557">
                <a:moveTo>
                  <a:pt x="9855" y="1416557"/>
                </a:moveTo>
                <a:cubicBezTo>
                  <a:pt x="55392" y="1000209"/>
                  <a:pt x="-92400" y="448623"/>
                  <a:pt x="110441" y="0"/>
                </a:cubicBezTo>
                <a:cubicBezTo>
                  <a:pt x="-27706" y="424248"/>
                  <a:pt x="123935" y="987704"/>
                  <a:pt x="133504" y="1404052"/>
                </a:cubicBezTo>
                <a:lnTo>
                  <a:pt x="9855" y="1416557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352" name="Group 351"/>
          <p:cNvGrpSpPr/>
          <p:nvPr/>
        </p:nvGrpSpPr>
        <p:grpSpPr>
          <a:xfrm rot="19820434">
            <a:off x="4326610" y="3569640"/>
            <a:ext cx="1181198" cy="726828"/>
            <a:chOff x="4792934" y="3623085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64" name="Isosceles Triangle 5"/>
            <p:cNvSpPr/>
            <p:nvPr/>
          </p:nvSpPr>
          <p:spPr>
            <a:xfrm rot="18461619">
              <a:off x="5072189" y="3343830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65" name="Isosceles Triangle 10"/>
            <p:cNvSpPr/>
            <p:nvPr/>
          </p:nvSpPr>
          <p:spPr>
            <a:xfrm rot="7720352" flipH="1">
              <a:off x="5366392" y="3413398"/>
              <a:ext cx="76463" cy="1177154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53" name="Group 352"/>
          <p:cNvGrpSpPr/>
          <p:nvPr/>
        </p:nvGrpSpPr>
        <p:grpSpPr>
          <a:xfrm rot="19820434">
            <a:off x="4204672" y="3840292"/>
            <a:ext cx="577889" cy="1238255"/>
            <a:chOff x="4393909" y="3600445"/>
            <a:chExt cx="710339" cy="1522059"/>
          </a:xfrm>
        </p:grpSpPr>
        <p:sp>
          <p:nvSpPr>
            <p:cNvPr id="362" name="Isosceles Triangle 4"/>
            <p:cNvSpPr/>
            <p:nvPr/>
          </p:nvSpPr>
          <p:spPr>
            <a:xfrm rot="451764">
              <a:off x="4393909" y="3600445"/>
              <a:ext cx="710339" cy="152205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63" name="Isosceles Triangle 10"/>
            <p:cNvSpPr/>
            <p:nvPr/>
          </p:nvSpPr>
          <p:spPr>
            <a:xfrm rot="11558783" flipH="1">
              <a:off x="4793996" y="3630381"/>
              <a:ext cx="46687" cy="1014673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54" name="Group 353"/>
          <p:cNvGrpSpPr/>
          <p:nvPr/>
        </p:nvGrpSpPr>
        <p:grpSpPr>
          <a:xfrm rot="19820434">
            <a:off x="3680036" y="3741676"/>
            <a:ext cx="523366" cy="899302"/>
            <a:chOff x="3998169" y="3199605"/>
            <a:chExt cx="643320" cy="1105419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60" name="Isosceles Triangle 4"/>
            <p:cNvSpPr/>
            <p:nvPr/>
          </p:nvSpPr>
          <p:spPr>
            <a:xfrm rot="1500922">
              <a:off x="3998169" y="3199605"/>
              <a:ext cx="643320" cy="110541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61" name="Isosceles Triangle 10"/>
            <p:cNvSpPr/>
            <p:nvPr/>
          </p:nvSpPr>
          <p:spPr>
            <a:xfrm rot="11558783" flipH="1">
              <a:off x="4294270" y="3258987"/>
              <a:ext cx="2387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55" name="Group 354"/>
          <p:cNvGrpSpPr/>
          <p:nvPr/>
        </p:nvGrpSpPr>
        <p:grpSpPr>
          <a:xfrm rot="19820434">
            <a:off x="3920940" y="3045124"/>
            <a:ext cx="1181198" cy="726828"/>
            <a:chOff x="4678660" y="2816069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58" name="Isosceles Triangle 5"/>
            <p:cNvSpPr/>
            <p:nvPr/>
          </p:nvSpPr>
          <p:spPr>
            <a:xfrm rot="16522389">
              <a:off x="4957915" y="2536814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59" name="Isosceles Triangle 10"/>
            <p:cNvSpPr/>
            <p:nvPr/>
          </p:nvSpPr>
          <p:spPr>
            <a:xfrm rot="6359160">
              <a:off x="5018398" y="2820334"/>
              <a:ext cx="2554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56" name="Isosceles Triangle 10"/>
          <p:cNvSpPr/>
          <p:nvPr/>
        </p:nvSpPr>
        <p:spPr>
          <a:xfrm rot="2399850">
            <a:off x="3722778" y="3167876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57" name="Isosceles Triangle 10"/>
          <p:cNvSpPr/>
          <p:nvPr/>
        </p:nvSpPr>
        <p:spPr>
          <a:xfrm rot="11996001" flipH="1">
            <a:off x="3463177" y="3656874"/>
            <a:ext cx="114086" cy="463057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31" name="Isosceles Triangle 5"/>
          <p:cNvSpPr/>
          <p:nvPr/>
        </p:nvSpPr>
        <p:spPr>
          <a:xfrm rot="17562635">
            <a:off x="3076851" y="4279425"/>
            <a:ext cx="273131" cy="443877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32" name="Isosceles Triangle 5"/>
          <p:cNvSpPr/>
          <p:nvPr/>
        </p:nvSpPr>
        <p:spPr>
          <a:xfrm rot="7665717">
            <a:off x="2662397" y="4107106"/>
            <a:ext cx="273131" cy="443877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33" name="Isosceles Triangle 10"/>
          <p:cNvSpPr/>
          <p:nvPr/>
        </p:nvSpPr>
        <p:spPr>
          <a:xfrm rot="11348240">
            <a:off x="2946277" y="4245003"/>
            <a:ext cx="67339" cy="714510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04" h="1416557">
                <a:moveTo>
                  <a:pt x="9855" y="1416557"/>
                </a:moveTo>
                <a:cubicBezTo>
                  <a:pt x="55392" y="1000209"/>
                  <a:pt x="-92400" y="448623"/>
                  <a:pt x="110441" y="0"/>
                </a:cubicBezTo>
                <a:cubicBezTo>
                  <a:pt x="-27706" y="424248"/>
                  <a:pt x="123935" y="987704"/>
                  <a:pt x="133504" y="1404052"/>
                </a:cubicBezTo>
                <a:lnTo>
                  <a:pt x="9855" y="1416557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334" name="Group 333"/>
          <p:cNvGrpSpPr/>
          <p:nvPr/>
        </p:nvGrpSpPr>
        <p:grpSpPr>
          <a:xfrm rot="3144510">
            <a:off x="2575539" y="5018869"/>
            <a:ext cx="732349" cy="450638"/>
            <a:chOff x="4792934" y="3623085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46" name="Isosceles Triangle 5"/>
            <p:cNvSpPr/>
            <p:nvPr/>
          </p:nvSpPr>
          <p:spPr>
            <a:xfrm rot="18461619">
              <a:off x="5072189" y="3343830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47" name="Isosceles Triangle 10"/>
            <p:cNvSpPr/>
            <p:nvPr/>
          </p:nvSpPr>
          <p:spPr>
            <a:xfrm rot="7720352" flipH="1">
              <a:off x="5366392" y="3413398"/>
              <a:ext cx="76463" cy="1177154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35" name="Group 334"/>
          <p:cNvGrpSpPr/>
          <p:nvPr/>
        </p:nvGrpSpPr>
        <p:grpSpPr>
          <a:xfrm rot="3144510">
            <a:off x="2403098" y="4645243"/>
            <a:ext cx="358294" cy="767725"/>
            <a:chOff x="4393909" y="3600445"/>
            <a:chExt cx="710339" cy="1522059"/>
          </a:xfrm>
        </p:grpSpPr>
        <p:sp>
          <p:nvSpPr>
            <p:cNvPr id="344" name="Isosceles Triangle 4"/>
            <p:cNvSpPr/>
            <p:nvPr/>
          </p:nvSpPr>
          <p:spPr>
            <a:xfrm rot="451764">
              <a:off x="4393909" y="3600445"/>
              <a:ext cx="710339" cy="152205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45" name="Isosceles Triangle 10"/>
            <p:cNvSpPr/>
            <p:nvPr/>
          </p:nvSpPr>
          <p:spPr>
            <a:xfrm rot="11558783" flipH="1">
              <a:off x="4793996" y="3630381"/>
              <a:ext cx="46687" cy="1014673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36" name="Group 335"/>
          <p:cNvGrpSpPr/>
          <p:nvPr/>
        </p:nvGrpSpPr>
        <p:grpSpPr>
          <a:xfrm rot="3144510">
            <a:off x="2537407" y="4388476"/>
            <a:ext cx="324490" cy="557572"/>
            <a:chOff x="3998169" y="3199605"/>
            <a:chExt cx="643320" cy="1105419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42" name="Isosceles Triangle 4"/>
            <p:cNvSpPr/>
            <p:nvPr/>
          </p:nvSpPr>
          <p:spPr>
            <a:xfrm rot="1500922">
              <a:off x="3998169" y="3199605"/>
              <a:ext cx="643320" cy="110541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43" name="Isosceles Triangle 10"/>
            <p:cNvSpPr/>
            <p:nvPr/>
          </p:nvSpPr>
          <p:spPr>
            <a:xfrm rot="11558783" flipH="1">
              <a:off x="4294270" y="3258987"/>
              <a:ext cx="2387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37" name="Group 336"/>
          <p:cNvGrpSpPr/>
          <p:nvPr/>
        </p:nvGrpSpPr>
        <p:grpSpPr>
          <a:xfrm rot="3144510">
            <a:off x="2862923" y="4724879"/>
            <a:ext cx="732349" cy="450638"/>
            <a:chOff x="4678660" y="2816069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40" name="Isosceles Triangle 5"/>
            <p:cNvSpPr/>
            <p:nvPr/>
          </p:nvSpPr>
          <p:spPr>
            <a:xfrm rot="16522389">
              <a:off x="4957915" y="2536814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41" name="Isosceles Triangle 10"/>
            <p:cNvSpPr/>
            <p:nvPr/>
          </p:nvSpPr>
          <p:spPr>
            <a:xfrm rot="6359160">
              <a:off x="5018398" y="2820334"/>
              <a:ext cx="2554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38" name="Isosceles Triangle 10"/>
          <p:cNvSpPr/>
          <p:nvPr/>
        </p:nvSpPr>
        <p:spPr>
          <a:xfrm rot="7323926">
            <a:off x="3136735" y="4356536"/>
            <a:ext cx="70734" cy="287098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39" name="Isosceles Triangle 10"/>
          <p:cNvSpPr/>
          <p:nvPr/>
        </p:nvSpPr>
        <p:spPr>
          <a:xfrm rot="16920077" flipH="1">
            <a:off x="2814243" y="4238960"/>
            <a:ext cx="70734" cy="287098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13" name="Isosceles Triangle 5"/>
          <p:cNvSpPr/>
          <p:nvPr/>
        </p:nvSpPr>
        <p:spPr>
          <a:xfrm rot="2291076">
            <a:off x="2269172" y="3792908"/>
            <a:ext cx="469554" cy="763092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14" name="Isosceles Triangle 5"/>
          <p:cNvSpPr/>
          <p:nvPr/>
        </p:nvSpPr>
        <p:spPr>
          <a:xfrm rot="13994158">
            <a:off x="2744777" y="3185265"/>
            <a:ext cx="469554" cy="763092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15" name="Isosceles Triangle 10"/>
          <p:cNvSpPr/>
          <p:nvPr/>
        </p:nvSpPr>
        <p:spPr>
          <a:xfrm rot="17676681">
            <a:off x="2385988" y="3127180"/>
            <a:ext cx="115767" cy="1228352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04" h="1416557">
                <a:moveTo>
                  <a:pt x="9855" y="1416557"/>
                </a:moveTo>
                <a:cubicBezTo>
                  <a:pt x="55392" y="1000209"/>
                  <a:pt x="-92400" y="448623"/>
                  <a:pt x="110441" y="0"/>
                </a:cubicBezTo>
                <a:cubicBezTo>
                  <a:pt x="-27706" y="424248"/>
                  <a:pt x="123935" y="987704"/>
                  <a:pt x="133504" y="1404052"/>
                </a:cubicBezTo>
                <a:lnTo>
                  <a:pt x="9855" y="1416557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316" name="Group 315"/>
          <p:cNvGrpSpPr/>
          <p:nvPr/>
        </p:nvGrpSpPr>
        <p:grpSpPr>
          <a:xfrm rot="9472951">
            <a:off x="768324" y="2996219"/>
            <a:ext cx="1259021" cy="774715"/>
            <a:chOff x="4792934" y="3623085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28" name="Isosceles Triangle 5"/>
            <p:cNvSpPr/>
            <p:nvPr/>
          </p:nvSpPr>
          <p:spPr>
            <a:xfrm rot="18461619">
              <a:off x="5072189" y="3343830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29" name="Isosceles Triangle 10"/>
            <p:cNvSpPr/>
            <p:nvPr/>
          </p:nvSpPr>
          <p:spPr>
            <a:xfrm rot="7720352" flipH="1">
              <a:off x="5366392" y="3413398"/>
              <a:ext cx="76463" cy="1177154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17" name="Group 316"/>
          <p:cNvGrpSpPr/>
          <p:nvPr/>
        </p:nvGrpSpPr>
        <p:grpSpPr>
          <a:xfrm rot="9472951">
            <a:off x="1611086" y="2226727"/>
            <a:ext cx="615963" cy="1319838"/>
            <a:chOff x="4393909" y="3600445"/>
            <a:chExt cx="710339" cy="1522059"/>
          </a:xfrm>
        </p:grpSpPr>
        <p:sp>
          <p:nvSpPr>
            <p:cNvPr id="326" name="Isosceles Triangle 4"/>
            <p:cNvSpPr/>
            <p:nvPr/>
          </p:nvSpPr>
          <p:spPr>
            <a:xfrm rot="451764">
              <a:off x="4393909" y="3600445"/>
              <a:ext cx="710339" cy="152205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27" name="Isosceles Triangle 10"/>
            <p:cNvSpPr/>
            <p:nvPr/>
          </p:nvSpPr>
          <p:spPr>
            <a:xfrm rot="11558783" flipH="1">
              <a:off x="4793996" y="3630381"/>
              <a:ext cx="46687" cy="1014673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18" name="Group 317"/>
          <p:cNvGrpSpPr/>
          <p:nvPr/>
        </p:nvGrpSpPr>
        <p:grpSpPr>
          <a:xfrm rot="9472951">
            <a:off x="2185809" y="2767863"/>
            <a:ext cx="557848" cy="958552"/>
            <a:chOff x="3998169" y="3199605"/>
            <a:chExt cx="643320" cy="1105419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24" name="Isosceles Triangle 4"/>
            <p:cNvSpPr/>
            <p:nvPr/>
          </p:nvSpPr>
          <p:spPr>
            <a:xfrm rot="1500922">
              <a:off x="3998169" y="3199605"/>
              <a:ext cx="643320" cy="110541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25" name="Isosceles Triangle 10"/>
            <p:cNvSpPr/>
            <p:nvPr/>
          </p:nvSpPr>
          <p:spPr>
            <a:xfrm rot="11558783" flipH="1">
              <a:off x="4294270" y="3258987"/>
              <a:ext cx="2387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19" name="Group 318"/>
          <p:cNvGrpSpPr/>
          <p:nvPr/>
        </p:nvGrpSpPr>
        <p:grpSpPr>
          <a:xfrm rot="9472951">
            <a:off x="1123601" y="3607208"/>
            <a:ext cx="1259021" cy="774715"/>
            <a:chOff x="4678660" y="2816069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22" name="Isosceles Triangle 5"/>
            <p:cNvSpPr/>
            <p:nvPr/>
          </p:nvSpPr>
          <p:spPr>
            <a:xfrm rot="16522389">
              <a:off x="4957915" y="2536814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23" name="Isosceles Triangle 10"/>
            <p:cNvSpPr/>
            <p:nvPr/>
          </p:nvSpPr>
          <p:spPr>
            <a:xfrm rot="6359160">
              <a:off x="5018398" y="2820334"/>
              <a:ext cx="2554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20" name="Isosceles Triangle 10"/>
          <p:cNvSpPr/>
          <p:nvPr/>
        </p:nvSpPr>
        <p:spPr>
          <a:xfrm rot="13652367">
            <a:off x="2464209" y="3859801"/>
            <a:ext cx="121602" cy="493565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21" name="Isosceles Triangle 10"/>
          <p:cNvSpPr/>
          <p:nvPr/>
        </p:nvSpPr>
        <p:spPr>
          <a:xfrm rot="1648518" flipH="1">
            <a:off x="2806938" y="3379423"/>
            <a:ext cx="121602" cy="493565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95" name="Isosceles Triangle 5"/>
          <p:cNvSpPr/>
          <p:nvPr/>
        </p:nvSpPr>
        <p:spPr>
          <a:xfrm rot="11354105">
            <a:off x="3091535" y="3446818"/>
            <a:ext cx="372001" cy="604555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96" name="Isosceles Triangle 5"/>
          <p:cNvSpPr/>
          <p:nvPr/>
        </p:nvSpPr>
        <p:spPr>
          <a:xfrm rot="1457187">
            <a:off x="2994840" y="4050451"/>
            <a:ext cx="372001" cy="604555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97" name="Isosceles Triangle 10"/>
          <p:cNvSpPr/>
          <p:nvPr/>
        </p:nvSpPr>
        <p:spPr>
          <a:xfrm rot="5139710">
            <a:off x="3439410" y="3539724"/>
            <a:ext cx="91715" cy="973154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04" h="1416557">
                <a:moveTo>
                  <a:pt x="9855" y="1416557"/>
                </a:moveTo>
                <a:cubicBezTo>
                  <a:pt x="55392" y="1000209"/>
                  <a:pt x="-92400" y="448623"/>
                  <a:pt x="110441" y="0"/>
                </a:cubicBezTo>
                <a:cubicBezTo>
                  <a:pt x="-27706" y="424248"/>
                  <a:pt x="123935" y="987704"/>
                  <a:pt x="133504" y="1404052"/>
                </a:cubicBezTo>
                <a:lnTo>
                  <a:pt x="9855" y="1416557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298" name="Group 297"/>
          <p:cNvGrpSpPr/>
          <p:nvPr/>
        </p:nvGrpSpPr>
        <p:grpSpPr>
          <a:xfrm rot="18535980">
            <a:off x="3848908" y="3566319"/>
            <a:ext cx="997452" cy="613763"/>
            <a:chOff x="4792934" y="3623085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10" name="Isosceles Triangle 5"/>
            <p:cNvSpPr/>
            <p:nvPr/>
          </p:nvSpPr>
          <p:spPr>
            <a:xfrm rot="18461619">
              <a:off x="5072189" y="3343830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11" name="Isosceles Triangle 10"/>
            <p:cNvSpPr/>
            <p:nvPr/>
          </p:nvSpPr>
          <p:spPr>
            <a:xfrm rot="7720352" flipH="1">
              <a:off x="5366392" y="3413398"/>
              <a:ext cx="76463" cy="1177154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99" name="Group 298"/>
          <p:cNvGrpSpPr/>
          <p:nvPr/>
        </p:nvGrpSpPr>
        <p:grpSpPr>
          <a:xfrm rot="18535980">
            <a:off x="3932854" y="3894763"/>
            <a:ext cx="487993" cy="1045633"/>
            <a:chOff x="4393909" y="3600445"/>
            <a:chExt cx="710339" cy="1522059"/>
          </a:xfrm>
        </p:grpSpPr>
        <p:sp>
          <p:nvSpPr>
            <p:cNvPr id="308" name="Isosceles Triangle 4"/>
            <p:cNvSpPr/>
            <p:nvPr/>
          </p:nvSpPr>
          <p:spPr>
            <a:xfrm rot="451764">
              <a:off x="4393909" y="3600445"/>
              <a:ext cx="710339" cy="152205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09" name="Isosceles Triangle 10"/>
            <p:cNvSpPr/>
            <p:nvPr/>
          </p:nvSpPr>
          <p:spPr>
            <a:xfrm rot="11558783" flipH="1">
              <a:off x="4793996" y="3630381"/>
              <a:ext cx="46687" cy="1014673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550" h="1398398">
                  <a:moveTo>
                    <a:pt x="23015" y="1394486"/>
                  </a:moveTo>
                  <a:cubicBezTo>
                    <a:pt x="68552" y="978138"/>
                    <a:pt x="-82252" y="469783"/>
                    <a:pt x="72550" y="0"/>
                  </a:cubicBezTo>
                  <a:cubicBezTo>
                    <a:pt x="-65597" y="424248"/>
                    <a:pt x="34250" y="982050"/>
                    <a:pt x="43819" y="1398398"/>
                  </a:cubicBezTo>
                  <a:lnTo>
                    <a:pt x="23015" y="1394486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00" name="Group 299"/>
          <p:cNvGrpSpPr/>
          <p:nvPr/>
        </p:nvGrpSpPr>
        <p:grpSpPr>
          <a:xfrm rot="18535980">
            <a:off x="3439352" y="3997214"/>
            <a:ext cx="441952" cy="759408"/>
            <a:chOff x="3998169" y="3199605"/>
            <a:chExt cx="643320" cy="1105419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06" name="Isosceles Triangle 4"/>
            <p:cNvSpPr/>
            <p:nvPr/>
          </p:nvSpPr>
          <p:spPr>
            <a:xfrm rot="1500922">
              <a:off x="3998169" y="3199605"/>
              <a:ext cx="643320" cy="1105419"/>
            </a:xfrm>
            <a:custGeom>
              <a:avLst/>
              <a:gdLst>
                <a:gd name="connsiteX0" fmla="*/ 0 w 931333"/>
                <a:gd name="connsiteY0" fmla="*/ 1270000 h 1270000"/>
                <a:gd name="connsiteX1" fmla="*/ 465667 w 931333"/>
                <a:gd name="connsiteY1" fmla="*/ 0 h 1270000"/>
                <a:gd name="connsiteX2" fmla="*/ 931333 w 931333"/>
                <a:gd name="connsiteY2" fmla="*/ 1270000 h 1270000"/>
                <a:gd name="connsiteX3" fmla="*/ 0 w 931333"/>
                <a:gd name="connsiteY3" fmla="*/ 1270000 h 1270000"/>
                <a:gd name="connsiteX0" fmla="*/ 0 w 677333"/>
                <a:gd name="connsiteY0" fmla="*/ 1329267 h 1329267"/>
                <a:gd name="connsiteX1" fmla="*/ 211667 w 677333"/>
                <a:gd name="connsiteY1" fmla="*/ 0 h 1329267"/>
                <a:gd name="connsiteX2" fmla="*/ 677333 w 677333"/>
                <a:gd name="connsiteY2" fmla="*/ 1270000 h 1329267"/>
                <a:gd name="connsiteX3" fmla="*/ 0 w 677333"/>
                <a:gd name="connsiteY3" fmla="*/ 1329267 h 1329267"/>
                <a:gd name="connsiteX0" fmla="*/ 0 w 677333"/>
                <a:gd name="connsiteY0" fmla="*/ 1329267 h 1580917"/>
                <a:gd name="connsiteX1" fmla="*/ 211667 w 677333"/>
                <a:gd name="connsiteY1" fmla="*/ 0 h 1580917"/>
                <a:gd name="connsiteX2" fmla="*/ 677333 w 677333"/>
                <a:gd name="connsiteY2" fmla="*/ 1270000 h 1580917"/>
                <a:gd name="connsiteX3" fmla="*/ 0 w 677333"/>
                <a:gd name="connsiteY3" fmla="*/ 1329267 h 1580917"/>
                <a:gd name="connsiteX0" fmla="*/ 0 w 482600"/>
                <a:gd name="connsiteY0" fmla="*/ 1329267 h 1580917"/>
                <a:gd name="connsiteX1" fmla="*/ 211667 w 482600"/>
                <a:gd name="connsiteY1" fmla="*/ 0 h 1580917"/>
                <a:gd name="connsiteX2" fmla="*/ 482600 w 482600"/>
                <a:gd name="connsiteY2" fmla="*/ 1270000 h 1580917"/>
                <a:gd name="connsiteX3" fmla="*/ 0 w 482600"/>
                <a:gd name="connsiteY3" fmla="*/ 1329267 h 1580917"/>
                <a:gd name="connsiteX0" fmla="*/ 0 w 502316"/>
                <a:gd name="connsiteY0" fmla="*/ 1329267 h 1635285"/>
                <a:gd name="connsiteX1" fmla="*/ 211667 w 502316"/>
                <a:gd name="connsiteY1" fmla="*/ 0 h 1635285"/>
                <a:gd name="connsiteX2" fmla="*/ 482600 w 502316"/>
                <a:gd name="connsiteY2" fmla="*/ 1270000 h 1635285"/>
                <a:gd name="connsiteX3" fmla="*/ 0 w 502316"/>
                <a:gd name="connsiteY3" fmla="*/ 1329267 h 1635285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0 w 525990"/>
                <a:gd name="connsiteY0" fmla="*/ 1329267 h 1589792"/>
                <a:gd name="connsiteX1" fmla="*/ 211667 w 525990"/>
                <a:gd name="connsiteY1" fmla="*/ 0 h 1589792"/>
                <a:gd name="connsiteX2" fmla="*/ 508000 w 525990"/>
                <a:gd name="connsiteY2" fmla="*/ 1109133 h 1589792"/>
                <a:gd name="connsiteX3" fmla="*/ 0 w 525990"/>
                <a:gd name="connsiteY3" fmla="*/ 1329267 h 1589792"/>
                <a:gd name="connsiteX0" fmla="*/ 173105 w 699095"/>
                <a:gd name="connsiteY0" fmla="*/ 1329267 h 1589792"/>
                <a:gd name="connsiteX1" fmla="*/ 384772 w 699095"/>
                <a:gd name="connsiteY1" fmla="*/ 0 h 1589792"/>
                <a:gd name="connsiteX2" fmla="*/ 681105 w 699095"/>
                <a:gd name="connsiteY2" fmla="*/ 1109133 h 1589792"/>
                <a:gd name="connsiteX3" fmla="*/ 173105 w 699095"/>
                <a:gd name="connsiteY3" fmla="*/ 1329267 h 1589792"/>
                <a:gd name="connsiteX0" fmla="*/ 190931 w 716921"/>
                <a:gd name="connsiteY0" fmla="*/ 1329267 h 1589792"/>
                <a:gd name="connsiteX1" fmla="*/ 402598 w 716921"/>
                <a:gd name="connsiteY1" fmla="*/ 0 h 1589792"/>
                <a:gd name="connsiteX2" fmla="*/ 698931 w 716921"/>
                <a:gd name="connsiteY2" fmla="*/ 1109133 h 1589792"/>
                <a:gd name="connsiteX3" fmla="*/ 190931 w 716921"/>
                <a:gd name="connsiteY3" fmla="*/ 1329267 h 1589792"/>
                <a:gd name="connsiteX0" fmla="*/ 183861 w 709851"/>
                <a:gd name="connsiteY0" fmla="*/ 1270001 h 1530526"/>
                <a:gd name="connsiteX1" fmla="*/ 429394 w 709851"/>
                <a:gd name="connsiteY1" fmla="*/ 0 h 1530526"/>
                <a:gd name="connsiteX2" fmla="*/ 691861 w 709851"/>
                <a:gd name="connsiteY2" fmla="*/ 1049867 h 1530526"/>
                <a:gd name="connsiteX3" fmla="*/ 183861 w 709851"/>
                <a:gd name="connsiteY3" fmla="*/ 1270001 h 1530526"/>
                <a:gd name="connsiteX0" fmla="*/ 190931 w 716921"/>
                <a:gd name="connsiteY0" fmla="*/ 1261534 h 1522059"/>
                <a:gd name="connsiteX1" fmla="*/ 402597 w 716921"/>
                <a:gd name="connsiteY1" fmla="*/ 0 h 1522059"/>
                <a:gd name="connsiteX2" fmla="*/ 698931 w 716921"/>
                <a:gd name="connsiteY2" fmla="*/ 1041400 h 1522059"/>
                <a:gd name="connsiteX3" fmla="*/ 190931 w 716921"/>
                <a:gd name="connsiteY3" fmla="*/ 1261534 h 1522059"/>
                <a:gd name="connsiteX0" fmla="*/ 175689 w 701679"/>
                <a:gd name="connsiteY0" fmla="*/ 1261534 h 1522059"/>
                <a:gd name="connsiteX1" fmla="*/ 463555 w 701679"/>
                <a:gd name="connsiteY1" fmla="*/ 0 h 1522059"/>
                <a:gd name="connsiteX2" fmla="*/ 683689 w 701679"/>
                <a:gd name="connsiteY2" fmla="*/ 1041400 h 1522059"/>
                <a:gd name="connsiteX3" fmla="*/ 175689 w 701679"/>
                <a:gd name="connsiteY3" fmla="*/ 1261534 h 1522059"/>
                <a:gd name="connsiteX0" fmla="*/ 184349 w 710339"/>
                <a:gd name="connsiteY0" fmla="*/ 1261534 h 1522059"/>
                <a:gd name="connsiteX1" fmla="*/ 472215 w 710339"/>
                <a:gd name="connsiteY1" fmla="*/ 0 h 1522059"/>
                <a:gd name="connsiteX2" fmla="*/ 692349 w 710339"/>
                <a:gd name="connsiteY2" fmla="*/ 1041400 h 1522059"/>
                <a:gd name="connsiteX3" fmla="*/ 184349 w 710339"/>
                <a:gd name="connsiteY3" fmla="*/ 1261534 h 15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39" h="1522059">
                  <a:moveTo>
                    <a:pt x="184349" y="1261534"/>
                  </a:moveTo>
                  <a:cubicBezTo>
                    <a:pt x="-278495" y="225778"/>
                    <a:pt x="249259" y="155222"/>
                    <a:pt x="472215" y="0"/>
                  </a:cubicBezTo>
                  <a:cubicBezTo>
                    <a:pt x="570993" y="369711"/>
                    <a:pt x="695171" y="400756"/>
                    <a:pt x="692349" y="1041400"/>
                  </a:cubicBezTo>
                  <a:cubicBezTo>
                    <a:pt x="771371" y="1289756"/>
                    <a:pt x="587927" y="1851378"/>
                    <a:pt x="184349" y="1261534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07" name="Isosceles Triangle 10"/>
            <p:cNvSpPr/>
            <p:nvPr/>
          </p:nvSpPr>
          <p:spPr>
            <a:xfrm rot="11558783" flipH="1">
              <a:off x="4294270" y="3258987"/>
              <a:ext cx="2387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01" name="Group 300"/>
          <p:cNvGrpSpPr/>
          <p:nvPr/>
        </p:nvGrpSpPr>
        <p:grpSpPr>
          <a:xfrm rot="18535980">
            <a:off x="3368311" y="3278991"/>
            <a:ext cx="997452" cy="613763"/>
            <a:chOff x="4678660" y="2816069"/>
            <a:chExt cx="1451925" cy="893415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304" name="Isosceles Triangle 5"/>
            <p:cNvSpPr/>
            <p:nvPr/>
          </p:nvSpPr>
          <p:spPr>
            <a:xfrm rot="16522389">
              <a:off x="4957915" y="2536814"/>
              <a:ext cx="893415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05" name="Isosceles Triangle 10"/>
            <p:cNvSpPr/>
            <p:nvPr/>
          </p:nvSpPr>
          <p:spPr>
            <a:xfrm rot="6359160">
              <a:off x="5018398" y="2820334"/>
              <a:ext cx="255457" cy="899497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350216 w 371020"/>
                <a:gd name="connsiteY0" fmla="*/ 1235753 h 1239665"/>
                <a:gd name="connsiteX1" fmla="*/ 28804 w 371020"/>
                <a:gd name="connsiteY1" fmla="*/ 0 h 1239665"/>
                <a:gd name="connsiteX2" fmla="*/ 371020 w 371020"/>
                <a:gd name="connsiteY2" fmla="*/ 1239665 h 1239665"/>
                <a:gd name="connsiteX3" fmla="*/ 350216 w 371020"/>
                <a:gd name="connsiteY3" fmla="*/ 1235753 h 12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020" h="1239665">
                  <a:moveTo>
                    <a:pt x="350216" y="1235753"/>
                  </a:moveTo>
                  <a:cubicBezTo>
                    <a:pt x="395753" y="819405"/>
                    <a:pt x="-125998" y="469783"/>
                    <a:pt x="28804" y="0"/>
                  </a:cubicBezTo>
                  <a:cubicBezTo>
                    <a:pt x="-109343" y="424248"/>
                    <a:pt x="361451" y="823317"/>
                    <a:pt x="371020" y="1239665"/>
                  </a:cubicBezTo>
                  <a:lnTo>
                    <a:pt x="350216" y="1235753"/>
                  </a:lnTo>
                  <a:close/>
                </a:path>
              </a:pathLst>
            </a:custGeom>
            <a:grpFill/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02" name="Isosceles Triangle 10"/>
          <p:cNvSpPr/>
          <p:nvPr/>
        </p:nvSpPr>
        <p:spPr>
          <a:xfrm rot="1115396">
            <a:off x="3240790" y="3608711"/>
            <a:ext cx="96339" cy="391024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03" name="Isosceles Triangle 10"/>
          <p:cNvSpPr/>
          <p:nvPr/>
        </p:nvSpPr>
        <p:spPr>
          <a:xfrm rot="10711547" flipH="1">
            <a:off x="3187416" y="4073171"/>
            <a:ext cx="96339" cy="391024"/>
          </a:xfrm>
          <a:custGeom>
            <a:avLst/>
            <a:gdLst>
              <a:gd name="connsiteX0" fmla="*/ 0 w 165317"/>
              <a:gd name="connsiteY0" fmla="*/ 1326554 h 1326554"/>
              <a:gd name="connsiteX1" fmla="*/ 82659 w 165317"/>
              <a:gd name="connsiteY1" fmla="*/ 0 h 1326554"/>
              <a:gd name="connsiteX2" fmla="*/ 165317 w 165317"/>
              <a:gd name="connsiteY2" fmla="*/ 1326554 h 1326554"/>
              <a:gd name="connsiteX3" fmla="*/ 0 w 165317"/>
              <a:gd name="connsiteY3" fmla="*/ 1326554 h 132655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65317"/>
              <a:gd name="connsiteY0" fmla="*/ 1249044 h 1249044"/>
              <a:gd name="connsiteX1" fmla="*/ 136611 w 165317"/>
              <a:gd name="connsiteY1" fmla="*/ 0 h 1249044"/>
              <a:gd name="connsiteX2" fmla="*/ 165317 w 165317"/>
              <a:gd name="connsiteY2" fmla="*/ 1249044 h 1249044"/>
              <a:gd name="connsiteX3" fmla="*/ 0 w 165317"/>
              <a:gd name="connsiteY3" fmla="*/ 1249044 h 1249044"/>
              <a:gd name="connsiteX0" fmla="*/ 0 w 159674"/>
              <a:gd name="connsiteY0" fmla="*/ 1249044 h 1404052"/>
              <a:gd name="connsiteX1" fmla="*/ 136611 w 159674"/>
              <a:gd name="connsiteY1" fmla="*/ 0 h 1404052"/>
              <a:gd name="connsiteX2" fmla="*/ 159674 w 159674"/>
              <a:gd name="connsiteY2" fmla="*/ 1404052 h 1404052"/>
              <a:gd name="connsiteX3" fmla="*/ 0 w 159674"/>
              <a:gd name="connsiteY3" fmla="*/ 1249044 h 1404052"/>
              <a:gd name="connsiteX0" fmla="*/ 9855 w 133504"/>
              <a:gd name="connsiteY0" fmla="*/ 1416557 h 1416557"/>
              <a:gd name="connsiteX1" fmla="*/ 110441 w 133504"/>
              <a:gd name="connsiteY1" fmla="*/ 0 h 1416557"/>
              <a:gd name="connsiteX2" fmla="*/ 133504 w 133504"/>
              <a:gd name="connsiteY2" fmla="*/ 1404052 h 1416557"/>
              <a:gd name="connsiteX3" fmla="*/ 9855 w 133504"/>
              <a:gd name="connsiteY3" fmla="*/ 1416557 h 1416557"/>
              <a:gd name="connsiteX0" fmla="*/ 43532 w 116130"/>
              <a:gd name="connsiteY0" fmla="*/ 1394486 h 1404051"/>
              <a:gd name="connsiteX1" fmla="*/ 93067 w 116130"/>
              <a:gd name="connsiteY1" fmla="*/ 0 h 1404051"/>
              <a:gd name="connsiteX2" fmla="*/ 116130 w 116130"/>
              <a:gd name="connsiteY2" fmla="*/ 1404052 h 1404051"/>
              <a:gd name="connsiteX3" fmla="*/ 43532 w 116130"/>
              <a:gd name="connsiteY3" fmla="*/ 1394486 h 1404051"/>
              <a:gd name="connsiteX0" fmla="*/ 43532 w 93067"/>
              <a:gd name="connsiteY0" fmla="*/ 1394486 h 1398398"/>
              <a:gd name="connsiteX1" fmla="*/ 93067 w 93067"/>
              <a:gd name="connsiteY1" fmla="*/ 0 h 1398398"/>
              <a:gd name="connsiteX2" fmla="*/ 64336 w 93067"/>
              <a:gd name="connsiteY2" fmla="*/ 1398398 h 1398398"/>
              <a:gd name="connsiteX3" fmla="*/ 43532 w 93067"/>
              <a:gd name="connsiteY3" fmla="*/ 1394486 h 1398398"/>
              <a:gd name="connsiteX0" fmla="*/ 23015 w 72550"/>
              <a:gd name="connsiteY0" fmla="*/ 1394486 h 1398398"/>
              <a:gd name="connsiteX1" fmla="*/ 72550 w 72550"/>
              <a:gd name="connsiteY1" fmla="*/ 0 h 1398398"/>
              <a:gd name="connsiteX2" fmla="*/ 43819 w 72550"/>
              <a:gd name="connsiteY2" fmla="*/ 1398398 h 1398398"/>
              <a:gd name="connsiteX3" fmla="*/ 23015 w 72550"/>
              <a:gd name="connsiteY3" fmla="*/ 1394486 h 1398398"/>
              <a:gd name="connsiteX0" fmla="*/ 350216 w 371020"/>
              <a:gd name="connsiteY0" fmla="*/ 1235753 h 1239665"/>
              <a:gd name="connsiteX1" fmla="*/ 28804 w 371020"/>
              <a:gd name="connsiteY1" fmla="*/ 0 h 1239665"/>
              <a:gd name="connsiteX2" fmla="*/ 371020 w 371020"/>
              <a:gd name="connsiteY2" fmla="*/ 1239665 h 1239665"/>
              <a:gd name="connsiteX3" fmla="*/ 350216 w 371020"/>
              <a:gd name="connsiteY3" fmla="*/ 1235753 h 1239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20" h="1239665">
                <a:moveTo>
                  <a:pt x="350216" y="1235753"/>
                </a:moveTo>
                <a:cubicBezTo>
                  <a:pt x="395753" y="819405"/>
                  <a:pt x="-125998" y="469783"/>
                  <a:pt x="28804" y="0"/>
                </a:cubicBezTo>
                <a:cubicBezTo>
                  <a:pt x="-109343" y="424248"/>
                  <a:pt x="361451" y="823317"/>
                  <a:pt x="371020" y="1239665"/>
                </a:cubicBezTo>
                <a:lnTo>
                  <a:pt x="350216" y="1235753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79" name="Group 178"/>
          <p:cNvGrpSpPr/>
          <p:nvPr/>
        </p:nvGrpSpPr>
        <p:grpSpPr>
          <a:xfrm rot="20088580">
            <a:off x="2844954" y="901043"/>
            <a:ext cx="1609407" cy="2125644"/>
            <a:chOff x="4071737" y="1045182"/>
            <a:chExt cx="2291126" cy="3026033"/>
          </a:xfrm>
        </p:grpSpPr>
        <p:sp>
          <p:nvSpPr>
            <p:cNvPr id="180" name="Isosceles Triangle 3"/>
            <p:cNvSpPr/>
            <p:nvPr/>
          </p:nvSpPr>
          <p:spPr>
            <a:xfrm rot="2142831" flipH="1">
              <a:off x="4304079" y="2114981"/>
              <a:ext cx="352470" cy="1956234"/>
            </a:xfrm>
            <a:custGeom>
              <a:avLst/>
              <a:gdLst>
                <a:gd name="connsiteX0" fmla="*/ 0 w 571317"/>
                <a:gd name="connsiteY0" fmla="*/ 1829818 h 1829818"/>
                <a:gd name="connsiteX1" fmla="*/ 285659 w 571317"/>
                <a:gd name="connsiteY1" fmla="*/ 0 h 1829818"/>
                <a:gd name="connsiteX2" fmla="*/ 571317 w 571317"/>
                <a:gd name="connsiteY2" fmla="*/ 1829818 h 1829818"/>
                <a:gd name="connsiteX3" fmla="*/ 0 w 571317"/>
                <a:gd name="connsiteY3" fmla="*/ 1829818 h 1829818"/>
                <a:gd name="connsiteX0" fmla="*/ 0 w 317237"/>
                <a:gd name="connsiteY0" fmla="*/ 1834615 h 1834615"/>
                <a:gd name="connsiteX1" fmla="*/ 31579 w 317237"/>
                <a:gd name="connsiteY1" fmla="*/ 0 h 1834615"/>
                <a:gd name="connsiteX2" fmla="*/ 317237 w 317237"/>
                <a:gd name="connsiteY2" fmla="*/ 1829818 h 1834615"/>
                <a:gd name="connsiteX3" fmla="*/ 0 w 317237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946391"/>
                <a:gd name="connsiteX1" fmla="*/ 31579 w 406735"/>
                <a:gd name="connsiteY1" fmla="*/ 0 h 1946391"/>
                <a:gd name="connsiteX2" fmla="*/ 317237 w 406735"/>
                <a:gd name="connsiteY2" fmla="*/ 1829818 h 1946391"/>
                <a:gd name="connsiteX3" fmla="*/ 0 w 406735"/>
                <a:gd name="connsiteY3" fmla="*/ 1834615 h 1946391"/>
                <a:gd name="connsiteX0" fmla="*/ 142700 w 375156"/>
                <a:gd name="connsiteY0" fmla="*/ 1869131 h 1956234"/>
                <a:gd name="connsiteX1" fmla="*/ 0 w 375156"/>
                <a:gd name="connsiteY1" fmla="*/ 0 h 1956234"/>
                <a:gd name="connsiteX2" fmla="*/ 285658 w 375156"/>
                <a:gd name="connsiteY2" fmla="*/ 1829818 h 1956234"/>
                <a:gd name="connsiteX3" fmla="*/ 142700 w 375156"/>
                <a:gd name="connsiteY3" fmla="*/ 1869131 h 1956234"/>
                <a:gd name="connsiteX0" fmla="*/ 142700 w 352470"/>
                <a:gd name="connsiteY0" fmla="*/ 1869131 h 1956234"/>
                <a:gd name="connsiteX1" fmla="*/ 0 w 352470"/>
                <a:gd name="connsiteY1" fmla="*/ 0 h 1956234"/>
                <a:gd name="connsiteX2" fmla="*/ 285658 w 352470"/>
                <a:gd name="connsiteY2" fmla="*/ 1829818 h 1956234"/>
                <a:gd name="connsiteX3" fmla="*/ 142700 w 352470"/>
                <a:gd name="connsiteY3" fmla="*/ 1869131 h 1956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2470" h="1956234">
                  <a:moveTo>
                    <a:pt x="142700" y="1869131"/>
                  </a:moveTo>
                  <a:cubicBezTo>
                    <a:pt x="153226" y="1257593"/>
                    <a:pt x="518684" y="697749"/>
                    <a:pt x="0" y="0"/>
                  </a:cubicBezTo>
                  <a:cubicBezTo>
                    <a:pt x="643020" y="565219"/>
                    <a:pt x="190439" y="1219879"/>
                    <a:pt x="285658" y="1829818"/>
                  </a:cubicBezTo>
                  <a:cubicBezTo>
                    <a:pt x="134064" y="2090094"/>
                    <a:pt x="248446" y="1867532"/>
                    <a:pt x="142700" y="186913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181" name="Group 180"/>
            <p:cNvGrpSpPr/>
            <p:nvPr/>
          </p:nvGrpSpPr>
          <p:grpSpPr>
            <a:xfrm>
              <a:off x="4071737" y="1045182"/>
              <a:ext cx="2291126" cy="2085156"/>
              <a:chOff x="1888099" y="1181204"/>
              <a:chExt cx="3682008" cy="3351000"/>
            </a:xfrm>
          </p:grpSpPr>
          <p:grpSp>
            <p:nvGrpSpPr>
              <p:cNvPr id="182" name="Group 181"/>
              <p:cNvGrpSpPr/>
              <p:nvPr/>
            </p:nvGrpSpPr>
            <p:grpSpPr>
              <a:xfrm>
                <a:off x="1888099" y="1181204"/>
                <a:ext cx="3682008" cy="3351000"/>
                <a:chOff x="716603" y="1090308"/>
                <a:chExt cx="3682008" cy="3351000"/>
              </a:xfrm>
            </p:grpSpPr>
            <p:sp>
              <p:nvSpPr>
                <p:cNvPr id="209" name="Isosceles Triangle 6"/>
                <p:cNvSpPr/>
                <p:nvPr/>
              </p:nvSpPr>
              <p:spPr>
                <a:xfrm rot="18619897">
                  <a:off x="2642297" y="2590840"/>
                  <a:ext cx="1227288" cy="224417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7288" h="2063311">
                      <a:moveTo>
                        <a:pt x="8147" y="1354908"/>
                      </a:moveTo>
                      <a:cubicBezTo>
                        <a:pt x="-75117" y="854805"/>
                        <a:pt x="508298" y="99657"/>
                        <a:pt x="465347" y="0"/>
                      </a:cubicBezTo>
                      <a:cubicBezTo>
                        <a:pt x="592902" y="541170"/>
                        <a:pt x="1139790" y="456163"/>
                        <a:pt x="1227288" y="1344727"/>
                      </a:cubicBezTo>
                      <a:cubicBezTo>
                        <a:pt x="1077089" y="2099594"/>
                        <a:pt x="452337" y="2482576"/>
                        <a:pt x="8147" y="1354908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10" name="Isosceles Triangle 6"/>
                <p:cNvSpPr/>
                <p:nvPr/>
              </p:nvSpPr>
              <p:spPr>
                <a:xfrm rot="2531749">
                  <a:off x="1308566" y="3071392"/>
                  <a:ext cx="1337674" cy="1369916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197068"/>
                    <a:gd name="connsiteY0" fmla="*/ 1354908 h 1913125"/>
                    <a:gd name="connsiteX1" fmla="*/ 467050 w 1197068"/>
                    <a:gd name="connsiteY1" fmla="*/ 0 h 1913125"/>
                    <a:gd name="connsiteX2" fmla="*/ 1197068 w 1197068"/>
                    <a:gd name="connsiteY2" fmla="*/ 920025 h 1913125"/>
                    <a:gd name="connsiteX3" fmla="*/ 9850 w 1197068"/>
                    <a:gd name="connsiteY3" fmla="*/ 1354908 h 1913125"/>
                    <a:gd name="connsiteX0" fmla="*/ 7971 w 1320090"/>
                    <a:gd name="connsiteY0" fmla="*/ 1375185 h 1927556"/>
                    <a:gd name="connsiteX1" fmla="*/ 590072 w 1320090"/>
                    <a:gd name="connsiteY1" fmla="*/ 0 h 1927556"/>
                    <a:gd name="connsiteX2" fmla="*/ 1320090 w 1320090"/>
                    <a:gd name="connsiteY2" fmla="*/ 920025 h 1927556"/>
                    <a:gd name="connsiteX3" fmla="*/ 7971 w 1320090"/>
                    <a:gd name="connsiteY3" fmla="*/ 1375185 h 1927556"/>
                    <a:gd name="connsiteX0" fmla="*/ 7971 w 1320090"/>
                    <a:gd name="connsiteY0" fmla="*/ 1375185 h 2057755"/>
                    <a:gd name="connsiteX1" fmla="*/ 590072 w 1320090"/>
                    <a:gd name="connsiteY1" fmla="*/ 0 h 2057755"/>
                    <a:gd name="connsiteX2" fmla="*/ 1320090 w 1320090"/>
                    <a:gd name="connsiteY2" fmla="*/ 920025 h 2057755"/>
                    <a:gd name="connsiteX3" fmla="*/ 7971 w 1320090"/>
                    <a:gd name="connsiteY3" fmla="*/ 1375185 h 2057755"/>
                    <a:gd name="connsiteX0" fmla="*/ 25555 w 1337674"/>
                    <a:gd name="connsiteY0" fmla="*/ 1375185 h 2057757"/>
                    <a:gd name="connsiteX1" fmla="*/ 607656 w 1337674"/>
                    <a:gd name="connsiteY1" fmla="*/ 0 h 2057757"/>
                    <a:gd name="connsiteX2" fmla="*/ 1337674 w 1337674"/>
                    <a:gd name="connsiteY2" fmla="*/ 920025 h 2057757"/>
                    <a:gd name="connsiteX3" fmla="*/ 25555 w 1337674"/>
                    <a:gd name="connsiteY3" fmla="*/ 1375185 h 2057757"/>
                    <a:gd name="connsiteX0" fmla="*/ 25555 w 1337674"/>
                    <a:gd name="connsiteY0" fmla="*/ 1375185 h 2057755"/>
                    <a:gd name="connsiteX1" fmla="*/ 607656 w 1337674"/>
                    <a:gd name="connsiteY1" fmla="*/ 0 h 2057755"/>
                    <a:gd name="connsiteX2" fmla="*/ 1337674 w 1337674"/>
                    <a:gd name="connsiteY2" fmla="*/ 920025 h 2057755"/>
                    <a:gd name="connsiteX3" fmla="*/ 25555 w 1337674"/>
                    <a:gd name="connsiteY3" fmla="*/ 1375185 h 2057755"/>
                    <a:gd name="connsiteX0" fmla="*/ 25555 w 1337674"/>
                    <a:gd name="connsiteY0" fmla="*/ 1375185 h 2057757"/>
                    <a:gd name="connsiteX1" fmla="*/ 607656 w 1337674"/>
                    <a:gd name="connsiteY1" fmla="*/ 0 h 2057757"/>
                    <a:gd name="connsiteX2" fmla="*/ 1337674 w 1337674"/>
                    <a:gd name="connsiteY2" fmla="*/ 920025 h 2057757"/>
                    <a:gd name="connsiteX3" fmla="*/ 25555 w 1337674"/>
                    <a:gd name="connsiteY3" fmla="*/ 1375185 h 2057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7674" h="2057757">
                      <a:moveTo>
                        <a:pt x="25555" y="1375185"/>
                      </a:moveTo>
                      <a:cubicBezTo>
                        <a:pt x="-138358" y="741460"/>
                        <a:pt x="537126" y="522609"/>
                        <a:pt x="607656" y="0"/>
                      </a:cubicBezTo>
                      <a:cubicBezTo>
                        <a:pt x="758612" y="351517"/>
                        <a:pt x="1250176" y="31461"/>
                        <a:pt x="1337674" y="920025"/>
                      </a:cubicBezTo>
                      <a:cubicBezTo>
                        <a:pt x="1187475" y="1674892"/>
                        <a:pt x="721729" y="2796411"/>
                        <a:pt x="25555" y="1375185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11" name="Isosceles Triangle 6"/>
                <p:cNvSpPr/>
                <p:nvPr/>
              </p:nvSpPr>
              <p:spPr>
                <a:xfrm rot="15667023">
                  <a:off x="2914798" y="1610008"/>
                  <a:ext cx="849364" cy="2118263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40595 w 849364"/>
                    <a:gd name="connsiteY0" fmla="*/ 1241424 h 2000391"/>
                    <a:gd name="connsiteX1" fmla="*/ 87423 w 849364"/>
                    <a:gd name="connsiteY1" fmla="*/ 0 h 2000391"/>
                    <a:gd name="connsiteX2" fmla="*/ 849364 w 849364"/>
                    <a:gd name="connsiteY2" fmla="*/ 1344727 h 2000391"/>
                    <a:gd name="connsiteX3" fmla="*/ 40595 w 849364"/>
                    <a:gd name="connsiteY3" fmla="*/ 1241424 h 2000391"/>
                    <a:gd name="connsiteX0" fmla="*/ 40595 w 849364"/>
                    <a:gd name="connsiteY0" fmla="*/ 1241424 h 2118263"/>
                    <a:gd name="connsiteX1" fmla="*/ 87423 w 849364"/>
                    <a:gd name="connsiteY1" fmla="*/ 0 h 2118263"/>
                    <a:gd name="connsiteX2" fmla="*/ 849364 w 849364"/>
                    <a:gd name="connsiteY2" fmla="*/ 1344727 h 2118263"/>
                    <a:gd name="connsiteX3" fmla="*/ 40595 w 849364"/>
                    <a:gd name="connsiteY3" fmla="*/ 1241424 h 2118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9364" h="2118263">
                      <a:moveTo>
                        <a:pt x="40595" y="1241424"/>
                      </a:moveTo>
                      <a:cubicBezTo>
                        <a:pt x="-42669" y="741321"/>
                        <a:pt x="16893" y="522609"/>
                        <a:pt x="87423" y="0"/>
                      </a:cubicBezTo>
                      <a:cubicBezTo>
                        <a:pt x="214978" y="541170"/>
                        <a:pt x="761866" y="456163"/>
                        <a:pt x="849364" y="1344727"/>
                      </a:cubicBezTo>
                      <a:cubicBezTo>
                        <a:pt x="699165" y="2099594"/>
                        <a:pt x="-84724" y="2663371"/>
                        <a:pt x="40595" y="1241424"/>
                      </a:cubicBezTo>
                      <a:close/>
                    </a:path>
                  </a:pathLst>
                </a:custGeom>
                <a:gradFill>
                  <a:gsLst>
                    <a:gs pos="9911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12" name="Isosceles Triangle 6"/>
                <p:cNvSpPr/>
                <p:nvPr/>
              </p:nvSpPr>
              <p:spPr>
                <a:xfrm rot="11387046">
                  <a:off x="1772590" y="1090308"/>
                  <a:ext cx="1228991" cy="2063311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8991" h="2063311">
                      <a:moveTo>
                        <a:pt x="9850" y="1354908"/>
                      </a:moveTo>
                      <a:cubicBezTo>
                        <a:pt x="-73414" y="854805"/>
                        <a:pt x="396520" y="522609"/>
                        <a:pt x="467050" y="0"/>
                      </a:cubicBezTo>
                      <a:cubicBezTo>
                        <a:pt x="594605" y="541170"/>
                        <a:pt x="1141493" y="456163"/>
                        <a:pt x="1228991" y="1344727"/>
                      </a:cubicBezTo>
                      <a:cubicBezTo>
                        <a:pt x="1078792" y="2099594"/>
                        <a:pt x="454040" y="2482576"/>
                        <a:pt x="9850" y="1354908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13" name="Isosceles Triangle 6"/>
                <p:cNvSpPr/>
                <p:nvPr/>
              </p:nvSpPr>
              <p:spPr>
                <a:xfrm rot="6980063">
                  <a:off x="1147004" y="1729153"/>
                  <a:ext cx="1007824" cy="1868625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865238"/>
                    <a:gd name="connsiteY0" fmla="*/ 1354908 h 2167221"/>
                    <a:gd name="connsiteX1" fmla="*/ 467050 w 865238"/>
                    <a:gd name="connsiteY1" fmla="*/ 0 h 2167221"/>
                    <a:gd name="connsiteX2" fmla="*/ 865238 w 865238"/>
                    <a:gd name="connsiteY2" fmla="*/ 1567362 h 2167221"/>
                    <a:gd name="connsiteX3" fmla="*/ 9850 w 865238"/>
                    <a:gd name="connsiteY3" fmla="*/ 1354908 h 2167221"/>
                    <a:gd name="connsiteX0" fmla="*/ 10392 w 838156"/>
                    <a:gd name="connsiteY0" fmla="*/ 1647579 h 2327157"/>
                    <a:gd name="connsiteX1" fmla="*/ 439968 w 838156"/>
                    <a:gd name="connsiteY1" fmla="*/ 0 h 2327157"/>
                    <a:gd name="connsiteX2" fmla="*/ 838156 w 838156"/>
                    <a:gd name="connsiteY2" fmla="*/ 1567362 h 2327157"/>
                    <a:gd name="connsiteX3" fmla="*/ 10392 w 838156"/>
                    <a:gd name="connsiteY3" fmla="*/ 1647579 h 2327157"/>
                    <a:gd name="connsiteX0" fmla="*/ 10392 w 838156"/>
                    <a:gd name="connsiteY0" fmla="*/ 1647579 h 2129648"/>
                    <a:gd name="connsiteX1" fmla="*/ 439968 w 838156"/>
                    <a:gd name="connsiteY1" fmla="*/ 0 h 2129648"/>
                    <a:gd name="connsiteX2" fmla="*/ 838156 w 838156"/>
                    <a:gd name="connsiteY2" fmla="*/ 1567362 h 2129648"/>
                    <a:gd name="connsiteX3" fmla="*/ 10392 w 838156"/>
                    <a:gd name="connsiteY3" fmla="*/ 1647579 h 2129648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72151"/>
                    <a:gd name="connsiteY0" fmla="*/ 1412543 h 1810596"/>
                    <a:gd name="connsiteX1" fmla="*/ 360672 w 872151"/>
                    <a:gd name="connsiteY1" fmla="*/ 0 h 1810596"/>
                    <a:gd name="connsiteX2" fmla="*/ 872151 w 872151"/>
                    <a:gd name="connsiteY2" fmla="*/ 1140128 h 1810596"/>
                    <a:gd name="connsiteX3" fmla="*/ 12391 w 872151"/>
                    <a:gd name="connsiteY3" fmla="*/ 1412543 h 1810596"/>
                    <a:gd name="connsiteX0" fmla="*/ 12391 w 872701"/>
                    <a:gd name="connsiteY0" fmla="*/ 1412543 h 2049864"/>
                    <a:gd name="connsiteX1" fmla="*/ 360672 w 872701"/>
                    <a:gd name="connsiteY1" fmla="*/ 0 h 2049864"/>
                    <a:gd name="connsiteX2" fmla="*/ 872151 w 872701"/>
                    <a:gd name="connsiteY2" fmla="*/ 1140128 h 2049864"/>
                    <a:gd name="connsiteX3" fmla="*/ 431129 w 872701"/>
                    <a:gd name="connsiteY3" fmla="*/ 2046128 h 2049864"/>
                    <a:gd name="connsiteX4" fmla="*/ 12391 w 872701"/>
                    <a:gd name="connsiteY4" fmla="*/ 1412543 h 2049864"/>
                    <a:gd name="connsiteX0" fmla="*/ 10595 w 942508"/>
                    <a:gd name="connsiteY0" fmla="*/ 1509371 h 2050977"/>
                    <a:gd name="connsiteX1" fmla="*/ 430479 w 942508"/>
                    <a:gd name="connsiteY1" fmla="*/ 0 h 2050977"/>
                    <a:gd name="connsiteX2" fmla="*/ 941958 w 942508"/>
                    <a:gd name="connsiteY2" fmla="*/ 1140128 h 2050977"/>
                    <a:gd name="connsiteX3" fmla="*/ 500936 w 942508"/>
                    <a:gd name="connsiteY3" fmla="*/ 2046128 h 2050977"/>
                    <a:gd name="connsiteX4" fmla="*/ 10595 w 942508"/>
                    <a:gd name="connsiteY4" fmla="*/ 1509371 h 2050977"/>
                    <a:gd name="connsiteX0" fmla="*/ 10595 w 788537"/>
                    <a:gd name="connsiteY0" fmla="*/ 1509371 h 2050977"/>
                    <a:gd name="connsiteX1" fmla="*/ 430479 w 788537"/>
                    <a:gd name="connsiteY1" fmla="*/ 0 h 2050977"/>
                    <a:gd name="connsiteX2" fmla="*/ 787493 w 788537"/>
                    <a:gd name="connsiteY2" fmla="*/ 1177445 h 2050977"/>
                    <a:gd name="connsiteX3" fmla="*/ 500936 w 788537"/>
                    <a:gd name="connsiteY3" fmla="*/ 2046128 h 2050977"/>
                    <a:gd name="connsiteX4" fmla="*/ 10595 w 788537"/>
                    <a:gd name="connsiteY4" fmla="*/ 1509371 h 2050977"/>
                    <a:gd name="connsiteX0" fmla="*/ 10595 w 898973"/>
                    <a:gd name="connsiteY0" fmla="*/ 1509371 h 2050977"/>
                    <a:gd name="connsiteX1" fmla="*/ 430479 w 898973"/>
                    <a:gd name="connsiteY1" fmla="*/ 0 h 2050977"/>
                    <a:gd name="connsiteX2" fmla="*/ 787493 w 898973"/>
                    <a:gd name="connsiteY2" fmla="*/ 1177445 h 2050977"/>
                    <a:gd name="connsiteX3" fmla="*/ 500936 w 898973"/>
                    <a:gd name="connsiteY3" fmla="*/ 2046128 h 2050977"/>
                    <a:gd name="connsiteX4" fmla="*/ 10595 w 898973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914477"/>
                    <a:gd name="connsiteY0" fmla="*/ 1509371 h 2050977"/>
                    <a:gd name="connsiteX1" fmla="*/ 430479 w 914477"/>
                    <a:gd name="connsiteY1" fmla="*/ 0 h 2050977"/>
                    <a:gd name="connsiteX2" fmla="*/ 830225 w 914477"/>
                    <a:gd name="connsiteY2" fmla="*/ 1043409 h 2050977"/>
                    <a:gd name="connsiteX3" fmla="*/ 500936 w 914477"/>
                    <a:gd name="connsiteY3" fmla="*/ 2046128 h 2050977"/>
                    <a:gd name="connsiteX4" fmla="*/ 10595 w 914477"/>
                    <a:gd name="connsiteY4" fmla="*/ 1509371 h 2050977"/>
                    <a:gd name="connsiteX0" fmla="*/ 10595 w 947475"/>
                    <a:gd name="connsiteY0" fmla="*/ 1509371 h 1998752"/>
                    <a:gd name="connsiteX1" fmla="*/ 430479 w 947475"/>
                    <a:gd name="connsiteY1" fmla="*/ 0 h 1998752"/>
                    <a:gd name="connsiteX2" fmla="*/ 830225 w 947475"/>
                    <a:gd name="connsiteY2" fmla="*/ 1043409 h 1998752"/>
                    <a:gd name="connsiteX3" fmla="*/ 693548 w 947475"/>
                    <a:gd name="connsiteY3" fmla="*/ 1992968 h 1998752"/>
                    <a:gd name="connsiteX4" fmla="*/ 10595 w 947475"/>
                    <a:gd name="connsiteY4" fmla="*/ 1509371 h 1998752"/>
                    <a:gd name="connsiteX0" fmla="*/ 12286 w 881208"/>
                    <a:gd name="connsiteY0" fmla="*/ 1543765 h 1999565"/>
                    <a:gd name="connsiteX1" fmla="*/ 364212 w 881208"/>
                    <a:gd name="connsiteY1" fmla="*/ 0 h 1999565"/>
                    <a:gd name="connsiteX2" fmla="*/ 763958 w 881208"/>
                    <a:gd name="connsiteY2" fmla="*/ 1043409 h 1999565"/>
                    <a:gd name="connsiteX3" fmla="*/ 627281 w 881208"/>
                    <a:gd name="connsiteY3" fmla="*/ 1992968 h 1999565"/>
                    <a:gd name="connsiteX4" fmla="*/ 12286 w 881208"/>
                    <a:gd name="connsiteY4" fmla="*/ 1543765 h 1999565"/>
                    <a:gd name="connsiteX0" fmla="*/ 13820 w 882742"/>
                    <a:gd name="connsiteY0" fmla="*/ 1474871 h 1930671"/>
                    <a:gd name="connsiteX1" fmla="*/ 318323 w 882742"/>
                    <a:gd name="connsiteY1" fmla="*/ 0 h 1930671"/>
                    <a:gd name="connsiteX2" fmla="*/ 765492 w 882742"/>
                    <a:gd name="connsiteY2" fmla="*/ 974515 h 1930671"/>
                    <a:gd name="connsiteX3" fmla="*/ 628815 w 882742"/>
                    <a:gd name="connsiteY3" fmla="*/ 1924074 h 1930671"/>
                    <a:gd name="connsiteX4" fmla="*/ 13820 w 882742"/>
                    <a:gd name="connsiteY4" fmla="*/ 1474871 h 1930671"/>
                    <a:gd name="connsiteX0" fmla="*/ 9237 w 1066046"/>
                    <a:gd name="connsiteY0" fmla="*/ 1523918 h 1932288"/>
                    <a:gd name="connsiteX1" fmla="*/ 501627 w 1066046"/>
                    <a:gd name="connsiteY1" fmla="*/ 0 h 1932288"/>
                    <a:gd name="connsiteX2" fmla="*/ 948796 w 1066046"/>
                    <a:gd name="connsiteY2" fmla="*/ 974515 h 1932288"/>
                    <a:gd name="connsiteX3" fmla="*/ 812119 w 1066046"/>
                    <a:gd name="connsiteY3" fmla="*/ 1924074 h 1932288"/>
                    <a:gd name="connsiteX4" fmla="*/ 9237 w 1066046"/>
                    <a:gd name="connsiteY4" fmla="*/ 1523918 h 1932288"/>
                    <a:gd name="connsiteX0" fmla="*/ 9237 w 1038018"/>
                    <a:gd name="connsiteY0" fmla="*/ 1523918 h 1906778"/>
                    <a:gd name="connsiteX1" fmla="*/ 501627 w 1038018"/>
                    <a:gd name="connsiteY1" fmla="*/ 0 h 1906778"/>
                    <a:gd name="connsiteX2" fmla="*/ 948796 w 1038018"/>
                    <a:gd name="connsiteY2" fmla="*/ 974515 h 1906778"/>
                    <a:gd name="connsiteX3" fmla="*/ 657119 w 1038018"/>
                    <a:gd name="connsiteY3" fmla="*/ 1897337 h 1906778"/>
                    <a:gd name="connsiteX4" fmla="*/ 9237 w 1038018"/>
                    <a:gd name="connsiteY4" fmla="*/ 1523918 h 1906778"/>
                    <a:gd name="connsiteX0" fmla="*/ 9237 w 1020056"/>
                    <a:gd name="connsiteY0" fmla="*/ 1523918 h 1863087"/>
                    <a:gd name="connsiteX1" fmla="*/ 501627 w 1020056"/>
                    <a:gd name="connsiteY1" fmla="*/ 0 h 1863087"/>
                    <a:gd name="connsiteX2" fmla="*/ 948796 w 1020056"/>
                    <a:gd name="connsiteY2" fmla="*/ 974515 h 1863087"/>
                    <a:gd name="connsiteX3" fmla="*/ 497329 w 1020056"/>
                    <a:gd name="connsiteY3" fmla="*/ 1850509 h 1863087"/>
                    <a:gd name="connsiteX4" fmla="*/ 9237 w 1020056"/>
                    <a:gd name="connsiteY4" fmla="*/ 1523918 h 1863087"/>
                    <a:gd name="connsiteX0" fmla="*/ 9237 w 915499"/>
                    <a:gd name="connsiteY0" fmla="*/ 1523918 h 1863087"/>
                    <a:gd name="connsiteX1" fmla="*/ 501627 w 915499"/>
                    <a:gd name="connsiteY1" fmla="*/ 0 h 1863087"/>
                    <a:gd name="connsiteX2" fmla="*/ 831903 w 915499"/>
                    <a:gd name="connsiteY2" fmla="*/ 1036358 h 1863087"/>
                    <a:gd name="connsiteX3" fmla="*/ 497329 w 915499"/>
                    <a:gd name="connsiteY3" fmla="*/ 1850509 h 1863087"/>
                    <a:gd name="connsiteX4" fmla="*/ 9237 w 915499"/>
                    <a:gd name="connsiteY4" fmla="*/ 1523918 h 1863087"/>
                    <a:gd name="connsiteX0" fmla="*/ 9371 w 915633"/>
                    <a:gd name="connsiteY0" fmla="*/ 1510816 h 1849985"/>
                    <a:gd name="connsiteX1" fmla="*/ 493704 w 915633"/>
                    <a:gd name="connsiteY1" fmla="*/ 0 h 1849985"/>
                    <a:gd name="connsiteX2" fmla="*/ 832037 w 915633"/>
                    <a:gd name="connsiteY2" fmla="*/ 1023256 h 1849985"/>
                    <a:gd name="connsiteX3" fmla="*/ 497463 w 915633"/>
                    <a:gd name="connsiteY3" fmla="*/ 1837407 h 1849985"/>
                    <a:gd name="connsiteX4" fmla="*/ 9371 w 915633"/>
                    <a:gd name="connsiteY4" fmla="*/ 1510816 h 1849985"/>
                    <a:gd name="connsiteX0" fmla="*/ 9371 w 915633"/>
                    <a:gd name="connsiteY0" fmla="*/ 1510816 h 1849985"/>
                    <a:gd name="connsiteX1" fmla="*/ 493704 w 915633"/>
                    <a:gd name="connsiteY1" fmla="*/ 0 h 1849985"/>
                    <a:gd name="connsiteX2" fmla="*/ 832037 w 915633"/>
                    <a:gd name="connsiteY2" fmla="*/ 1023256 h 1849985"/>
                    <a:gd name="connsiteX3" fmla="*/ 497463 w 915633"/>
                    <a:gd name="connsiteY3" fmla="*/ 1837407 h 1849985"/>
                    <a:gd name="connsiteX4" fmla="*/ 9371 w 915633"/>
                    <a:gd name="connsiteY4" fmla="*/ 1510816 h 1849985"/>
                    <a:gd name="connsiteX0" fmla="*/ 9371 w 891806"/>
                    <a:gd name="connsiteY0" fmla="*/ 1510816 h 1922668"/>
                    <a:gd name="connsiteX1" fmla="*/ 493704 w 891806"/>
                    <a:gd name="connsiteY1" fmla="*/ 0 h 1922668"/>
                    <a:gd name="connsiteX2" fmla="*/ 832037 w 891806"/>
                    <a:gd name="connsiteY2" fmla="*/ 1023256 h 1922668"/>
                    <a:gd name="connsiteX3" fmla="*/ 229497 w 891806"/>
                    <a:gd name="connsiteY3" fmla="*/ 1914598 h 1922668"/>
                    <a:gd name="connsiteX4" fmla="*/ 9371 w 891806"/>
                    <a:gd name="connsiteY4" fmla="*/ 1510816 h 1922668"/>
                    <a:gd name="connsiteX0" fmla="*/ 89707 w 972142"/>
                    <a:gd name="connsiteY0" fmla="*/ 1510816 h 1922668"/>
                    <a:gd name="connsiteX1" fmla="*/ 30416 w 972142"/>
                    <a:gd name="connsiteY1" fmla="*/ 1434054 h 1922668"/>
                    <a:gd name="connsiteX2" fmla="*/ 574040 w 972142"/>
                    <a:gd name="connsiteY2" fmla="*/ 0 h 1922668"/>
                    <a:gd name="connsiteX3" fmla="*/ 912373 w 972142"/>
                    <a:gd name="connsiteY3" fmla="*/ 1023256 h 1922668"/>
                    <a:gd name="connsiteX4" fmla="*/ 309833 w 972142"/>
                    <a:gd name="connsiteY4" fmla="*/ 1914598 h 1922668"/>
                    <a:gd name="connsiteX5" fmla="*/ 89707 w 972142"/>
                    <a:gd name="connsiteY5" fmla="*/ 1510816 h 1922668"/>
                    <a:gd name="connsiteX0" fmla="*/ 0 w 882435"/>
                    <a:gd name="connsiteY0" fmla="*/ 1510816 h 1922668"/>
                    <a:gd name="connsiteX1" fmla="*/ 484333 w 882435"/>
                    <a:gd name="connsiteY1" fmla="*/ 0 h 1922668"/>
                    <a:gd name="connsiteX2" fmla="*/ 822666 w 882435"/>
                    <a:gd name="connsiteY2" fmla="*/ 1023256 h 1922668"/>
                    <a:gd name="connsiteX3" fmla="*/ 220126 w 882435"/>
                    <a:gd name="connsiteY3" fmla="*/ 1914598 h 1922668"/>
                    <a:gd name="connsiteX4" fmla="*/ 0 w 882435"/>
                    <a:gd name="connsiteY4" fmla="*/ 1510816 h 1922668"/>
                    <a:gd name="connsiteX0" fmla="*/ 0 w 992224"/>
                    <a:gd name="connsiteY0" fmla="*/ 1430352 h 1925786"/>
                    <a:gd name="connsiteX1" fmla="*/ 593391 w 992224"/>
                    <a:gd name="connsiteY1" fmla="*/ 0 h 1925786"/>
                    <a:gd name="connsiteX2" fmla="*/ 931724 w 992224"/>
                    <a:gd name="connsiteY2" fmla="*/ 1023256 h 1925786"/>
                    <a:gd name="connsiteX3" fmla="*/ 329184 w 992224"/>
                    <a:gd name="connsiteY3" fmla="*/ 1914598 h 1925786"/>
                    <a:gd name="connsiteX4" fmla="*/ 0 w 992224"/>
                    <a:gd name="connsiteY4" fmla="*/ 1430352 h 1925786"/>
                    <a:gd name="connsiteX0" fmla="*/ 0 w 992224"/>
                    <a:gd name="connsiteY0" fmla="*/ 1430352 h 1925786"/>
                    <a:gd name="connsiteX1" fmla="*/ 593391 w 992224"/>
                    <a:gd name="connsiteY1" fmla="*/ 0 h 1925786"/>
                    <a:gd name="connsiteX2" fmla="*/ 931724 w 992224"/>
                    <a:gd name="connsiteY2" fmla="*/ 1023256 h 1925786"/>
                    <a:gd name="connsiteX3" fmla="*/ 329184 w 992224"/>
                    <a:gd name="connsiteY3" fmla="*/ 1914598 h 1925786"/>
                    <a:gd name="connsiteX4" fmla="*/ 0 w 992224"/>
                    <a:gd name="connsiteY4" fmla="*/ 1430352 h 1925786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37803 w 1030027"/>
                    <a:gd name="connsiteY0" fmla="*/ 1373996 h 1872356"/>
                    <a:gd name="connsiteX1" fmla="*/ 715448 w 1030027"/>
                    <a:gd name="connsiteY1" fmla="*/ 0 h 1872356"/>
                    <a:gd name="connsiteX2" fmla="*/ 969527 w 1030027"/>
                    <a:gd name="connsiteY2" fmla="*/ 966900 h 1872356"/>
                    <a:gd name="connsiteX3" fmla="*/ 366987 w 1030027"/>
                    <a:gd name="connsiteY3" fmla="*/ 1858242 h 1872356"/>
                    <a:gd name="connsiteX4" fmla="*/ 37803 w 1030027"/>
                    <a:gd name="connsiteY4" fmla="*/ 1373996 h 1872356"/>
                    <a:gd name="connsiteX0" fmla="*/ 30839 w 1143212"/>
                    <a:gd name="connsiteY0" fmla="*/ 1309500 h 1866820"/>
                    <a:gd name="connsiteX1" fmla="*/ 827387 w 1143212"/>
                    <a:gd name="connsiteY1" fmla="*/ 0 h 1866820"/>
                    <a:gd name="connsiteX2" fmla="*/ 1081466 w 1143212"/>
                    <a:gd name="connsiteY2" fmla="*/ 966900 h 1866820"/>
                    <a:gd name="connsiteX3" fmla="*/ 478926 w 1143212"/>
                    <a:gd name="connsiteY3" fmla="*/ 1858242 h 1866820"/>
                    <a:gd name="connsiteX4" fmla="*/ 30839 w 1143212"/>
                    <a:gd name="connsiteY4" fmla="*/ 1309500 h 1866820"/>
                    <a:gd name="connsiteX0" fmla="*/ 71029 w 1183402"/>
                    <a:gd name="connsiteY0" fmla="*/ 1309500 h 1866820"/>
                    <a:gd name="connsiteX1" fmla="*/ 867577 w 1183402"/>
                    <a:gd name="connsiteY1" fmla="*/ 0 h 1866820"/>
                    <a:gd name="connsiteX2" fmla="*/ 1121656 w 1183402"/>
                    <a:gd name="connsiteY2" fmla="*/ 966900 h 1866820"/>
                    <a:gd name="connsiteX3" fmla="*/ 519116 w 1183402"/>
                    <a:gd name="connsiteY3" fmla="*/ 1858242 h 1866820"/>
                    <a:gd name="connsiteX4" fmla="*/ 71029 w 1183402"/>
                    <a:gd name="connsiteY4" fmla="*/ 1309500 h 1866820"/>
                    <a:gd name="connsiteX0" fmla="*/ 30840 w 1143213"/>
                    <a:gd name="connsiteY0" fmla="*/ 1309500 h 1866820"/>
                    <a:gd name="connsiteX1" fmla="*/ 827388 w 1143213"/>
                    <a:gd name="connsiteY1" fmla="*/ 0 h 1866820"/>
                    <a:gd name="connsiteX2" fmla="*/ 1081467 w 1143213"/>
                    <a:gd name="connsiteY2" fmla="*/ 966900 h 1866820"/>
                    <a:gd name="connsiteX3" fmla="*/ 478927 w 1143213"/>
                    <a:gd name="connsiteY3" fmla="*/ 1858242 h 1866820"/>
                    <a:gd name="connsiteX4" fmla="*/ 30840 w 1143213"/>
                    <a:gd name="connsiteY4" fmla="*/ 1309500 h 1866820"/>
                    <a:gd name="connsiteX0" fmla="*/ 0 w 1112373"/>
                    <a:gd name="connsiteY0" fmla="*/ 1309500 h 1865529"/>
                    <a:gd name="connsiteX1" fmla="*/ 796548 w 1112373"/>
                    <a:gd name="connsiteY1" fmla="*/ 0 h 1865529"/>
                    <a:gd name="connsiteX2" fmla="*/ 1050627 w 1112373"/>
                    <a:gd name="connsiteY2" fmla="*/ 966900 h 1865529"/>
                    <a:gd name="connsiteX3" fmla="*/ 448087 w 1112373"/>
                    <a:gd name="connsiteY3" fmla="*/ 1858242 h 1865529"/>
                    <a:gd name="connsiteX4" fmla="*/ 0 w 1112373"/>
                    <a:gd name="connsiteY4" fmla="*/ 1309500 h 1865529"/>
                    <a:gd name="connsiteX0" fmla="*/ 0 w 842999"/>
                    <a:gd name="connsiteY0" fmla="*/ 1341679 h 1867555"/>
                    <a:gd name="connsiteX1" fmla="*/ 529904 w 842999"/>
                    <a:gd name="connsiteY1" fmla="*/ 0 h 1867555"/>
                    <a:gd name="connsiteX2" fmla="*/ 783983 w 842999"/>
                    <a:gd name="connsiteY2" fmla="*/ 966900 h 1867555"/>
                    <a:gd name="connsiteX3" fmla="*/ 181443 w 842999"/>
                    <a:gd name="connsiteY3" fmla="*/ 1858242 h 1867555"/>
                    <a:gd name="connsiteX4" fmla="*/ 0 w 842999"/>
                    <a:gd name="connsiteY4" fmla="*/ 1341679 h 1867555"/>
                    <a:gd name="connsiteX0" fmla="*/ 9513 w 852512"/>
                    <a:gd name="connsiteY0" fmla="*/ 1341679 h 1867555"/>
                    <a:gd name="connsiteX1" fmla="*/ 539417 w 852512"/>
                    <a:gd name="connsiteY1" fmla="*/ 0 h 1867555"/>
                    <a:gd name="connsiteX2" fmla="*/ 793496 w 852512"/>
                    <a:gd name="connsiteY2" fmla="*/ 966900 h 1867555"/>
                    <a:gd name="connsiteX3" fmla="*/ 190956 w 852512"/>
                    <a:gd name="connsiteY3" fmla="*/ 1858242 h 1867555"/>
                    <a:gd name="connsiteX4" fmla="*/ 9513 w 852512"/>
                    <a:gd name="connsiteY4" fmla="*/ 1341679 h 1867555"/>
                    <a:gd name="connsiteX0" fmla="*/ 7374 w 1007824"/>
                    <a:gd name="connsiteY0" fmla="*/ 1408644 h 1873249"/>
                    <a:gd name="connsiteX1" fmla="*/ 693161 w 1007824"/>
                    <a:gd name="connsiteY1" fmla="*/ 0 h 1873249"/>
                    <a:gd name="connsiteX2" fmla="*/ 947240 w 1007824"/>
                    <a:gd name="connsiteY2" fmla="*/ 966900 h 1873249"/>
                    <a:gd name="connsiteX3" fmla="*/ 344700 w 1007824"/>
                    <a:gd name="connsiteY3" fmla="*/ 1858242 h 1873249"/>
                    <a:gd name="connsiteX4" fmla="*/ 7374 w 1007824"/>
                    <a:gd name="connsiteY4" fmla="*/ 1408644 h 1873249"/>
                    <a:gd name="connsiteX0" fmla="*/ 7374 w 1007824"/>
                    <a:gd name="connsiteY0" fmla="*/ 1408644 h 1868625"/>
                    <a:gd name="connsiteX1" fmla="*/ 693161 w 1007824"/>
                    <a:gd name="connsiteY1" fmla="*/ 0 h 1868625"/>
                    <a:gd name="connsiteX2" fmla="*/ 947240 w 1007824"/>
                    <a:gd name="connsiteY2" fmla="*/ 966900 h 1868625"/>
                    <a:gd name="connsiteX3" fmla="*/ 344700 w 1007824"/>
                    <a:gd name="connsiteY3" fmla="*/ 1858242 h 1868625"/>
                    <a:gd name="connsiteX4" fmla="*/ 7374 w 1007824"/>
                    <a:gd name="connsiteY4" fmla="*/ 1408644 h 18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7824" h="1868625">
                      <a:moveTo>
                        <a:pt x="7374" y="1408644"/>
                      </a:moveTo>
                      <a:cubicBezTo>
                        <a:pt x="-74939" y="1108605"/>
                        <a:pt x="556050" y="81260"/>
                        <a:pt x="693161" y="0"/>
                      </a:cubicBezTo>
                      <a:cubicBezTo>
                        <a:pt x="833418" y="204589"/>
                        <a:pt x="534137" y="285128"/>
                        <a:pt x="947240" y="966900"/>
                      </a:cubicBezTo>
                      <a:cubicBezTo>
                        <a:pt x="1218250" y="1452952"/>
                        <a:pt x="501344" y="1784618"/>
                        <a:pt x="344700" y="1858242"/>
                      </a:cubicBezTo>
                      <a:cubicBezTo>
                        <a:pt x="188056" y="1931866"/>
                        <a:pt x="31268" y="1596322"/>
                        <a:pt x="7374" y="1408644"/>
                      </a:cubicBezTo>
                      <a:close/>
                    </a:path>
                  </a:pathLst>
                </a:custGeom>
                <a:gradFill>
                  <a:gsLst>
                    <a:gs pos="94690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183" name="Group 182"/>
              <p:cNvGrpSpPr/>
              <p:nvPr/>
            </p:nvGrpSpPr>
            <p:grpSpPr>
              <a:xfrm rot="774803">
                <a:off x="3384797" y="2013632"/>
                <a:ext cx="721317" cy="1492806"/>
                <a:chOff x="2190652" y="1669979"/>
                <a:chExt cx="842364" cy="1743320"/>
              </a:xfrm>
            </p:grpSpPr>
            <p:grpSp>
              <p:nvGrpSpPr>
                <p:cNvPr id="184" name="Group 183"/>
                <p:cNvGrpSpPr/>
                <p:nvPr/>
              </p:nvGrpSpPr>
              <p:grpSpPr>
                <a:xfrm rot="762933">
                  <a:off x="2583161" y="1704205"/>
                  <a:ext cx="286209" cy="1501574"/>
                  <a:chOff x="2244673" y="2138221"/>
                  <a:chExt cx="286209" cy="1501574"/>
                </a:xfrm>
              </p:grpSpPr>
              <p:sp>
                <p:nvSpPr>
                  <p:cNvPr id="207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208" name="Oval 207"/>
                  <p:cNvSpPr/>
                  <p:nvPr/>
                </p:nvSpPr>
                <p:spPr>
                  <a:xfrm rot="2487342">
                    <a:off x="2405819" y="213822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185" name="Group 184"/>
                <p:cNvGrpSpPr/>
                <p:nvPr/>
              </p:nvGrpSpPr>
              <p:grpSpPr>
                <a:xfrm rot="20959046">
                  <a:off x="2217765" y="1802269"/>
                  <a:ext cx="346711" cy="1401039"/>
                  <a:chOff x="2256969" y="2149533"/>
                  <a:chExt cx="346711" cy="1401039"/>
                </a:xfrm>
              </p:grpSpPr>
              <p:sp>
                <p:nvSpPr>
                  <p:cNvPr id="205" name="Isosceles Triangle 18"/>
                  <p:cNvSpPr/>
                  <p:nvPr/>
                </p:nvSpPr>
                <p:spPr>
                  <a:xfrm>
                    <a:off x="2256969" y="2258778"/>
                    <a:ext cx="249464" cy="129179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206" name="Oval 205"/>
                  <p:cNvSpPr/>
                  <p:nvPr/>
                </p:nvSpPr>
                <p:spPr>
                  <a:xfrm rot="20742339">
                    <a:off x="2478617" y="2149533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186" name="Group 185"/>
                <p:cNvGrpSpPr/>
                <p:nvPr/>
              </p:nvGrpSpPr>
              <p:grpSpPr>
                <a:xfrm rot="20938360">
                  <a:off x="2190652" y="2131598"/>
                  <a:ext cx="267923" cy="1269716"/>
                  <a:chOff x="2256970" y="2163257"/>
                  <a:chExt cx="267923" cy="1269716"/>
                </a:xfrm>
              </p:grpSpPr>
              <p:sp>
                <p:nvSpPr>
                  <p:cNvPr id="203" name="Isosceles Triangle 18"/>
                  <p:cNvSpPr/>
                  <p:nvPr/>
                </p:nvSpPr>
                <p:spPr>
                  <a:xfrm>
                    <a:off x="2256970" y="2272323"/>
                    <a:ext cx="242450" cy="1160650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2450" h="1160650">
                        <a:moveTo>
                          <a:pt x="0" y="985642"/>
                        </a:moveTo>
                        <a:cubicBezTo>
                          <a:pt x="9918" y="681026"/>
                          <a:pt x="80356" y="333063"/>
                          <a:pt x="163511" y="0"/>
                        </a:cubicBezTo>
                        <a:cubicBezTo>
                          <a:pt x="161173" y="351648"/>
                          <a:pt x="33980" y="681212"/>
                          <a:pt x="242450" y="1041398"/>
                        </a:cubicBezTo>
                        <a:cubicBezTo>
                          <a:pt x="198803" y="1100871"/>
                          <a:pt x="264708" y="1305295"/>
                          <a:pt x="0" y="98564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 dirty="0"/>
                  </a:p>
                </p:txBody>
              </p:sp>
              <p:sp>
                <p:nvSpPr>
                  <p:cNvPr id="204" name="Oval 203"/>
                  <p:cNvSpPr/>
                  <p:nvPr/>
                </p:nvSpPr>
                <p:spPr>
                  <a:xfrm rot="21055013">
                    <a:off x="2399830" y="2163257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187" name="Group 186"/>
                <p:cNvGrpSpPr/>
                <p:nvPr/>
              </p:nvGrpSpPr>
              <p:grpSpPr>
                <a:xfrm rot="168991">
                  <a:off x="2417633" y="1669979"/>
                  <a:ext cx="308093" cy="1584710"/>
                  <a:chOff x="2244673" y="2172451"/>
                  <a:chExt cx="308093" cy="1467344"/>
                </a:xfrm>
              </p:grpSpPr>
              <p:sp>
                <p:nvSpPr>
                  <p:cNvPr id="201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39000">
                        <a:srgbClr val="B6A5EE"/>
                      </a:gs>
                      <a:gs pos="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202" name="Oval 201"/>
                  <p:cNvSpPr/>
                  <p:nvPr/>
                </p:nvSpPr>
                <p:spPr>
                  <a:xfrm rot="367781">
                    <a:off x="2427703" y="217245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188" name="Group 187"/>
                <p:cNvGrpSpPr/>
                <p:nvPr/>
              </p:nvGrpSpPr>
              <p:grpSpPr>
                <a:xfrm rot="1356516">
                  <a:off x="2728101" y="1808070"/>
                  <a:ext cx="304915" cy="1503049"/>
                  <a:chOff x="2244673" y="2136746"/>
                  <a:chExt cx="304915" cy="1503049"/>
                </a:xfrm>
              </p:grpSpPr>
              <p:sp>
                <p:nvSpPr>
                  <p:cNvPr id="199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200" name="Oval 199"/>
                  <p:cNvSpPr/>
                  <p:nvPr/>
                </p:nvSpPr>
                <p:spPr>
                  <a:xfrm rot="2487342">
                    <a:off x="2424525" y="2136746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189" name="Group 188"/>
                <p:cNvGrpSpPr/>
                <p:nvPr/>
              </p:nvGrpSpPr>
              <p:grpSpPr>
                <a:xfrm rot="1470233">
                  <a:off x="2716383" y="2207724"/>
                  <a:ext cx="293859" cy="1200621"/>
                  <a:chOff x="2256968" y="2163508"/>
                  <a:chExt cx="293859" cy="1200621"/>
                </a:xfrm>
              </p:grpSpPr>
              <p:sp>
                <p:nvSpPr>
                  <p:cNvPr id="197" name="Oval 196"/>
                  <p:cNvSpPr/>
                  <p:nvPr/>
                </p:nvSpPr>
                <p:spPr>
                  <a:xfrm rot="1067978">
                    <a:off x="2394713" y="216350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98" name="Isosceles Triangle 18"/>
                  <p:cNvSpPr/>
                  <p:nvPr/>
                </p:nvSpPr>
                <p:spPr>
                  <a:xfrm>
                    <a:off x="2256968" y="2310954"/>
                    <a:ext cx="293859" cy="105317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293859"/>
                      <a:gd name="connsiteY0" fmla="*/ 947012 h 1053175"/>
                      <a:gd name="connsiteX1" fmla="*/ 228887 w 293859"/>
                      <a:gd name="connsiteY1" fmla="*/ 0 h 1053175"/>
                      <a:gd name="connsiteX2" fmla="*/ 242450 w 293859"/>
                      <a:gd name="connsiteY2" fmla="*/ 1002768 h 1053175"/>
                      <a:gd name="connsiteX3" fmla="*/ 0 w 293859"/>
                      <a:gd name="connsiteY3" fmla="*/ 947012 h 105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3859" h="1053175">
                        <a:moveTo>
                          <a:pt x="0" y="947012"/>
                        </a:moveTo>
                        <a:cubicBezTo>
                          <a:pt x="142628" y="658554"/>
                          <a:pt x="272053" y="422956"/>
                          <a:pt x="228887" y="0"/>
                        </a:cubicBezTo>
                        <a:cubicBezTo>
                          <a:pt x="392464" y="455268"/>
                          <a:pt x="189032" y="643686"/>
                          <a:pt x="242450" y="1002768"/>
                        </a:cubicBezTo>
                        <a:cubicBezTo>
                          <a:pt x="198803" y="1062241"/>
                          <a:pt x="84534" y="1095695"/>
                          <a:pt x="0" y="94701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sp>
              <p:nvSpPr>
                <p:cNvPr id="190" name="Oval 189"/>
                <p:cNvSpPr/>
                <p:nvPr/>
              </p:nvSpPr>
              <p:spPr>
                <a:xfrm>
                  <a:off x="2351354" y="2924903"/>
                  <a:ext cx="365932" cy="365757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grpSp>
              <p:nvGrpSpPr>
                <p:cNvPr id="191" name="Group 190"/>
                <p:cNvGrpSpPr/>
                <p:nvPr/>
              </p:nvGrpSpPr>
              <p:grpSpPr>
                <a:xfrm rot="1066954">
                  <a:off x="2467589" y="2177543"/>
                  <a:ext cx="391643" cy="1235756"/>
                  <a:chOff x="2202473" y="2128438"/>
                  <a:chExt cx="391643" cy="1235756"/>
                </a:xfrm>
              </p:grpSpPr>
              <p:sp>
                <p:nvSpPr>
                  <p:cNvPr id="195" name="Oval 194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96" name="Isosceles Triangle 18"/>
                  <p:cNvSpPr/>
                  <p:nvPr/>
                </p:nvSpPr>
                <p:spPr>
                  <a:xfrm>
                    <a:off x="2202473" y="2258778"/>
                    <a:ext cx="391643" cy="1105416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303959"/>
                      <a:gd name="connsiteY0" fmla="*/ 1036184 h 1124775"/>
                      <a:gd name="connsiteX1" fmla="*/ 303959 w 303959"/>
                      <a:gd name="connsiteY1" fmla="*/ 0 h 1124775"/>
                      <a:gd name="connsiteX2" fmla="*/ 296945 w 303959"/>
                      <a:gd name="connsiteY2" fmla="*/ 1054944 h 1124775"/>
                      <a:gd name="connsiteX3" fmla="*/ 0 w 303959"/>
                      <a:gd name="connsiteY3" fmla="*/ 1036184 h 1124775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1643" h="1105416">
                        <a:moveTo>
                          <a:pt x="0" y="1036184"/>
                        </a:moveTo>
                        <a:cubicBezTo>
                          <a:pt x="142628" y="747726"/>
                          <a:pt x="220804" y="333063"/>
                          <a:pt x="303959" y="0"/>
                        </a:cubicBezTo>
                        <a:cubicBezTo>
                          <a:pt x="301621" y="351648"/>
                          <a:pt x="270027" y="747043"/>
                          <a:pt x="391643" y="997247"/>
                        </a:cubicBezTo>
                        <a:cubicBezTo>
                          <a:pt x="347996" y="1056720"/>
                          <a:pt x="84534" y="1184867"/>
                          <a:pt x="0" y="1036184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192" name="Group 191"/>
                <p:cNvGrpSpPr/>
                <p:nvPr/>
              </p:nvGrpSpPr>
              <p:grpSpPr>
                <a:xfrm>
                  <a:off x="2318613" y="2128438"/>
                  <a:ext cx="242556" cy="1231624"/>
                  <a:chOff x="2318613" y="2128438"/>
                  <a:chExt cx="242556" cy="1231624"/>
                </a:xfrm>
              </p:grpSpPr>
              <p:sp>
                <p:nvSpPr>
                  <p:cNvPr id="193" name="Oval 192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94" name="Isosceles Triangle 18"/>
                  <p:cNvSpPr/>
                  <p:nvPr/>
                </p:nvSpPr>
                <p:spPr>
                  <a:xfrm>
                    <a:off x="2318613" y="2258777"/>
                    <a:ext cx="187820" cy="110128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185027"/>
                      <a:gd name="connsiteY0" fmla="*/ 989983 h 1101285"/>
                      <a:gd name="connsiteX1" fmla="*/ 185027 w 185027"/>
                      <a:gd name="connsiteY1" fmla="*/ 0 h 1101285"/>
                      <a:gd name="connsiteX2" fmla="*/ 178013 w 185027"/>
                      <a:gd name="connsiteY2" fmla="*/ 1054944 h 1101285"/>
                      <a:gd name="connsiteX3" fmla="*/ 0 w 185027"/>
                      <a:gd name="connsiteY3" fmla="*/ 989983 h 1101285"/>
                      <a:gd name="connsiteX0" fmla="*/ 2793 w 187820"/>
                      <a:gd name="connsiteY0" fmla="*/ 989983 h 1101285"/>
                      <a:gd name="connsiteX1" fmla="*/ 187820 w 187820"/>
                      <a:gd name="connsiteY1" fmla="*/ 0 h 1101285"/>
                      <a:gd name="connsiteX2" fmla="*/ 180806 w 187820"/>
                      <a:gd name="connsiteY2" fmla="*/ 1054944 h 1101285"/>
                      <a:gd name="connsiteX3" fmla="*/ 2793 w 187820"/>
                      <a:gd name="connsiteY3" fmla="*/ 989983 h 1101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820" h="1101285">
                        <a:moveTo>
                          <a:pt x="2793" y="989983"/>
                        </a:moveTo>
                        <a:cubicBezTo>
                          <a:pt x="-20276" y="818126"/>
                          <a:pt x="104665" y="333063"/>
                          <a:pt x="187820" y="0"/>
                        </a:cubicBezTo>
                        <a:cubicBezTo>
                          <a:pt x="185482" y="351648"/>
                          <a:pt x="127388" y="695862"/>
                          <a:pt x="180806" y="1054944"/>
                        </a:cubicBezTo>
                        <a:cubicBezTo>
                          <a:pt x="137159" y="1114417"/>
                          <a:pt x="87327" y="1138666"/>
                          <a:pt x="2793" y="989983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</p:grpSp>
        </p:grpSp>
      </p:grpSp>
      <p:grpSp>
        <p:nvGrpSpPr>
          <p:cNvPr id="291" name="Group 290"/>
          <p:cNvGrpSpPr/>
          <p:nvPr/>
        </p:nvGrpSpPr>
        <p:grpSpPr>
          <a:xfrm>
            <a:off x="876046" y="2182861"/>
            <a:ext cx="3602737" cy="3254627"/>
            <a:chOff x="1602820" y="2569120"/>
            <a:chExt cx="3602737" cy="3254627"/>
          </a:xfrm>
        </p:grpSpPr>
        <p:grpSp>
          <p:nvGrpSpPr>
            <p:cNvPr id="231" name="Group 230"/>
            <p:cNvGrpSpPr/>
            <p:nvPr/>
          </p:nvGrpSpPr>
          <p:grpSpPr>
            <a:xfrm rot="19675538">
              <a:off x="3296886" y="4483467"/>
              <a:ext cx="1428914" cy="920521"/>
              <a:chOff x="3543913" y="4578013"/>
              <a:chExt cx="1428914" cy="920521"/>
            </a:xfrm>
          </p:grpSpPr>
          <p:sp>
            <p:nvSpPr>
              <p:cNvPr id="224" name="Isosceles Triangle 3"/>
              <p:cNvSpPr/>
              <p:nvPr/>
            </p:nvSpPr>
            <p:spPr>
              <a:xfrm rot="6983752" flipH="1">
                <a:off x="4080467" y="4041459"/>
                <a:ext cx="236219" cy="1309328"/>
              </a:xfrm>
              <a:custGeom>
                <a:avLst/>
                <a:gdLst>
                  <a:gd name="connsiteX0" fmla="*/ 0 w 571317"/>
                  <a:gd name="connsiteY0" fmla="*/ 1829818 h 1829818"/>
                  <a:gd name="connsiteX1" fmla="*/ 285659 w 571317"/>
                  <a:gd name="connsiteY1" fmla="*/ 0 h 1829818"/>
                  <a:gd name="connsiteX2" fmla="*/ 571317 w 571317"/>
                  <a:gd name="connsiteY2" fmla="*/ 1829818 h 1829818"/>
                  <a:gd name="connsiteX3" fmla="*/ 0 w 571317"/>
                  <a:gd name="connsiteY3" fmla="*/ 1829818 h 1829818"/>
                  <a:gd name="connsiteX0" fmla="*/ 0 w 317237"/>
                  <a:gd name="connsiteY0" fmla="*/ 1834615 h 1834615"/>
                  <a:gd name="connsiteX1" fmla="*/ 31579 w 317237"/>
                  <a:gd name="connsiteY1" fmla="*/ 0 h 1834615"/>
                  <a:gd name="connsiteX2" fmla="*/ 317237 w 317237"/>
                  <a:gd name="connsiteY2" fmla="*/ 1829818 h 1834615"/>
                  <a:gd name="connsiteX3" fmla="*/ 0 w 317237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946391"/>
                  <a:gd name="connsiteX1" fmla="*/ 31579 w 406735"/>
                  <a:gd name="connsiteY1" fmla="*/ 0 h 1946391"/>
                  <a:gd name="connsiteX2" fmla="*/ 317237 w 406735"/>
                  <a:gd name="connsiteY2" fmla="*/ 1829818 h 1946391"/>
                  <a:gd name="connsiteX3" fmla="*/ 0 w 406735"/>
                  <a:gd name="connsiteY3" fmla="*/ 1834615 h 1946391"/>
                  <a:gd name="connsiteX0" fmla="*/ 142700 w 375156"/>
                  <a:gd name="connsiteY0" fmla="*/ 1869131 h 1956234"/>
                  <a:gd name="connsiteX1" fmla="*/ 0 w 375156"/>
                  <a:gd name="connsiteY1" fmla="*/ 0 h 1956234"/>
                  <a:gd name="connsiteX2" fmla="*/ 285658 w 375156"/>
                  <a:gd name="connsiteY2" fmla="*/ 1829818 h 1956234"/>
                  <a:gd name="connsiteX3" fmla="*/ 142700 w 375156"/>
                  <a:gd name="connsiteY3" fmla="*/ 1869131 h 1956234"/>
                  <a:gd name="connsiteX0" fmla="*/ 142700 w 352470"/>
                  <a:gd name="connsiteY0" fmla="*/ 1869131 h 1956234"/>
                  <a:gd name="connsiteX1" fmla="*/ 0 w 352470"/>
                  <a:gd name="connsiteY1" fmla="*/ 0 h 1956234"/>
                  <a:gd name="connsiteX2" fmla="*/ 285658 w 352470"/>
                  <a:gd name="connsiteY2" fmla="*/ 1829818 h 1956234"/>
                  <a:gd name="connsiteX3" fmla="*/ 142700 w 352470"/>
                  <a:gd name="connsiteY3" fmla="*/ 1869131 h 1956234"/>
                  <a:gd name="connsiteX0" fmla="*/ 102658 w 336998"/>
                  <a:gd name="connsiteY0" fmla="*/ 2024492 h 2111595"/>
                  <a:gd name="connsiteX1" fmla="*/ 0 w 336998"/>
                  <a:gd name="connsiteY1" fmla="*/ 0 h 2111595"/>
                  <a:gd name="connsiteX2" fmla="*/ 245616 w 336998"/>
                  <a:gd name="connsiteY2" fmla="*/ 1985179 h 2111595"/>
                  <a:gd name="connsiteX3" fmla="*/ 102658 w 336998"/>
                  <a:gd name="connsiteY3" fmla="*/ 2024492 h 2111595"/>
                  <a:gd name="connsiteX0" fmla="*/ 102658 w 336998"/>
                  <a:gd name="connsiteY0" fmla="*/ 2024492 h 2111595"/>
                  <a:gd name="connsiteX1" fmla="*/ 0 w 336998"/>
                  <a:gd name="connsiteY1" fmla="*/ 0 h 2111595"/>
                  <a:gd name="connsiteX2" fmla="*/ 245616 w 336998"/>
                  <a:gd name="connsiteY2" fmla="*/ 1985179 h 2111595"/>
                  <a:gd name="connsiteX3" fmla="*/ 102658 w 336998"/>
                  <a:gd name="connsiteY3" fmla="*/ 2024492 h 2111595"/>
                  <a:gd name="connsiteX0" fmla="*/ 102658 w 245616"/>
                  <a:gd name="connsiteY0" fmla="*/ 2024492 h 2111595"/>
                  <a:gd name="connsiteX1" fmla="*/ 0 w 245616"/>
                  <a:gd name="connsiteY1" fmla="*/ 0 h 2111595"/>
                  <a:gd name="connsiteX2" fmla="*/ 245616 w 245616"/>
                  <a:gd name="connsiteY2" fmla="*/ 1985179 h 2111595"/>
                  <a:gd name="connsiteX3" fmla="*/ 102658 w 245616"/>
                  <a:gd name="connsiteY3" fmla="*/ 2024492 h 2111595"/>
                  <a:gd name="connsiteX0" fmla="*/ 102658 w 380958"/>
                  <a:gd name="connsiteY0" fmla="*/ 2024492 h 2111595"/>
                  <a:gd name="connsiteX1" fmla="*/ 0 w 380958"/>
                  <a:gd name="connsiteY1" fmla="*/ 0 h 2111595"/>
                  <a:gd name="connsiteX2" fmla="*/ 245616 w 380958"/>
                  <a:gd name="connsiteY2" fmla="*/ 1985179 h 2111595"/>
                  <a:gd name="connsiteX3" fmla="*/ 102658 w 380958"/>
                  <a:gd name="connsiteY3" fmla="*/ 2024492 h 2111595"/>
                  <a:gd name="connsiteX0" fmla="*/ 102658 w 380958"/>
                  <a:gd name="connsiteY0" fmla="*/ 2024492 h 2111595"/>
                  <a:gd name="connsiteX1" fmla="*/ 0 w 380958"/>
                  <a:gd name="connsiteY1" fmla="*/ 0 h 2111595"/>
                  <a:gd name="connsiteX2" fmla="*/ 245616 w 380958"/>
                  <a:gd name="connsiteY2" fmla="*/ 1985179 h 2111595"/>
                  <a:gd name="connsiteX3" fmla="*/ 102658 w 380958"/>
                  <a:gd name="connsiteY3" fmla="*/ 2024492 h 211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58" h="2111595">
                    <a:moveTo>
                      <a:pt x="102658" y="2024492"/>
                    </a:moveTo>
                    <a:cubicBezTo>
                      <a:pt x="113184" y="1412954"/>
                      <a:pt x="587482" y="839000"/>
                      <a:pt x="0" y="0"/>
                    </a:cubicBezTo>
                    <a:cubicBezTo>
                      <a:pt x="745182" y="622967"/>
                      <a:pt x="150397" y="1375240"/>
                      <a:pt x="245616" y="1985179"/>
                    </a:cubicBezTo>
                    <a:cubicBezTo>
                      <a:pt x="94022" y="2245455"/>
                      <a:pt x="208404" y="2022893"/>
                      <a:pt x="102658" y="2024492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225" name="Group 224"/>
              <p:cNvGrpSpPr/>
              <p:nvPr/>
            </p:nvGrpSpPr>
            <p:grpSpPr>
              <a:xfrm rot="9132088">
                <a:off x="4581964" y="4951135"/>
                <a:ext cx="390863" cy="547399"/>
                <a:chOff x="7797822" y="3365070"/>
                <a:chExt cx="630357" cy="882808"/>
              </a:xfrm>
            </p:grpSpPr>
            <p:sp>
              <p:nvSpPr>
                <p:cNvPr id="226" name="Oval 214"/>
                <p:cNvSpPr/>
                <p:nvPr/>
              </p:nvSpPr>
              <p:spPr>
                <a:xfrm>
                  <a:off x="7938643" y="3365070"/>
                  <a:ext cx="361154" cy="793087"/>
                </a:xfrm>
                <a:custGeom>
                  <a:avLst/>
                  <a:gdLst>
                    <a:gd name="connsiteX0" fmla="*/ 0 w 452582"/>
                    <a:gd name="connsiteY0" fmla="*/ 371580 h 743160"/>
                    <a:gd name="connsiteX1" fmla="*/ 226291 w 452582"/>
                    <a:gd name="connsiteY1" fmla="*/ 0 h 743160"/>
                    <a:gd name="connsiteX2" fmla="*/ 452582 w 452582"/>
                    <a:gd name="connsiteY2" fmla="*/ 371580 h 743160"/>
                    <a:gd name="connsiteX3" fmla="*/ 226291 w 452582"/>
                    <a:gd name="connsiteY3" fmla="*/ 743160 h 743160"/>
                    <a:gd name="connsiteX4" fmla="*/ 0 w 452582"/>
                    <a:gd name="connsiteY4" fmla="*/ 371580 h 743160"/>
                    <a:gd name="connsiteX0" fmla="*/ 0 w 340360"/>
                    <a:gd name="connsiteY0" fmla="*/ 379900 h 743176"/>
                    <a:gd name="connsiteX1" fmla="*/ 114069 w 340360"/>
                    <a:gd name="connsiteY1" fmla="*/ 8 h 743176"/>
                    <a:gd name="connsiteX2" fmla="*/ 340360 w 340360"/>
                    <a:gd name="connsiteY2" fmla="*/ 371588 h 743176"/>
                    <a:gd name="connsiteX3" fmla="*/ 114069 w 340360"/>
                    <a:gd name="connsiteY3" fmla="*/ 743168 h 743176"/>
                    <a:gd name="connsiteX4" fmla="*/ 0 w 340360"/>
                    <a:gd name="connsiteY4" fmla="*/ 379900 h 743176"/>
                    <a:gd name="connsiteX0" fmla="*/ 0 w 290484"/>
                    <a:gd name="connsiteY0" fmla="*/ 379895 h 743165"/>
                    <a:gd name="connsiteX1" fmla="*/ 114069 w 290484"/>
                    <a:gd name="connsiteY1" fmla="*/ 3 h 743165"/>
                    <a:gd name="connsiteX2" fmla="*/ 290484 w 290484"/>
                    <a:gd name="connsiteY2" fmla="*/ 375740 h 743165"/>
                    <a:gd name="connsiteX3" fmla="*/ 114069 w 290484"/>
                    <a:gd name="connsiteY3" fmla="*/ 743163 h 743165"/>
                    <a:gd name="connsiteX4" fmla="*/ 0 w 290484"/>
                    <a:gd name="connsiteY4" fmla="*/ 379895 h 743165"/>
                    <a:gd name="connsiteX0" fmla="*/ 24 w 290508"/>
                    <a:gd name="connsiteY0" fmla="*/ 429770 h 793039"/>
                    <a:gd name="connsiteX1" fmla="*/ 105780 w 290508"/>
                    <a:gd name="connsiteY1" fmla="*/ 1 h 793039"/>
                    <a:gd name="connsiteX2" fmla="*/ 290508 w 290508"/>
                    <a:gd name="connsiteY2" fmla="*/ 425615 h 793039"/>
                    <a:gd name="connsiteX3" fmla="*/ 114093 w 290508"/>
                    <a:gd name="connsiteY3" fmla="*/ 793038 h 793039"/>
                    <a:gd name="connsiteX4" fmla="*/ 24 w 290508"/>
                    <a:gd name="connsiteY4" fmla="*/ 429770 h 793039"/>
                    <a:gd name="connsiteX0" fmla="*/ 17 w 319596"/>
                    <a:gd name="connsiteY0" fmla="*/ 433932 h 793049"/>
                    <a:gd name="connsiteX1" fmla="*/ 134868 w 319596"/>
                    <a:gd name="connsiteY1" fmla="*/ 6 h 793049"/>
                    <a:gd name="connsiteX2" fmla="*/ 319596 w 319596"/>
                    <a:gd name="connsiteY2" fmla="*/ 425620 h 793049"/>
                    <a:gd name="connsiteX3" fmla="*/ 143181 w 319596"/>
                    <a:gd name="connsiteY3" fmla="*/ 793043 h 793049"/>
                    <a:gd name="connsiteX4" fmla="*/ 17 w 319596"/>
                    <a:gd name="connsiteY4" fmla="*/ 433932 h 793049"/>
                    <a:gd name="connsiteX0" fmla="*/ 12 w 361154"/>
                    <a:gd name="connsiteY0" fmla="*/ 442264 h 793087"/>
                    <a:gd name="connsiteX1" fmla="*/ 176426 w 361154"/>
                    <a:gd name="connsiteY1" fmla="*/ 25 h 793087"/>
                    <a:gd name="connsiteX2" fmla="*/ 361154 w 361154"/>
                    <a:gd name="connsiteY2" fmla="*/ 425639 h 793087"/>
                    <a:gd name="connsiteX3" fmla="*/ 184739 w 361154"/>
                    <a:gd name="connsiteY3" fmla="*/ 793062 h 793087"/>
                    <a:gd name="connsiteX4" fmla="*/ 12 w 361154"/>
                    <a:gd name="connsiteY4" fmla="*/ 442264 h 79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1154" h="793087">
                      <a:moveTo>
                        <a:pt x="12" y="442264"/>
                      </a:moveTo>
                      <a:cubicBezTo>
                        <a:pt x="-1373" y="310091"/>
                        <a:pt x="116236" y="2796"/>
                        <a:pt x="176426" y="25"/>
                      </a:cubicBezTo>
                      <a:cubicBezTo>
                        <a:pt x="236616" y="-2746"/>
                        <a:pt x="361154" y="220421"/>
                        <a:pt x="361154" y="425639"/>
                      </a:cubicBezTo>
                      <a:cubicBezTo>
                        <a:pt x="361154" y="630857"/>
                        <a:pt x="244929" y="790291"/>
                        <a:pt x="184739" y="793062"/>
                      </a:cubicBezTo>
                      <a:cubicBezTo>
                        <a:pt x="124549" y="795833"/>
                        <a:pt x="1397" y="574437"/>
                        <a:pt x="12" y="442264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>
                        <a:lumMod val="5000"/>
                        <a:lumOff val="95000"/>
                      </a:schemeClr>
                    </a:gs>
                    <a:gs pos="49000">
                      <a:srgbClr val="B889DB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27" name="Isosceles Triangle 6"/>
                <p:cNvSpPr/>
                <p:nvPr/>
              </p:nvSpPr>
              <p:spPr>
                <a:xfrm rot="21096580">
                  <a:off x="7850569" y="3435899"/>
                  <a:ext cx="344420" cy="80856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595 w 1191263"/>
                    <a:gd name="connsiteY0" fmla="*/ 1449271 h 2101211"/>
                    <a:gd name="connsiteX1" fmla="*/ 676101 w 1191263"/>
                    <a:gd name="connsiteY1" fmla="*/ 17 h 2101211"/>
                    <a:gd name="connsiteX2" fmla="*/ 1191263 w 1191263"/>
                    <a:gd name="connsiteY2" fmla="*/ 1297587 h 2101211"/>
                    <a:gd name="connsiteX3" fmla="*/ 8595 w 1191263"/>
                    <a:gd name="connsiteY3" fmla="*/ 1449271 h 2101211"/>
                    <a:gd name="connsiteX0" fmla="*/ 7451 w 1283789"/>
                    <a:gd name="connsiteY0" fmla="*/ 1458379 h 2106920"/>
                    <a:gd name="connsiteX1" fmla="*/ 768627 w 1283789"/>
                    <a:gd name="connsiteY1" fmla="*/ 17 h 2106920"/>
                    <a:gd name="connsiteX2" fmla="*/ 1283789 w 1283789"/>
                    <a:gd name="connsiteY2" fmla="*/ 1297587 h 2106920"/>
                    <a:gd name="connsiteX3" fmla="*/ 7451 w 1283789"/>
                    <a:gd name="connsiteY3" fmla="*/ 1458379 h 2106920"/>
                    <a:gd name="connsiteX0" fmla="*/ 9903 w 1111853"/>
                    <a:gd name="connsiteY0" fmla="*/ 1449626 h 2101433"/>
                    <a:gd name="connsiteX1" fmla="*/ 596691 w 1111853"/>
                    <a:gd name="connsiteY1" fmla="*/ 17 h 2101433"/>
                    <a:gd name="connsiteX2" fmla="*/ 1111853 w 1111853"/>
                    <a:gd name="connsiteY2" fmla="*/ 1297587 h 2101433"/>
                    <a:gd name="connsiteX3" fmla="*/ 9903 w 1111853"/>
                    <a:gd name="connsiteY3" fmla="*/ 1449626 h 2101433"/>
                    <a:gd name="connsiteX0" fmla="*/ 8479 w 1199469"/>
                    <a:gd name="connsiteY0" fmla="*/ 1504810 h 2136453"/>
                    <a:gd name="connsiteX1" fmla="*/ 684307 w 1199469"/>
                    <a:gd name="connsiteY1" fmla="*/ 17 h 2136453"/>
                    <a:gd name="connsiteX2" fmla="*/ 1199469 w 1199469"/>
                    <a:gd name="connsiteY2" fmla="*/ 1297587 h 2136453"/>
                    <a:gd name="connsiteX3" fmla="*/ 8479 w 1199469"/>
                    <a:gd name="connsiteY3" fmla="*/ 1504810 h 2136453"/>
                    <a:gd name="connsiteX0" fmla="*/ 8479 w 903456"/>
                    <a:gd name="connsiteY0" fmla="*/ 1504810 h 2184509"/>
                    <a:gd name="connsiteX1" fmla="*/ 684307 w 903456"/>
                    <a:gd name="connsiteY1" fmla="*/ 17 h 2184509"/>
                    <a:gd name="connsiteX2" fmla="*/ 903457 w 903456"/>
                    <a:gd name="connsiteY2" fmla="*/ 1424898 h 2184509"/>
                    <a:gd name="connsiteX3" fmla="*/ 8479 w 903456"/>
                    <a:gd name="connsiteY3" fmla="*/ 1504810 h 2184509"/>
                    <a:gd name="connsiteX0" fmla="*/ 8479 w 903456"/>
                    <a:gd name="connsiteY0" fmla="*/ 1504810 h 2184509"/>
                    <a:gd name="connsiteX1" fmla="*/ 684307 w 903456"/>
                    <a:gd name="connsiteY1" fmla="*/ 17 h 2184509"/>
                    <a:gd name="connsiteX2" fmla="*/ 903457 w 903456"/>
                    <a:gd name="connsiteY2" fmla="*/ 1424898 h 2184509"/>
                    <a:gd name="connsiteX3" fmla="*/ 8479 w 903456"/>
                    <a:gd name="connsiteY3" fmla="*/ 1504810 h 2184509"/>
                    <a:gd name="connsiteX0" fmla="*/ 50938 w 945915"/>
                    <a:gd name="connsiteY0" fmla="*/ 1504818 h 2184517"/>
                    <a:gd name="connsiteX1" fmla="*/ 726766 w 945915"/>
                    <a:gd name="connsiteY1" fmla="*/ 25 h 2184517"/>
                    <a:gd name="connsiteX2" fmla="*/ 945916 w 945915"/>
                    <a:gd name="connsiteY2" fmla="*/ 1424906 h 2184517"/>
                    <a:gd name="connsiteX3" fmla="*/ 50938 w 945915"/>
                    <a:gd name="connsiteY3" fmla="*/ 1504818 h 2184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5915" h="2184517">
                      <a:moveTo>
                        <a:pt x="50938" y="1504818"/>
                      </a:moveTo>
                      <a:cubicBezTo>
                        <a:pt x="-195263" y="629198"/>
                        <a:pt x="519975" y="-4658"/>
                        <a:pt x="726766" y="25"/>
                      </a:cubicBezTo>
                      <a:cubicBezTo>
                        <a:pt x="795094" y="782319"/>
                        <a:pt x="858418" y="536342"/>
                        <a:pt x="945916" y="1424906"/>
                      </a:cubicBezTo>
                      <a:cubicBezTo>
                        <a:pt x="795717" y="2179773"/>
                        <a:pt x="495128" y="2632486"/>
                        <a:pt x="50938" y="1504818"/>
                      </a:cubicBezTo>
                      <a:close/>
                    </a:path>
                  </a:pathLst>
                </a:custGeom>
                <a:gradFill>
                  <a:gsLst>
                    <a:gs pos="42000">
                      <a:srgbClr val="92D050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9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28" name="Isosceles Triangle 6"/>
                <p:cNvSpPr/>
                <p:nvPr/>
              </p:nvSpPr>
              <p:spPr>
                <a:xfrm rot="503420" flipH="1">
                  <a:off x="8078107" y="3420659"/>
                  <a:ext cx="348310" cy="796315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6062 w 1225203"/>
                    <a:gd name="connsiteY0" fmla="*/ 1277701 h 1986104"/>
                    <a:gd name="connsiteX1" fmla="*/ 682460 w 1225203"/>
                    <a:gd name="connsiteY1" fmla="*/ 0 h 1986104"/>
                    <a:gd name="connsiteX2" fmla="*/ 1225203 w 1225203"/>
                    <a:gd name="connsiteY2" fmla="*/ 1267520 h 1986104"/>
                    <a:gd name="connsiteX3" fmla="*/ 6062 w 1225203"/>
                    <a:gd name="connsiteY3" fmla="*/ 1277701 h 1986104"/>
                    <a:gd name="connsiteX0" fmla="*/ 7081 w 1226222"/>
                    <a:gd name="connsiteY0" fmla="*/ 1277701 h 1986104"/>
                    <a:gd name="connsiteX1" fmla="*/ 683479 w 1226222"/>
                    <a:gd name="connsiteY1" fmla="*/ 0 h 1986104"/>
                    <a:gd name="connsiteX2" fmla="*/ 1226222 w 1226222"/>
                    <a:gd name="connsiteY2" fmla="*/ 1267520 h 1986104"/>
                    <a:gd name="connsiteX3" fmla="*/ 7081 w 1226222"/>
                    <a:gd name="connsiteY3" fmla="*/ 1277701 h 1986104"/>
                    <a:gd name="connsiteX0" fmla="*/ 6084 w 1225225"/>
                    <a:gd name="connsiteY0" fmla="*/ 1237459 h 1945862"/>
                    <a:gd name="connsiteX1" fmla="*/ 803372 w 1225225"/>
                    <a:gd name="connsiteY1" fmla="*/ 0 h 1945862"/>
                    <a:gd name="connsiteX2" fmla="*/ 1225225 w 1225225"/>
                    <a:gd name="connsiteY2" fmla="*/ 1227278 h 1945862"/>
                    <a:gd name="connsiteX3" fmla="*/ 6084 w 1225225"/>
                    <a:gd name="connsiteY3" fmla="*/ 1237459 h 1945862"/>
                    <a:gd name="connsiteX0" fmla="*/ 6880 w 1226021"/>
                    <a:gd name="connsiteY0" fmla="*/ 1237459 h 1945862"/>
                    <a:gd name="connsiteX1" fmla="*/ 804168 w 1226021"/>
                    <a:gd name="connsiteY1" fmla="*/ 0 h 1945862"/>
                    <a:gd name="connsiteX2" fmla="*/ 1226021 w 1226021"/>
                    <a:gd name="connsiteY2" fmla="*/ 1227278 h 1945862"/>
                    <a:gd name="connsiteX3" fmla="*/ 6880 w 1226021"/>
                    <a:gd name="connsiteY3" fmla="*/ 1237459 h 1945862"/>
                    <a:gd name="connsiteX0" fmla="*/ 6806 w 1225947"/>
                    <a:gd name="connsiteY0" fmla="*/ 1293007 h 2001410"/>
                    <a:gd name="connsiteX1" fmla="*/ 812421 w 1225947"/>
                    <a:gd name="connsiteY1" fmla="*/ 1 h 2001410"/>
                    <a:gd name="connsiteX2" fmla="*/ 1225947 w 1225947"/>
                    <a:gd name="connsiteY2" fmla="*/ 1282826 h 2001410"/>
                    <a:gd name="connsiteX3" fmla="*/ 6806 w 1225947"/>
                    <a:gd name="connsiteY3" fmla="*/ 1293007 h 2001410"/>
                    <a:gd name="connsiteX0" fmla="*/ 6806 w 917342"/>
                    <a:gd name="connsiteY0" fmla="*/ 1293007 h 2026366"/>
                    <a:gd name="connsiteX1" fmla="*/ 812421 w 917342"/>
                    <a:gd name="connsiteY1" fmla="*/ 1 h 2026366"/>
                    <a:gd name="connsiteX2" fmla="*/ 917343 w 917342"/>
                    <a:gd name="connsiteY2" fmla="*/ 1340205 h 2026366"/>
                    <a:gd name="connsiteX3" fmla="*/ 6806 w 917342"/>
                    <a:gd name="connsiteY3" fmla="*/ 1293007 h 2026366"/>
                    <a:gd name="connsiteX0" fmla="*/ 6806 w 957385"/>
                    <a:gd name="connsiteY0" fmla="*/ 1293007 h 2097881"/>
                    <a:gd name="connsiteX1" fmla="*/ 812421 w 957385"/>
                    <a:gd name="connsiteY1" fmla="*/ 1 h 2097881"/>
                    <a:gd name="connsiteX2" fmla="*/ 917343 w 957385"/>
                    <a:gd name="connsiteY2" fmla="*/ 1340205 h 2097881"/>
                    <a:gd name="connsiteX3" fmla="*/ 6806 w 957385"/>
                    <a:gd name="connsiteY3" fmla="*/ 1293007 h 2097881"/>
                    <a:gd name="connsiteX0" fmla="*/ 6806 w 957385"/>
                    <a:gd name="connsiteY0" fmla="*/ 1293007 h 2097881"/>
                    <a:gd name="connsiteX1" fmla="*/ 812421 w 957385"/>
                    <a:gd name="connsiteY1" fmla="*/ 1 h 2097881"/>
                    <a:gd name="connsiteX2" fmla="*/ 917343 w 957385"/>
                    <a:gd name="connsiteY2" fmla="*/ 1340205 h 2097881"/>
                    <a:gd name="connsiteX3" fmla="*/ 6806 w 957385"/>
                    <a:gd name="connsiteY3" fmla="*/ 1293007 h 2097881"/>
                    <a:gd name="connsiteX0" fmla="*/ 6021 w 956600"/>
                    <a:gd name="connsiteY0" fmla="*/ 1346555 h 2151429"/>
                    <a:gd name="connsiteX1" fmla="*/ 911974 w 956600"/>
                    <a:gd name="connsiteY1" fmla="*/ 1 h 2151429"/>
                    <a:gd name="connsiteX2" fmla="*/ 916558 w 956600"/>
                    <a:gd name="connsiteY2" fmla="*/ 1393753 h 2151429"/>
                    <a:gd name="connsiteX3" fmla="*/ 6021 w 956600"/>
                    <a:gd name="connsiteY3" fmla="*/ 1346555 h 2151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6600" h="2151429">
                      <a:moveTo>
                        <a:pt x="6021" y="1346555"/>
                      </a:moveTo>
                      <a:cubicBezTo>
                        <a:pt x="-77243" y="846452"/>
                        <a:pt x="727767" y="-1403"/>
                        <a:pt x="911974" y="1"/>
                      </a:cubicBezTo>
                      <a:cubicBezTo>
                        <a:pt x="657804" y="701452"/>
                        <a:pt x="829060" y="505189"/>
                        <a:pt x="916558" y="1393753"/>
                      </a:cubicBezTo>
                      <a:cubicBezTo>
                        <a:pt x="1128665" y="2348750"/>
                        <a:pt x="450211" y="2474223"/>
                        <a:pt x="6021" y="1346555"/>
                      </a:cubicBezTo>
                      <a:close/>
                    </a:path>
                  </a:pathLst>
                </a:custGeom>
                <a:gradFill>
                  <a:gsLst>
                    <a:gs pos="6000">
                      <a:srgbClr val="92D050"/>
                    </a:gs>
                    <a:gs pos="54000">
                      <a:schemeClr val="accent1">
                        <a:lumMod val="5000"/>
                        <a:lumOff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29" name="Isosceles Triangle 6"/>
                <p:cNvSpPr/>
                <p:nvPr/>
              </p:nvSpPr>
              <p:spPr>
                <a:xfrm rot="1462323" flipH="1">
                  <a:off x="8076343" y="3574228"/>
                  <a:ext cx="351836" cy="673650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199 w 1227340"/>
                    <a:gd name="connsiteY0" fmla="*/ 1481898 h 2190301"/>
                    <a:gd name="connsiteX1" fmla="*/ 705401 w 1227340"/>
                    <a:gd name="connsiteY1" fmla="*/ 18 h 2190301"/>
                    <a:gd name="connsiteX2" fmla="*/ 1227340 w 1227340"/>
                    <a:gd name="connsiteY2" fmla="*/ 1471717 h 2190301"/>
                    <a:gd name="connsiteX3" fmla="*/ 8199 w 1227340"/>
                    <a:gd name="connsiteY3" fmla="*/ 1481898 h 2190301"/>
                    <a:gd name="connsiteX0" fmla="*/ 6892 w 1346906"/>
                    <a:gd name="connsiteY0" fmla="*/ 1291152 h 2087391"/>
                    <a:gd name="connsiteX1" fmla="*/ 824967 w 1346906"/>
                    <a:gd name="connsiteY1" fmla="*/ 22 h 2087391"/>
                    <a:gd name="connsiteX2" fmla="*/ 1346906 w 1346906"/>
                    <a:gd name="connsiteY2" fmla="*/ 1471721 h 2087391"/>
                    <a:gd name="connsiteX3" fmla="*/ 6892 w 1346906"/>
                    <a:gd name="connsiteY3" fmla="*/ 1291152 h 2087391"/>
                    <a:gd name="connsiteX0" fmla="*/ 6892 w 1346906"/>
                    <a:gd name="connsiteY0" fmla="*/ 1291152 h 2217075"/>
                    <a:gd name="connsiteX1" fmla="*/ 824967 w 1346906"/>
                    <a:gd name="connsiteY1" fmla="*/ 22 h 2217075"/>
                    <a:gd name="connsiteX2" fmla="*/ 1346906 w 1346906"/>
                    <a:gd name="connsiteY2" fmla="*/ 1471721 h 2217075"/>
                    <a:gd name="connsiteX3" fmla="*/ 6892 w 1346906"/>
                    <a:gd name="connsiteY3" fmla="*/ 1291152 h 2217075"/>
                    <a:gd name="connsiteX0" fmla="*/ 6892 w 1346906"/>
                    <a:gd name="connsiteY0" fmla="*/ 1291152 h 2174095"/>
                    <a:gd name="connsiteX1" fmla="*/ 824967 w 1346906"/>
                    <a:gd name="connsiteY1" fmla="*/ 22 h 2174095"/>
                    <a:gd name="connsiteX2" fmla="*/ 1346906 w 1346906"/>
                    <a:gd name="connsiteY2" fmla="*/ 1471721 h 2174095"/>
                    <a:gd name="connsiteX3" fmla="*/ 751864 w 1346906"/>
                    <a:gd name="connsiteY3" fmla="*/ 2172370 h 2174095"/>
                    <a:gd name="connsiteX4" fmla="*/ 6892 w 1346906"/>
                    <a:gd name="connsiteY4" fmla="*/ 1291152 h 2174095"/>
                    <a:gd name="connsiteX0" fmla="*/ 6892 w 1346906"/>
                    <a:gd name="connsiteY0" fmla="*/ 1291152 h 2341277"/>
                    <a:gd name="connsiteX1" fmla="*/ 824967 w 1346906"/>
                    <a:gd name="connsiteY1" fmla="*/ 22 h 2341277"/>
                    <a:gd name="connsiteX2" fmla="*/ 1346906 w 1346906"/>
                    <a:gd name="connsiteY2" fmla="*/ 1471721 h 2341277"/>
                    <a:gd name="connsiteX3" fmla="*/ 744216 w 1346906"/>
                    <a:gd name="connsiteY3" fmla="*/ 2340065 h 2341277"/>
                    <a:gd name="connsiteX4" fmla="*/ 6892 w 1346906"/>
                    <a:gd name="connsiteY4" fmla="*/ 1291152 h 2341277"/>
                    <a:gd name="connsiteX0" fmla="*/ 6892 w 1346906"/>
                    <a:gd name="connsiteY0" fmla="*/ 1291152 h 2341277"/>
                    <a:gd name="connsiteX1" fmla="*/ 824967 w 1346906"/>
                    <a:gd name="connsiteY1" fmla="*/ 22 h 2341277"/>
                    <a:gd name="connsiteX2" fmla="*/ 1346906 w 1346906"/>
                    <a:gd name="connsiteY2" fmla="*/ 1471721 h 2341277"/>
                    <a:gd name="connsiteX3" fmla="*/ 744216 w 1346906"/>
                    <a:gd name="connsiteY3" fmla="*/ 2340065 h 2341277"/>
                    <a:gd name="connsiteX4" fmla="*/ 6892 w 1346906"/>
                    <a:gd name="connsiteY4" fmla="*/ 1291152 h 2341277"/>
                    <a:gd name="connsiteX0" fmla="*/ 5051 w 1345065"/>
                    <a:gd name="connsiteY0" fmla="*/ 1475936 h 2526061"/>
                    <a:gd name="connsiteX1" fmla="*/ 1099558 w 1345065"/>
                    <a:gd name="connsiteY1" fmla="*/ 16 h 2526061"/>
                    <a:gd name="connsiteX2" fmla="*/ 1345065 w 1345065"/>
                    <a:gd name="connsiteY2" fmla="*/ 1656505 h 2526061"/>
                    <a:gd name="connsiteX3" fmla="*/ 742375 w 1345065"/>
                    <a:gd name="connsiteY3" fmla="*/ 2524849 h 2526061"/>
                    <a:gd name="connsiteX4" fmla="*/ 5051 w 1345065"/>
                    <a:gd name="connsiteY4" fmla="*/ 1475936 h 2526061"/>
                    <a:gd name="connsiteX0" fmla="*/ 5050 w 1345065"/>
                    <a:gd name="connsiteY0" fmla="*/ 1475932 h 2526061"/>
                    <a:gd name="connsiteX1" fmla="*/ 1099558 w 1345065"/>
                    <a:gd name="connsiteY1" fmla="*/ 16 h 2526061"/>
                    <a:gd name="connsiteX2" fmla="*/ 1345065 w 1345065"/>
                    <a:gd name="connsiteY2" fmla="*/ 1656505 h 2526061"/>
                    <a:gd name="connsiteX3" fmla="*/ 742375 w 1345065"/>
                    <a:gd name="connsiteY3" fmla="*/ 2524849 h 2526061"/>
                    <a:gd name="connsiteX4" fmla="*/ 5050 w 1345065"/>
                    <a:gd name="connsiteY4" fmla="*/ 1475932 h 2526061"/>
                    <a:gd name="connsiteX0" fmla="*/ 1124 w 1341139"/>
                    <a:gd name="connsiteY0" fmla="*/ 1475939 h 2526068"/>
                    <a:gd name="connsiteX1" fmla="*/ 1095632 w 1341139"/>
                    <a:gd name="connsiteY1" fmla="*/ 23 h 2526068"/>
                    <a:gd name="connsiteX2" fmla="*/ 1341139 w 1341139"/>
                    <a:gd name="connsiteY2" fmla="*/ 1656512 h 2526068"/>
                    <a:gd name="connsiteX3" fmla="*/ 738449 w 1341139"/>
                    <a:gd name="connsiteY3" fmla="*/ 2524856 h 2526068"/>
                    <a:gd name="connsiteX4" fmla="*/ 1124 w 1341139"/>
                    <a:gd name="connsiteY4" fmla="*/ 1475939 h 2526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41139" h="2526068">
                      <a:moveTo>
                        <a:pt x="1124" y="1475939"/>
                      </a:moveTo>
                      <a:cubicBezTo>
                        <a:pt x="-36616" y="688132"/>
                        <a:pt x="888841" y="-4660"/>
                        <a:pt x="1095632" y="23"/>
                      </a:cubicBezTo>
                      <a:cubicBezTo>
                        <a:pt x="1168856" y="1149598"/>
                        <a:pt x="1253641" y="767948"/>
                        <a:pt x="1341139" y="1656512"/>
                      </a:cubicBezTo>
                      <a:cubicBezTo>
                        <a:pt x="1328955" y="2018570"/>
                        <a:pt x="961785" y="2554951"/>
                        <a:pt x="738449" y="2524856"/>
                      </a:cubicBezTo>
                      <a:cubicBezTo>
                        <a:pt x="515113" y="2494761"/>
                        <a:pt x="-11060" y="1837997"/>
                        <a:pt x="1124" y="1475939"/>
                      </a:cubicBezTo>
                      <a:close/>
                    </a:path>
                  </a:pathLst>
                </a:custGeom>
                <a:gradFill>
                  <a:gsLst>
                    <a:gs pos="63000">
                      <a:srgbClr val="92D050"/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30" name="Isosceles Triangle 6"/>
                <p:cNvSpPr/>
                <p:nvPr/>
              </p:nvSpPr>
              <p:spPr>
                <a:xfrm rot="18906817" flipH="1">
                  <a:off x="7797822" y="3623954"/>
                  <a:ext cx="379253" cy="61930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6062 w 1225203"/>
                    <a:gd name="connsiteY0" fmla="*/ 1277701 h 1986104"/>
                    <a:gd name="connsiteX1" fmla="*/ 682460 w 1225203"/>
                    <a:gd name="connsiteY1" fmla="*/ 0 h 1986104"/>
                    <a:gd name="connsiteX2" fmla="*/ 1225203 w 1225203"/>
                    <a:gd name="connsiteY2" fmla="*/ 1267520 h 1986104"/>
                    <a:gd name="connsiteX3" fmla="*/ 6062 w 1225203"/>
                    <a:gd name="connsiteY3" fmla="*/ 1277701 h 1986104"/>
                    <a:gd name="connsiteX0" fmla="*/ 7081 w 1226222"/>
                    <a:gd name="connsiteY0" fmla="*/ 1277701 h 1986104"/>
                    <a:gd name="connsiteX1" fmla="*/ 683479 w 1226222"/>
                    <a:gd name="connsiteY1" fmla="*/ 0 h 1986104"/>
                    <a:gd name="connsiteX2" fmla="*/ 1226222 w 1226222"/>
                    <a:gd name="connsiteY2" fmla="*/ 1267520 h 1986104"/>
                    <a:gd name="connsiteX3" fmla="*/ 7081 w 1226222"/>
                    <a:gd name="connsiteY3" fmla="*/ 1277701 h 1986104"/>
                    <a:gd name="connsiteX0" fmla="*/ 6084 w 1225225"/>
                    <a:gd name="connsiteY0" fmla="*/ 1237459 h 1945862"/>
                    <a:gd name="connsiteX1" fmla="*/ 803372 w 1225225"/>
                    <a:gd name="connsiteY1" fmla="*/ 0 h 1945862"/>
                    <a:gd name="connsiteX2" fmla="*/ 1225225 w 1225225"/>
                    <a:gd name="connsiteY2" fmla="*/ 1227278 h 1945862"/>
                    <a:gd name="connsiteX3" fmla="*/ 6084 w 1225225"/>
                    <a:gd name="connsiteY3" fmla="*/ 1237459 h 1945862"/>
                    <a:gd name="connsiteX0" fmla="*/ 6880 w 1226021"/>
                    <a:gd name="connsiteY0" fmla="*/ 1237459 h 1945862"/>
                    <a:gd name="connsiteX1" fmla="*/ 804168 w 1226021"/>
                    <a:gd name="connsiteY1" fmla="*/ 0 h 1945862"/>
                    <a:gd name="connsiteX2" fmla="*/ 1226021 w 1226021"/>
                    <a:gd name="connsiteY2" fmla="*/ 1227278 h 1945862"/>
                    <a:gd name="connsiteX3" fmla="*/ 6880 w 1226021"/>
                    <a:gd name="connsiteY3" fmla="*/ 1237459 h 1945862"/>
                    <a:gd name="connsiteX0" fmla="*/ 6806 w 1225947"/>
                    <a:gd name="connsiteY0" fmla="*/ 1293007 h 2001410"/>
                    <a:gd name="connsiteX1" fmla="*/ 812421 w 1225947"/>
                    <a:gd name="connsiteY1" fmla="*/ 1 h 2001410"/>
                    <a:gd name="connsiteX2" fmla="*/ 1225947 w 1225947"/>
                    <a:gd name="connsiteY2" fmla="*/ 1282826 h 2001410"/>
                    <a:gd name="connsiteX3" fmla="*/ 6806 w 1225947"/>
                    <a:gd name="connsiteY3" fmla="*/ 1293007 h 2001410"/>
                    <a:gd name="connsiteX0" fmla="*/ 10868 w 1230009"/>
                    <a:gd name="connsiteY0" fmla="*/ 1159644 h 1868047"/>
                    <a:gd name="connsiteX1" fmla="*/ 528393 w 1230009"/>
                    <a:gd name="connsiteY1" fmla="*/ 4 h 1868047"/>
                    <a:gd name="connsiteX2" fmla="*/ 1230009 w 1230009"/>
                    <a:gd name="connsiteY2" fmla="*/ 1149463 h 1868047"/>
                    <a:gd name="connsiteX3" fmla="*/ 10868 w 1230009"/>
                    <a:gd name="connsiteY3" fmla="*/ 1159644 h 1868047"/>
                    <a:gd name="connsiteX0" fmla="*/ 10868 w 1230009"/>
                    <a:gd name="connsiteY0" fmla="*/ 1159644 h 1582352"/>
                    <a:gd name="connsiteX1" fmla="*/ 528393 w 1230009"/>
                    <a:gd name="connsiteY1" fmla="*/ 4 h 1582352"/>
                    <a:gd name="connsiteX2" fmla="*/ 1230009 w 1230009"/>
                    <a:gd name="connsiteY2" fmla="*/ 1149463 h 1582352"/>
                    <a:gd name="connsiteX3" fmla="*/ 10868 w 1230009"/>
                    <a:gd name="connsiteY3" fmla="*/ 1159644 h 1582352"/>
                    <a:gd name="connsiteX0" fmla="*/ 10868 w 1055602"/>
                    <a:gd name="connsiteY0" fmla="*/ 1159644 h 1858223"/>
                    <a:gd name="connsiteX1" fmla="*/ 528393 w 1055602"/>
                    <a:gd name="connsiteY1" fmla="*/ 4 h 1858223"/>
                    <a:gd name="connsiteX2" fmla="*/ 1055601 w 1055602"/>
                    <a:gd name="connsiteY2" fmla="*/ 1540326 h 1858223"/>
                    <a:gd name="connsiteX3" fmla="*/ 10868 w 1055602"/>
                    <a:gd name="connsiteY3" fmla="*/ 1159644 h 1858223"/>
                    <a:gd name="connsiteX0" fmla="*/ 10868 w 1090871"/>
                    <a:gd name="connsiteY0" fmla="*/ 1159644 h 1858223"/>
                    <a:gd name="connsiteX1" fmla="*/ 528393 w 1090871"/>
                    <a:gd name="connsiteY1" fmla="*/ 4 h 1858223"/>
                    <a:gd name="connsiteX2" fmla="*/ 1055601 w 1090871"/>
                    <a:gd name="connsiteY2" fmla="*/ 1540326 h 1858223"/>
                    <a:gd name="connsiteX3" fmla="*/ 10868 w 1090871"/>
                    <a:gd name="connsiteY3" fmla="*/ 1159644 h 1858223"/>
                    <a:gd name="connsiteX0" fmla="*/ 22837 w 1093497"/>
                    <a:gd name="connsiteY0" fmla="*/ 991737 h 1690316"/>
                    <a:gd name="connsiteX1" fmla="*/ 281457 w 1093497"/>
                    <a:gd name="connsiteY1" fmla="*/ 2 h 1690316"/>
                    <a:gd name="connsiteX2" fmla="*/ 1067570 w 1093497"/>
                    <a:gd name="connsiteY2" fmla="*/ 1372419 h 1690316"/>
                    <a:gd name="connsiteX3" fmla="*/ 22837 w 1093497"/>
                    <a:gd name="connsiteY3" fmla="*/ 991737 h 1690316"/>
                    <a:gd name="connsiteX0" fmla="*/ 22837 w 1108572"/>
                    <a:gd name="connsiteY0" fmla="*/ 991737 h 1690316"/>
                    <a:gd name="connsiteX1" fmla="*/ 281457 w 1108572"/>
                    <a:gd name="connsiteY1" fmla="*/ 2 h 1690316"/>
                    <a:gd name="connsiteX2" fmla="*/ 1067570 w 1108572"/>
                    <a:gd name="connsiteY2" fmla="*/ 1372419 h 1690316"/>
                    <a:gd name="connsiteX3" fmla="*/ 22837 w 1108572"/>
                    <a:gd name="connsiteY3" fmla="*/ 991737 h 1690316"/>
                    <a:gd name="connsiteX0" fmla="*/ 8075 w 1093810"/>
                    <a:gd name="connsiteY0" fmla="*/ 991734 h 1690313"/>
                    <a:gd name="connsiteX1" fmla="*/ 266695 w 1093810"/>
                    <a:gd name="connsiteY1" fmla="*/ -1 h 1690313"/>
                    <a:gd name="connsiteX2" fmla="*/ 1052808 w 1093810"/>
                    <a:gd name="connsiteY2" fmla="*/ 1372416 h 1690313"/>
                    <a:gd name="connsiteX3" fmla="*/ 8075 w 1093810"/>
                    <a:gd name="connsiteY3" fmla="*/ 991734 h 1690313"/>
                    <a:gd name="connsiteX0" fmla="*/ 20256 w 827115"/>
                    <a:gd name="connsiteY0" fmla="*/ 1216365 h 1748687"/>
                    <a:gd name="connsiteX1" fmla="*/ 0 w 827115"/>
                    <a:gd name="connsiteY1" fmla="*/ -1 h 1748687"/>
                    <a:gd name="connsiteX2" fmla="*/ 786113 w 827115"/>
                    <a:gd name="connsiteY2" fmla="*/ 1372416 h 1748687"/>
                    <a:gd name="connsiteX3" fmla="*/ 20256 w 827115"/>
                    <a:gd name="connsiteY3" fmla="*/ 1216365 h 1748687"/>
                    <a:gd name="connsiteX0" fmla="*/ 20256 w 827115"/>
                    <a:gd name="connsiteY0" fmla="*/ 1216365 h 1558985"/>
                    <a:gd name="connsiteX1" fmla="*/ 0 w 827115"/>
                    <a:gd name="connsiteY1" fmla="*/ -1 h 1558985"/>
                    <a:gd name="connsiteX2" fmla="*/ 786113 w 827115"/>
                    <a:gd name="connsiteY2" fmla="*/ 1372416 h 1558985"/>
                    <a:gd name="connsiteX3" fmla="*/ 20256 w 827115"/>
                    <a:gd name="connsiteY3" fmla="*/ 1216365 h 1558985"/>
                    <a:gd name="connsiteX0" fmla="*/ 20256 w 782066"/>
                    <a:gd name="connsiteY0" fmla="*/ 1216365 h 1616097"/>
                    <a:gd name="connsiteX1" fmla="*/ 0 w 782066"/>
                    <a:gd name="connsiteY1" fmla="*/ -1 h 1616097"/>
                    <a:gd name="connsiteX2" fmla="*/ 737780 w 782066"/>
                    <a:gd name="connsiteY2" fmla="*/ 1455751 h 1616097"/>
                    <a:gd name="connsiteX3" fmla="*/ 20256 w 782066"/>
                    <a:gd name="connsiteY3" fmla="*/ 1216365 h 1616097"/>
                    <a:gd name="connsiteX0" fmla="*/ 168003 w 782066"/>
                    <a:gd name="connsiteY0" fmla="*/ 1110146 h 1590374"/>
                    <a:gd name="connsiteX1" fmla="*/ 0 w 782066"/>
                    <a:gd name="connsiteY1" fmla="*/ -1 h 1590374"/>
                    <a:gd name="connsiteX2" fmla="*/ 737780 w 782066"/>
                    <a:gd name="connsiteY2" fmla="*/ 1455751 h 1590374"/>
                    <a:gd name="connsiteX3" fmla="*/ 168003 w 782066"/>
                    <a:gd name="connsiteY3" fmla="*/ 1110146 h 1590374"/>
                    <a:gd name="connsiteX0" fmla="*/ 168003 w 782066"/>
                    <a:gd name="connsiteY0" fmla="*/ 1110146 h 1590374"/>
                    <a:gd name="connsiteX1" fmla="*/ 0 w 782066"/>
                    <a:gd name="connsiteY1" fmla="*/ -1 h 1590374"/>
                    <a:gd name="connsiteX2" fmla="*/ 737780 w 782066"/>
                    <a:gd name="connsiteY2" fmla="*/ 1455751 h 1590374"/>
                    <a:gd name="connsiteX3" fmla="*/ 168003 w 782066"/>
                    <a:gd name="connsiteY3" fmla="*/ 1110146 h 1590374"/>
                    <a:gd name="connsiteX0" fmla="*/ 168003 w 845380"/>
                    <a:gd name="connsiteY0" fmla="*/ 1110146 h 1589304"/>
                    <a:gd name="connsiteX1" fmla="*/ 0 w 845380"/>
                    <a:gd name="connsiteY1" fmla="*/ -1 h 1589304"/>
                    <a:gd name="connsiteX2" fmla="*/ 805575 w 845380"/>
                    <a:gd name="connsiteY2" fmla="*/ 1454401 h 1589304"/>
                    <a:gd name="connsiteX3" fmla="*/ 168003 w 845380"/>
                    <a:gd name="connsiteY3" fmla="*/ 1110146 h 1589304"/>
                    <a:gd name="connsiteX0" fmla="*/ 168003 w 845380"/>
                    <a:gd name="connsiteY0" fmla="*/ 1110146 h 1625280"/>
                    <a:gd name="connsiteX1" fmla="*/ 0 w 845380"/>
                    <a:gd name="connsiteY1" fmla="*/ -1 h 1625280"/>
                    <a:gd name="connsiteX2" fmla="*/ 805575 w 845380"/>
                    <a:gd name="connsiteY2" fmla="*/ 1454401 h 1625280"/>
                    <a:gd name="connsiteX3" fmla="*/ 168003 w 845380"/>
                    <a:gd name="connsiteY3" fmla="*/ 1110146 h 1625280"/>
                    <a:gd name="connsiteX0" fmla="*/ 321154 w 991018"/>
                    <a:gd name="connsiteY0" fmla="*/ 1164980 h 1680114"/>
                    <a:gd name="connsiteX1" fmla="*/ 0 w 991018"/>
                    <a:gd name="connsiteY1" fmla="*/ 1 h 1680114"/>
                    <a:gd name="connsiteX2" fmla="*/ 958726 w 991018"/>
                    <a:gd name="connsiteY2" fmla="*/ 1509235 h 1680114"/>
                    <a:gd name="connsiteX3" fmla="*/ 321154 w 991018"/>
                    <a:gd name="connsiteY3" fmla="*/ 1164980 h 1680114"/>
                    <a:gd name="connsiteX0" fmla="*/ 250914 w 991018"/>
                    <a:gd name="connsiteY0" fmla="*/ 934844 h 1640680"/>
                    <a:gd name="connsiteX1" fmla="*/ 0 w 991018"/>
                    <a:gd name="connsiteY1" fmla="*/ 1 h 1640680"/>
                    <a:gd name="connsiteX2" fmla="*/ 958726 w 991018"/>
                    <a:gd name="connsiteY2" fmla="*/ 1509235 h 1640680"/>
                    <a:gd name="connsiteX3" fmla="*/ 250914 w 991018"/>
                    <a:gd name="connsiteY3" fmla="*/ 934844 h 1640680"/>
                    <a:gd name="connsiteX0" fmla="*/ 250914 w 991018"/>
                    <a:gd name="connsiteY0" fmla="*/ 934844 h 1640680"/>
                    <a:gd name="connsiteX1" fmla="*/ 0 w 991018"/>
                    <a:gd name="connsiteY1" fmla="*/ 1 h 1640680"/>
                    <a:gd name="connsiteX2" fmla="*/ 958726 w 991018"/>
                    <a:gd name="connsiteY2" fmla="*/ 1509235 h 1640680"/>
                    <a:gd name="connsiteX3" fmla="*/ 250914 w 991018"/>
                    <a:gd name="connsiteY3" fmla="*/ 934844 h 1640680"/>
                    <a:gd name="connsiteX0" fmla="*/ 250914 w 966281"/>
                    <a:gd name="connsiteY0" fmla="*/ 934844 h 1673187"/>
                    <a:gd name="connsiteX1" fmla="*/ 0 w 966281"/>
                    <a:gd name="connsiteY1" fmla="*/ 1 h 1673187"/>
                    <a:gd name="connsiteX2" fmla="*/ 932921 w 966281"/>
                    <a:gd name="connsiteY2" fmla="*/ 1546587 h 1673187"/>
                    <a:gd name="connsiteX3" fmla="*/ 250914 w 966281"/>
                    <a:gd name="connsiteY3" fmla="*/ 934844 h 1673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66281" h="1673187">
                      <a:moveTo>
                        <a:pt x="250914" y="934844"/>
                      </a:moveTo>
                      <a:cubicBezTo>
                        <a:pt x="213586" y="440572"/>
                        <a:pt x="252022" y="620244"/>
                        <a:pt x="0" y="1"/>
                      </a:cubicBezTo>
                      <a:cubicBezTo>
                        <a:pt x="509461" y="185064"/>
                        <a:pt x="1115959" y="539014"/>
                        <a:pt x="932921" y="1546587"/>
                      </a:cubicBezTo>
                      <a:cubicBezTo>
                        <a:pt x="622396" y="1950422"/>
                        <a:pt x="443214" y="1290119"/>
                        <a:pt x="250914" y="934844"/>
                      </a:cubicBezTo>
                      <a:close/>
                    </a:path>
                  </a:pathLst>
                </a:custGeom>
                <a:gradFill>
                  <a:gsLst>
                    <a:gs pos="87611">
                      <a:schemeClr val="accent6">
                        <a:lumMod val="50000"/>
                      </a:schemeClr>
                    </a:gs>
                    <a:gs pos="49000">
                      <a:srgbClr val="92D050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</p:grpSp>
        </p:grpSp>
        <p:grpSp>
          <p:nvGrpSpPr>
            <p:cNvPr id="38" name="Group 37"/>
            <p:cNvGrpSpPr/>
            <p:nvPr/>
          </p:nvGrpSpPr>
          <p:grpSpPr>
            <a:xfrm rot="19605695">
              <a:off x="1602820" y="3163097"/>
              <a:ext cx="1751353" cy="2060258"/>
              <a:chOff x="1293774" y="1598282"/>
              <a:chExt cx="2738596" cy="3221632"/>
            </a:xfrm>
          </p:grpSpPr>
          <p:sp>
            <p:nvSpPr>
              <p:cNvPr id="4" name="Isosceles Triangle 3"/>
              <p:cNvSpPr/>
              <p:nvPr/>
            </p:nvSpPr>
            <p:spPr>
              <a:xfrm rot="20389483">
                <a:off x="3061305" y="2863680"/>
                <a:ext cx="352470" cy="1956234"/>
              </a:xfrm>
              <a:custGeom>
                <a:avLst/>
                <a:gdLst>
                  <a:gd name="connsiteX0" fmla="*/ 0 w 571317"/>
                  <a:gd name="connsiteY0" fmla="*/ 1829818 h 1829818"/>
                  <a:gd name="connsiteX1" fmla="*/ 285659 w 571317"/>
                  <a:gd name="connsiteY1" fmla="*/ 0 h 1829818"/>
                  <a:gd name="connsiteX2" fmla="*/ 571317 w 571317"/>
                  <a:gd name="connsiteY2" fmla="*/ 1829818 h 1829818"/>
                  <a:gd name="connsiteX3" fmla="*/ 0 w 571317"/>
                  <a:gd name="connsiteY3" fmla="*/ 1829818 h 1829818"/>
                  <a:gd name="connsiteX0" fmla="*/ 0 w 317237"/>
                  <a:gd name="connsiteY0" fmla="*/ 1834615 h 1834615"/>
                  <a:gd name="connsiteX1" fmla="*/ 31579 w 317237"/>
                  <a:gd name="connsiteY1" fmla="*/ 0 h 1834615"/>
                  <a:gd name="connsiteX2" fmla="*/ 317237 w 317237"/>
                  <a:gd name="connsiteY2" fmla="*/ 1829818 h 1834615"/>
                  <a:gd name="connsiteX3" fmla="*/ 0 w 317237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946391"/>
                  <a:gd name="connsiteX1" fmla="*/ 31579 w 406735"/>
                  <a:gd name="connsiteY1" fmla="*/ 0 h 1946391"/>
                  <a:gd name="connsiteX2" fmla="*/ 317237 w 406735"/>
                  <a:gd name="connsiteY2" fmla="*/ 1829818 h 1946391"/>
                  <a:gd name="connsiteX3" fmla="*/ 0 w 406735"/>
                  <a:gd name="connsiteY3" fmla="*/ 1834615 h 1946391"/>
                  <a:gd name="connsiteX0" fmla="*/ 142700 w 375156"/>
                  <a:gd name="connsiteY0" fmla="*/ 1869131 h 1956234"/>
                  <a:gd name="connsiteX1" fmla="*/ 0 w 375156"/>
                  <a:gd name="connsiteY1" fmla="*/ 0 h 1956234"/>
                  <a:gd name="connsiteX2" fmla="*/ 285658 w 375156"/>
                  <a:gd name="connsiteY2" fmla="*/ 1829818 h 1956234"/>
                  <a:gd name="connsiteX3" fmla="*/ 142700 w 375156"/>
                  <a:gd name="connsiteY3" fmla="*/ 1869131 h 1956234"/>
                  <a:gd name="connsiteX0" fmla="*/ 142700 w 352470"/>
                  <a:gd name="connsiteY0" fmla="*/ 1869131 h 1956234"/>
                  <a:gd name="connsiteX1" fmla="*/ 0 w 352470"/>
                  <a:gd name="connsiteY1" fmla="*/ 0 h 1956234"/>
                  <a:gd name="connsiteX2" fmla="*/ 285658 w 352470"/>
                  <a:gd name="connsiteY2" fmla="*/ 1829818 h 1956234"/>
                  <a:gd name="connsiteX3" fmla="*/ 142700 w 352470"/>
                  <a:gd name="connsiteY3" fmla="*/ 1869131 h 195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2470" h="1956234">
                    <a:moveTo>
                      <a:pt x="142700" y="1869131"/>
                    </a:moveTo>
                    <a:cubicBezTo>
                      <a:pt x="153226" y="1257593"/>
                      <a:pt x="518684" y="697749"/>
                      <a:pt x="0" y="0"/>
                    </a:cubicBezTo>
                    <a:cubicBezTo>
                      <a:pt x="643020" y="565219"/>
                      <a:pt x="190439" y="1219879"/>
                      <a:pt x="285658" y="1829818"/>
                    </a:cubicBezTo>
                    <a:cubicBezTo>
                      <a:pt x="134064" y="2090094"/>
                      <a:pt x="248446" y="1867532"/>
                      <a:pt x="142700" y="1869131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 rot="19203282">
                <a:off x="1293774" y="1598282"/>
                <a:ext cx="2738596" cy="2343719"/>
                <a:chOff x="1635995" y="1181204"/>
                <a:chExt cx="3934112" cy="3366854"/>
              </a:xfrm>
            </p:grpSpPr>
            <p:grpSp>
              <p:nvGrpSpPr>
                <p:cNvPr id="12" name="Group 11"/>
                <p:cNvGrpSpPr/>
                <p:nvPr/>
              </p:nvGrpSpPr>
              <p:grpSpPr>
                <a:xfrm>
                  <a:off x="1635995" y="1181204"/>
                  <a:ext cx="3934112" cy="3366854"/>
                  <a:chOff x="464499" y="1090308"/>
                  <a:chExt cx="3934112" cy="3366854"/>
                </a:xfrm>
              </p:grpSpPr>
              <p:sp>
                <p:nvSpPr>
                  <p:cNvPr id="7" name="Isosceles Triangle 6"/>
                  <p:cNvSpPr/>
                  <p:nvPr/>
                </p:nvSpPr>
                <p:spPr>
                  <a:xfrm rot="18619897">
                    <a:off x="2642297" y="2590840"/>
                    <a:ext cx="1227288" cy="2244172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11800 w 1230941"/>
                      <a:gd name="connsiteY0" fmla="*/ 1354908 h 2063311"/>
                      <a:gd name="connsiteX1" fmla="*/ 469000 w 1230941"/>
                      <a:gd name="connsiteY1" fmla="*/ 0 h 2063311"/>
                      <a:gd name="connsiteX2" fmla="*/ 1230941 w 1230941"/>
                      <a:gd name="connsiteY2" fmla="*/ 1344727 h 2063311"/>
                      <a:gd name="connsiteX3" fmla="*/ 11800 w 1230941"/>
                      <a:gd name="connsiteY3" fmla="*/ 1354908 h 2063311"/>
                      <a:gd name="connsiteX0" fmla="*/ 8147 w 1227288"/>
                      <a:gd name="connsiteY0" fmla="*/ 1354908 h 2063311"/>
                      <a:gd name="connsiteX1" fmla="*/ 465347 w 1227288"/>
                      <a:gd name="connsiteY1" fmla="*/ 0 h 2063311"/>
                      <a:gd name="connsiteX2" fmla="*/ 1227288 w 1227288"/>
                      <a:gd name="connsiteY2" fmla="*/ 1344727 h 2063311"/>
                      <a:gd name="connsiteX3" fmla="*/ 8147 w 1227288"/>
                      <a:gd name="connsiteY3" fmla="*/ 1354908 h 2063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27288" h="2063311">
                        <a:moveTo>
                          <a:pt x="8147" y="1354908"/>
                        </a:moveTo>
                        <a:cubicBezTo>
                          <a:pt x="-75117" y="854805"/>
                          <a:pt x="508298" y="99657"/>
                          <a:pt x="465347" y="0"/>
                        </a:cubicBezTo>
                        <a:cubicBezTo>
                          <a:pt x="592902" y="541170"/>
                          <a:pt x="1139790" y="456163"/>
                          <a:pt x="1227288" y="1344727"/>
                        </a:cubicBezTo>
                        <a:cubicBezTo>
                          <a:pt x="1077089" y="2099594"/>
                          <a:pt x="452337" y="2482576"/>
                          <a:pt x="8147" y="1354908"/>
                        </a:cubicBezTo>
                        <a:close/>
                      </a:path>
                    </a:pathLst>
                  </a:custGeom>
                  <a:gradFill>
                    <a:gsLst>
                      <a:gs pos="95575">
                        <a:srgbClr val="536AE5"/>
                      </a:gs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33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8" name="Isosceles Triangle 6"/>
                  <p:cNvSpPr/>
                  <p:nvPr/>
                </p:nvSpPr>
                <p:spPr>
                  <a:xfrm rot="2531749">
                    <a:off x="1242076" y="3012324"/>
                    <a:ext cx="1330280" cy="1444838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1197068"/>
                      <a:gd name="connsiteY0" fmla="*/ 1354908 h 1913125"/>
                      <a:gd name="connsiteX1" fmla="*/ 467050 w 1197068"/>
                      <a:gd name="connsiteY1" fmla="*/ 0 h 1913125"/>
                      <a:gd name="connsiteX2" fmla="*/ 1197068 w 1197068"/>
                      <a:gd name="connsiteY2" fmla="*/ 920025 h 1913125"/>
                      <a:gd name="connsiteX3" fmla="*/ 9850 w 1197068"/>
                      <a:gd name="connsiteY3" fmla="*/ 1354908 h 1913125"/>
                      <a:gd name="connsiteX0" fmla="*/ 7971 w 1320090"/>
                      <a:gd name="connsiteY0" fmla="*/ 1375185 h 1927556"/>
                      <a:gd name="connsiteX1" fmla="*/ 590072 w 1320090"/>
                      <a:gd name="connsiteY1" fmla="*/ 0 h 1927556"/>
                      <a:gd name="connsiteX2" fmla="*/ 1320090 w 1320090"/>
                      <a:gd name="connsiteY2" fmla="*/ 920025 h 1927556"/>
                      <a:gd name="connsiteX3" fmla="*/ 7971 w 1320090"/>
                      <a:gd name="connsiteY3" fmla="*/ 1375185 h 1927556"/>
                      <a:gd name="connsiteX0" fmla="*/ 7971 w 1320090"/>
                      <a:gd name="connsiteY0" fmla="*/ 1375185 h 2057755"/>
                      <a:gd name="connsiteX1" fmla="*/ 590072 w 1320090"/>
                      <a:gd name="connsiteY1" fmla="*/ 0 h 2057755"/>
                      <a:gd name="connsiteX2" fmla="*/ 1320090 w 1320090"/>
                      <a:gd name="connsiteY2" fmla="*/ 920025 h 2057755"/>
                      <a:gd name="connsiteX3" fmla="*/ 7971 w 1320090"/>
                      <a:gd name="connsiteY3" fmla="*/ 1375185 h 2057755"/>
                      <a:gd name="connsiteX0" fmla="*/ 25555 w 1337674"/>
                      <a:gd name="connsiteY0" fmla="*/ 1375185 h 2057757"/>
                      <a:gd name="connsiteX1" fmla="*/ 607656 w 1337674"/>
                      <a:gd name="connsiteY1" fmla="*/ 0 h 2057757"/>
                      <a:gd name="connsiteX2" fmla="*/ 1337674 w 1337674"/>
                      <a:gd name="connsiteY2" fmla="*/ 920025 h 2057757"/>
                      <a:gd name="connsiteX3" fmla="*/ 25555 w 1337674"/>
                      <a:gd name="connsiteY3" fmla="*/ 1375185 h 2057757"/>
                      <a:gd name="connsiteX0" fmla="*/ 25555 w 1337674"/>
                      <a:gd name="connsiteY0" fmla="*/ 1375185 h 2057755"/>
                      <a:gd name="connsiteX1" fmla="*/ 607656 w 1337674"/>
                      <a:gd name="connsiteY1" fmla="*/ 0 h 2057755"/>
                      <a:gd name="connsiteX2" fmla="*/ 1337674 w 1337674"/>
                      <a:gd name="connsiteY2" fmla="*/ 920025 h 2057755"/>
                      <a:gd name="connsiteX3" fmla="*/ 25555 w 1337674"/>
                      <a:gd name="connsiteY3" fmla="*/ 1375185 h 2057755"/>
                      <a:gd name="connsiteX0" fmla="*/ 25555 w 1337674"/>
                      <a:gd name="connsiteY0" fmla="*/ 1375185 h 2057757"/>
                      <a:gd name="connsiteX1" fmla="*/ 607656 w 1337674"/>
                      <a:gd name="connsiteY1" fmla="*/ 0 h 2057757"/>
                      <a:gd name="connsiteX2" fmla="*/ 1337674 w 1337674"/>
                      <a:gd name="connsiteY2" fmla="*/ 920025 h 2057757"/>
                      <a:gd name="connsiteX3" fmla="*/ 25555 w 1337674"/>
                      <a:gd name="connsiteY3" fmla="*/ 1375185 h 2057757"/>
                      <a:gd name="connsiteX0" fmla="*/ 25555 w 1119436"/>
                      <a:gd name="connsiteY0" fmla="*/ 1375185 h 2098461"/>
                      <a:gd name="connsiteX1" fmla="*/ 607656 w 1119436"/>
                      <a:gd name="connsiteY1" fmla="*/ 0 h 2098461"/>
                      <a:gd name="connsiteX2" fmla="*/ 1119436 w 1119436"/>
                      <a:gd name="connsiteY2" fmla="*/ 1057873 h 2098461"/>
                      <a:gd name="connsiteX3" fmla="*/ 25555 w 1119436"/>
                      <a:gd name="connsiteY3" fmla="*/ 1375185 h 2098461"/>
                      <a:gd name="connsiteX0" fmla="*/ 25555 w 1267467"/>
                      <a:gd name="connsiteY0" fmla="*/ 1375185 h 2100064"/>
                      <a:gd name="connsiteX1" fmla="*/ 607656 w 1267467"/>
                      <a:gd name="connsiteY1" fmla="*/ 0 h 2100064"/>
                      <a:gd name="connsiteX2" fmla="*/ 1267467 w 1267467"/>
                      <a:gd name="connsiteY2" fmla="*/ 1063021 h 2100064"/>
                      <a:gd name="connsiteX3" fmla="*/ 25555 w 1267467"/>
                      <a:gd name="connsiteY3" fmla="*/ 1375185 h 2100064"/>
                      <a:gd name="connsiteX0" fmla="*/ 23688 w 1328028"/>
                      <a:gd name="connsiteY0" fmla="*/ 1462177 h 2160793"/>
                      <a:gd name="connsiteX1" fmla="*/ 668217 w 1328028"/>
                      <a:gd name="connsiteY1" fmla="*/ 0 h 2160793"/>
                      <a:gd name="connsiteX2" fmla="*/ 1328028 w 1328028"/>
                      <a:gd name="connsiteY2" fmla="*/ 1063021 h 2160793"/>
                      <a:gd name="connsiteX3" fmla="*/ 23688 w 1328028"/>
                      <a:gd name="connsiteY3" fmla="*/ 1462177 h 2160793"/>
                      <a:gd name="connsiteX0" fmla="*/ 25940 w 1330280"/>
                      <a:gd name="connsiteY0" fmla="*/ 1471682 h 2170298"/>
                      <a:gd name="connsiteX1" fmla="*/ 596273 w 1330280"/>
                      <a:gd name="connsiteY1" fmla="*/ -1 h 2170298"/>
                      <a:gd name="connsiteX2" fmla="*/ 1330280 w 1330280"/>
                      <a:gd name="connsiteY2" fmla="*/ 1072526 h 2170298"/>
                      <a:gd name="connsiteX3" fmla="*/ 25940 w 1330280"/>
                      <a:gd name="connsiteY3" fmla="*/ 1471682 h 21702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0280" h="2170298">
                        <a:moveTo>
                          <a:pt x="25940" y="1471682"/>
                        </a:moveTo>
                        <a:cubicBezTo>
                          <a:pt x="-137973" y="837957"/>
                          <a:pt x="525743" y="522608"/>
                          <a:pt x="596273" y="-1"/>
                        </a:cubicBezTo>
                        <a:cubicBezTo>
                          <a:pt x="747229" y="351516"/>
                          <a:pt x="1242782" y="183962"/>
                          <a:pt x="1330280" y="1072526"/>
                        </a:cubicBezTo>
                        <a:cubicBezTo>
                          <a:pt x="1180081" y="1827393"/>
                          <a:pt x="722114" y="2892908"/>
                          <a:pt x="25940" y="1471682"/>
                        </a:cubicBezTo>
                        <a:close/>
                      </a:path>
                    </a:pathLst>
                  </a:custGeom>
                  <a:gradFill>
                    <a:gsLst>
                      <a:gs pos="95575">
                        <a:srgbClr val="536AE5"/>
                      </a:gs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33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9" name="Isosceles Triangle 6"/>
                  <p:cNvSpPr/>
                  <p:nvPr/>
                </p:nvSpPr>
                <p:spPr>
                  <a:xfrm rot="15667023">
                    <a:off x="2914798" y="1610008"/>
                    <a:ext cx="849364" cy="2118263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40595 w 849364"/>
                      <a:gd name="connsiteY0" fmla="*/ 1241424 h 2000391"/>
                      <a:gd name="connsiteX1" fmla="*/ 87423 w 849364"/>
                      <a:gd name="connsiteY1" fmla="*/ 0 h 2000391"/>
                      <a:gd name="connsiteX2" fmla="*/ 849364 w 849364"/>
                      <a:gd name="connsiteY2" fmla="*/ 1344727 h 2000391"/>
                      <a:gd name="connsiteX3" fmla="*/ 40595 w 849364"/>
                      <a:gd name="connsiteY3" fmla="*/ 1241424 h 2000391"/>
                      <a:gd name="connsiteX0" fmla="*/ 40595 w 849364"/>
                      <a:gd name="connsiteY0" fmla="*/ 1241424 h 2118263"/>
                      <a:gd name="connsiteX1" fmla="*/ 87423 w 849364"/>
                      <a:gd name="connsiteY1" fmla="*/ 0 h 2118263"/>
                      <a:gd name="connsiteX2" fmla="*/ 849364 w 849364"/>
                      <a:gd name="connsiteY2" fmla="*/ 1344727 h 2118263"/>
                      <a:gd name="connsiteX3" fmla="*/ 40595 w 849364"/>
                      <a:gd name="connsiteY3" fmla="*/ 1241424 h 21182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9364" h="2118263">
                        <a:moveTo>
                          <a:pt x="40595" y="1241424"/>
                        </a:moveTo>
                        <a:cubicBezTo>
                          <a:pt x="-42669" y="741321"/>
                          <a:pt x="16893" y="522609"/>
                          <a:pt x="87423" y="0"/>
                        </a:cubicBezTo>
                        <a:cubicBezTo>
                          <a:pt x="214978" y="541170"/>
                          <a:pt x="761866" y="456163"/>
                          <a:pt x="849364" y="1344727"/>
                        </a:cubicBezTo>
                        <a:cubicBezTo>
                          <a:pt x="699165" y="2099594"/>
                          <a:pt x="-84724" y="2663371"/>
                          <a:pt x="40595" y="1241424"/>
                        </a:cubicBezTo>
                        <a:close/>
                      </a:path>
                    </a:pathLst>
                  </a:custGeom>
                  <a:gradFill>
                    <a:gsLst>
                      <a:gs pos="99115">
                        <a:srgbClr val="536AE5"/>
                      </a:gs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33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0" name="Isosceles Triangle 6"/>
                  <p:cNvSpPr/>
                  <p:nvPr/>
                </p:nvSpPr>
                <p:spPr>
                  <a:xfrm rot="11387046">
                    <a:off x="1772590" y="1090308"/>
                    <a:ext cx="1228991" cy="2063311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28991" h="2063311">
                        <a:moveTo>
                          <a:pt x="9850" y="1354908"/>
                        </a:moveTo>
                        <a:cubicBezTo>
                          <a:pt x="-73414" y="854805"/>
                          <a:pt x="396520" y="522609"/>
                          <a:pt x="467050" y="0"/>
                        </a:cubicBezTo>
                        <a:cubicBezTo>
                          <a:pt x="594605" y="541170"/>
                          <a:pt x="1141493" y="456163"/>
                          <a:pt x="1228991" y="1344727"/>
                        </a:cubicBezTo>
                        <a:cubicBezTo>
                          <a:pt x="1078792" y="2099594"/>
                          <a:pt x="454040" y="2482576"/>
                          <a:pt x="9850" y="1354908"/>
                        </a:cubicBezTo>
                        <a:close/>
                      </a:path>
                    </a:pathLst>
                  </a:custGeom>
                  <a:gradFill>
                    <a:gsLst>
                      <a:gs pos="95575">
                        <a:srgbClr val="536AE5"/>
                      </a:gs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33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1" name="Isosceles Triangle 6"/>
                  <p:cNvSpPr/>
                  <p:nvPr/>
                </p:nvSpPr>
                <p:spPr>
                  <a:xfrm rot="6980063">
                    <a:off x="1065437" y="1675215"/>
                    <a:ext cx="880327" cy="2082203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865238"/>
                      <a:gd name="connsiteY0" fmla="*/ 1354908 h 2167221"/>
                      <a:gd name="connsiteX1" fmla="*/ 467050 w 865238"/>
                      <a:gd name="connsiteY1" fmla="*/ 0 h 2167221"/>
                      <a:gd name="connsiteX2" fmla="*/ 865238 w 865238"/>
                      <a:gd name="connsiteY2" fmla="*/ 1567362 h 2167221"/>
                      <a:gd name="connsiteX3" fmla="*/ 9850 w 865238"/>
                      <a:gd name="connsiteY3" fmla="*/ 1354908 h 2167221"/>
                      <a:gd name="connsiteX0" fmla="*/ 10392 w 838156"/>
                      <a:gd name="connsiteY0" fmla="*/ 1647579 h 2327157"/>
                      <a:gd name="connsiteX1" fmla="*/ 439968 w 838156"/>
                      <a:gd name="connsiteY1" fmla="*/ 0 h 2327157"/>
                      <a:gd name="connsiteX2" fmla="*/ 838156 w 838156"/>
                      <a:gd name="connsiteY2" fmla="*/ 1567362 h 2327157"/>
                      <a:gd name="connsiteX3" fmla="*/ 10392 w 838156"/>
                      <a:gd name="connsiteY3" fmla="*/ 1647579 h 2327157"/>
                      <a:gd name="connsiteX0" fmla="*/ 10392 w 838156"/>
                      <a:gd name="connsiteY0" fmla="*/ 1647579 h 2129648"/>
                      <a:gd name="connsiteX1" fmla="*/ 439968 w 838156"/>
                      <a:gd name="connsiteY1" fmla="*/ 0 h 2129648"/>
                      <a:gd name="connsiteX2" fmla="*/ 838156 w 838156"/>
                      <a:gd name="connsiteY2" fmla="*/ 1567362 h 2129648"/>
                      <a:gd name="connsiteX3" fmla="*/ 10392 w 838156"/>
                      <a:gd name="connsiteY3" fmla="*/ 1647579 h 2129648"/>
                      <a:gd name="connsiteX0" fmla="*/ 12391 w 840155"/>
                      <a:gd name="connsiteY0" fmla="*/ 1412543 h 1894612"/>
                      <a:gd name="connsiteX1" fmla="*/ 360672 w 840155"/>
                      <a:gd name="connsiteY1" fmla="*/ 0 h 1894612"/>
                      <a:gd name="connsiteX2" fmla="*/ 840155 w 840155"/>
                      <a:gd name="connsiteY2" fmla="*/ 1332326 h 1894612"/>
                      <a:gd name="connsiteX3" fmla="*/ 12391 w 840155"/>
                      <a:gd name="connsiteY3" fmla="*/ 1412543 h 1894612"/>
                      <a:gd name="connsiteX0" fmla="*/ 12391 w 840155"/>
                      <a:gd name="connsiteY0" fmla="*/ 1412543 h 1894612"/>
                      <a:gd name="connsiteX1" fmla="*/ 360672 w 840155"/>
                      <a:gd name="connsiteY1" fmla="*/ 0 h 1894612"/>
                      <a:gd name="connsiteX2" fmla="*/ 840155 w 840155"/>
                      <a:gd name="connsiteY2" fmla="*/ 1332326 h 1894612"/>
                      <a:gd name="connsiteX3" fmla="*/ 12391 w 840155"/>
                      <a:gd name="connsiteY3" fmla="*/ 1412543 h 1894612"/>
                      <a:gd name="connsiteX0" fmla="*/ 12391 w 872151"/>
                      <a:gd name="connsiteY0" fmla="*/ 1412543 h 1810596"/>
                      <a:gd name="connsiteX1" fmla="*/ 360672 w 872151"/>
                      <a:gd name="connsiteY1" fmla="*/ 0 h 1810596"/>
                      <a:gd name="connsiteX2" fmla="*/ 872151 w 872151"/>
                      <a:gd name="connsiteY2" fmla="*/ 1140128 h 1810596"/>
                      <a:gd name="connsiteX3" fmla="*/ 12391 w 872151"/>
                      <a:gd name="connsiteY3" fmla="*/ 1412543 h 1810596"/>
                      <a:gd name="connsiteX0" fmla="*/ 12391 w 872701"/>
                      <a:gd name="connsiteY0" fmla="*/ 1412543 h 2049864"/>
                      <a:gd name="connsiteX1" fmla="*/ 360672 w 872701"/>
                      <a:gd name="connsiteY1" fmla="*/ 0 h 2049864"/>
                      <a:gd name="connsiteX2" fmla="*/ 872151 w 872701"/>
                      <a:gd name="connsiteY2" fmla="*/ 1140128 h 2049864"/>
                      <a:gd name="connsiteX3" fmla="*/ 431129 w 872701"/>
                      <a:gd name="connsiteY3" fmla="*/ 2046128 h 2049864"/>
                      <a:gd name="connsiteX4" fmla="*/ 12391 w 872701"/>
                      <a:gd name="connsiteY4" fmla="*/ 1412543 h 2049864"/>
                      <a:gd name="connsiteX0" fmla="*/ 10595 w 942508"/>
                      <a:gd name="connsiteY0" fmla="*/ 1509371 h 2050977"/>
                      <a:gd name="connsiteX1" fmla="*/ 430479 w 942508"/>
                      <a:gd name="connsiteY1" fmla="*/ 0 h 2050977"/>
                      <a:gd name="connsiteX2" fmla="*/ 941958 w 942508"/>
                      <a:gd name="connsiteY2" fmla="*/ 1140128 h 2050977"/>
                      <a:gd name="connsiteX3" fmla="*/ 500936 w 942508"/>
                      <a:gd name="connsiteY3" fmla="*/ 2046128 h 2050977"/>
                      <a:gd name="connsiteX4" fmla="*/ 10595 w 942508"/>
                      <a:gd name="connsiteY4" fmla="*/ 1509371 h 2050977"/>
                      <a:gd name="connsiteX0" fmla="*/ 10595 w 788537"/>
                      <a:gd name="connsiteY0" fmla="*/ 1509371 h 2050977"/>
                      <a:gd name="connsiteX1" fmla="*/ 430479 w 788537"/>
                      <a:gd name="connsiteY1" fmla="*/ 0 h 2050977"/>
                      <a:gd name="connsiteX2" fmla="*/ 787493 w 788537"/>
                      <a:gd name="connsiteY2" fmla="*/ 1177445 h 2050977"/>
                      <a:gd name="connsiteX3" fmla="*/ 500936 w 788537"/>
                      <a:gd name="connsiteY3" fmla="*/ 2046128 h 2050977"/>
                      <a:gd name="connsiteX4" fmla="*/ 10595 w 788537"/>
                      <a:gd name="connsiteY4" fmla="*/ 1509371 h 2050977"/>
                      <a:gd name="connsiteX0" fmla="*/ 10595 w 898973"/>
                      <a:gd name="connsiteY0" fmla="*/ 1509371 h 2050977"/>
                      <a:gd name="connsiteX1" fmla="*/ 430479 w 898973"/>
                      <a:gd name="connsiteY1" fmla="*/ 0 h 2050977"/>
                      <a:gd name="connsiteX2" fmla="*/ 787493 w 898973"/>
                      <a:gd name="connsiteY2" fmla="*/ 1177445 h 2050977"/>
                      <a:gd name="connsiteX3" fmla="*/ 500936 w 898973"/>
                      <a:gd name="connsiteY3" fmla="*/ 2046128 h 2050977"/>
                      <a:gd name="connsiteX4" fmla="*/ 10595 w 898973"/>
                      <a:gd name="connsiteY4" fmla="*/ 1509371 h 2050977"/>
                      <a:gd name="connsiteX0" fmla="*/ 10595 w 877435"/>
                      <a:gd name="connsiteY0" fmla="*/ 1509371 h 2050977"/>
                      <a:gd name="connsiteX1" fmla="*/ 430479 w 877435"/>
                      <a:gd name="connsiteY1" fmla="*/ 0 h 2050977"/>
                      <a:gd name="connsiteX2" fmla="*/ 787493 w 877435"/>
                      <a:gd name="connsiteY2" fmla="*/ 1177445 h 2050977"/>
                      <a:gd name="connsiteX3" fmla="*/ 500936 w 877435"/>
                      <a:gd name="connsiteY3" fmla="*/ 2046128 h 2050977"/>
                      <a:gd name="connsiteX4" fmla="*/ 10595 w 877435"/>
                      <a:gd name="connsiteY4" fmla="*/ 1509371 h 2050977"/>
                      <a:gd name="connsiteX0" fmla="*/ 10595 w 877435"/>
                      <a:gd name="connsiteY0" fmla="*/ 1509371 h 2050977"/>
                      <a:gd name="connsiteX1" fmla="*/ 430479 w 877435"/>
                      <a:gd name="connsiteY1" fmla="*/ 0 h 2050977"/>
                      <a:gd name="connsiteX2" fmla="*/ 787493 w 877435"/>
                      <a:gd name="connsiteY2" fmla="*/ 1177445 h 2050977"/>
                      <a:gd name="connsiteX3" fmla="*/ 500936 w 877435"/>
                      <a:gd name="connsiteY3" fmla="*/ 2046128 h 2050977"/>
                      <a:gd name="connsiteX4" fmla="*/ 10595 w 877435"/>
                      <a:gd name="connsiteY4" fmla="*/ 1509371 h 2050977"/>
                      <a:gd name="connsiteX0" fmla="*/ 10595 w 914477"/>
                      <a:gd name="connsiteY0" fmla="*/ 1509371 h 2050977"/>
                      <a:gd name="connsiteX1" fmla="*/ 430479 w 914477"/>
                      <a:gd name="connsiteY1" fmla="*/ 0 h 2050977"/>
                      <a:gd name="connsiteX2" fmla="*/ 830225 w 914477"/>
                      <a:gd name="connsiteY2" fmla="*/ 1043409 h 2050977"/>
                      <a:gd name="connsiteX3" fmla="*/ 500936 w 914477"/>
                      <a:gd name="connsiteY3" fmla="*/ 2046128 h 2050977"/>
                      <a:gd name="connsiteX4" fmla="*/ 10595 w 914477"/>
                      <a:gd name="connsiteY4" fmla="*/ 1509371 h 2050977"/>
                      <a:gd name="connsiteX0" fmla="*/ 10595 w 947475"/>
                      <a:gd name="connsiteY0" fmla="*/ 1509371 h 1998752"/>
                      <a:gd name="connsiteX1" fmla="*/ 430479 w 947475"/>
                      <a:gd name="connsiteY1" fmla="*/ 0 h 1998752"/>
                      <a:gd name="connsiteX2" fmla="*/ 830225 w 947475"/>
                      <a:gd name="connsiteY2" fmla="*/ 1043409 h 1998752"/>
                      <a:gd name="connsiteX3" fmla="*/ 693548 w 947475"/>
                      <a:gd name="connsiteY3" fmla="*/ 1992968 h 1998752"/>
                      <a:gd name="connsiteX4" fmla="*/ 10595 w 947475"/>
                      <a:gd name="connsiteY4" fmla="*/ 1509371 h 1998752"/>
                      <a:gd name="connsiteX0" fmla="*/ 12286 w 881208"/>
                      <a:gd name="connsiteY0" fmla="*/ 1543765 h 1999565"/>
                      <a:gd name="connsiteX1" fmla="*/ 364212 w 881208"/>
                      <a:gd name="connsiteY1" fmla="*/ 0 h 1999565"/>
                      <a:gd name="connsiteX2" fmla="*/ 763958 w 881208"/>
                      <a:gd name="connsiteY2" fmla="*/ 1043409 h 1999565"/>
                      <a:gd name="connsiteX3" fmla="*/ 627281 w 881208"/>
                      <a:gd name="connsiteY3" fmla="*/ 1992968 h 1999565"/>
                      <a:gd name="connsiteX4" fmla="*/ 12286 w 881208"/>
                      <a:gd name="connsiteY4" fmla="*/ 1543765 h 1999565"/>
                      <a:gd name="connsiteX0" fmla="*/ 13820 w 882742"/>
                      <a:gd name="connsiteY0" fmla="*/ 1474871 h 1930671"/>
                      <a:gd name="connsiteX1" fmla="*/ 318323 w 882742"/>
                      <a:gd name="connsiteY1" fmla="*/ 0 h 1930671"/>
                      <a:gd name="connsiteX2" fmla="*/ 765492 w 882742"/>
                      <a:gd name="connsiteY2" fmla="*/ 974515 h 1930671"/>
                      <a:gd name="connsiteX3" fmla="*/ 628815 w 882742"/>
                      <a:gd name="connsiteY3" fmla="*/ 1924074 h 1930671"/>
                      <a:gd name="connsiteX4" fmla="*/ 13820 w 882742"/>
                      <a:gd name="connsiteY4" fmla="*/ 1474871 h 1930671"/>
                      <a:gd name="connsiteX0" fmla="*/ 9237 w 1066046"/>
                      <a:gd name="connsiteY0" fmla="*/ 1523918 h 1932288"/>
                      <a:gd name="connsiteX1" fmla="*/ 501627 w 1066046"/>
                      <a:gd name="connsiteY1" fmla="*/ 0 h 1932288"/>
                      <a:gd name="connsiteX2" fmla="*/ 948796 w 1066046"/>
                      <a:gd name="connsiteY2" fmla="*/ 974515 h 1932288"/>
                      <a:gd name="connsiteX3" fmla="*/ 812119 w 1066046"/>
                      <a:gd name="connsiteY3" fmla="*/ 1924074 h 1932288"/>
                      <a:gd name="connsiteX4" fmla="*/ 9237 w 1066046"/>
                      <a:gd name="connsiteY4" fmla="*/ 1523918 h 1932288"/>
                      <a:gd name="connsiteX0" fmla="*/ 9237 w 1038018"/>
                      <a:gd name="connsiteY0" fmla="*/ 1523918 h 1906778"/>
                      <a:gd name="connsiteX1" fmla="*/ 501627 w 1038018"/>
                      <a:gd name="connsiteY1" fmla="*/ 0 h 1906778"/>
                      <a:gd name="connsiteX2" fmla="*/ 948796 w 1038018"/>
                      <a:gd name="connsiteY2" fmla="*/ 974515 h 1906778"/>
                      <a:gd name="connsiteX3" fmla="*/ 657119 w 1038018"/>
                      <a:gd name="connsiteY3" fmla="*/ 1897337 h 1906778"/>
                      <a:gd name="connsiteX4" fmla="*/ 9237 w 1038018"/>
                      <a:gd name="connsiteY4" fmla="*/ 1523918 h 1906778"/>
                      <a:gd name="connsiteX0" fmla="*/ 9237 w 1020056"/>
                      <a:gd name="connsiteY0" fmla="*/ 1523918 h 1863087"/>
                      <a:gd name="connsiteX1" fmla="*/ 501627 w 1020056"/>
                      <a:gd name="connsiteY1" fmla="*/ 0 h 1863087"/>
                      <a:gd name="connsiteX2" fmla="*/ 948796 w 1020056"/>
                      <a:gd name="connsiteY2" fmla="*/ 974515 h 1863087"/>
                      <a:gd name="connsiteX3" fmla="*/ 497329 w 1020056"/>
                      <a:gd name="connsiteY3" fmla="*/ 1850509 h 1863087"/>
                      <a:gd name="connsiteX4" fmla="*/ 9237 w 1020056"/>
                      <a:gd name="connsiteY4" fmla="*/ 1523918 h 1863087"/>
                      <a:gd name="connsiteX0" fmla="*/ 9237 w 915499"/>
                      <a:gd name="connsiteY0" fmla="*/ 1523918 h 1863087"/>
                      <a:gd name="connsiteX1" fmla="*/ 501627 w 915499"/>
                      <a:gd name="connsiteY1" fmla="*/ 0 h 1863087"/>
                      <a:gd name="connsiteX2" fmla="*/ 831903 w 915499"/>
                      <a:gd name="connsiteY2" fmla="*/ 1036358 h 1863087"/>
                      <a:gd name="connsiteX3" fmla="*/ 497329 w 915499"/>
                      <a:gd name="connsiteY3" fmla="*/ 1850509 h 1863087"/>
                      <a:gd name="connsiteX4" fmla="*/ 9237 w 915499"/>
                      <a:gd name="connsiteY4" fmla="*/ 1523918 h 1863087"/>
                      <a:gd name="connsiteX0" fmla="*/ 9371 w 915633"/>
                      <a:gd name="connsiteY0" fmla="*/ 1510816 h 1849985"/>
                      <a:gd name="connsiteX1" fmla="*/ 493704 w 915633"/>
                      <a:gd name="connsiteY1" fmla="*/ 0 h 1849985"/>
                      <a:gd name="connsiteX2" fmla="*/ 832037 w 915633"/>
                      <a:gd name="connsiteY2" fmla="*/ 1023256 h 1849985"/>
                      <a:gd name="connsiteX3" fmla="*/ 497463 w 915633"/>
                      <a:gd name="connsiteY3" fmla="*/ 1837407 h 1849985"/>
                      <a:gd name="connsiteX4" fmla="*/ 9371 w 915633"/>
                      <a:gd name="connsiteY4" fmla="*/ 1510816 h 1849985"/>
                      <a:gd name="connsiteX0" fmla="*/ 9371 w 915633"/>
                      <a:gd name="connsiteY0" fmla="*/ 1510816 h 1849985"/>
                      <a:gd name="connsiteX1" fmla="*/ 493704 w 915633"/>
                      <a:gd name="connsiteY1" fmla="*/ 0 h 1849985"/>
                      <a:gd name="connsiteX2" fmla="*/ 832037 w 915633"/>
                      <a:gd name="connsiteY2" fmla="*/ 1023256 h 1849985"/>
                      <a:gd name="connsiteX3" fmla="*/ 497463 w 915633"/>
                      <a:gd name="connsiteY3" fmla="*/ 1837407 h 1849985"/>
                      <a:gd name="connsiteX4" fmla="*/ 9371 w 915633"/>
                      <a:gd name="connsiteY4" fmla="*/ 1510816 h 1849985"/>
                      <a:gd name="connsiteX0" fmla="*/ 9371 w 891806"/>
                      <a:gd name="connsiteY0" fmla="*/ 1510816 h 1922668"/>
                      <a:gd name="connsiteX1" fmla="*/ 493704 w 891806"/>
                      <a:gd name="connsiteY1" fmla="*/ 0 h 1922668"/>
                      <a:gd name="connsiteX2" fmla="*/ 832037 w 891806"/>
                      <a:gd name="connsiteY2" fmla="*/ 1023256 h 1922668"/>
                      <a:gd name="connsiteX3" fmla="*/ 229497 w 891806"/>
                      <a:gd name="connsiteY3" fmla="*/ 1914598 h 1922668"/>
                      <a:gd name="connsiteX4" fmla="*/ 9371 w 891806"/>
                      <a:gd name="connsiteY4" fmla="*/ 1510816 h 1922668"/>
                      <a:gd name="connsiteX0" fmla="*/ 89707 w 972142"/>
                      <a:gd name="connsiteY0" fmla="*/ 1510816 h 1922668"/>
                      <a:gd name="connsiteX1" fmla="*/ 30416 w 972142"/>
                      <a:gd name="connsiteY1" fmla="*/ 1434054 h 1922668"/>
                      <a:gd name="connsiteX2" fmla="*/ 574040 w 972142"/>
                      <a:gd name="connsiteY2" fmla="*/ 0 h 1922668"/>
                      <a:gd name="connsiteX3" fmla="*/ 912373 w 972142"/>
                      <a:gd name="connsiteY3" fmla="*/ 1023256 h 1922668"/>
                      <a:gd name="connsiteX4" fmla="*/ 309833 w 972142"/>
                      <a:gd name="connsiteY4" fmla="*/ 1914598 h 1922668"/>
                      <a:gd name="connsiteX5" fmla="*/ 89707 w 972142"/>
                      <a:gd name="connsiteY5" fmla="*/ 1510816 h 1922668"/>
                      <a:gd name="connsiteX0" fmla="*/ 0 w 882435"/>
                      <a:gd name="connsiteY0" fmla="*/ 1510816 h 1922668"/>
                      <a:gd name="connsiteX1" fmla="*/ 484333 w 882435"/>
                      <a:gd name="connsiteY1" fmla="*/ 0 h 1922668"/>
                      <a:gd name="connsiteX2" fmla="*/ 822666 w 882435"/>
                      <a:gd name="connsiteY2" fmla="*/ 1023256 h 1922668"/>
                      <a:gd name="connsiteX3" fmla="*/ 220126 w 882435"/>
                      <a:gd name="connsiteY3" fmla="*/ 1914598 h 1922668"/>
                      <a:gd name="connsiteX4" fmla="*/ 0 w 882435"/>
                      <a:gd name="connsiteY4" fmla="*/ 1510816 h 1922668"/>
                      <a:gd name="connsiteX0" fmla="*/ 0 w 992224"/>
                      <a:gd name="connsiteY0" fmla="*/ 1430352 h 1925786"/>
                      <a:gd name="connsiteX1" fmla="*/ 593391 w 992224"/>
                      <a:gd name="connsiteY1" fmla="*/ 0 h 1925786"/>
                      <a:gd name="connsiteX2" fmla="*/ 931724 w 992224"/>
                      <a:gd name="connsiteY2" fmla="*/ 1023256 h 1925786"/>
                      <a:gd name="connsiteX3" fmla="*/ 329184 w 992224"/>
                      <a:gd name="connsiteY3" fmla="*/ 1914598 h 1925786"/>
                      <a:gd name="connsiteX4" fmla="*/ 0 w 992224"/>
                      <a:gd name="connsiteY4" fmla="*/ 1430352 h 1925786"/>
                      <a:gd name="connsiteX0" fmla="*/ 0 w 992224"/>
                      <a:gd name="connsiteY0" fmla="*/ 1430352 h 1925786"/>
                      <a:gd name="connsiteX1" fmla="*/ 593391 w 992224"/>
                      <a:gd name="connsiteY1" fmla="*/ 0 h 1925786"/>
                      <a:gd name="connsiteX2" fmla="*/ 931724 w 992224"/>
                      <a:gd name="connsiteY2" fmla="*/ 1023256 h 1925786"/>
                      <a:gd name="connsiteX3" fmla="*/ 329184 w 992224"/>
                      <a:gd name="connsiteY3" fmla="*/ 1914598 h 1925786"/>
                      <a:gd name="connsiteX4" fmla="*/ 0 w 992224"/>
                      <a:gd name="connsiteY4" fmla="*/ 1430352 h 1925786"/>
                      <a:gd name="connsiteX0" fmla="*/ 0 w 992224"/>
                      <a:gd name="connsiteY0" fmla="*/ 1373996 h 1869430"/>
                      <a:gd name="connsiteX1" fmla="*/ 677645 w 992224"/>
                      <a:gd name="connsiteY1" fmla="*/ 0 h 1869430"/>
                      <a:gd name="connsiteX2" fmla="*/ 931724 w 992224"/>
                      <a:gd name="connsiteY2" fmla="*/ 966900 h 1869430"/>
                      <a:gd name="connsiteX3" fmla="*/ 329184 w 992224"/>
                      <a:gd name="connsiteY3" fmla="*/ 1858242 h 1869430"/>
                      <a:gd name="connsiteX4" fmla="*/ 0 w 992224"/>
                      <a:gd name="connsiteY4" fmla="*/ 1373996 h 1869430"/>
                      <a:gd name="connsiteX0" fmla="*/ 0 w 992224"/>
                      <a:gd name="connsiteY0" fmla="*/ 1373996 h 1869430"/>
                      <a:gd name="connsiteX1" fmla="*/ 677645 w 992224"/>
                      <a:gd name="connsiteY1" fmla="*/ 0 h 1869430"/>
                      <a:gd name="connsiteX2" fmla="*/ 931724 w 992224"/>
                      <a:gd name="connsiteY2" fmla="*/ 966900 h 1869430"/>
                      <a:gd name="connsiteX3" fmla="*/ 329184 w 992224"/>
                      <a:gd name="connsiteY3" fmla="*/ 1858242 h 1869430"/>
                      <a:gd name="connsiteX4" fmla="*/ 0 w 992224"/>
                      <a:gd name="connsiteY4" fmla="*/ 1373996 h 1869430"/>
                      <a:gd name="connsiteX0" fmla="*/ 0 w 992224"/>
                      <a:gd name="connsiteY0" fmla="*/ 1373996 h 1869430"/>
                      <a:gd name="connsiteX1" fmla="*/ 677645 w 992224"/>
                      <a:gd name="connsiteY1" fmla="*/ 0 h 1869430"/>
                      <a:gd name="connsiteX2" fmla="*/ 931724 w 992224"/>
                      <a:gd name="connsiteY2" fmla="*/ 966900 h 1869430"/>
                      <a:gd name="connsiteX3" fmla="*/ 329184 w 992224"/>
                      <a:gd name="connsiteY3" fmla="*/ 1858242 h 1869430"/>
                      <a:gd name="connsiteX4" fmla="*/ 0 w 992224"/>
                      <a:gd name="connsiteY4" fmla="*/ 1373996 h 1869430"/>
                      <a:gd name="connsiteX0" fmla="*/ 37803 w 1030027"/>
                      <a:gd name="connsiteY0" fmla="*/ 1373996 h 1872356"/>
                      <a:gd name="connsiteX1" fmla="*/ 715448 w 1030027"/>
                      <a:gd name="connsiteY1" fmla="*/ 0 h 1872356"/>
                      <a:gd name="connsiteX2" fmla="*/ 969527 w 1030027"/>
                      <a:gd name="connsiteY2" fmla="*/ 966900 h 1872356"/>
                      <a:gd name="connsiteX3" fmla="*/ 366987 w 1030027"/>
                      <a:gd name="connsiteY3" fmla="*/ 1858242 h 1872356"/>
                      <a:gd name="connsiteX4" fmla="*/ 37803 w 1030027"/>
                      <a:gd name="connsiteY4" fmla="*/ 1373996 h 1872356"/>
                      <a:gd name="connsiteX0" fmla="*/ 30839 w 1143212"/>
                      <a:gd name="connsiteY0" fmla="*/ 1309500 h 1866820"/>
                      <a:gd name="connsiteX1" fmla="*/ 827387 w 1143212"/>
                      <a:gd name="connsiteY1" fmla="*/ 0 h 1866820"/>
                      <a:gd name="connsiteX2" fmla="*/ 1081466 w 1143212"/>
                      <a:gd name="connsiteY2" fmla="*/ 966900 h 1866820"/>
                      <a:gd name="connsiteX3" fmla="*/ 478926 w 1143212"/>
                      <a:gd name="connsiteY3" fmla="*/ 1858242 h 1866820"/>
                      <a:gd name="connsiteX4" fmla="*/ 30839 w 1143212"/>
                      <a:gd name="connsiteY4" fmla="*/ 1309500 h 1866820"/>
                      <a:gd name="connsiteX0" fmla="*/ 71029 w 1183402"/>
                      <a:gd name="connsiteY0" fmla="*/ 1309500 h 1866820"/>
                      <a:gd name="connsiteX1" fmla="*/ 867577 w 1183402"/>
                      <a:gd name="connsiteY1" fmla="*/ 0 h 1866820"/>
                      <a:gd name="connsiteX2" fmla="*/ 1121656 w 1183402"/>
                      <a:gd name="connsiteY2" fmla="*/ 966900 h 1866820"/>
                      <a:gd name="connsiteX3" fmla="*/ 519116 w 1183402"/>
                      <a:gd name="connsiteY3" fmla="*/ 1858242 h 1866820"/>
                      <a:gd name="connsiteX4" fmla="*/ 71029 w 1183402"/>
                      <a:gd name="connsiteY4" fmla="*/ 1309500 h 1866820"/>
                      <a:gd name="connsiteX0" fmla="*/ 30840 w 1143213"/>
                      <a:gd name="connsiteY0" fmla="*/ 1309500 h 1866820"/>
                      <a:gd name="connsiteX1" fmla="*/ 827388 w 1143213"/>
                      <a:gd name="connsiteY1" fmla="*/ 0 h 1866820"/>
                      <a:gd name="connsiteX2" fmla="*/ 1081467 w 1143213"/>
                      <a:gd name="connsiteY2" fmla="*/ 966900 h 1866820"/>
                      <a:gd name="connsiteX3" fmla="*/ 478927 w 1143213"/>
                      <a:gd name="connsiteY3" fmla="*/ 1858242 h 1866820"/>
                      <a:gd name="connsiteX4" fmla="*/ 30840 w 1143213"/>
                      <a:gd name="connsiteY4" fmla="*/ 1309500 h 1866820"/>
                      <a:gd name="connsiteX0" fmla="*/ 0 w 1112373"/>
                      <a:gd name="connsiteY0" fmla="*/ 1309500 h 1865529"/>
                      <a:gd name="connsiteX1" fmla="*/ 796548 w 1112373"/>
                      <a:gd name="connsiteY1" fmla="*/ 0 h 1865529"/>
                      <a:gd name="connsiteX2" fmla="*/ 1050627 w 1112373"/>
                      <a:gd name="connsiteY2" fmla="*/ 966900 h 1865529"/>
                      <a:gd name="connsiteX3" fmla="*/ 448087 w 1112373"/>
                      <a:gd name="connsiteY3" fmla="*/ 1858242 h 1865529"/>
                      <a:gd name="connsiteX4" fmla="*/ 0 w 1112373"/>
                      <a:gd name="connsiteY4" fmla="*/ 1309500 h 1865529"/>
                      <a:gd name="connsiteX0" fmla="*/ 0 w 842999"/>
                      <a:gd name="connsiteY0" fmla="*/ 1341679 h 1867555"/>
                      <a:gd name="connsiteX1" fmla="*/ 529904 w 842999"/>
                      <a:gd name="connsiteY1" fmla="*/ 0 h 1867555"/>
                      <a:gd name="connsiteX2" fmla="*/ 783983 w 842999"/>
                      <a:gd name="connsiteY2" fmla="*/ 966900 h 1867555"/>
                      <a:gd name="connsiteX3" fmla="*/ 181443 w 842999"/>
                      <a:gd name="connsiteY3" fmla="*/ 1858242 h 1867555"/>
                      <a:gd name="connsiteX4" fmla="*/ 0 w 842999"/>
                      <a:gd name="connsiteY4" fmla="*/ 1341679 h 1867555"/>
                      <a:gd name="connsiteX0" fmla="*/ 9513 w 852512"/>
                      <a:gd name="connsiteY0" fmla="*/ 1341679 h 1867555"/>
                      <a:gd name="connsiteX1" fmla="*/ 539417 w 852512"/>
                      <a:gd name="connsiteY1" fmla="*/ 0 h 1867555"/>
                      <a:gd name="connsiteX2" fmla="*/ 793496 w 852512"/>
                      <a:gd name="connsiteY2" fmla="*/ 966900 h 1867555"/>
                      <a:gd name="connsiteX3" fmla="*/ 190956 w 852512"/>
                      <a:gd name="connsiteY3" fmla="*/ 1858242 h 1867555"/>
                      <a:gd name="connsiteX4" fmla="*/ 9513 w 852512"/>
                      <a:gd name="connsiteY4" fmla="*/ 1341679 h 1867555"/>
                      <a:gd name="connsiteX0" fmla="*/ 7374 w 1007824"/>
                      <a:gd name="connsiteY0" fmla="*/ 1408644 h 1873249"/>
                      <a:gd name="connsiteX1" fmla="*/ 693161 w 1007824"/>
                      <a:gd name="connsiteY1" fmla="*/ 0 h 1873249"/>
                      <a:gd name="connsiteX2" fmla="*/ 947240 w 1007824"/>
                      <a:gd name="connsiteY2" fmla="*/ 966900 h 1873249"/>
                      <a:gd name="connsiteX3" fmla="*/ 344700 w 1007824"/>
                      <a:gd name="connsiteY3" fmla="*/ 1858242 h 1873249"/>
                      <a:gd name="connsiteX4" fmla="*/ 7374 w 1007824"/>
                      <a:gd name="connsiteY4" fmla="*/ 1408644 h 1873249"/>
                      <a:gd name="connsiteX0" fmla="*/ 7374 w 1007824"/>
                      <a:gd name="connsiteY0" fmla="*/ 1408644 h 1868625"/>
                      <a:gd name="connsiteX1" fmla="*/ 693161 w 1007824"/>
                      <a:gd name="connsiteY1" fmla="*/ 0 h 1868625"/>
                      <a:gd name="connsiteX2" fmla="*/ 947240 w 1007824"/>
                      <a:gd name="connsiteY2" fmla="*/ 966900 h 1868625"/>
                      <a:gd name="connsiteX3" fmla="*/ 344700 w 1007824"/>
                      <a:gd name="connsiteY3" fmla="*/ 1858242 h 1868625"/>
                      <a:gd name="connsiteX4" fmla="*/ 7374 w 1007824"/>
                      <a:gd name="connsiteY4" fmla="*/ 1408644 h 1868625"/>
                      <a:gd name="connsiteX0" fmla="*/ 7374 w 1061423"/>
                      <a:gd name="connsiteY0" fmla="*/ 1408644 h 2085659"/>
                      <a:gd name="connsiteX1" fmla="*/ 693161 w 1061423"/>
                      <a:gd name="connsiteY1" fmla="*/ 0 h 2085659"/>
                      <a:gd name="connsiteX2" fmla="*/ 947240 w 1061423"/>
                      <a:gd name="connsiteY2" fmla="*/ 966900 h 2085659"/>
                      <a:gd name="connsiteX3" fmla="*/ 785420 w 1061423"/>
                      <a:gd name="connsiteY3" fmla="*/ 2078991 h 2085659"/>
                      <a:gd name="connsiteX4" fmla="*/ 7374 w 1061423"/>
                      <a:gd name="connsiteY4" fmla="*/ 1408644 h 2085659"/>
                      <a:gd name="connsiteX0" fmla="*/ 9923 w 880327"/>
                      <a:gd name="connsiteY0" fmla="*/ 1261708 h 2081527"/>
                      <a:gd name="connsiteX1" fmla="*/ 517584 w 880327"/>
                      <a:gd name="connsiteY1" fmla="*/ 0 h 2081527"/>
                      <a:gd name="connsiteX2" fmla="*/ 771663 w 880327"/>
                      <a:gd name="connsiteY2" fmla="*/ 966900 h 2081527"/>
                      <a:gd name="connsiteX3" fmla="*/ 609843 w 880327"/>
                      <a:gd name="connsiteY3" fmla="*/ 2078991 h 2081527"/>
                      <a:gd name="connsiteX4" fmla="*/ 9923 w 880327"/>
                      <a:gd name="connsiteY4" fmla="*/ 1261708 h 2081527"/>
                      <a:gd name="connsiteX0" fmla="*/ 9923 w 880327"/>
                      <a:gd name="connsiteY0" fmla="*/ 1261708 h 2082203"/>
                      <a:gd name="connsiteX1" fmla="*/ 517584 w 880327"/>
                      <a:gd name="connsiteY1" fmla="*/ 0 h 2082203"/>
                      <a:gd name="connsiteX2" fmla="*/ 771663 w 880327"/>
                      <a:gd name="connsiteY2" fmla="*/ 966900 h 2082203"/>
                      <a:gd name="connsiteX3" fmla="*/ 609843 w 880327"/>
                      <a:gd name="connsiteY3" fmla="*/ 2078991 h 2082203"/>
                      <a:gd name="connsiteX4" fmla="*/ 9923 w 880327"/>
                      <a:gd name="connsiteY4" fmla="*/ 1261708 h 2082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80327" h="2082203">
                        <a:moveTo>
                          <a:pt x="9923" y="1261708"/>
                        </a:moveTo>
                        <a:cubicBezTo>
                          <a:pt x="-72390" y="961669"/>
                          <a:pt x="380473" y="81260"/>
                          <a:pt x="517584" y="0"/>
                        </a:cubicBezTo>
                        <a:cubicBezTo>
                          <a:pt x="657841" y="204589"/>
                          <a:pt x="358560" y="285128"/>
                          <a:pt x="771663" y="966900"/>
                        </a:cubicBezTo>
                        <a:cubicBezTo>
                          <a:pt x="1042673" y="1452952"/>
                          <a:pt x="736800" y="2029856"/>
                          <a:pt x="609843" y="2078991"/>
                        </a:cubicBezTo>
                        <a:cubicBezTo>
                          <a:pt x="482886" y="2128126"/>
                          <a:pt x="-79298" y="1602560"/>
                          <a:pt x="9923" y="1261708"/>
                        </a:cubicBezTo>
                        <a:close/>
                      </a:path>
                    </a:pathLst>
                  </a:custGeom>
                  <a:gradFill>
                    <a:gsLst>
                      <a:gs pos="94690">
                        <a:srgbClr val="536AE5"/>
                      </a:gs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33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46" name="Group 45"/>
                <p:cNvGrpSpPr/>
                <p:nvPr/>
              </p:nvGrpSpPr>
              <p:grpSpPr>
                <a:xfrm rot="774803">
                  <a:off x="3384797" y="2013632"/>
                  <a:ext cx="721317" cy="1492806"/>
                  <a:chOff x="2190652" y="1669979"/>
                  <a:chExt cx="842364" cy="1743320"/>
                </a:xfrm>
              </p:grpSpPr>
              <p:grpSp>
                <p:nvGrpSpPr>
                  <p:cNvPr id="39" name="Group 38"/>
                  <p:cNvGrpSpPr/>
                  <p:nvPr/>
                </p:nvGrpSpPr>
                <p:grpSpPr>
                  <a:xfrm rot="762933">
                    <a:off x="2583161" y="1704205"/>
                    <a:ext cx="286209" cy="1501574"/>
                    <a:chOff x="2244673" y="2138221"/>
                    <a:chExt cx="286209" cy="1501574"/>
                  </a:xfrm>
                </p:grpSpPr>
                <p:sp>
                  <p:nvSpPr>
                    <p:cNvPr id="40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41" name="Oval 40"/>
                    <p:cNvSpPr/>
                    <p:nvPr/>
                  </p:nvSpPr>
                  <p:spPr>
                    <a:xfrm rot="2487342">
                      <a:off x="2405819" y="2138221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32" name="Group 31"/>
                  <p:cNvGrpSpPr/>
                  <p:nvPr/>
                </p:nvGrpSpPr>
                <p:grpSpPr>
                  <a:xfrm rot="20959046">
                    <a:off x="2217765" y="1802269"/>
                    <a:ext cx="346711" cy="1401039"/>
                    <a:chOff x="2256969" y="2149533"/>
                    <a:chExt cx="346711" cy="1401039"/>
                  </a:xfrm>
                </p:grpSpPr>
                <p:sp>
                  <p:nvSpPr>
                    <p:cNvPr id="34" name="Isosceles Triangle 18"/>
                    <p:cNvSpPr/>
                    <p:nvPr/>
                  </p:nvSpPr>
                  <p:spPr>
                    <a:xfrm>
                      <a:off x="2256969" y="2258778"/>
                      <a:ext cx="249464" cy="129179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33" name="Oval 32"/>
                    <p:cNvSpPr/>
                    <p:nvPr/>
                  </p:nvSpPr>
                  <p:spPr>
                    <a:xfrm rot="20742339">
                      <a:off x="2478617" y="2149533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28" name="Group 27"/>
                  <p:cNvGrpSpPr/>
                  <p:nvPr/>
                </p:nvGrpSpPr>
                <p:grpSpPr>
                  <a:xfrm rot="20938360">
                    <a:off x="2190652" y="2131598"/>
                    <a:ext cx="267923" cy="1269716"/>
                    <a:chOff x="2256970" y="2163257"/>
                    <a:chExt cx="267923" cy="1269716"/>
                  </a:xfrm>
                </p:grpSpPr>
                <p:sp>
                  <p:nvSpPr>
                    <p:cNvPr id="30" name="Isosceles Triangle 18"/>
                    <p:cNvSpPr/>
                    <p:nvPr/>
                  </p:nvSpPr>
                  <p:spPr>
                    <a:xfrm>
                      <a:off x="2256970" y="2272323"/>
                      <a:ext cx="242450" cy="1160650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2450"/>
                        <a:gd name="connsiteY0" fmla="*/ 985642 h 1091805"/>
                        <a:gd name="connsiteX1" fmla="*/ 163511 w 242450"/>
                        <a:gd name="connsiteY1" fmla="*/ 0 h 1091805"/>
                        <a:gd name="connsiteX2" fmla="*/ 242450 w 242450"/>
                        <a:gd name="connsiteY2" fmla="*/ 1041398 h 1091805"/>
                        <a:gd name="connsiteX3" fmla="*/ 0 w 242450"/>
                        <a:gd name="connsiteY3" fmla="*/ 985642 h 1091805"/>
                        <a:gd name="connsiteX0" fmla="*/ 0 w 242450"/>
                        <a:gd name="connsiteY0" fmla="*/ 985642 h 1091805"/>
                        <a:gd name="connsiteX1" fmla="*/ 163511 w 242450"/>
                        <a:gd name="connsiteY1" fmla="*/ 0 h 1091805"/>
                        <a:gd name="connsiteX2" fmla="*/ 242450 w 242450"/>
                        <a:gd name="connsiteY2" fmla="*/ 1041398 h 1091805"/>
                        <a:gd name="connsiteX3" fmla="*/ 0 w 242450"/>
                        <a:gd name="connsiteY3" fmla="*/ 985642 h 1091805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2450" h="1160650">
                          <a:moveTo>
                            <a:pt x="0" y="985642"/>
                          </a:moveTo>
                          <a:cubicBezTo>
                            <a:pt x="9918" y="681026"/>
                            <a:pt x="80356" y="333063"/>
                            <a:pt x="163511" y="0"/>
                          </a:cubicBezTo>
                          <a:cubicBezTo>
                            <a:pt x="161173" y="351648"/>
                            <a:pt x="33980" y="681212"/>
                            <a:pt x="242450" y="1041398"/>
                          </a:cubicBezTo>
                          <a:cubicBezTo>
                            <a:pt x="198803" y="1100871"/>
                            <a:pt x="264708" y="1305295"/>
                            <a:pt x="0" y="985642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  <p:sp>
                  <p:nvSpPr>
                    <p:cNvPr id="29" name="Oval 28"/>
                    <p:cNvSpPr/>
                    <p:nvPr/>
                  </p:nvSpPr>
                  <p:spPr>
                    <a:xfrm rot="21055013">
                      <a:off x="2399830" y="2163257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35" name="Group 34"/>
                  <p:cNvGrpSpPr/>
                  <p:nvPr/>
                </p:nvGrpSpPr>
                <p:grpSpPr>
                  <a:xfrm rot="168991">
                    <a:off x="2417633" y="1669979"/>
                    <a:ext cx="308093" cy="1584710"/>
                    <a:chOff x="2244673" y="2172451"/>
                    <a:chExt cx="308093" cy="1467344"/>
                  </a:xfrm>
                </p:grpSpPr>
                <p:sp>
                  <p:nvSpPr>
                    <p:cNvPr id="37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39000">
                          <a:srgbClr val="B6A5EE"/>
                        </a:gs>
                        <a:gs pos="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36" name="Oval 35"/>
                    <p:cNvSpPr/>
                    <p:nvPr/>
                  </p:nvSpPr>
                  <p:spPr>
                    <a:xfrm rot="367781">
                      <a:off x="2427703" y="2172451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42" name="Group 41"/>
                  <p:cNvGrpSpPr/>
                  <p:nvPr/>
                </p:nvGrpSpPr>
                <p:grpSpPr>
                  <a:xfrm rot="1356516">
                    <a:off x="2728101" y="1808070"/>
                    <a:ext cx="304915" cy="1503049"/>
                    <a:chOff x="2244673" y="2136746"/>
                    <a:chExt cx="304915" cy="1503049"/>
                  </a:xfrm>
                </p:grpSpPr>
                <p:sp>
                  <p:nvSpPr>
                    <p:cNvPr id="43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44" name="Oval 43"/>
                    <p:cNvSpPr/>
                    <p:nvPr/>
                  </p:nvSpPr>
                  <p:spPr>
                    <a:xfrm rot="2487342">
                      <a:off x="2424525" y="2136746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25" name="Group 24"/>
                  <p:cNvGrpSpPr/>
                  <p:nvPr/>
                </p:nvGrpSpPr>
                <p:grpSpPr>
                  <a:xfrm rot="1470233">
                    <a:off x="2716383" y="2207724"/>
                    <a:ext cx="293859" cy="1200621"/>
                    <a:chOff x="2256968" y="2163508"/>
                    <a:chExt cx="293859" cy="1200621"/>
                  </a:xfrm>
                </p:grpSpPr>
                <p:sp>
                  <p:nvSpPr>
                    <p:cNvPr id="26" name="Oval 25"/>
                    <p:cNvSpPr/>
                    <p:nvPr/>
                  </p:nvSpPr>
                  <p:spPr>
                    <a:xfrm rot="1067978">
                      <a:off x="2394713" y="216350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7" name="Isosceles Triangle 18"/>
                    <p:cNvSpPr/>
                    <p:nvPr/>
                  </p:nvSpPr>
                  <p:spPr>
                    <a:xfrm>
                      <a:off x="2256968" y="2310954"/>
                      <a:ext cx="293859" cy="1053175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331695"/>
                        <a:gd name="connsiteY0" fmla="*/ 978296 h 1084459"/>
                        <a:gd name="connsiteX1" fmla="*/ 275326 w 331695"/>
                        <a:gd name="connsiteY1" fmla="*/ 0 h 1084459"/>
                        <a:gd name="connsiteX2" fmla="*/ 242450 w 331695"/>
                        <a:gd name="connsiteY2" fmla="*/ 1034052 h 1084459"/>
                        <a:gd name="connsiteX3" fmla="*/ 0 w 331695"/>
                        <a:gd name="connsiteY3" fmla="*/ 978296 h 1084459"/>
                        <a:gd name="connsiteX0" fmla="*/ 0 w 331695"/>
                        <a:gd name="connsiteY0" fmla="*/ 978296 h 1084459"/>
                        <a:gd name="connsiteX1" fmla="*/ 275326 w 331695"/>
                        <a:gd name="connsiteY1" fmla="*/ 0 h 1084459"/>
                        <a:gd name="connsiteX2" fmla="*/ 242450 w 331695"/>
                        <a:gd name="connsiteY2" fmla="*/ 1034052 h 1084459"/>
                        <a:gd name="connsiteX3" fmla="*/ 0 w 331695"/>
                        <a:gd name="connsiteY3" fmla="*/ 978296 h 1084459"/>
                        <a:gd name="connsiteX0" fmla="*/ 0 w 293859"/>
                        <a:gd name="connsiteY0" fmla="*/ 947012 h 1053175"/>
                        <a:gd name="connsiteX1" fmla="*/ 228887 w 293859"/>
                        <a:gd name="connsiteY1" fmla="*/ 0 h 1053175"/>
                        <a:gd name="connsiteX2" fmla="*/ 242450 w 293859"/>
                        <a:gd name="connsiteY2" fmla="*/ 1002768 h 1053175"/>
                        <a:gd name="connsiteX3" fmla="*/ 0 w 293859"/>
                        <a:gd name="connsiteY3" fmla="*/ 947012 h 10531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3859" h="1053175">
                          <a:moveTo>
                            <a:pt x="0" y="947012"/>
                          </a:moveTo>
                          <a:cubicBezTo>
                            <a:pt x="142628" y="658554"/>
                            <a:pt x="272053" y="422956"/>
                            <a:pt x="228887" y="0"/>
                          </a:cubicBezTo>
                          <a:cubicBezTo>
                            <a:pt x="392464" y="455268"/>
                            <a:pt x="189032" y="643686"/>
                            <a:pt x="242450" y="1002768"/>
                          </a:cubicBezTo>
                          <a:cubicBezTo>
                            <a:pt x="198803" y="1062241"/>
                            <a:pt x="84534" y="1095695"/>
                            <a:pt x="0" y="947012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sp>
                <p:nvSpPr>
                  <p:cNvPr id="45" name="Oval 44"/>
                  <p:cNvSpPr/>
                  <p:nvPr/>
                </p:nvSpPr>
                <p:spPr>
                  <a:xfrm>
                    <a:off x="2351354" y="2924903"/>
                    <a:ext cx="365932" cy="365757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22" name="Group 21"/>
                  <p:cNvGrpSpPr/>
                  <p:nvPr/>
                </p:nvGrpSpPr>
                <p:grpSpPr>
                  <a:xfrm rot="1066954">
                    <a:off x="2467589" y="2177543"/>
                    <a:ext cx="391643" cy="1235756"/>
                    <a:chOff x="2202473" y="2128438"/>
                    <a:chExt cx="391643" cy="1235756"/>
                  </a:xfrm>
                </p:grpSpPr>
                <p:sp>
                  <p:nvSpPr>
                    <p:cNvPr id="23" name="Oval 22"/>
                    <p:cNvSpPr/>
                    <p:nvPr/>
                  </p:nvSpPr>
                  <p:spPr>
                    <a:xfrm rot="367781">
                      <a:off x="2436106" y="212843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24" name="Isosceles Triangle 18"/>
                    <p:cNvSpPr/>
                    <p:nvPr/>
                  </p:nvSpPr>
                  <p:spPr>
                    <a:xfrm>
                      <a:off x="2202473" y="2258778"/>
                      <a:ext cx="391643" cy="1105416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303959"/>
                        <a:gd name="connsiteY0" fmla="*/ 1036184 h 1124775"/>
                        <a:gd name="connsiteX1" fmla="*/ 303959 w 303959"/>
                        <a:gd name="connsiteY1" fmla="*/ 0 h 1124775"/>
                        <a:gd name="connsiteX2" fmla="*/ 296945 w 303959"/>
                        <a:gd name="connsiteY2" fmla="*/ 1054944 h 1124775"/>
                        <a:gd name="connsiteX3" fmla="*/ 0 w 303959"/>
                        <a:gd name="connsiteY3" fmla="*/ 1036184 h 1124775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1643" h="1105416">
                          <a:moveTo>
                            <a:pt x="0" y="1036184"/>
                          </a:moveTo>
                          <a:cubicBezTo>
                            <a:pt x="142628" y="747726"/>
                            <a:pt x="220804" y="333063"/>
                            <a:pt x="303959" y="0"/>
                          </a:cubicBezTo>
                          <a:cubicBezTo>
                            <a:pt x="301621" y="351648"/>
                            <a:pt x="270027" y="747043"/>
                            <a:pt x="391643" y="997247"/>
                          </a:cubicBezTo>
                          <a:cubicBezTo>
                            <a:pt x="347996" y="1056720"/>
                            <a:pt x="84534" y="1184867"/>
                            <a:pt x="0" y="103618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21" name="Group 20"/>
                  <p:cNvGrpSpPr/>
                  <p:nvPr/>
                </p:nvGrpSpPr>
                <p:grpSpPr>
                  <a:xfrm>
                    <a:off x="2318613" y="2128438"/>
                    <a:ext cx="242556" cy="1231624"/>
                    <a:chOff x="2318613" y="2128438"/>
                    <a:chExt cx="242556" cy="1231624"/>
                  </a:xfrm>
                </p:grpSpPr>
                <p:sp>
                  <p:nvSpPr>
                    <p:cNvPr id="20" name="Oval 19"/>
                    <p:cNvSpPr/>
                    <p:nvPr/>
                  </p:nvSpPr>
                  <p:spPr>
                    <a:xfrm rot="367781">
                      <a:off x="2436106" y="212843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9" name="Isosceles Triangle 18"/>
                    <p:cNvSpPr/>
                    <p:nvPr/>
                  </p:nvSpPr>
                  <p:spPr>
                    <a:xfrm>
                      <a:off x="2318613" y="2258777"/>
                      <a:ext cx="187820" cy="1101285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185027"/>
                        <a:gd name="connsiteY0" fmla="*/ 989983 h 1101285"/>
                        <a:gd name="connsiteX1" fmla="*/ 185027 w 185027"/>
                        <a:gd name="connsiteY1" fmla="*/ 0 h 1101285"/>
                        <a:gd name="connsiteX2" fmla="*/ 178013 w 185027"/>
                        <a:gd name="connsiteY2" fmla="*/ 1054944 h 1101285"/>
                        <a:gd name="connsiteX3" fmla="*/ 0 w 185027"/>
                        <a:gd name="connsiteY3" fmla="*/ 989983 h 1101285"/>
                        <a:gd name="connsiteX0" fmla="*/ 2793 w 187820"/>
                        <a:gd name="connsiteY0" fmla="*/ 989983 h 1101285"/>
                        <a:gd name="connsiteX1" fmla="*/ 187820 w 187820"/>
                        <a:gd name="connsiteY1" fmla="*/ 0 h 1101285"/>
                        <a:gd name="connsiteX2" fmla="*/ 180806 w 187820"/>
                        <a:gd name="connsiteY2" fmla="*/ 1054944 h 1101285"/>
                        <a:gd name="connsiteX3" fmla="*/ 2793 w 187820"/>
                        <a:gd name="connsiteY3" fmla="*/ 989983 h 1101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7820" h="1101285">
                          <a:moveTo>
                            <a:pt x="2793" y="989983"/>
                          </a:moveTo>
                          <a:cubicBezTo>
                            <a:pt x="-20276" y="818126"/>
                            <a:pt x="104665" y="333063"/>
                            <a:pt x="187820" y="0"/>
                          </a:cubicBezTo>
                          <a:cubicBezTo>
                            <a:pt x="185482" y="351648"/>
                            <a:pt x="127388" y="695862"/>
                            <a:pt x="180806" y="1054944"/>
                          </a:cubicBezTo>
                          <a:cubicBezTo>
                            <a:pt x="137159" y="1114417"/>
                            <a:pt x="87327" y="1138666"/>
                            <a:pt x="2793" y="98998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</p:grpSp>
          </p:grpSp>
        </p:grpSp>
        <p:grpSp>
          <p:nvGrpSpPr>
            <p:cNvPr id="144" name="Group 143"/>
            <p:cNvGrpSpPr/>
            <p:nvPr/>
          </p:nvGrpSpPr>
          <p:grpSpPr>
            <a:xfrm rot="19142453">
              <a:off x="2482482" y="2569120"/>
              <a:ext cx="1444169" cy="1855908"/>
              <a:chOff x="4435611" y="3009251"/>
              <a:chExt cx="2517547" cy="3235311"/>
            </a:xfrm>
          </p:grpSpPr>
          <p:sp>
            <p:nvSpPr>
              <p:cNvPr id="145" name="Isosceles Triangle 3"/>
              <p:cNvSpPr/>
              <p:nvPr/>
            </p:nvSpPr>
            <p:spPr>
              <a:xfrm rot="1210517" flipH="1">
                <a:off x="4896699" y="4288328"/>
                <a:ext cx="352470" cy="1956234"/>
              </a:xfrm>
              <a:custGeom>
                <a:avLst/>
                <a:gdLst>
                  <a:gd name="connsiteX0" fmla="*/ 0 w 571317"/>
                  <a:gd name="connsiteY0" fmla="*/ 1829818 h 1829818"/>
                  <a:gd name="connsiteX1" fmla="*/ 285659 w 571317"/>
                  <a:gd name="connsiteY1" fmla="*/ 0 h 1829818"/>
                  <a:gd name="connsiteX2" fmla="*/ 571317 w 571317"/>
                  <a:gd name="connsiteY2" fmla="*/ 1829818 h 1829818"/>
                  <a:gd name="connsiteX3" fmla="*/ 0 w 571317"/>
                  <a:gd name="connsiteY3" fmla="*/ 1829818 h 1829818"/>
                  <a:gd name="connsiteX0" fmla="*/ 0 w 317237"/>
                  <a:gd name="connsiteY0" fmla="*/ 1834615 h 1834615"/>
                  <a:gd name="connsiteX1" fmla="*/ 31579 w 317237"/>
                  <a:gd name="connsiteY1" fmla="*/ 0 h 1834615"/>
                  <a:gd name="connsiteX2" fmla="*/ 317237 w 317237"/>
                  <a:gd name="connsiteY2" fmla="*/ 1829818 h 1834615"/>
                  <a:gd name="connsiteX3" fmla="*/ 0 w 317237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946391"/>
                  <a:gd name="connsiteX1" fmla="*/ 31579 w 406735"/>
                  <a:gd name="connsiteY1" fmla="*/ 0 h 1946391"/>
                  <a:gd name="connsiteX2" fmla="*/ 317237 w 406735"/>
                  <a:gd name="connsiteY2" fmla="*/ 1829818 h 1946391"/>
                  <a:gd name="connsiteX3" fmla="*/ 0 w 406735"/>
                  <a:gd name="connsiteY3" fmla="*/ 1834615 h 1946391"/>
                  <a:gd name="connsiteX0" fmla="*/ 142700 w 375156"/>
                  <a:gd name="connsiteY0" fmla="*/ 1869131 h 1956234"/>
                  <a:gd name="connsiteX1" fmla="*/ 0 w 375156"/>
                  <a:gd name="connsiteY1" fmla="*/ 0 h 1956234"/>
                  <a:gd name="connsiteX2" fmla="*/ 285658 w 375156"/>
                  <a:gd name="connsiteY2" fmla="*/ 1829818 h 1956234"/>
                  <a:gd name="connsiteX3" fmla="*/ 142700 w 375156"/>
                  <a:gd name="connsiteY3" fmla="*/ 1869131 h 1956234"/>
                  <a:gd name="connsiteX0" fmla="*/ 142700 w 352470"/>
                  <a:gd name="connsiteY0" fmla="*/ 1869131 h 1956234"/>
                  <a:gd name="connsiteX1" fmla="*/ 0 w 352470"/>
                  <a:gd name="connsiteY1" fmla="*/ 0 h 1956234"/>
                  <a:gd name="connsiteX2" fmla="*/ 285658 w 352470"/>
                  <a:gd name="connsiteY2" fmla="*/ 1829818 h 1956234"/>
                  <a:gd name="connsiteX3" fmla="*/ 142700 w 352470"/>
                  <a:gd name="connsiteY3" fmla="*/ 1869131 h 195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2470" h="1956234">
                    <a:moveTo>
                      <a:pt x="142700" y="1869131"/>
                    </a:moveTo>
                    <a:cubicBezTo>
                      <a:pt x="153226" y="1257593"/>
                      <a:pt x="518684" y="697749"/>
                      <a:pt x="0" y="0"/>
                    </a:cubicBezTo>
                    <a:cubicBezTo>
                      <a:pt x="643020" y="565219"/>
                      <a:pt x="190439" y="1219879"/>
                      <a:pt x="285658" y="1829818"/>
                    </a:cubicBezTo>
                    <a:cubicBezTo>
                      <a:pt x="134064" y="2090094"/>
                      <a:pt x="248446" y="1867532"/>
                      <a:pt x="142700" y="1869131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146" name="Group 145"/>
              <p:cNvGrpSpPr/>
              <p:nvPr/>
            </p:nvGrpSpPr>
            <p:grpSpPr>
              <a:xfrm>
                <a:off x="4435611" y="3009251"/>
                <a:ext cx="2517547" cy="2253981"/>
                <a:chOff x="5921963" y="1877159"/>
                <a:chExt cx="3682106" cy="3296620"/>
              </a:xfrm>
            </p:grpSpPr>
            <p:grpSp>
              <p:nvGrpSpPr>
                <p:cNvPr id="147" name="Group 146"/>
                <p:cNvGrpSpPr/>
                <p:nvPr/>
              </p:nvGrpSpPr>
              <p:grpSpPr>
                <a:xfrm>
                  <a:off x="5921963" y="1877159"/>
                  <a:ext cx="3682106" cy="3296620"/>
                  <a:chOff x="731394" y="1090308"/>
                  <a:chExt cx="3682106" cy="3296620"/>
                </a:xfrm>
              </p:grpSpPr>
              <p:sp>
                <p:nvSpPr>
                  <p:cNvPr id="174" name="Isosceles Triangle 6"/>
                  <p:cNvSpPr/>
                  <p:nvPr/>
                </p:nvSpPr>
                <p:spPr>
                  <a:xfrm rot="18619897">
                    <a:off x="2676918" y="2638410"/>
                    <a:ext cx="1228991" cy="2244172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28991" h="2063311">
                        <a:moveTo>
                          <a:pt x="9850" y="1354908"/>
                        </a:moveTo>
                        <a:cubicBezTo>
                          <a:pt x="-73414" y="854805"/>
                          <a:pt x="396520" y="522609"/>
                          <a:pt x="467050" y="0"/>
                        </a:cubicBezTo>
                        <a:cubicBezTo>
                          <a:pt x="594605" y="541170"/>
                          <a:pt x="1141493" y="456163"/>
                          <a:pt x="1228991" y="1344727"/>
                        </a:cubicBezTo>
                        <a:cubicBezTo>
                          <a:pt x="1078792" y="2099594"/>
                          <a:pt x="454040" y="2482576"/>
                          <a:pt x="9850" y="135490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75" name="Isosceles Triangle 6"/>
                  <p:cNvSpPr/>
                  <p:nvPr/>
                </p:nvSpPr>
                <p:spPr>
                  <a:xfrm rot="2531749">
                    <a:off x="1277124" y="3017012"/>
                    <a:ext cx="1337674" cy="1369916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1197068"/>
                      <a:gd name="connsiteY0" fmla="*/ 1354908 h 1913125"/>
                      <a:gd name="connsiteX1" fmla="*/ 467050 w 1197068"/>
                      <a:gd name="connsiteY1" fmla="*/ 0 h 1913125"/>
                      <a:gd name="connsiteX2" fmla="*/ 1197068 w 1197068"/>
                      <a:gd name="connsiteY2" fmla="*/ 920025 h 1913125"/>
                      <a:gd name="connsiteX3" fmla="*/ 9850 w 1197068"/>
                      <a:gd name="connsiteY3" fmla="*/ 1354908 h 1913125"/>
                      <a:gd name="connsiteX0" fmla="*/ 7971 w 1320090"/>
                      <a:gd name="connsiteY0" fmla="*/ 1375185 h 1927556"/>
                      <a:gd name="connsiteX1" fmla="*/ 590072 w 1320090"/>
                      <a:gd name="connsiteY1" fmla="*/ 0 h 1927556"/>
                      <a:gd name="connsiteX2" fmla="*/ 1320090 w 1320090"/>
                      <a:gd name="connsiteY2" fmla="*/ 920025 h 1927556"/>
                      <a:gd name="connsiteX3" fmla="*/ 7971 w 1320090"/>
                      <a:gd name="connsiteY3" fmla="*/ 1375185 h 1927556"/>
                      <a:gd name="connsiteX0" fmla="*/ 7971 w 1320090"/>
                      <a:gd name="connsiteY0" fmla="*/ 1375185 h 2057755"/>
                      <a:gd name="connsiteX1" fmla="*/ 590072 w 1320090"/>
                      <a:gd name="connsiteY1" fmla="*/ 0 h 2057755"/>
                      <a:gd name="connsiteX2" fmla="*/ 1320090 w 1320090"/>
                      <a:gd name="connsiteY2" fmla="*/ 920025 h 2057755"/>
                      <a:gd name="connsiteX3" fmla="*/ 7971 w 1320090"/>
                      <a:gd name="connsiteY3" fmla="*/ 1375185 h 2057755"/>
                      <a:gd name="connsiteX0" fmla="*/ 25555 w 1337674"/>
                      <a:gd name="connsiteY0" fmla="*/ 1375185 h 2057757"/>
                      <a:gd name="connsiteX1" fmla="*/ 607656 w 1337674"/>
                      <a:gd name="connsiteY1" fmla="*/ 0 h 2057757"/>
                      <a:gd name="connsiteX2" fmla="*/ 1337674 w 1337674"/>
                      <a:gd name="connsiteY2" fmla="*/ 920025 h 2057757"/>
                      <a:gd name="connsiteX3" fmla="*/ 25555 w 1337674"/>
                      <a:gd name="connsiteY3" fmla="*/ 1375185 h 20577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7674" h="2057757">
                        <a:moveTo>
                          <a:pt x="25555" y="1375185"/>
                        </a:moveTo>
                        <a:cubicBezTo>
                          <a:pt x="-138358" y="741460"/>
                          <a:pt x="537126" y="522609"/>
                          <a:pt x="607656" y="0"/>
                        </a:cubicBezTo>
                        <a:cubicBezTo>
                          <a:pt x="735211" y="541171"/>
                          <a:pt x="1250176" y="31461"/>
                          <a:pt x="1337674" y="920025"/>
                        </a:cubicBezTo>
                        <a:cubicBezTo>
                          <a:pt x="1187475" y="1674892"/>
                          <a:pt x="721729" y="2796411"/>
                          <a:pt x="25555" y="137518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76" name="Isosceles Triangle 6"/>
                  <p:cNvSpPr/>
                  <p:nvPr/>
                </p:nvSpPr>
                <p:spPr>
                  <a:xfrm rot="15667023">
                    <a:off x="2914798" y="1610008"/>
                    <a:ext cx="849364" cy="2118263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40595 w 849364"/>
                      <a:gd name="connsiteY0" fmla="*/ 1241424 h 2000391"/>
                      <a:gd name="connsiteX1" fmla="*/ 87423 w 849364"/>
                      <a:gd name="connsiteY1" fmla="*/ 0 h 2000391"/>
                      <a:gd name="connsiteX2" fmla="*/ 849364 w 849364"/>
                      <a:gd name="connsiteY2" fmla="*/ 1344727 h 2000391"/>
                      <a:gd name="connsiteX3" fmla="*/ 40595 w 849364"/>
                      <a:gd name="connsiteY3" fmla="*/ 1241424 h 2000391"/>
                      <a:gd name="connsiteX0" fmla="*/ 40595 w 849364"/>
                      <a:gd name="connsiteY0" fmla="*/ 1241424 h 2118263"/>
                      <a:gd name="connsiteX1" fmla="*/ 87423 w 849364"/>
                      <a:gd name="connsiteY1" fmla="*/ 0 h 2118263"/>
                      <a:gd name="connsiteX2" fmla="*/ 849364 w 849364"/>
                      <a:gd name="connsiteY2" fmla="*/ 1344727 h 2118263"/>
                      <a:gd name="connsiteX3" fmla="*/ 40595 w 849364"/>
                      <a:gd name="connsiteY3" fmla="*/ 1241424 h 21182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9364" h="2118263">
                        <a:moveTo>
                          <a:pt x="40595" y="1241424"/>
                        </a:moveTo>
                        <a:cubicBezTo>
                          <a:pt x="-42669" y="741321"/>
                          <a:pt x="16893" y="522609"/>
                          <a:pt x="87423" y="0"/>
                        </a:cubicBezTo>
                        <a:cubicBezTo>
                          <a:pt x="214978" y="541170"/>
                          <a:pt x="761866" y="456163"/>
                          <a:pt x="849364" y="1344727"/>
                        </a:cubicBezTo>
                        <a:cubicBezTo>
                          <a:pt x="699165" y="2099594"/>
                          <a:pt x="-84724" y="2663371"/>
                          <a:pt x="40595" y="1241424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77" name="Isosceles Triangle 6"/>
                  <p:cNvSpPr/>
                  <p:nvPr/>
                </p:nvSpPr>
                <p:spPr>
                  <a:xfrm rot="11387046">
                    <a:off x="1772590" y="1090308"/>
                    <a:ext cx="1228991" cy="2063311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28991" h="2063311">
                        <a:moveTo>
                          <a:pt x="9850" y="1354908"/>
                        </a:moveTo>
                        <a:cubicBezTo>
                          <a:pt x="-73414" y="854805"/>
                          <a:pt x="396520" y="522609"/>
                          <a:pt x="467050" y="0"/>
                        </a:cubicBezTo>
                        <a:cubicBezTo>
                          <a:pt x="594605" y="541170"/>
                          <a:pt x="1141493" y="456163"/>
                          <a:pt x="1228991" y="1344727"/>
                        </a:cubicBezTo>
                        <a:cubicBezTo>
                          <a:pt x="1078792" y="2099594"/>
                          <a:pt x="454040" y="2482576"/>
                          <a:pt x="9850" y="1354908"/>
                        </a:cubicBezTo>
                        <a:close/>
                      </a:path>
                    </a:pathLst>
                  </a:custGeom>
                  <a:gradFill>
                    <a:gsLst>
                      <a:gs pos="42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78" name="Isosceles Triangle 6"/>
                  <p:cNvSpPr/>
                  <p:nvPr/>
                </p:nvSpPr>
                <p:spPr>
                  <a:xfrm rot="7470596">
                    <a:off x="1205188" y="1701066"/>
                    <a:ext cx="915499" cy="1863087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865238"/>
                      <a:gd name="connsiteY0" fmla="*/ 1354908 h 2167221"/>
                      <a:gd name="connsiteX1" fmla="*/ 467050 w 865238"/>
                      <a:gd name="connsiteY1" fmla="*/ 0 h 2167221"/>
                      <a:gd name="connsiteX2" fmla="*/ 865238 w 865238"/>
                      <a:gd name="connsiteY2" fmla="*/ 1567362 h 2167221"/>
                      <a:gd name="connsiteX3" fmla="*/ 9850 w 865238"/>
                      <a:gd name="connsiteY3" fmla="*/ 1354908 h 2167221"/>
                      <a:gd name="connsiteX0" fmla="*/ 10392 w 838156"/>
                      <a:gd name="connsiteY0" fmla="*/ 1647579 h 2327157"/>
                      <a:gd name="connsiteX1" fmla="*/ 439968 w 838156"/>
                      <a:gd name="connsiteY1" fmla="*/ 0 h 2327157"/>
                      <a:gd name="connsiteX2" fmla="*/ 838156 w 838156"/>
                      <a:gd name="connsiteY2" fmla="*/ 1567362 h 2327157"/>
                      <a:gd name="connsiteX3" fmla="*/ 10392 w 838156"/>
                      <a:gd name="connsiteY3" fmla="*/ 1647579 h 2327157"/>
                      <a:gd name="connsiteX0" fmla="*/ 10392 w 838156"/>
                      <a:gd name="connsiteY0" fmla="*/ 1647579 h 2129648"/>
                      <a:gd name="connsiteX1" fmla="*/ 439968 w 838156"/>
                      <a:gd name="connsiteY1" fmla="*/ 0 h 2129648"/>
                      <a:gd name="connsiteX2" fmla="*/ 838156 w 838156"/>
                      <a:gd name="connsiteY2" fmla="*/ 1567362 h 2129648"/>
                      <a:gd name="connsiteX3" fmla="*/ 10392 w 838156"/>
                      <a:gd name="connsiteY3" fmla="*/ 1647579 h 2129648"/>
                      <a:gd name="connsiteX0" fmla="*/ 12391 w 840155"/>
                      <a:gd name="connsiteY0" fmla="*/ 1412543 h 1894612"/>
                      <a:gd name="connsiteX1" fmla="*/ 360672 w 840155"/>
                      <a:gd name="connsiteY1" fmla="*/ 0 h 1894612"/>
                      <a:gd name="connsiteX2" fmla="*/ 840155 w 840155"/>
                      <a:gd name="connsiteY2" fmla="*/ 1332326 h 1894612"/>
                      <a:gd name="connsiteX3" fmla="*/ 12391 w 840155"/>
                      <a:gd name="connsiteY3" fmla="*/ 1412543 h 1894612"/>
                      <a:gd name="connsiteX0" fmla="*/ 12391 w 840155"/>
                      <a:gd name="connsiteY0" fmla="*/ 1412543 h 1894612"/>
                      <a:gd name="connsiteX1" fmla="*/ 360672 w 840155"/>
                      <a:gd name="connsiteY1" fmla="*/ 0 h 1894612"/>
                      <a:gd name="connsiteX2" fmla="*/ 840155 w 840155"/>
                      <a:gd name="connsiteY2" fmla="*/ 1332326 h 1894612"/>
                      <a:gd name="connsiteX3" fmla="*/ 12391 w 840155"/>
                      <a:gd name="connsiteY3" fmla="*/ 1412543 h 1894612"/>
                      <a:gd name="connsiteX0" fmla="*/ 12391 w 872151"/>
                      <a:gd name="connsiteY0" fmla="*/ 1412543 h 1810596"/>
                      <a:gd name="connsiteX1" fmla="*/ 360672 w 872151"/>
                      <a:gd name="connsiteY1" fmla="*/ 0 h 1810596"/>
                      <a:gd name="connsiteX2" fmla="*/ 872151 w 872151"/>
                      <a:gd name="connsiteY2" fmla="*/ 1140128 h 1810596"/>
                      <a:gd name="connsiteX3" fmla="*/ 12391 w 872151"/>
                      <a:gd name="connsiteY3" fmla="*/ 1412543 h 1810596"/>
                      <a:gd name="connsiteX0" fmla="*/ 12391 w 872701"/>
                      <a:gd name="connsiteY0" fmla="*/ 1412543 h 2049864"/>
                      <a:gd name="connsiteX1" fmla="*/ 360672 w 872701"/>
                      <a:gd name="connsiteY1" fmla="*/ 0 h 2049864"/>
                      <a:gd name="connsiteX2" fmla="*/ 872151 w 872701"/>
                      <a:gd name="connsiteY2" fmla="*/ 1140128 h 2049864"/>
                      <a:gd name="connsiteX3" fmla="*/ 431129 w 872701"/>
                      <a:gd name="connsiteY3" fmla="*/ 2046128 h 2049864"/>
                      <a:gd name="connsiteX4" fmla="*/ 12391 w 872701"/>
                      <a:gd name="connsiteY4" fmla="*/ 1412543 h 2049864"/>
                      <a:gd name="connsiteX0" fmla="*/ 10595 w 942508"/>
                      <a:gd name="connsiteY0" fmla="*/ 1509371 h 2050977"/>
                      <a:gd name="connsiteX1" fmla="*/ 430479 w 942508"/>
                      <a:gd name="connsiteY1" fmla="*/ 0 h 2050977"/>
                      <a:gd name="connsiteX2" fmla="*/ 941958 w 942508"/>
                      <a:gd name="connsiteY2" fmla="*/ 1140128 h 2050977"/>
                      <a:gd name="connsiteX3" fmla="*/ 500936 w 942508"/>
                      <a:gd name="connsiteY3" fmla="*/ 2046128 h 2050977"/>
                      <a:gd name="connsiteX4" fmla="*/ 10595 w 942508"/>
                      <a:gd name="connsiteY4" fmla="*/ 1509371 h 2050977"/>
                      <a:gd name="connsiteX0" fmla="*/ 10595 w 788537"/>
                      <a:gd name="connsiteY0" fmla="*/ 1509371 h 2050977"/>
                      <a:gd name="connsiteX1" fmla="*/ 430479 w 788537"/>
                      <a:gd name="connsiteY1" fmla="*/ 0 h 2050977"/>
                      <a:gd name="connsiteX2" fmla="*/ 787493 w 788537"/>
                      <a:gd name="connsiteY2" fmla="*/ 1177445 h 2050977"/>
                      <a:gd name="connsiteX3" fmla="*/ 500936 w 788537"/>
                      <a:gd name="connsiteY3" fmla="*/ 2046128 h 2050977"/>
                      <a:gd name="connsiteX4" fmla="*/ 10595 w 788537"/>
                      <a:gd name="connsiteY4" fmla="*/ 1509371 h 2050977"/>
                      <a:gd name="connsiteX0" fmla="*/ 10595 w 898973"/>
                      <a:gd name="connsiteY0" fmla="*/ 1509371 h 2050977"/>
                      <a:gd name="connsiteX1" fmla="*/ 430479 w 898973"/>
                      <a:gd name="connsiteY1" fmla="*/ 0 h 2050977"/>
                      <a:gd name="connsiteX2" fmla="*/ 787493 w 898973"/>
                      <a:gd name="connsiteY2" fmla="*/ 1177445 h 2050977"/>
                      <a:gd name="connsiteX3" fmla="*/ 500936 w 898973"/>
                      <a:gd name="connsiteY3" fmla="*/ 2046128 h 2050977"/>
                      <a:gd name="connsiteX4" fmla="*/ 10595 w 898973"/>
                      <a:gd name="connsiteY4" fmla="*/ 1509371 h 2050977"/>
                      <a:gd name="connsiteX0" fmla="*/ 10595 w 877435"/>
                      <a:gd name="connsiteY0" fmla="*/ 1509371 h 2050977"/>
                      <a:gd name="connsiteX1" fmla="*/ 430479 w 877435"/>
                      <a:gd name="connsiteY1" fmla="*/ 0 h 2050977"/>
                      <a:gd name="connsiteX2" fmla="*/ 787493 w 877435"/>
                      <a:gd name="connsiteY2" fmla="*/ 1177445 h 2050977"/>
                      <a:gd name="connsiteX3" fmla="*/ 500936 w 877435"/>
                      <a:gd name="connsiteY3" fmla="*/ 2046128 h 2050977"/>
                      <a:gd name="connsiteX4" fmla="*/ 10595 w 877435"/>
                      <a:gd name="connsiteY4" fmla="*/ 1509371 h 2050977"/>
                      <a:gd name="connsiteX0" fmla="*/ 10595 w 877435"/>
                      <a:gd name="connsiteY0" fmla="*/ 1509371 h 2050977"/>
                      <a:gd name="connsiteX1" fmla="*/ 430479 w 877435"/>
                      <a:gd name="connsiteY1" fmla="*/ 0 h 2050977"/>
                      <a:gd name="connsiteX2" fmla="*/ 787493 w 877435"/>
                      <a:gd name="connsiteY2" fmla="*/ 1177445 h 2050977"/>
                      <a:gd name="connsiteX3" fmla="*/ 500936 w 877435"/>
                      <a:gd name="connsiteY3" fmla="*/ 2046128 h 2050977"/>
                      <a:gd name="connsiteX4" fmla="*/ 10595 w 877435"/>
                      <a:gd name="connsiteY4" fmla="*/ 1509371 h 2050977"/>
                      <a:gd name="connsiteX0" fmla="*/ 10595 w 914477"/>
                      <a:gd name="connsiteY0" fmla="*/ 1509371 h 2050977"/>
                      <a:gd name="connsiteX1" fmla="*/ 430479 w 914477"/>
                      <a:gd name="connsiteY1" fmla="*/ 0 h 2050977"/>
                      <a:gd name="connsiteX2" fmla="*/ 830225 w 914477"/>
                      <a:gd name="connsiteY2" fmla="*/ 1043409 h 2050977"/>
                      <a:gd name="connsiteX3" fmla="*/ 500936 w 914477"/>
                      <a:gd name="connsiteY3" fmla="*/ 2046128 h 2050977"/>
                      <a:gd name="connsiteX4" fmla="*/ 10595 w 914477"/>
                      <a:gd name="connsiteY4" fmla="*/ 1509371 h 2050977"/>
                      <a:gd name="connsiteX0" fmla="*/ 10595 w 947475"/>
                      <a:gd name="connsiteY0" fmla="*/ 1509371 h 1998752"/>
                      <a:gd name="connsiteX1" fmla="*/ 430479 w 947475"/>
                      <a:gd name="connsiteY1" fmla="*/ 0 h 1998752"/>
                      <a:gd name="connsiteX2" fmla="*/ 830225 w 947475"/>
                      <a:gd name="connsiteY2" fmla="*/ 1043409 h 1998752"/>
                      <a:gd name="connsiteX3" fmla="*/ 693548 w 947475"/>
                      <a:gd name="connsiteY3" fmla="*/ 1992968 h 1998752"/>
                      <a:gd name="connsiteX4" fmla="*/ 10595 w 947475"/>
                      <a:gd name="connsiteY4" fmla="*/ 1509371 h 1998752"/>
                      <a:gd name="connsiteX0" fmla="*/ 12286 w 881208"/>
                      <a:gd name="connsiteY0" fmla="*/ 1543765 h 1999565"/>
                      <a:gd name="connsiteX1" fmla="*/ 364212 w 881208"/>
                      <a:gd name="connsiteY1" fmla="*/ 0 h 1999565"/>
                      <a:gd name="connsiteX2" fmla="*/ 763958 w 881208"/>
                      <a:gd name="connsiteY2" fmla="*/ 1043409 h 1999565"/>
                      <a:gd name="connsiteX3" fmla="*/ 627281 w 881208"/>
                      <a:gd name="connsiteY3" fmla="*/ 1992968 h 1999565"/>
                      <a:gd name="connsiteX4" fmla="*/ 12286 w 881208"/>
                      <a:gd name="connsiteY4" fmla="*/ 1543765 h 1999565"/>
                      <a:gd name="connsiteX0" fmla="*/ 13820 w 882742"/>
                      <a:gd name="connsiteY0" fmla="*/ 1474871 h 1930671"/>
                      <a:gd name="connsiteX1" fmla="*/ 318323 w 882742"/>
                      <a:gd name="connsiteY1" fmla="*/ 0 h 1930671"/>
                      <a:gd name="connsiteX2" fmla="*/ 765492 w 882742"/>
                      <a:gd name="connsiteY2" fmla="*/ 974515 h 1930671"/>
                      <a:gd name="connsiteX3" fmla="*/ 628815 w 882742"/>
                      <a:gd name="connsiteY3" fmla="*/ 1924074 h 1930671"/>
                      <a:gd name="connsiteX4" fmla="*/ 13820 w 882742"/>
                      <a:gd name="connsiteY4" fmla="*/ 1474871 h 1930671"/>
                      <a:gd name="connsiteX0" fmla="*/ 9237 w 1066046"/>
                      <a:gd name="connsiteY0" fmla="*/ 1523918 h 1932288"/>
                      <a:gd name="connsiteX1" fmla="*/ 501627 w 1066046"/>
                      <a:gd name="connsiteY1" fmla="*/ 0 h 1932288"/>
                      <a:gd name="connsiteX2" fmla="*/ 948796 w 1066046"/>
                      <a:gd name="connsiteY2" fmla="*/ 974515 h 1932288"/>
                      <a:gd name="connsiteX3" fmla="*/ 812119 w 1066046"/>
                      <a:gd name="connsiteY3" fmla="*/ 1924074 h 1932288"/>
                      <a:gd name="connsiteX4" fmla="*/ 9237 w 1066046"/>
                      <a:gd name="connsiteY4" fmla="*/ 1523918 h 1932288"/>
                      <a:gd name="connsiteX0" fmla="*/ 9237 w 1038018"/>
                      <a:gd name="connsiteY0" fmla="*/ 1523918 h 1906778"/>
                      <a:gd name="connsiteX1" fmla="*/ 501627 w 1038018"/>
                      <a:gd name="connsiteY1" fmla="*/ 0 h 1906778"/>
                      <a:gd name="connsiteX2" fmla="*/ 948796 w 1038018"/>
                      <a:gd name="connsiteY2" fmla="*/ 974515 h 1906778"/>
                      <a:gd name="connsiteX3" fmla="*/ 657119 w 1038018"/>
                      <a:gd name="connsiteY3" fmla="*/ 1897337 h 1906778"/>
                      <a:gd name="connsiteX4" fmla="*/ 9237 w 1038018"/>
                      <a:gd name="connsiteY4" fmla="*/ 1523918 h 1906778"/>
                      <a:gd name="connsiteX0" fmla="*/ 9237 w 1020056"/>
                      <a:gd name="connsiteY0" fmla="*/ 1523918 h 1863087"/>
                      <a:gd name="connsiteX1" fmla="*/ 501627 w 1020056"/>
                      <a:gd name="connsiteY1" fmla="*/ 0 h 1863087"/>
                      <a:gd name="connsiteX2" fmla="*/ 948796 w 1020056"/>
                      <a:gd name="connsiteY2" fmla="*/ 974515 h 1863087"/>
                      <a:gd name="connsiteX3" fmla="*/ 497329 w 1020056"/>
                      <a:gd name="connsiteY3" fmla="*/ 1850509 h 1863087"/>
                      <a:gd name="connsiteX4" fmla="*/ 9237 w 1020056"/>
                      <a:gd name="connsiteY4" fmla="*/ 1523918 h 1863087"/>
                      <a:gd name="connsiteX0" fmla="*/ 9237 w 915499"/>
                      <a:gd name="connsiteY0" fmla="*/ 1523918 h 1863087"/>
                      <a:gd name="connsiteX1" fmla="*/ 501627 w 915499"/>
                      <a:gd name="connsiteY1" fmla="*/ 0 h 1863087"/>
                      <a:gd name="connsiteX2" fmla="*/ 831903 w 915499"/>
                      <a:gd name="connsiteY2" fmla="*/ 1036358 h 1863087"/>
                      <a:gd name="connsiteX3" fmla="*/ 497329 w 915499"/>
                      <a:gd name="connsiteY3" fmla="*/ 1850509 h 1863087"/>
                      <a:gd name="connsiteX4" fmla="*/ 9237 w 915499"/>
                      <a:gd name="connsiteY4" fmla="*/ 1523918 h 186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5499" h="1863087">
                        <a:moveTo>
                          <a:pt x="9237" y="1523918"/>
                        </a:moveTo>
                        <a:cubicBezTo>
                          <a:pt x="-74027" y="1023815"/>
                          <a:pt x="431097" y="522609"/>
                          <a:pt x="501627" y="0"/>
                        </a:cubicBezTo>
                        <a:cubicBezTo>
                          <a:pt x="701724" y="457370"/>
                          <a:pt x="418800" y="354586"/>
                          <a:pt x="831903" y="1036358"/>
                        </a:cubicBezTo>
                        <a:cubicBezTo>
                          <a:pt x="1102913" y="1522410"/>
                          <a:pt x="640622" y="1805107"/>
                          <a:pt x="497329" y="1850509"/>
                        </a:cubicBezTo>
                        <a:cubicBezTo>
                          <a:pt x="354036" y="1895911"/>
                          <a:pt x="24679" y="1825385"/>
                          <a:pt x="9237" y="15239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148" name="Group 147"/>
                <p:cNvGrpSpPr/>
                <p:nvPr/>
              </p:nvGrpSpPr>
              <p:grpSpPr>
                <a:xfrm rot="1548207">
                  <a:off x="7560096" y="2970817"/>
                  <a:ext cx="542449" cy="1122629"/>
                  <a:chOff x="2190652" y="1669979"/>
                  <a:chExt cx="842364" cy="1743320"/>
                </a:xfrm>
              </p:grpSpPr>
              <p:grpSp>
                <p:nvGrpSpPr>
                  <p:cNvPr id="149" name="Group 148"/>
                  <p:cNvGrpSpPr/>
                  <p:nvPr/>
                </p:nvGrpSpPr>
                <p:grpSpPr>
                  <a:xfrm rot="762933">
                    <a:off x="2583161" y="1704205"/>
                    <a:ext cx="286209" cy="1501574"/>
                    <a:chOff x="2244673" y="2138221"/>
                    <a:chExt cx="286209" cy="1501574"/>
                  </a:xfrm>
                </p:grpSpPr>
                <p:sp>
                  <p:nvSpPr>
                    <p:cNvPr id="172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64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73" name="Oval 172"/>
                    <p:cNvSpPr/>
                    <p:nvPr/>
                  </p:nvSpPr>
                  <p:spPr>
                    <a:xfrm rot="2487342">
                      <a:off x="2405819" y="2138221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150" name="Group 149"/>
                  <p:cNvGrpSpPr/>
                  <p:nvPr/>
                </p:nvGrpSpPr>
                <p:grpSpPr>
                  <a:xfrm rot="20959046">
                    <a:off x="2217765" y="1802269"/>
                    <a:ext cx="346711" cy="1401039"/>
                    <a:chOff x="2256969" y="2149533"/>
                    <a:chExt cx="346711" cy="1401039"/>
                  </a:xfrm>
                </p:grpSpPr>
                <p:sp>
                  <p:nvSpPr>
                    <p:cNvPr id="170" name="Isosceles Triangle 18"/>
                    <p:cNvSpPr/>
                    <p:nvPr/>
                  </p:nvSpPr>
                  <p:spPr>
                    <a:xfrm>
                      <a:off x="2256969" y="2258778"/>
                      <a:ext cx="249464" cy="129179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bg1"/>
                        </a:gs>
                        <a:gs pos="51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71" name="Oval 170"/>
                    <p:cNvSpPr/>
                    <p:nvPr/>
                  </p:nvSpPr>
                  <p:spPr>
                    <a:xfrm rot="20742339">
                      <a:off x="2478617" y="2149533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151" name="Group 150"/>
                  <p:cNvGrpSpPr/>
                  <p:nvPr/>
                </p:nvGrpSpPr>
                <p:grpSpPr>
                  <a:xfrm rot="20938360">
                    <a:off x="2190652" y="2131598"/>
                    <a:ext cx="267923" cy="1269716"/>
                    <a:chOff x="2256970" y="2163257"/>
                    <a:chExt cx="267923" cy="1269716"/>
                  </a:xfrm>
                </p:grpSpPr>
                <p:sp>
                  <p:nvSpPr>
                    <p:cNvPr id="168" name="Isosceles Triangle 18"/>
                    <p:cNvSpPr/>
                    <p:nvPr/>
                  </p:nvSpPr>
                  <p:spPr>
                    <a:xfrm>
                      <a:off x="2256970" y="2272323"/>
                      <a:ext cx="242450" cy="1160650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2450"/>
                        <a:gd name="connsiteY0" fmla="*/ 985642 h 1091805"/>
                        <a:gd name="connsiteX1" fmla="*/ 163511 w 242450"/>
                        <a:gd name="connsiteY1" fmla="*/ 0 h 1091805"/>
                        <a:gd name="connsiteX2" fmla="*/ 242450 w 242450"/>
                        <a:gd name="connsiteY2" fmla="*/ 1041398 h 1091805"/>
                        <a:gd name="connsiteX3" fmla="*/ 0 w 242450"/>
                        <a:gd name="connsiteY3" fmla="*/ 985642 h 1091805"/>
                        <a:gd name="connsiteX0" fmla="*/ 0 w 242450"/>
                        <a:gd name="connsiteY0" fmla="*/ 985642 h 1091805"/>
                        <a:gd name="connsiteX1" fmla="*/ 163511 w 242450"/>
                        <a:gd name="connsiteY1" fmla="*/ 0 h 1091805"/>
                        <a:gd name="connsiteX2" fmla="*/ 242450 w 242450"/>
                        <a:gd name="connsiteY2" fmla="*/ 1041398 h 1091805"/>
                        <a:gd name="connsiteX3" fmla="*/ 0 w 242450"/>
                        <a:gd name="connsiteY3" fmla="*/ 985642 h 1091805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2450" h="1160650">
                          <a:moveTo>
                            <a:pt x="0" y="985642"/>
                          </a:moveTo>
                          <a:cubicBezTo>
                            <a:pt x="9918" y="681026"/>
                            <a:pt x="80356" y="333063"/>
                            <a:pt x="163511" y="0"/>
                          </a:cubicBezTo>
                          <a:cubicBezTo>
                            <a:pt x="161173" y="351648"/>
                            <a:pt x="33980" y="681212"/>
                            <a:pt x="242450" y="1041398"/>
                          </a:cubicBezTo>
                          <a:cubicBezTo>
                            <a:pt x="198803" y="1100871"/>
                            <a:pt x="264708" y="1305295"/>
                            <a:pt x="0" y="985642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  <p:sp>
                  <p:nvSpPr>
                    <p:cNvPr id="169" name="Oval 168"/>
                    <p:cNvSpPr/>
                    <p:nvPr/>
                  </p:nvSpPr>
                  <p:spPr>
                    <a:xfrm rot="21055013">
                      <a:off x="2399830" y="2163257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152" name="Group 151"/>
                  <p:cNvGrpSpPr/>
                  <p:nvPr/>
                </p:nvGrpSpPr>
                <p:grpSpPr>
                  <a:xfrm rot="168991">
                    <a:off x="2417633" y="1669979"/>
                    <a:ext cx="308093" cy="1584710"/>
                    <a:chOff x="2244673" y="2172451"/>
                    <a:chExt cx="308093" cy="1467344"/>
                  </a:xfrm>
                </p:grpSpPr>
                <p:sp>
                  <p:nvSpPr>
                    <p:cNvPr id="166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1000">
                          <a:schemeClr val="tx2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67" name="Oval 166"/>
                    <p:cNvSpPr/>
                    <p:nvPr/>
                  </p:nvSpPr>
                  <p:spPr>
                    <a:xfrm rot="367781">
                      <a:off x="2427703" y="2172451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153" name="Group 152"/>
                  <p:cNvGrpSpPr/>
                  <p:nvPr/>
                </p:nvGrpSpPr>
                <p:grpSpPr>
                  <a:xfrm rot="1356516">
                    <a:off x="2728101" y="1808070"/>
                    <a:ext cx="304915" cy="1503049"/>
                    <a:chOff x="2244673" y="2136746"/>
                    <a:chExt cx="304915" cy="1503049"/>
                  </a:xfrm>
                </p:grpSpPr>
                <p:sp>
                  <p:nvSpPr>
                    <p:cNvPr id="164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29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65" name="Oval 164"/>
                    <p:cNvSpPr/>
                    <p:nvPr/>
                  </p:nvSpPr>
                  <p:spPr>
                    <a:xfrm rot="2487342">
                      <a:off x="2424525" y="2136746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154" name="Group 153"/>
                  <p:cNvGrpSpPr/>
                  <p:nvPr/>
                </p:nvGrpSpPr>
                <p:grpSpPr>
                  <a:xfrm rot="1470233">
                    <a:off x="2716383" y="2207724"/>
                    <a:ext cx="293859" cy="1200621"/>
                    <a:chOff x="2256968" y="2163508"/>
                    <a:chExt cx="293859" cy="1200621"/>
                  </a:xfrm>
                </p:grpSpPr>
                <p:sp>
                  <p:nvSpPr>
                    <p:cNvPr id="162" name="Oval 161"/>
                    <p:cNvSpPr/>
                    <p:nvPr/>
                  </p:nvSpPr>
                  <p:spPr>
                    <a:xfrm rot="1067978">
                      <a:off x="2394713" y="216350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63" name="Isosceles Triangle 18"/>
                    <p:cNvSpPr/>
                    <p:nvPr/>
                  </p:nvSpPr>
                  <p:spPr>
                    <a:xfrm>
                      <a:off x="2256968" y="2310954"/>
                      <a:ext cx="293859" cy="1053175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331695"/>
                        <a:gd name="connsiteY0" fmla="*/ 978296 h 1084459"/>
                        <a:gd name="connsiteX1" fmla="*/ 275326 w 331695"/>
                        <a:gd name="connsiteY1" fmla="*/ 0 h 1084459"/>
                        <a:gd name="connsiteX2" fmla="*/ 242450 w 331695"/>
                        <a:gd name="connsiteY2" fmla="*/ 1034052 h 1084459"/>
                        <a:gd name="connsiteX3" fmla="*/ 0 w 331695"/>
                        <a:gd name="connsiteY3" fmla="*/ 978296 h 1084459"/>
                        <a:gd name="connsiteX0" fmla="*/ 0 w 331695"/>
                        <a:gd name="connsiteY0" fmla="*/ 978296 h 1084459"/>
                        <a:gd name="connsiteX1" fmla="*/ 275326 w 331695"/>
                        <a:gd name="connsiteY1" fmla="*/ 0 h 1084459"/>
                        <a:gd name="connsiteX2" fmla="*/ 242450 w 331695"/>
                        <a:gd name="connsiteY2" fmla="*/ 1034052 h 1084459"/>
                        <a:gd name="connsiteX3" fmla="*/ 0 w 331695"/>
                        <a:gd name="connsiteY3" fmla="*/ 978296 h 1084459"/>
                        <a:gd name="connsiteX0" fmla="*/ 0 w 293859"/>
                        <a:gd name="connsiteY0" fmla="*/ 947012 h 1053175"/>
                        <a:gd name="connsiteX1" fmla="*/ 228887 w 293859"/>
                        <a:gd name="connsiteY1" fmla="*/ 0 h 1053175"/>
                        <a:gd name="connsiteX2" fmla="*/ 242450 w 293859"/>
                        <a:gd name="connsiteY2" fmla="*/ 1002768 h 1053175"/>
                        <a:gd name="connsiteX3" fmla="*/ 0 w 293859"/>
                        <a:gd name="connsiteY3" fmla="*/ 947012 h 10531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3859" h="1053175">
                          <a:moveTo>
                            <a:pt x="0" y="947012"/>
                          </a:moveTo>
                          <a:cubicBezTo>
                            <a:pt x="142628" y="658554"/>
                            <a:pt x="272053" y="422956"/>
                            <a:pt x="228887" y="0"/>
                          </a:cubicBezTo>
                          <a:cubicBezTo>
                            <a:pt x="392464" y="455268"/>
                            <a:pt x="189032" y="643686"/>
                            <a:pt x="242450" y="1002768"/>
                          </a:cubicBezTo>
                          <a:cubicBezTo>
                            <a:pt x="198803" y="1062241"/>
                            <a:pt x="84534" y="1095695"/>
                            <a:pt x="0" y="947012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sp>
                <p:nvSpPr>
                  <p:cNvPr id="155" name="Oval 154"/>
                  <p:cNvSpPr/>
                  <p:nvPr/>
                </p:nvSpPr>
                <p:spPr>
                  <a:xfrm>
                    <a:off x="2351354" y="2924903"/>
                    <a:ext cx="365932" cy="365757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156" name="Group 155"/>
                  <p:cNvGrpSpPr/>
                  <p:nvPr/>
                </p:nvGrpSpPr>
                <p:grpSpPr>
                  <a:xfrm rot="1066954">
                    <a:off x="2467589" y="2177543"/>
                    <a:ext cx="391643" cy="1235756"/>
                    <a:chOff x="2202473" y="2128438"/>
                    <a:chExt cx="391643" cy="1235756"/>
                  </a:xfrm>
                </p:grpSpPr>
                <p:sp>
                  <p:nvSpPr>
                    <p:cNvPr id="160" name="Oval 159"/>
                    <p:cNvSpPr/>
                    <p:nvPr/>
                  </p:nvSpPr>
                  <p:spPr>
                    <a:xfrm rot="367781">
                      <a:off x="2436106" y="212843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61" name="Isosceles Triangle 18"/>
                    <p:cNvSpPr/>
                    <p:nvPr/>
                  </p:nvSpPr>
                  <p:spPr>
                    <a:xfrm>
                      <a:off x="2202473" y="2258778"/>
                      <a:ext cx="391643" cy="1105416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303959"/>
                        <a:gd name="connsiteY0" fmla="*/ 1036184 h 1124775"/>
                        <a:gd name="connsiteX1" fmla="*/ 303959 w 303959"/>
                        <a:gd name="connsiteY1" fmla="*/ 0 h 1124775"/>
                        <a:gd name="connsiteX2" fmla="*/ 296945 w 303959"/>
                        <a:gd name="connsiteY2" fmla="*/ 1054944 h 1124775"/>
                        <a:gd name="connsiteX3" fmla="*/ 0 w 303959"/>
                        <a:gd name="connsiteY3" fmla="*/ 1036184 h 1124775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1643" h="1105416">
                          <a:moveTo>
                            <a:pt x="0" y="1036184"/>
                          </a:moveTo>
                          <a:cubicBezTo>
                            <a:pt x="142628" y="747726"/>
                            <a:pt x="220804" y="333063"/>
                            <a:pt x="303959" y="0"/>
                          </a:cubicBezTo>
                          <a:cubicBezTo>
                            <a:pt x="301621" y="351648"/>
                            <a:pt x="270027" y="747043"/>
                            <a:pt x="391643" y="997247"/>
                          </a:cubicBezTo>
                          <a:cubicBezTo>
                            <a:pt x="347996" y="1056720"/>
                            <a:pt x="84534" y="1184867"/>
                            <a:pt x="0" y="103618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157" name="Group 156"/>
                  <p:cNvGrpSpPr/>
                  <p:nvPr/>
                </p:nvGrpSpPr>
                <p:grpSpPr>
                  <a:xfrm>
                    <a:off x="2318613" y="2128438"/>
                    <a:ext cx="242556" cy="1231624"/>
                    <a:chOff x="2318613" y="2128438"/>
                    <a:chExt cx="242556" cy="1231624"/>
                  </a:xfrm>
                </p:grpSpPr>
                <p:sp>
                  <p:nvSpPr>
                    <p:cNvPr id="158" name="Oval 157"/>
                    <p:cNvSpPr/>
                    <p:nvPr/>
                  </p:nvSpPr>
                  <p:spPr>
                    <a:xfrm rot="367781">
                      <a:off x="2436106" y="212843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59" name="Isosceles Triangle 18"/>
                    <p:cNvSpPr/>
                    <p:nvPr/>
                  </p:nvSpPr>
                  <p:spPr>
                    <a:xfrm>
                      <a:off x="2318613" y="2258777"/>
                      <a:ext cx="187820" cy="1101285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185027"/>
                        <a:gd name="connsiteY0" fmla="*/ 989983 h 1101285"/>
                        <a:gd name="connsiteX1" fmla="*/ 185027 w 185027"/>
                        <a:gd name="connsiteY1" fmla="*/ 0 h 1101285"/>
                        <a:gd name="connsiteX2" fmla="*/ 178013 w 185027"/>
                        <a:gd name="connsiteY2" fmla="*/ 1054944 h 1101285"/>
                        <a:gd name="connsiteX3" fmla="*/ 0 w 185027"/>
                        <a:gd name="connsiteY3" fmla="*/ 989983 h 1101285"/>
                        <a:gd name="connsiteX0" fmla="*/ 2793 w 187820"/>
                        <a:gd name="connsiteY0" fmla="*/ 989983 h 1101285"/>
                        <a:gd name="connsiteX1" fmla="*/ 187820 w 187820"/>
                        <a:gd name="connsiteY1" fmla="*/ 0 h 1101285"/>
                        <a:gd name="connsiteX2" fmla="*/ 180806 w 187820"/>
                        <a:gd name="connsiteY2" fmla="*/ 1054944 h 1101285"/>
                        <a:gd name="connsiteX3" fmla="*/ 2793 w 187820"/>
                        <a:gd name="connsiteY3" fmla="*/ 989983 h 1101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7820" h="1101285">
                          <a:moveTo>
                            <a:pt x="2793" y="989983"/>
                          </a:moveTo>
                          <a:cubicBezTo>
                            <a:pt x="-20276" y="818126"/>
                            <a:pt x="104665" y="333063"/>
                            <a:pt x="187820" y="0"/>
                          </a:cubicBezTo>
                          <a:cubicBezTo>
                            <a:pt x="185482" y="351648"/>
                            <a:pt x="127388" y="695862"/>
                            <a:pt x="180806" y="1054944"/>
                          </a:cubicBezTo>
                          <a:cubicBezTo>
                            <a:pt x="137159" y="1114417"/>
                            <a:pt x="87327" y="1138666"/>
                            <a:pt x="2793" y="98998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</p:grpSp>
          </p:grpSp>
        </p:grpSp>
        <p:grpSp>
          <p:nvGrpSpPr>
            <p:cNvPr id="31" name="Group 30"/>
            <p:cNvGrpSpPr/>
            <p:nvPr/>
          </p:nvGrpSpPr>
          <p:grpSpPr>
            <a:xfrm rot="396351">
              <a:off x="3585125" y="2922254"/>
              <a:ext cx="1620432" cy="2140206"/>
              <a:chOff x="4071737" y="1045182"/>
              <a:chExt cx="2291126" cy="3026033"/>
            </a:xfrm>
          </p:grpSpPr>
          <p:sp>
            <p:nvSpPr>
              <p:cNvPr id="106" name="Isosceles Triangle 3"/>
              <p:cNvSpPr/>
              <p:nvPr/>
            </p:nvSpPr>
            <p:spPr>
              <a:xfrm rot="2142831" flipH="1">
                <a:off x="4304079" y="2114981"/>
                <a:ext cx="352470" cy="1956234"/>
              </a:xfrm>
              <a:custGeom>
                <a:avLst/>
                <a:gdLst>
                  <a:gd name="connsiteX0" fmla="*/ 0 w 571317"/>
                  <a:gd name="connsiteY0" fmla="*/ 1829818 h 1829818"/>
                  <a:gd name="connsiteX1" fmla="*/ 285659 w 571317"/>
                  <a:gd name="connsiteY1" fmla="*/ 0 h 1829818"/>
                  <a:gd name="connsiteX2" fmla="*/ 571317 w 571317"/>
                  <a:gd name="connsiteY2" fmla="*/ 1829818 h 1829818"/>
                  <a:gd name="connsiteX3" fmla="*/ 0 w 571317"/>
                  <a:gd name="connsiteY3" fmla="*/ 1829818 h 1829818"/>
                  <a:gd name="connsiteX0" fmla="*/ 0 w 317237"/>
                  <a:gd name="connsiteY0" fmla="*/ 1834615 h 1834615"/>
                  <a:gd name="connsiteX1" fmla="*/ 31579 w 317237"/>
                  <a:gd name="connsiteY1" fmla="*/ 0 h 1834615"/>
                  <a:gd name="connsiteX2" fmla="*/ 317237 w 317237"/>
                  <a:gd name="connsiteY2" fmla="*/ 1829818 h 1834615"/>
                  <a:gd name="connsiteX3" fmla="*/ 0 w 317237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946391"/>
                  <a:gd name="connsiteX1" fmla="*/ 31579 w 406735"/>
                  <a:gd name="connsiteY1" fmla="*/ 0 h 1946391"/>
                  <a:gd name="connsiteX2" fmla="*/ 317237 w 406735"/>
                  <a:gd name="connsiteY2" fmla="*/ 1829818 h 1946391"/>
                  <a:gd name="connsiteX3" fmla="*/ 0 w 406735"/>
                  <a:gd name="connsiteY3" fmla="*/ 1834615 h 1946391"/>
                  <a:gd name="connsiteX0" fmla="*/ 142700 w 375156"/>
                  <a:gd name="connsiteY0" fmla="*/ 1869131 h 1956234"/>
                  <a:gd name="connsiteX1" fmla="*/ 0 w 375156"/>
                  <a:gd name="connsiteY1" fmla="*/ 0 h 1956234"/>
                  <a:gd name="connsiteX2" fmla="*/ 285658 w 375156"/>
                  <a:gd name="connsiteY2" fmla="*/ 1829818 h 1956234"/>
                  <a:gd name="connsiteX3" fmla="*/ 142700 w 375156"/>
                  <a:gd name="connsiteY3" fmla="*/ 1869131 h 1956234"/>
                  <a:gd name="connsiteX0" fmla="*/ 142700 w 352470"/>
                  <a:gd name="connsiteY0" fmla="*/ 1869131 h 1956234"/>
                  <a:gd name="connsiteX1" fmla="*/ 0 w 352470"/>
                  <a:gd name="connsiteY1" fmla="*/ 0 h 1956234"/>
                  <a:gd name="connsiteX2" fmla="*/ 285658 w 352470"/>
                  <a:gd name="connsiteY2" fmla="*/ 1829818 h 1956234"/>
                  <a:gd name="connsiteX3" fmla="*/ 142700 w 352470"/>
                  <a:gd name="connsiteY3" fmla="*/ 1869131 h 195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2470" h="1956234">
                    <a:moveTo>
                      <a:pt x="142700" y="1869131"/>
                    </a:moveTo>
                    <a:cubicBezTo>
                      <a:pt x="153226" y="1257593"/>
                      <a:pt x="518684" y="697749"/>
                      <a:pt x="0" y="0"/>
                    </a:cubicBezTo>
                    <a:cubicBezTo>
                      <a:pt x="643020" y="565219"/>
                      <a:pt x="190439" y="1219879"/>
                      <a:pt x="285658" y="1829818"/>
                    </a:cubicBezTo>
                    <a:cubicBezTo>
                      <a:pt x="134064" y="2090094"/>
                      <a:pt x="248446" y="1867532"/>
                      <a:pt x="142700" y="1869131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73" name="Group 72"/>
              <p:cNvGrpSpPr/>
              <p:nvPr/>
            </p:nvGrpSpPr>
            <p:grpSpPr>
              <a:xfrm>
                <a:off x="4071737" y="1045182"/>
                <a:ext cx="2291126" cy="2085156"/>
                <a:chOff x="1888099" y="1181204"/>
                <a:chExt cx="3682008" cy="3351000"/>
              </a:xfrm>
            </p:grpSpPr>
            <p:grpSp>
              <p:nvGrpSpPr>
                <p:cNvPr id="74" name="Group 73"/>
                <p:cNvGrpSpPr/>
                <p:nvPr/>
              </p:nvGrpSpPr>
              <p:grpSpPr>
                <a:xfrm>
                  <a:off x="1888099" y="1181204"/>
                  <a:ext cx="3682008" cy="3351000"/>
                  <a:chOff x="716603" y="1090308"/>
                  <a:chExt cx="3682008" cy="3351000"/>
                </a:xfrm>
              </p:grpSpPr>
              <p:sp>
                <p:nvSpPr>
                  <p:cNvPr id="101" name="Isosceles Triangle 6"/>
                  <p:cNvSpPr/>
                  <p:nvPr/>
                </p:nvSpPr>
                <p:spPr>
                  <a:xfrm rot="18619897">
                    <a:off x="2642297" y="2590840"/>
                    <a:ext cx="1227288" cy="2244172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11800 w 1230941"/>
                      <a:gd name="connsiteY0" fmla="*/ 1354908 h 2063311"/>
                      <a:gd name="connsiteX1" fmla="*/ 469000 w 1230941"/>
                      <a:gd name="connsiteY1" fmla="*/ 0 h 2063311"/>
                      <a:gd name="connsiteX2" fmla="*/ 1230941 w 1230941"/>
                      <a:gd name="connsiteY2" fmla="*/ 1344727 h 2063311"/>
                      <a:gd name="connsiteX3" fmla="*/ 11800 w 1230941"/>
                      <a:gd name="connsiteY3" fmla="*/ 1354908 h 2063311"/>
                      <a:gd name="connsiteX0" fmla="*/ 8147 w 1227288"/>
                      <a:gd name="connsiteY0" fmla="*/ 1354908 h 2063311"/>
                      <a:gd name="connsiteX1" fmla="*/ 465347 w 1227288"/>
                      <a:gd name="connsiteY1" fmla="*/ 0 h 2063311"/>
                      <a:gd name="connsiteX2" fmla="*/ 1227288 w 1227288"/>
                      <a:gd name="connsiteY2" fmla="*/ 1344727 h 2063311"/>
                      <a:gd name="connsiteX3" fmla="*/ 8147 w 1227288"/>
                      <a:gd name="connsiteY3" fmla="*/ 1354908 h 2063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27288" h="2063311">
                        <a:moveTo>
                          <a:pt x="8147" y="1354908"/>
                        </a:moveTo>
                        <a:cubicBezTo>
                          <a:pt x="-75117" y="854805"/>
                          <a:pt x="508298" y="99657"/>
                          <a:pt x="465347" y="0"/>
                        </a:cubicBezTo>
                        <a:cubicBezTo>
                          <a:pt x="592902" y="541170"/>
                          <a:pt x="1139790" y="456163"/>
                          <a:pt x="1227288" y="1344727"/>
                        </a:cubicBezTo>
                        <a:cubicBezTo>
                          <a:pt x="1077089" y="2099594"/>
                          <a:pt x="452337" y="2482576"/>
                          <a:pt x="8147" y="1354908"/>
                        </a:cubicBezTo>
                        <a:close/>
                      </a:path>
                    </a:pathLst>
                  </a:custGeom>
                  <a:gradFill>
                    <a:gsLst>
                      <a:gs pos="95575">
                        <a:srgbClr val="536AE5"/>
                      </a:gs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33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02" name="Isosceles Triangle 6"/>
                  <p:cNvSpPr/>
                  <p:nvPr/>
                </p:nvSpPr>
                <p:spPr>
                  <a:xfrm rot="2531749">
                    <a:off x="1308566" y="3071392"/>
                    <a:ext cx="1337674" cy="1369916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1197068"/>
                      <a:gd name="connsiteY0" fmla="*/ 1354908 h 1913125"/>
                      <a:gd name="connsiteX1" fmla="*/ 467050 w 1197068"/>
                      <a:gd name="connsiteY1" fmla="*/ 0 h 1913125"/>
                      <a:gd name="connsiteX2" fmla="*/ 1197068 w 1197068"/>
                      <a:gd name="connsiteY2" fmla="*/ 920025 h 1913125"/>
                      <a:gd name="connsiteX3" fmla="*/ 9850 w 1197068"/>
                      <a:gd name="connsiteY3" fmla="*/ 1354908 h 1913125"/>
                      <a:gd name="connsiteX0" fmla="*/ 7971 w 1320090"/>
                      <a:gd name="connsiteY0" fmla="*/ 1375185 h 1927556"/>
                      <a:gd name="connsiteX1" fmla="*/ 590072 w 1320090"/>
                      <a:gd name="connsiteY1" fmla="*/ 0 h 1927556"/>
                      <a:gd name="connsiteX2" fmla="*/ 1320090 w 1320090"/>
                      <a:gd name="connsiteY2" fmla="*/ 920025 h 1927556"/>
                      <a:gd name="connsiteX3" fmla="*/ 7971 w 1320090"/>
                      <a:gd name="connsiteY3" fmla="*/ 1375185 h 1927556"/>
                      <a:gd name="connsiteX0" fmla="*/ 7971 w 1320090"/>
                      <a:gd name="connsiteY0" fmla="*/ 1375185 h 2057755"/>
                      <a:gd name="connsiteX1" fmla="*/ 590072 w 1320090"/>
                      <a:gd name="connsiteY1" fmla="*/ 0 h 2057755"/>
                      <a:gd name="connsiteX2" fmla="*/ 1320090 w 1320090"/>
                      <a:gd name="connsiteY2" fmla="*/ 920025 h 2057755"/>
                      <a:gd name="connsiteX3" fmla="*/ 7971 w 1320090"/>
                      <a:gd name="connsiteY3" fmla="*/ 1375185 h 2057755"/>
                      <a:gd name="connsiteX0" fmla="*/ 25555 w 1337674"/>
                      <a:gd name="connsiteY0" fmla="*/ 1375185 h 2057757"/>
                      <a:gd name="connsiteX1" fmla="*/ 607656 w 1337674"/>
                      <a:gd name="connsiteY1" fmla="*/ 0 h 2057757"/>
                      <a:gd name="connsiteX2" fmla="*/ 1337674 w 1337674"/>
                      <a:gd name="connsiteY2" fmla="*/ 920025 h 2057757"/>
                      <a:gd name="connsiteX3" fmla="*/ 25555 w 1337674"/>
                      <a:gd name="connsiteY3" fmla="*/ 1375185 h 2057757"/>
                      <a:gd name="connsiteX0" fmla="*/ 25555 w 1337674"/>
                      <a:gd name="connsiteY0" fmla="*/ 1375185 h 2057755"/>
                      <a:gd name="connsiteX1" fmla="*/ 607656 w 1337674"/>
                      <a:gd name="connsiteY1" fmla="*/ 0 h 2057755"/>
                      <a:gd name="connsiteX2" fmla="*/ 1337674 w 1337674"/>
                      <a:gd name="connsiteY2" fmla="*/ 920025 h 2057755"/>
                      <a:gd name="connsiteX3" fmla="*/ 25555 w 1337674"/>
                      <a:gd name="connsiteY3" fmla="*/ 1375185 h 2057755"/>
                      <a:gd name="connsiteX0" fmla="*/ 25555 w 1337674"/>
                      <a:gd name="connsiteY0" fmla="*/ 1375185 h 2057757"/>
                      <a:gd name="connsiteX1" fmla="*/ 607656 w 1337674"/>
                      <a:gd name="connsiteY1" fmla="*/ 0 h 2057757"/>
                      <a:gd name="connsiteX2" fmla="*/ 1337674 w 1337674"/>
                      <a:gd name="connsiteY2" fmla="*/ 920025 h 2057757"/>
                      <a:gd name="connsiteX3" fmla="*/ 25555 w 1337674"/>
                      <a:gd name="connsiteY3" fmla="*/ 1375185 h 20577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7674" h="2057757">
                        <a:moveTo>
                          <a:pt x="25555" y="1375185"/>
                        </a:moveTo>
                        <a:cubicBezTo>
                          <a:pt x="-138358" y="741460"/>
                          <a:pt x="537126" y="522609"/>
                          <a:pt x="607656" y="0"/>
                        </a:cubicBezTo>
                        <a:cubicBezTo>
                          <a:pt x="758612" y="351517"/>
                          <a:pt x="1250176" y="31461"/>
                          <a:pt x="1337674" y="920025"/>
                        </a:cubicBezTo>
                        <a:cubicBezTo>
                          <a:pt x="1187475" y="1674892"/>
                          <a:pt x="721729" y="2796411"/>
                          <a:pt x="25555" y="1375185"/>
                        </a:cubicBezTo>
                        <a:close/>
                      </a:path>
                    </a:pathLst>
                  </a:custGeom>
                  <a:gradFill>
                    <a:gsLst>
                      <a:gs pos="95575">
                        <a:srgbClr val="536AE5"/>
                      </a:gs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33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03" name="Isosceles Triangle 6"/>
                  <p:cNvSpPr/>
                  <p:nvPr/>
                </p:nvSpPr>
                <p:spPr>
                  <a:xfrm rot="15667023">
                    <a:off x="2914798" y="1610008"/>
                    <a:ext cx="849364" cy="2118263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40595 w 849364"/>
                      <a:gd name="connsiteY0" fmla="*/ 1241424 h 2000391"/>
                      <a:gd name="connsiteX1" fmla="*/ 87423 w 849364"/>
                      <a:gd name="connsiteY1" fmla="*/ 0 h 2000391"/>
                      <a:gd name="connsiteX2" fmla="*/ 849364 w 849364"/>
                      <a:gd name="connsiteY2" fmla="*/ 1344727 h 2000391"/>
                      <a:gd name="connsiteX3" fmla="*/ 40595 w 849364"/>
                      <a:gd name="connsiteY3" fmla="*/ 1241424 h 2000391"/>
                      <a:gd name="connsiteX0" fmla="*/ 40595 w 849364"/>
                      <a:gd name="connsiteY0" fmla="*/ 1241424 h 2118263"/>
                      <a:gd name="connsiteX1" fmla="*/ 87423 w 849364"/>
                      <a:gd name="connsiteY1" fmla="*/ 0 h 2118263"/>
                      <a:gd name="connsiteX2" fmla="*/ 849364 w 849364"/>
                      <a:gd name="connsiteY2" fmla="*/ 1344727 h 2118263"/>
                      <a:gd name="connsiteX3" fmla="*/ 40595 w 849364"/>
                      <a:gd name="connsiteY3" fmla="*/ 1241424 h 21182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9364" h="2118263">
                        <a:moveTo>
                          <a:pt x="40595" y="1241424"/>
                        </a:moveTo>
                        <a:cubicBezTo>
                          <a:pt x="-42669" y="741321"/>
                          <a:pt x="16893" y="522609"/>
                          <a:pt x="87423" y="0"/>
                        </a:cubicBezTo>
                        <a:cubicBezTo>
                          <a:pt x="214978" y="541170"/>
                          <a:pt x="761866" y="456163"/>
                          <a:pt x="849364" y="1344727"/>
                        </a:cubicBezTo>
                        <a:cubicBezTo>
                          <a:pt x="699165" y="2099594"/>
                          <a:pt x="-84724" y="2663371"/>
                          <a:pt x="40595" y="1241424"/>
                        </a:cubicBezTo>
                        <a:close/>
                      </a:path>
                    </a:pathLst>
                  </a:custGeom>
                  <a:gradFill>
                    <a:gsLst>
                      <a:gs pos="99115">
                        <a:srgbClr val="536AE5"/>
                      </a:gs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33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04" name="Isosceles Triangle 6"/>
                  <p:cNvSpPr/>
                  <p:nvPr/>
                </p:nvSpPr>
                <p:spPr>
                  <a:xfrm rot="11387046">
                    <a:off x="1772590" y="1090308"/>
                    <a:ext cx="1228991" cy="2063311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28991" h="2063311">
                        <a:moveTo>
                          <a:pt x="9850" y="1354908"/>
                        </a:moveTo>
                        <a:cubicBezTo>
                          <a:pt x="-73414" y="854805"/>
                          <a:pt x="396520" y="522609"/>
                          <a:pt x="467050" y="0"/>
                        </a:cubicBezTo>
                        <a:cubicBezTo>
                          <a:pt x="594605" y="541170"/>
                          <a:pt x="1141493" y="456163"/>
                          <a:pt x="1228991" y="1344727"/>
                        </a:cubicBezTo>
                        <a:cubicBezTo>
                          <a:pt x="1078792" y="2099594"/>
                          <a:pt x="454040" y="2482576"/>
                          <a:pt x="9850" y="1354908"/>
                        </a:cubicBezTo>
                        <a:close/>
                      </a:path>
                    </a:pathLst>
                  </a:custGeom>
                  <a:gradFill>
                    <a:gsLst>
                      <a:gs pos="95575">
                        <a:srgbClr val="536AE5"/>
                      </a:gs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33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05" name="Isosceles Triangle 6"/>
                  <p:cNvSpPr/>
                  <p:nvPr/>
                </p:nvSpPr>
                <p:spPr>
                  <a:xfrm rot="6980063">
                    <a:off x="1147004" y="1729153"/>
                    <a:ext cx="1007824" cy="1868625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865238"/>
                      <a:gd name="connsiteY0" fmla="*/ 1354908 h 2167221"/>
                      <a:gd name="connsiteX1" fmla="*/ 467050 w 865238"/>
                      <a:gd name="connsiteY1" fmla="*/ 0 h 2167221"/>
                      <a:gd name="connsiteX2" fmla="*/ 865238 w 865238"/>
                      <a:gd name="connsiteY2" fmla="*/ 1567362 h 2167221"/>
                      <a:gd name="connsiteX3" fmla="*/ 9850 w 865238"/>
                      <a:gd name="connsiteY3" fmla="*/ 1354908 h 2167221"/>
                      <a:gd name="connsiteX0" fmla="*/ 10392 w 838156"/>
                      <a:gd name="connsiteY0" fmla="*/ 1647579 h 2327157"/>
                      <a:gd name="connsiteX1" fmla="*/ 439968 w 838156"/>
                      <a:gd name="connsiteY1" fmla="*/ 0 h 2327157"/>
                      <a:gd name="connsiteX2" fmla="*/ 838156 w 838156"/>
                      <a:gd name="connsiteY2" fmla="*/ 1567362 h 2327157"/>
                      <a:gd name="connsiteX3" fmla="*/ 10392 w 838156"/>
                      <a:gd name="connsiteY3" fmla="*/ 1647579 h 2327157"/>
                      <a:gd name="connsiteX0" fmla="*/ 10392 w 838156"/>
                      <a:gd name="connsiteY0" fmla="*/ 1647579 h 2129648"/>
                      <a:gd name="connsiteX1" fmla="*/ 439968 w 838156"/>
                      <a:gd name="connsiteY1" fmla="*/ 0 h 2129648"/>
                      <a:gd name="connsiteX2" fmla="*/ 838156 w 838156"/>
                      <a:gd name="connsiteY2" fmla="*/ 1567362 h 2129648"/>
                      <a:gd name="connsiteX3" fmla="*/ 10392 w 838156"/>
                      <a:gd name="connsiteY3" fmla="*/ 1647579 h 2129648"/>
                      <a:gd name="connsiteX0" fmla="*/ 12391 w 840155"/>
                      <a:gd name="connsiteY0" fmla="*/ 1412543 h 1894612"/>
                      <a:gd name="connsiteX1" fmla="*/ 360672 w 840155"/>
                      <a:gd name="connsiteY1" fmla="*/ 0 h 1894612"/>
                      <a:gd name="connsiteX2" fmla="*/ 840155 w 840155"/>
                      <a:gd name="connsiteY2" fmla="*/ 1332326 h 1894612"/>
                      <a:gd name="connsiteX3" fmla="*/ 12391 w 840155"/>
                      <a:gd name="connsiteY3" fmla="*/ 1412543 h 1894612"/>
                      <a:gd name="connsiteX0" fmla="*/ 12391 w 840155"/>
                      <a:gd name="connsiteY0" fmla="*/ 1412543 h 1894612"/>
                      <a:gd name="connsiteX1" fmla="*/ 360672 w 840155"/>
                      <a:gd name="connsiteY1" fmla="*/ 0 h 1894612"/>
                      <a:gd name="connsiteX2" fmla="*/ 840155 w 840155"/>
                      <a:gd name="connsiteY2" fmla="*/ 1332326 h 1894612"/>
                      <a:gd name="connsiteX3" fmla="*/ 12391 w 840155"/>
                      <a:gd name="connsiteY3" fmla="*/ 1412543 h 1894612"/>
                      <a:gd name="connsiteX0" fmla="*/ 12391 w 872151"/>
                      <a:gd name="connsiteY0" fmla="*/ 1412543 h 1810596"/>
                      <a:gd name="connsiteX1" fmla="*/ 360672 w 872151"/>
                      <a:gd name="connsiteY1" fmla="*/ 0 h 1810596"/>
                      <a:gd name="connsiteX2" fmla="*/ 872151 w 872151"/>
                      <a:gd name="connsiteY2" fmla="*/ 1140128 h 1810596"/>
                      <a:gd name="connsiteX3" fmla="*/ 12391 w 872151"/>
                      <a:gd name="connsiteY3" fmla="*/ 1412543 h 1810596"/>
                      <a:gd name="connsiteX0" fmla="*/ 12391 w 872701"/>
                      <a:gd name="connsiteY0" fmla="*/ 1412543 h 2049864"/>
                      <a:gd name="connsiteX1" fmla="*/ 360672 w 872701"/>
                      <a:gd name="connsiteY1" fmla="*/ 0 h 2049864"/>
                      <a:gd name="connsiteX2" fmla="*/ 872151 w 872701"/>
                      <a:gd name="connsiteY2" fmla="*/ 1140128 h 2049864"/>
                      <a:gd name="connsiteX3" fmla="*/ 431129 w 872701"/>
                      <a:gd name="connsiteY3" fmla="*/ 2046128 h 2049864"/>
                      <a:gd name="connsiteX4" fmla="*/ 12391 w 872701"/>
                      <a:gd name="connsiteY4" fmla="*/ 1412543 h 2049864"/>
                      <a:gd name="connsiteX0" fmla="*/ 10595 w 942508"/>
                      <a:gd name="connsiteY0" fmla="*/ 1509371 h 2050977"/>
                      <a:gd name="connsiteX1" fmla="*/ 430479 w 942508"/>
                      <a:gd name="connsiteY1" fmla="*/ 0 h 2050977"/>
                      <a:gd name="connsiteX2" fmla="*/ 941958 w 942508"/>
                      <a:gd name="connsiteY2" fmla="*/ 1140128 h 2050977"/>
                      <a:gd name="connsiteX3" fmla="*/ 500936 w 942508"/>
                      <a:gd name="connsiteY3" fmla="*/ 2046128 h 2050977"/>
                      <a:gd name="connsiteX4" fmla="*/ 10595 w 942508"/>
                      <a:gd name="connsiteY4" fmla="*/ 1509371 h 2050977"/>
                      <a:gd name="connsiteX0" fmla="*/ 10595 w 788537"/>
                      <a:gd name="connsiteY0" fmla="*/ 1509371 h 2050977"/>
                      <a:gd name="connsiteX1" fmla="*/ 430479 w 788537"/>
                      <a:gd name="connsiteY1" fmla="*/ 0 h 2050977"/>
                      <a:gd name="connsiteX2" fmla="*/ 787493 w 788537"/>
                      <a:gd name="connsiteY2" fmla="*/ 1177445 h 2050977"/>
                      <a:gd name="connsiteX3" fmla="*/ 500936 w 788537"/>
                      <a:gd name="connsiteY3" fmla="*/ 2046128 h 2050977"/>
                      <a:gd name="connsiteX4" fmla="*/ 10595 w 788537"/>
                      <a:gd name="connsiteY4" fmla="*/ 1509371 h 2050977"/>
                      <a:gd name="connsiteX0" fmla="*/ 10595 w 898973"/>
                      <a:gd name="connsiteY0" fmla="*/ 1509371 h 2050977"/>
                      <a:gd name="connsiteX1" fmla="*/ 430479 w 898973"/>
                      <a:gd name="connsiteY1" fmla="*/ 0 h 2050977"/>
                      <a:gd name="connsiteX2" fmla="*/ 787493 w 898973"/>
                      <a:gd name="connsiteY2" fmla="*/ 1177445 h 2050977"/>
                      <a:gd name="connsiteX3" fmla="*/ 500936 w 898973"/>
                      <a:gd name="connsiteY3" fmla="*/ 2046128 h 2050977"/>
                      <a:gd name="connsiteX4" fmla="*/ 10595 w 898973"/>
                      <a:gd name="connsiteY4" fmla="*/ 1509371 h 2050977"/>
                      <a:gd name="connsiteX0" fmla="*/ 10595 w 877435"/>
                      <a:gd name="connsiteY0" fmla="*/ 1509371 h 2050977"/>
                      <a:gd name="connsiteX1" fmla="*/ 430479 w 877435"/>
                      <a:gd name="connsiteY1" fmla="*/ 0 h 2050977"/>
                      <a:gd name="connsiteX2" fmla="*/ 787493 w 877435"/>
                      <a:gd name="connsiteY2" fmla="*/ 1177445 h 2050977"/>
                      <a:gd name="connsiteX3" fmla="*/ 500936 w 877435"/>
                      <a:gd name="connsiteY3" fmla="*/ 2046128 h 2050977"/>
                      <a:gd name="connsiteX4" fmla="*/ 10595 w 877435"/>
                      <a:gd name="connsiteY4" fmla="*/ 1509371 h 2050977"/>
                      <a:gd name="connsiteX0" fmla="*/ 10595 w 877435"/>
                      <a:gd name="connsiteY0" fmla="*/ 1509371 h 2050977"/>
                      <a:gd name="connsiteX1" fmla="*/ 430479 w 877435"/>
                      <a:gd name="connsiteY1" fmla="*/ 0 h 2050977"/>
                      <a:gd name="connsiteX2" fmla="*/ 787493 w 877435"/>
                      <a:gd name="connsiteY2" fmla="*/ 1177445 h 2050977"/>
                      <a:gd name="connsiteX3" fmla="*/ 500936 w 877435"/>
                      <a:gd name="connsiteY3" fmla="*/ 2046128 h 2050977"/>
                      <a:gd name="connsiteX4" fmla="*/ 10595 w 877435"/>
                      <a:gd name="connsiteY4" fmla="*/ 1509371 h 2050977"/>
                      <a:gd name="connsiteX0" fmla="*/ 10595 w 914477"/>
                      <a:gd name="connsiteY0" fmla="*/ 1509371 h 2050977"/>
                      <a:gd name="connsiteX1" fmla="*/ 430479 w 914477"/>
                      <a:gd name="connsiteY1" fmla="*/ 0 h 2050977"/>
                      <a:gd name="connsiteX2" fmla="*/ 830225 w 914477"/>
                      <a:gd name="connsiteY2" fmla="*/ 1043409 h 2050977"/>
                      <a:gd name="connsiteX3" fmla="*/ 500936 w 914477"/>
                      <a:gd name="connsiteY3" fmla="*/ 2046128 h 2050977"/>
                      <a:gd name="connsiteX4" fmla="*/ 10595 w 914477"/>
                      <a:gd name="connsiteY4" fmla="*/ 1509371 h 2050977"/>
                      <a:gd name="connsiteX0" fmla="*/ 10595 w 947475"/>
                      <a:gd name="connsiteY0" fmla="*/ 1509371 h 1998752"/>
                      <a:gd name="connsiteX1" fmla="*/ 430479 w 947475"/>
                      <a:gd name="connsiteY1" fmla="*/ 0 h 1998752"/>
                      <a:gd name="connsiteX2" fmla="*/ 830225 w 947475"/>
                      <a:gd name="connsiteY2" fmla="*/ 1043409 h 1998752"/>
                      <a:gd name="connsiteX3" fmla="*/ 693548 w 947475"/>
                      <a:gd name="connsiteY3" fmla="*/ 1992968 h 1998752"/>
                      <a:gd name="connsiteX4" fmla="*/ 10595 w 947475"/>
                      <a:gd name="connsiteY4" fmla="*/ 1509371 h 1998752"/>
                      <a:gd name="connsiteX0" fmla="*/ 12286 w 881208"/>
                      <a:gd name="connsiteY0" fmla="*/ 1543765 h 1999565"/>
                      <a:gd name="connsiteX1" fmla="*/ 364212 w 881208"/>
                      <a:gd name="connsiteY1" fmla="*/ 0 h 1999565"/>
                      <a:gd name="connsiteX2" fmla="*/ 763958 w 881208"/>
                      <a:gd name="connsiteY2" fmla="*/ 1043409 h 1999565"/>
                      <a:gd name="connsiteX3" fmla="*/ 627281 w 881208"/>
                      <a:gd name="connsiteY3" fmla="*/ 1992968 h 1999565"/>
                      <a:gd name="connsiteX4" fmla="*/ 12286 w 881208"/>
                      <a:gd name="connsiteY4" fmla="*/ 1543765 h 1999565"/>
                      <a:gd name="connsiteX0" fmla="*/ 13820 w 882742"/>
                      <a:gd name="connsiteY0" fmla="*/ 1474871 h 1930671"/>
                      <a:gd name="connsiteX1" fmla="*/ 318323 w 882742"/>
                      <a:gd name="connsiteY1" fmla="*/ 0 h 1930671"/>
                      <a:gd name="connsiteX2" fmla="*/ 765492 w 882742"/>
                      <a:gd name="connsiteY2" fmla="*/ 974515 h 1930671"/>
                      <a:gd name="connsiteX3" fmla="*/ 628815 w 882742"/>
                      <a:gd name="connsiteY3" fmla="*/ 1924074 h 1930671"/>
                      <a:gd name="connsiteX4" fmla="*/ 13820 w 882742"/>
                      <a:gd name="connsiteY4" fmla="*/ 1474871 h 1930671"/>
                      <a:gd name="connsiteX0" fmla="*/ 9237 w 1066046"/>
                      <a:gd name="connsiteY0" fmla="*/ 1523918 h 1932288"/>
                      <a:gd name="connsiteX1" fmla="*/ 501627 w 1066046"/>
                      <a:gd name="connsiteY1" fmla="*/ 0 h 1932288"/>
                      <a:gd name="connsiteX2" fmla="*/ 948796 w 1066046"/>
                      <a:gd name="connsiteY2" fmla="*/ 974515 h 1932288"/>
                      <a:gd name="connsiteX3" fmla="*/ 812119 w 1066046"/>
                      <a:gd name="connsiteY3" fmla="*/ 1924074 h 1932288"/>
                      <a:gd name="connsiteX4" fmla="*/ 9237 w 1066046"/>
                      <a:gd name="connsiteY4" fmla="*/ 1523918 h 1932288"/>
                      <a:gd name="connsiteX0" fmla="*/ 9237 w 1038018"/>
                      <a:gd name="connsiteY0" fmla="*/ 1523918 h 1906778"/>
                      <a:gd name="connsiteX1" fmla="*/ 501627 w 1038018"/>
                      <a:gd name="connsiteY1" fmla="*/ 0 h 1906778"/>
                      <a:gd name="connsiteX2" fmla="*/ 948796 w 1038018"/>
                      <a:gd name="connsiteY2" fmla="*/ 974515 h 1906778"/>
                      <a:gd name="connsiteX3" fmla="*/ 657119 w 1038018"/>
                      <a:gd name="connsiteY3" fmla="*/ 1897337 h 1906778"/>
                      <a:gd name="connsiteX4" fmla="*/ 9237 w 1038018"/>
                      <a:gd name="connsiteY4" fmla="*/ 1523918 h 1906778"/>
                      <a:gd name="connsiteX0" fmla="*/ 9237 w 1020056"/>
                      <a:gd name="connsiteY0" fmla="*/ 1523918 h 1863087"/>
                      <a:gd name="connsiteX1" fmla="*/ 501627 w 1020056"/>
                      <a:gd name="connsiteY1" fmla="*/ 0 h 1863087"/>
                      <a:gd name="connsiteX2" fmla="*/ 948796 w 1020056"/>
                      <a:gd name="connsiteY2" fmla="*/ 974515 h 1863087"/>
                      <a:gd name="connsiteX3" fmla="*/ 497329 w 1020056"/>
                      <a:gd name="connsiteY3" fmla="*/ 1850509 h 1863087"/>
                      <a:gd name="connsiteX4" fmla="*/ 9237 w 1020056"/>
                      <a:gd name="connsiteY4" fmla="*/ 1523918 h 1863087"/>
                      <a:gd name="connsiteX0" fmla="*/ 9237 w 915499"/>
                      <a:gd name="connsiteY0" fmla="*/ 1523918 h 1863087"/>
                      <a:gd name="connsiteX1" fmla="*/ 501627 w 915499"/>
                      <a:gd name="connsiteY1" fmla="*/ 0 h 1863087"/>
                      <a:gd name="connsiteX2" fmla="*/ 831903 w 915499"/>
                      <a:gd name="connsiteY2" fmla="*/ 1036358 h 1863087"/>
                      <a:gd name="connsiteX3" fmla="*/ 497329 w 915499"/>
                      <a:gd name="connsiteY3" fmla="*/ 1850509 h 1863087"/>
                      <a:gd name="connsiteX4" fmla="*/ 9237 w 915499"/>
                      <a:gd name="connsiteY4" fmla="*/ 1523918 h 1863087"/>
                      <a:gd name="connsiteX0" fmla="*/ 9371 w 915633"/>
                      <a:gd name="connsiteY0" fmla="*/ 1510816 h 1849985"/>
                      <a:gd name="connsiteX1" fmla="*/ 493704 w 915633"/>
                      <a:gd name="connsiteY1" fmla="*/ 0 h 1849985"/>
                      <a:gd name="connsiteX2" fmla="*/ 832037 w 915633"/>
                      <a:gd name="connsiteY2" fmla="*/ 1023256 h 1849985"/>
                      <a:gd name="connsiteX3" fmla="*/ 497463 w 915633"/>
                      <a:gd name="connsiteY3" fmla="*/ 1837407 h 1849985"/>
                      <a:gd name="connsiteX4" fmla="*/ 9371 w 915633"/>
                      <a:gd name="connsiteY4" fmla="*/ 1510816 h 1849985"/>
                      <a:gd name="connsiteX0" fmla="*/ 9371 w 915633"/>
                      <a:gd name="connsiteY0" fmla="*/ 1510816 h 1849985"/>
                      <a:gd name="connsiteX1" fmla="*/ 493704 w 915633"/>
                      <a:gd name="connsiteY1" fmla="*/ 0 h 1849985"/>
                      <a:gd name="connsiteX2" fmla="*/ 832037 w 915633"/>
                      <a:gd name="connsiteY2" fmla="*/ 1023256 h 1849985"/>
                      <a:gd name="connsiteX3" fmla="*/ 497463 w 915633"/>
                      <a:gd name="connsiteY3" fmla="*/ 1837407 h 1849985"/>
                      <a:gd name="connsiteX4" fmla="*/ 9371 w 915633"/>
                      <a:gd name="connsiteY4" fmla="*/ 1510816 h 1849985"/>
                      <a:gd name="connsiteX0" fmla="*/ 9371 w 891806"/>
                      <a:gd name="connsiteY0" fmla="*/ 1510816 h 1922668"/>
                      <a:gd name="connsiteX1" fmla="*/ 493704 w 891806"/>
                      <a:gd name="connsiteY1" fmla="*/ 0 h 1922668"/>
                      <a:gd name="connsiteX2" fmla="*/ 832037 w 891806"/>
                      <a:gd name="connsiteY2" fmla="*/ 1023256 h 1922668"/>
                      <a:gd name="connsiteX3" fmla="*/ 229497 w 891806"/>
                      <a:gd name="connsiteY3" fmla="*/ 1914598 h 1922668"/>
                      <a:gd name="connsiteX4" fmla="*/ 9371 w 891806"/>
                      <a:gd name="connsiteY4" fmla="*/ 1510816 h 1922668"/>
                      <a:gd name="connsiteX0" fmla="*/ 89707 w 972142"/>
                      <a:gd name="connsiteY0" fmla="*/ 1510816 h 1922668"/>
                      <a:gd name="connsiteX1" fmla="*/ 30416 w 972142"/>
                      <a:gd name="connsiteY1" fmla="*/ 1434054 h 1922668"/>
                      <a:gd name="connsiteX2" fmla="*/ 574040 w 972142"/>
                      <a:gd name="connsiteY2" fmla="*/ 0 h 1922668"/>
                      <a:gd name="connsiteX3" fmla="*/ 912373 w 972142"/>
                      <a:gd name="connsiteY3" fmla="*/ 1023256 h 1922668"/>
                      <a:gd name="connsiteX4" fmla="*/ 309833 w 972142"/>
                      <a:gd name="connsiteY4" fmla="*/ 1914598 h 1922668"/>
                      <a:gd name="connsiteX5" fmla="*/ 89707 w 972142"/>
                      <a:gd name="connsiteY5" fmla="*/ 1510816 h 1922668"/>
                      <a:gd name="connsiteX0" fmla="*/ 0 w 882435"/>
                      <a:gd name="connsiteY0" fmla="*/ 1510816 h 1922668"/>
                      <a:gd name="connsiteX1" fmla="*/ 484333 w 882435"/>
                      <a:gd name="connsiteY1" fmla="*/ 0 h 1922668"/>
                      <a:gd name="connsiteX2" fmla="*/ 822666 w 882435"/>
                      <a:gd name="connsiteY2" fmla="*/ 1023256 h 1922668"/>
                      <a:gd name="connsiteX3" fmla="*/ 220126 w 882435"/>
                      <a:gd name="connsiteY3" fmla="*/ 1914598 h 1922668"/>
                      <a:gd name="connsiteX4" fmla="*/ 0 w 882435"/>
                      <a:gd name="connsiteY4" fmla="*/ 1510816 h 1922668"/>
                      <a:gd name="connsiteX0" fmla="*/ 0 w 992224"/>
                      <a:gd name="connsiteY0" fmla="*/ 1430352 h 1925786"/>
                      <a:gd name="connsiteX1" fmla="*/ 593391 w 992224"/>
                      <a:gd name="connsiteY1" fmla="*/ 0 h 1925786"/>
                      <a:gd name="connsiteX2" fmla="*/ 931724 w 992224"/>
                      <a:gd name="connsiteY2" fmla="*/ 1023256 h 1925786"/>
                      <a:gd name="connsiteX3" fmla="*/ 329184 w 992224"/>
                      <a:gd name="connsiteY3" fmla="*/ 1914598 h 1925786"/>
                      <a:gd name="connsiteX4" fmla="*/ 0 w 992224"/>
                      <a:gd name="connsiteY4" fmla="*/ 1430352 h 1925786"/>
                      <a:gd name="connsiteX0" fmla="*/ 0 w 992224"/>
                      <a:gd name="connsiteY0" fmla="*/ 1430352 h 1925786"/>
                      <a:gd name="connsiteX1" fmla="*/ 593391 w 992224"/>
                      <a:gd name="connsiteY1" fmla="*/ 0 h 1925786"/>
                      <a:gd name="connsiteX2" fmla="*/ 931724 w 992224"/>
                      <a:gd name="connsiteY2" fmla="*/ 1023256 h 1925786"/>
                      <a:gd name="connsiteX3" fmla="*/ 329184 w 992224"/>
                      <a:gd name="connsiteY3" fmla="*/ 1914598 h 1925786"/>
                      <a:gd name="connsiteX4" fmla="*/ 0 w 992224"/>
                      <a:gd name="connsiteY4" fmla="*/ 1430352 h 1925786"/>
                      <a:gd name="connsiteX0" fmla="*/ 0 w 992224"/>
                      <a:gd name="connsiteY0" fmla="*/ 1373996 h 1869430"/>
                      <a:gd name="connsiteX1" fmla="*/ 677645 w 992224"/>
                      <a:gd name="connsiteY1" fmla="*/ 0 h 1869430"/>
                      <a:gd name="connsiteX2" fmla="*/ 931724 w 992224"/>
                      <a:gd name="connsiteY2" fmla="*/ 966900 h 1869430"/>
                      <a:gd name="connsiteX3" fmla="*/ 329184 w 992224"/>
                      <a:gd name="connsiteY3" fmla="*/ 1858242 h 1869430"/>
                      <a:gd name="connsiteX4" fmla="*/ 0 w 992224"/>
                      <a:gd name="connsiteY4" fmla="*/ 1373996 h 1869430"/>
                      <a:gd name="connsiteX0" fmla="*/ 0 w 992224"/>
                      <a:gd name="connsiteY0" fmla="*/ 1373996 h 1869430"/>
                      <a:gd name="connsiteX1" fmla="*/ 677645 w 992224"/>
                      <a:gd name="connsiteY1" fmla="*/ 0 h 1869430"/>
                      <a:gd name="connsiteX2" fmla="*/ 931724 w 992224"/>
                      <a:gd name="connsiteY2" fmla="*/ 966900 h 1869430"/>
                      <a:gd name="connsiteX3" fmla="*/ 329184 w 992224"/>
                      <a:gd name="connsiteY3" fmla="*/ 1858242 h 1869430"/>
                      <a:gd name="connsiteX4" fmla="*/ 0 w 992224"/>
                      <a:gd name="connsiteY4" fmla="*/ 1373996 h 1869430"/>
                      <a:gd name="connsiteX0" fmla="*/ 0 w 992224"/>
                      <a:gd name="connsiteY0" fmla="*/ 1373996 h 1869430"/>
                      <a:gd name="connsiteX1" fmla="*/ 677645 w 992224"/>
                      <a:gd name="connsiteY1" fmla="*/ 0 h 1869430"/>
                      <a:gd name="connsiteX2" fmla="*/ 931724 w 992224"/>
                      <a:gd name="connsiteY2" fmla="*/ 966900 h 1869430"/>
                      <a:gd name="connsiteX3" fmla="*/ 329184 w 992224"/>
                      <a:gd name="connsiteY3" fmla="*/ 1858242 h 1869430"/>
                      <a:gd name="connsiteX4" fmla="*/ 0 w 992224"/>
                      <a:gd name="connsiteY4" fmla="*/ 1373996 h 1869430"/>
                      <a:gd name="connsiteX0" fmla="*/ 37803 w 1030027"/>
                      <a:gd name="connsiteY0" fmla="*/ 1373996 h 1872356"/>
                      <a:gd name="connsiteX1" fmla="*/ 715448 w 1030027"/>
                      <a:gd name="connsiteY1" fmla="*/ 0 h 1872356"/>
                      <a:gd name="connsiteX2" fmla="*/ 969527 w 1030027"/>
                      <a:gd name="connsiteY2" fmla="*/ 966900 h 1872356"/>
                      <a:gd name="connsiteX3" fmla="*/ 366987 w 1030027"/>
                      <a:gd name="connsiteY3" fmla="*/ 1858242 h 1872356"/>
                      <a:gd name="connsiteX4" fmla="*/ 37803 w 1030027"/>
                      <a:gd name="connsiteY4" fmla="*/ 1373996 h 1872356"/>
                      <a:gd name="connsiteX0" fmla="*/ 30839 w 1143212"/>
                      <a:gd name="connsiteY0" fmla="*/ 1309500 h 1866820"/>
                      <a:gd name="connsiteX1" fmla="*/ 827387 w 1143212"/>
                      <a:gd name="connsiteY1" fmla="*/ 0 h 1866820"/>
                      <a:gd name="connsiteX2" fmla="*/ 1081466 w 1143212"/>
                      <a:gd name="connsiteY2" fmla="*/ 966900 h 1866820"/>
                      <a:gd name="connsiteX3" fmla="*/ 478926 w 1143212"/>
                      <a:gd name="connsiteY3" fmla="*/ 1858242 h 1866820"/>
                      <a:gd name="connsiteX4" fmla="*/ 30839 w 1143212"/>
                      <a:gd name="connsiteY4" fmla="*/ 1309500 h 1866820"/>
                      <a:gd name="connsiteX0" fmla="*/ 71029 w 1183402"/>
                      <a:gd name="connsiteY0" fmla="*/ 1309500 h 1866820"/>
                      <a:gd name="connsiteX1" fmla="*/ 867577 w 1183402"/>
                      <a:gd name="connsiteY1" fmla="*/ 0 h 1866820"/>
                      <a:gd name="connsiteX2" fmla="*/ 1121656 w 1183402"/>
                      <a:gd name="connsiteY2" fmla="*/ 966900 h 1866820"/>
                      <a:gd name="connsiteX3" fmla="*/ 519116 w 1183402"/>
                      <a:gd name="connsiteY3" fmla="*/ 1858242 h 1866820"/>
                      <a:gd name="connsiteX4" fmla="*/ 71029 w 1183402"/>
                      <a:gd name="connsiteY4" fmla="*/ 1309500 h 1866820"/>
                      <a:gd name="connsiteX0" fmla="*/ 30840 w 1143213"/>
                      <a:gd name="connsiteY0" fmla="*/ 1309500 h 1866820"/>
                      <a:gd name="connsiteX1" fmla="*/ 827388 w 1143213"/>
                      <a:gd name="connsiteY1" fmla="*/ 0 h 1866820"/>
                      <a:gd name="connsiteX2" fmla="*/ 1081467 w 1143213"/>
                      <a:gd name="connsiteY2" fmla="*/ 966900 h 1866820"/>
                      <a:gd name="connsiteX3" fmla="*/ 478927 w 1143213"/>
                      <a:gd name="connsiteY3" fmla="*/ 1858242 h 1866820"/>
                      <a:gd name="connsiteX4" fmla="*/ 30840 w 1143213"/>
                      <a:gd name="connsiteY4" fmla="*/ 1309500 h 1866820"/>
                      <a:gd name="connsiteX0" fmla="*/ 0 w 1112373"/>
                      <a:gd name="connsiteY0" fmla="*/ 1309500 h 1865529"/>
                      <a:gd name="connsiteX1" fmla="*/ 796548 w 1112373"/>
                      <a:gd name="connsiteY1" fmla="*/ 0 h 1865529"/>
                      <a:gd name="connsiteX2" fmla="*/ 1050627 w 1112373"/>
                      <a:gd name="connsiteY2" fmla="*/ 966900 h 1865529"/>
                      <a:gd name="connsiteX3" fmla="*/ 448087 w 1112373"/>
                      <a:gd name="connsiteY3" fmla="*/ 1858242 h 1865529"/>
                      <a:gd name="connsiteX4" fmla="*/ 0 w 1112373"/>
                      <a:gd name="connsiteY4" fmla="*/ 1309500 h 1865529"/>
                      <a:gd name="connsiteX0" fmla="*/ 0 w 842999"/>
                      <a:gd name="connsiteY0" fmla="*/ 1341679 h 1867555"/>
                      <a:gd name="connsiteX1" fmla="*/ 529904 w 842999"/>
                      <a:gd name="connsiteY1" fmla="*/ 0 h 1867555"/>
                      <a:gd name="connsiteX2" fmla="*/ 783983 w 842999"/>
                      <a:gd name="connsiteY2" fmla="*/ 966900 h 1867555"/>
                      <a:gd name="connsiteX3" fmla="*/ 181443 w 842999"/>
                      <a:gd name="connsiteY3" fmla="*/ 1858242 h 1867555"/>
                      <a:gd name="connsiteX4" fmla="*/ 0 w 842999"/>
                      <a:gd name="connsiteY4" fmla="*/ 1341679 h 1867555"/>
                      <a:gd name="connsiteX0" fmla="*/ 9513 w 852512"/>
                      <a:gd name="connsiteY0" fmla="*/ 1341679 h 1867555"/>
                      <a:gd name="connsiteX1" fmla="*/ 539417 w 852512"/>
                      <a:gd name="connsiteY1" fmla="*/ 0 h 1867555"/>
                      <a:gd name="connsiteX2" fmla="*/ 793496 w 852512"/>
                      <a:gd name="connsiteY2" fmla="*/ 966900 h 1867555"/>
                      <a:gd name="connsiteX3" fmla="*/ 190956 w 852512"/>
                      <a:gd name="connsiteY3" fmla="*/ 1858242 h 1867555"/>
                      <a:gd name="connsiteX4" fmla="*/ 9513 w 852512"/>
                      <a:gd name="connsiteY4" fmla="*/ 1341679 h 1867555"/>
                      <a:gd name="connsiteX0" fmla="*/ 7374 w 1007824"/>
                      <a:gd name="connsiteY0" fmla="*/ 1408644 h 1873249"/>
                      <a:gd name="connsiteX1" fmla="*/ 693161 w 1007824"/>
                      <a:gd name="connsiteY1" fmla="*/ 0 h 1873249"/>
                      <a:gd name="connsiteX2" fmla="*/ 947240 w 1007824"/>
                      <a:gd name="connsiteY2" fmla="*/ 966900 h 1873249"/>
                      <a:gd name="connsiteX3" fmla="*/ 344700 w 1007824"/>
                      <a:gd name="connsiteY3" fmla="*/ 1858242 h 1873249"/>
                      <a:gd name="connsiteX4" fmla="*/ 7374 w 1007824"/>
                      <a:gd name="connsiteY4" fmla="*/ 1408644 h 1873249"/>
                      <a:gd name="connsiteX0" fmla="*/ 7374 w 1007824"/>
                      <a:gd name="connsiteY0" fmla="*/ 1408644 h 1868625"/>
                      <a:gd name="connsiteX1" fmla="*/ 693161 w 1007824"/>
                      <a:gd name="connsiteY1" fmla="*/ 0 h 1868625"/>
                      <a:gd name="connsiteX2" fmla="*/ 947240 w 1007824"/>
                      <a:gd name="connsiteY2" fmla="*/ 966900 h 1868625"/>
                      <a:gd name="connsiteX3" fmla="*/ 344700 w 1007824"/>
                      <a:gd name="connsiteY3" fmla="*/ 1858242 h 1868625"/>
                      <a:gd name="connsiteX4" fmla="*/ 7374 w 1007824"/>
                      <a:gd name="connsiteY4" fmla="*/ 1408644 h 1868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7824" h="1868625">
                        <a:moveTo>
                          <a:pt x="7374" y="1408644"/>
                        </a:moveTo>
                        <a:cubicBezTo>
                          <a:pt x="-74939" y="1108605"/>
                          <a:pt x="556050" y="81260"/>
                          <a:pt x="693161" y="0"/>
                        </a:cubicBezTo>
                        <a:cubicBezTo>
                          <a:pt x="833418" y="204589"/>
                          <a:pt x="534137" y="285128"/>
                          <a:pt x="947240" y="966900"/>
                        </a:cubicBezTo>
                        <a:cubicBezTo>
                          <a:pt x="1218250" y="1452952"/>
                          <a:pt x="501344" y="1784618"/>
                          <a:pt x="344700" y="1858242"/>
                        </a:cubicBezTo>
                        <a:cubicBezTo>
                          <a:pt x="188056" y="1931866"/>
                          <a:pt x="31268" y="1596322"/>
                          <a:pt x="7374" y="1408644"/>
                        </a:cubicBezTo>
                        <a:close/>
                      </a:path>
                    </a:pathLst>
                  </a:custGeom>
                  <a:gradFill>
                    <a:gsLst>
                      <a:gs pos="94690">
                        <a:srgbClr val="536AE5"/>
                      </a:gs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33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75" name="Group 74"/>
                <p:cNvGrpSpPr/>
                <p:nvPr/>
              </p:nvGrpSpPr>
              <p:grpSpPr>
                <a:xfrm rot="774803">
                  <a:off x="3384797" y="2013632"/>
                  <a:ext cx="721317" cy="1492806"/>
                  <a:chOff x="2190652" y="1669979"/>
                  <a:chExt cx="842364" cy="1743320"/>
                </a:xfrm>
              </p:grpSpPr>
              <p:grpSp>
                <p:nvGrpSpPr>
                  <p:cNvPr id="76" name="Group 75"/>
                  <p:cNvGrpSpPr/>
                  <p:nvPr/>
                </p:nvGrpSpPr>
                <p:grpSpPr>
                  <a:xfrm rot="762933">
                    <a:off x="2583161" y="1704205"/>
                    <a:ext cx="286209" cy="1501574"/>
                    <a:chOff x="2244673" y="2138221"/>
                    <a:chExt cx="286209" cy="1501574"/>
                  </a:xfrm>
                </p:grpSpPr>
                <p:sp>
                  <p:nvSpPr>
                    <p:cNvPr id="99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00" name="Oval 99"/>
                    <p:cNvSpPr/>
                    <p:nvPr/>
                  </p:nvSpPr>
                  <p:spPr>
                    <a:xfrm rot="2487342">
                      <a:off x="2405819" y="2138221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77" name="Group 76"/>
                  <p:cNvGrpSpPr/>
                  <p:nvPr/>
                </p:nvGrpSpPr>
                <p:grpSpPr>
                  <a:xfrm rot="20959046">
                    <a:off x="2217765" y="1802269"/>
                    <a:ext cx="346711" cy="1401039"/>
                    <a:chOff x="2256969" y="2149533"/>
                    <a:chExt cx="346711" cy="1401039"/>
                  </a:xfrm>
                </p:grpSpPr>
                <p:sp>
                  <p:nvSpPr>
                    <p:cNvPr id="97" name="Isosceles Triangle 18"/>
                    <p:cNvSpPr/>
                    <p:nvPr/>
                  </p:nvSpPr>
                  <p:spPr>
                    <a:xfrm>
                      <a:off x="2256969" y="2258778"/>
                      <a:ext cx="249464" cy="129179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98" name="Oval 97"/>
                    <p:cNvSpPr/>
                    <p:nvPr/>
                  </p:nvSpPr>
                  <p:spPr>
                    <a:xfrm rot="20742339">
                      <a:off x="2478617" y="2149533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78" name="Group 77"/>
                  <p:cNvGrpSpPr/>
                  <p:nvPr/>
                </p:nvGrpSpPr>
                <p:grpSpPr>
                  <a:xfrm rot="20938360">
                    <a:off x="2190652" y="2131598"/>
                    <a:ext cx="267923" cy="1269716"/>
                    <a:chOff x="2256970" y="2163257"/>
                    <a:chExt cx="267923" cy="1269716"/>
                  </a:xfrm>
                </p:grpSpPr>
                <p:sp>
                  <p:nvSpPr>
                    <p:cNvPr id="95" name="Isosceles Triangle 18"/>
                    <p:cNvSpPr/>
                    <p:nvPr/>
                  </p:nvSpPr>
                  <p:spPr>
                    <a:xfrm>
                      <a:off x="2256970" y="2272323"/>
                      <a:ext cx="242450" cy="1160650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2450"/>
                        <a:gd name="connsiteY0" fmla="*/ 985642 h 1091805"/>
                        <a:gd name="connsiteX1" fmla="*/ 163511 w 242450"/>
                        <a:gd name="connsiteY1" fmla="*/ 0 h 1091805"/>
                        <a:gd name="connsiteX2" fmla="*/ 242450 w 242450"/>
                        <a:gd name="connsiteY2" fmla="*/ 1041398 h 1091805"/>
                        <a:gd name="connsiteX3" fmla="*/ 0 w 242450"/>
                        <a:gd name="connsiteY3" fmla="*/ 985642 h 1091805"/>
                        <a:gd name="connsiteX0" fmla="*/ 0 w 242450"/>
                        <a:gd name="connsiteY0" fmla="*/ 985642 h 1091805"/>
                        <a:gd name="connsiteX1" fmla="*/ 163511 w 242450"/>
                        <a:gd name="connsiteY1" fmla="*/ 0 h 1091805"/>
                        <a:gd name="connsiteX2" fmla="*/ 242450 w 242450"/>
                        <a:gd name="connsiteY2" fmla="*/ 1041398 h 1091805"/>
                        <a:gd name="connsiteX3" fmla="*/ 0 w 242450"/>
                        <a:gd name="connsiteY3" fmla="*/ 985642 h 1091805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2450" h="1160650">
                          <a:moveTo>
                            <a:pt x="0" y="985642"/>
                          </a:moveTo>
                          <a:cubicBezTo>
                            <a:pt x="9918" y="681026"/>
                            <a:pt x="80356" y="333063"/>
                            <a:pt x="163511" y="0"/>
                          </a:cubicBezTo>
                          <a:cubicBezTo>
                            <a:pt x="161173" y="351648"/>
                            <a:pt x="33980" y="681212"/>
                            <a:pt x="242450" y="1041398"/>
                          </a:cubicBezTo>
                          <a:cubicBezTo>
                            <a:pt x="198803" y="1100871"/>
                            <a:pt x="264708" y="1305295"/>
                            <a:pt x="0" y="985642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  <p:sp>
                  <p:nvSpPr>
                    <p:cNvPr id="96" name="Oval 95"/>
                    <p:cNvSpPr/>
                    <p:nvPr/>
                  </p:nvSpPr>
                  <p:spPr>
                    <a:xfrm rot="21055013">
                      <a:off x="2399830" y="2163257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79" name="Group 78"/>
                  <p:cNvGrpSpPr/>
                  <p:nvPr/>
                </p:nvGrpSpPr>
                <p:grpSpPr>
                  <a:xfrm rot="168991">
                    <a:off x="2417633" y="1669979"/>
                    <a:ext cx="308093" cy="1584710"/>
                    <a:chOff x="2244673" y="2172451"/>
                    <a:chExt cx="308093" cy="1467344"/>
                  </a:xfrm>
                </p:grpSpPr>
                <p:sp>
                  <p:nvSpPr>
                    <p:cNvPr id="93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39000">
                          <a:srgbClr val="B6A5EE"/>
                        </a:gs>
                        <a:gs pos="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94" name="Oval 93"/>
                    <p:cNvSpPr/>
                    <p:nvPr/>
                  </p:nvSpPr>
                  <p:spPr>
                    <a:xfrm rot="367781">
                      <a:off x="2427703" y="2172451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80" name="Group 79"/>
                  <p:cNvGrpSpPr/>
                  <p:nvPr/>
                </p:nvGrpSpPr>
                <p:grpSpPr>
                  <a:xfrm rot="1356516">
                    <a:off x="2728101" y="1808070"/>
                    <a:ext cx="304915" cy="1503049"/>
                    <a:chOff x="2244673" y="2136746"/>
                    <a:chExt cx="304915" cy="1503049"/>
                  </a:xfrm>
                </p:grpSpPr>
                <p:sp>
                  <p:nvSpPr>
                    <p:cNvPr id="91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92" name="Oval 91"/>
                    <p:cNvSpPr/>
                    <p:nvPr/>
                  </p:nvSpPr>
                  <p:spPr>
                    <a:xfrm rot="2487342">
                      <a:off x="2424525" y="2136746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81" name="Group 80"/>
                  <p:cNvGrpSpPr/>
                  <p:nvPr/>
                </p:nvGrpSpPr>
                <p:grpSpPr>
                  <a:xfrm rot="1470233">
                    <a:off x="2716383" y="2207724"/>
                    <a:ext cx="293859" cy="1200621"/>
                    <a:chOff x="2256968" y="2163508"/>
                    <a:chExt cx="293859" cy="1200621"/>
                  </a:xfrm>
                </p:grpSpPr>
                <p:sp>
                  <p:nvSpPr>
                    <p:cNvPr id="89" name="Oval 88"/>
                    <p:cNvSpPr/>
                    <p:nvPr/>
                  </p:nvSpPr>
                  <p:spPr>
                    <a:xfrm rot="1067978">
                      <a:off x="2394713" y="216350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90" name="Isosceles Triangle 18"/>
                    <p:cNvSpPr/>
                    <p:nvPr/>
                  </p:nvSpPr>
                  <p:spPr>
                    <a:xfrm>
                      <a:off x="2256968" y="2310954"/>
                      <a:ext cx="293859" cy="1053175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331695"/>
                        <a:gd name="connsiteY0" fmla="*/ 978296 h 1084459"/>
                        <a:gd name="connsiteX1" fmla="*/ 275326 w 331695"/>
                        <a:gd name="connsiteY1" fmla="*/ 0 h 1084459"/>
                        <a:gd name="connsiteX2" fmla="*/ 242450 w 331695"/>
                        <a:gd name="connsiteY2" fmla="*/ 1034052 h 1084459"/>
                        <a:gd name="connsiteX3" fmla="*/ 0 w 331695"/>
                        <a:gd name="connsiteY3" fmla="*/ 978296 h 1084459"/>
                        <a:gd name="connsiteX0" fmla="*/ 0 w 331695"/>
                        <a:gd name="connsiteY0" fmla="*/ 978296 h 1084459"/>
                        <a:gd name="connsiteX1" fmla="*/ 275326 w 331695"/>
                        <a:gd name="connsiteY1" fmla="*/ 0 h 1084459"/>
                        <a:gd name="connsiteX2" fmla="*/ 242450 w 331695"/>
                        <a:gd name="connsiteY2" fmla="*/ 1034052 h 1084459"/>
                        <a:gd name="connsiteX3" fmla="*/ 0 w 331695"/>
                        <a:gd name="connsiteY3" fmla="*/ 978296 h 1084459"/>
                        <a:gd name="connsiteX0" fmla="*/ 0 w 293859"/>
                        <a:gd name="connsiteY0" fmla="*/ 947012 h 1053175"/>
                        <a:gd name="connsiteX1" fmla="*/ 228887 w 293859"/>
                        <a:gd name="connsiteY1" fmla="*/ 0 h 1053175"/>
                        <a:gd name="connsiteX2" fmla="*/ 242450 w 293859"/>
                        <a:gd name="connsiteY2" fmla="*/ 1002768 h 1053175"/>
                        <a:gd name="connsiteX3" fmla="*/ 0 w 293859"/>
                        <a:gd name="connsiteY3" fmla="*/ 947012 h 10531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3859" h="1053175">
                          <a:moveTo>
                            <a:pt x="0" y="947012"/>
                          </a:moveTo>
                          <a:cubicBezTo>
                            <a:pt x="142628" y="658554"/>
                            <a:pt x="272053" y="422956"/>
                            <a:pt x="228887" y="0"/>
                          </a:cubicBezTo>
                          <a:cubicBezTo>
                            <a:pt x="392464" y="455268"/>
                            <a:pt x="189032" y="643686"/>
                            <a:pt x="242450" y="1002768"/>
                          </a:cubicBezTo>
                          <a:cubicBezTo>
                            <a:pt x="198803" y="1062241"/>
                            <a:pt x="84534" y="1095695"/>
                            <a:pt x="0" y="947012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sp>
                <p:nvSpPr>
                  <p:cNvPr id="82" name="Oval 81"/>
                  <p:cNvSpPr/>
                  <p:nvPr/>
                </p:nvSpPr>
                <p:spPr>
                  <a:xfrm>
                    <a:off x="2351354" y="2924903"/>
                    <a:ext cx="365932" cy="365757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83" name="Group 82"/>
                  <p:cNvGrpSpPr/>
                  <p:nvPr/>
                </p:nvGrpSpPr>
                <p:grpSpPr>
                  <a:xfrm rot="1066954">
                    <a:off x="2467589" y="2177543"/>
                    <a:ext cx="391643" cy="1235756"/>
                    <a:chOff x="2202473" y="2128438"/>
                    <a:chExt cx="391643" cy="1235756"/>
                  </a:xfrm>
                </p:grpSpPr>
                <p:sp>
                  <p:nvSpPr>
                    <p:cNvPr id="87" name="Oval 86"/>
                    <p:cNvSpPr/>
                    <p:nvPr/>
                  </p:nvSpPr>
                  <p:spPr>
                    <a:xfrm rot="367781">
                      <a:off x="2436106" y="212843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88" name="Isosceles Triangle 18"/>
                    <p:cNvSpPr/>
                    <p:nvPr/>
                  </p:nvSpPr>
                  <p:spPr>
                    <a:xfrm>
                      <a:off x="2202473" y="2258778"/>
                      <a:ext cx="391643" cy="1105416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303959"/>
                        <a:gd name="connsiteY0" fmla="*/ 1036184 h 1124775"/>
                        <a:gd name="connsiteX1" fmla="*/ 303959 w 303959"/>
                        <a:gd name="connsiteY1" fmla="*/ 0 h 1124775"/>
                        <a:gd name="connsiteX2" fmla="*/ 296945 w 303959"/>
                        <a:gd name="connsiteY2" fmla="*/ 1054944 h 1124775"/>
                        <a:gd name="connsiteX3" fmla="*/ 0 w 303959"/>
                        <a:gd name="connsiteY3" fmla="*/ 1036184 h 1124775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1643" h="1105416">
                          <a:moveTo>
                            <a:pt x="0" y="1036184"/>
                          </a:moveTo>
                          <a:cubicBezTo>
                            <a:pt x="142628" y="747726"/>
                            <a:pt x="220804" y="333063"/>
                            <a:pt x="303959" y="0"/>
                          </a:cubicBezTo>
                          <a:cubicBezTo>
                            <a:pt x="301621" y="351648"/>
                            <a:pt x="270027" y="747043"/>
                            <a:pt x="391643" y="997247"/>
                          </a:cubicBezTo>
                          <a:cubicBezTo>
                            <a:pt x="347996" y="1056720"/>
                            <a:pt x="84534" y="1184867"/>
                            <a:pt x="0" y="103618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84" name="Group 83"/>
                  <p:cNvGrpSpPr/>
                  <p:nvPr/>
                </p:nvGrpSpPr>
                <p:grpSpPr>
                  <a:xfrm>
                    <a:off x="2318613" y="2128438"/>
                    <a:ext cx="242556" cy="1231624"/>
                    <a:chOff x="2318613" y="2128438"/>
                    <a:chExt cx="242556" cy="1231624"/>
                  </a:xfrm>
                </p:grpSpPr>
                <p:sp>
                  <p:nvSpPr>
                    <p:cNvPr id="85" name="Oval 84"/>
                    <p:cNvSpPr/>
                    <p:nvPr/>
                  </p:nvSpPr>
                  <p:spPr>
                    <a:xfrm rot="367781">
                      <a:off x="2436106" y="212843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86" name="Isosceles Triangle 18"/>
                    <p:cNvSpPr/>
                    <p:nvPr/>
                  </p:nvSpPr>
                  <p:spPr>
                    <a:xfrm>
                      <a:off x="2318613" y="2258777"/>
                      <a:ext cx="187820" cy="1101285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185027"/>
                        <a:gd name="connsiteY0" fmla="*/ 989983 h 1101285"/>
                        <a:gd name="connsiteX1" fmla="*/ 185027 w 185027"/>
                        <a:gd name="connsiteY1" fmla="*/ 0 h 1101285"/>
                        <a:gd name="connsiteX2" fmla="*/ 178013 w 185027"/>
                        <a:gd name="connsiteY2" fmla="*/ 1054944 h 1101285"/>
                        <a:gd name="connsiteX3" fmla="*/ 0 w 185027"/>
                        <a:gd name="connsiteY3" fmla="*/ 989983 h 1101285"/>
                        <a:gd name="connsiteX0" fmla="*/ 2793 w 187820"/>
                        <a:gd name="connsiteY0" fmla="*/ 989983 h 1101285"/>
                        <a:gd name="connsiteX1" fmla="*/ 187820 w 187820"/>
                        <a:gd name="connsiteY1" fmla="*/ 0 h 1101285"/>
                        <a:gd name="connsiteX2" fmla="*/ 180806 w 187820"/>
                        <a:gd name="connsiteY2" fmla="*/ 1054944 h 1101285"/>
                        <a:gd name="connsiteX3" fmla="*/ 2793 w 187820"/>
                        <a:gd name="connsiteY3" fmla="*/ 989983 h 1101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7820" h="1101285">
                          <a:moveTo>
                            <a:pt x="2793" y="989983"/>
                          </a:moveTo>
                          <a:cubicBezTo>
                            <a:pt x="-20276" y="818126"/>
                            <a:pt x="104665" y="333063"/>
                            <a:pt x="187820" y="0"/>
                          </a:cubicBezTo>
                          <a:cubicBezTo>
                            <a:pt x="185482" y="351648"/>
                            <a:pt x="127388" y="695862"/>
                            <a:pt x="180806" y="1054944"/>
                          </a:cubicBezTo>
                          <a:cubicBezTo>
                            <a:pt x="137159" y="1114417"/>
                            <a:pt x="87327" y="1138666"/>
                            <a:pt x="2793" y="98998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rgbClr val="B889DB"/>
                        </a:gs>
                        <a:gs pos="100000">
                          <a:srgbClr val="B4BBFD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</p:grpSp>
          </p:grpSp>
        </p:grpSp>
        <p:grpSp>
          <p:nvGrpSpPr>
            <p:cNvPr id="222" name="Group 221"/>
            <p:cNvGrpSpPr/>
            <p:nvPr/>
          </p:nvGrpSpPr>
          <p:grpSpPr>
            <a:xfrm rot="15157984">
              <a:off x="2547792" y="4066383"/>
              <a:ext cx="390863" cy="1645623"/>
              <a:chOff x="7797822" y="3365070"/>
              <a:chExt cx="630357" cy="2653948"/>
            </a:xfrm>
          </p:grpSpPr>
          <p:sp>
            <p:nvSpPr>
              <p:cNvPr id="221" name="Isosceles Triangle 3"/>
              <p:cNvSpPr/>
              <p:nvPr/>
            </p:nvSpPr>
            <p:spPr>
              <a:xfrm rot="21473725" flipH="1">
                <a:off x="7973774" y="3934935"/>
                <a:ext cx="246011" cy="2084083"/>
              </a:xfrm>
              <a:custGeom>
                <a:avLst/>
                <a:gdLst>
                  <a:gd name="connsiteX0" fmla="*/ 0 w 571317"/>
                  <a:gd name="connsiteY0" fmla="*/ 1829818 h 1829818"/>
                  <a:gd name="connsiteX1" fmla="*/ 285659 w 571317"/>
                  <a:gd name="connsiteY1" fmla="*/ 0 h 1829818"/>
                  <a:gd name="connsiteX2" fmla="*/ 571317 w 571317"/>
                  <a:gd name="connsiteY2" fmla="*/ 1829818 h 1829818"/>
                  <a:gd name="connsiteX3" fmla="*/ 0 w 571317"/>
                  <a:gd name="connsiteY3" fmla="*/ 1829818 h 1829818"/>
                  <a:gd name="connsiteX0" fmla="*/ 0 w 317237"/>
                  <a:gd name="connsiteY0" fmla="*/ 1834615 h 1834615"/>
                  <a:gd name="connsiteX1" fmla="*/ 31579 w 317237"/>
                  <a:gd name="connsiteY1" fmla="*/ 0 h 1834615"/>
                  <a:gd name="connsiteX2" fmla="*/ 317237 w 317237"/>
                  <a:gd name="connsiteY2" fmla="*/ 1829818 h 1834615"/>
                  <a:gd name="connsiteX3" fmla="*/ 0 w 317237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946391"/>
                  <a:gd name="connsiteX1" fmla="*/ 31579 w 406735"/>
                  <a:gd name="connsiteY1" fmla="*/ 0 h 1946391"/>
                  <a:gd name="connsiteX2" fmla="*/ 317237 w 406735"/>
                  <a:gd name="connsiteY2" fmla="*/ 1829818 h 1946391"/>
                  <a:gd name="connsiteX3" fmla="*/ 0 w 406735"/>
                  <a:gd name="connsiteY3" fmla="*/ 1834615 h 1946391"/>
                  <a:gd name="connsiteX0" fmla="*/ 142700 w 375156"/>
                  <a:gd name="connsiteY0" fmla="*/ 1869131 h 1956234"/>
                  <a:gd name="connsiteX1" fmla="*/ 0 w 375156"/>
                  <a:gd name="connsiteY1" fmla="*/ 0 h 1956234"/>
                  <a:gd name="connsiteX2" fmla="*/ 285658 w 375156"/>
                  <a:gd name="connsiteY2" fmla="*/ 1829818 h 1956234"/>
                  <a:gd name="connsiteX3" fmla="*/ 142700 w 375156"/>
                  <a:gd name="connsiteY3" fmla="*/ 1869131 h 1956234"/>
                  <a:gd name="connsiteX0" fmla="*/ 142700 w 352470"/>
                  <a:gd name="connsiteY0" fmla="*/ 1869131 h 1956234"/>
                  <a:gd name="connsiteX1" fmla="*/ 0 w 352470"/>
                  <a:gd name="connsiteY1" fmla="*/ 0 h 1956234"/>
                  <a:gd name="connsiteX2" fmla="*/ 285658 w 352470"/>
                  <a:gd name="connsiteY2" fmla="*/ 1829818 h 1956234"/>
                  <a:gd name="connsiteX3" fmla="*/ 142700 w 352470"/>
                  <a:gd name="connsiteY3" fmla="*/ 1869131 h 1956234"/>
                  <a:gd name="connsiteX0" fmla="*/ 102658 w 336998"/>
                  <a:gd name="connsiteY0" fmla="*/ 2024492 h 2111595"/>
                  <a:gd name="connsiteX1" fmla="*/ 0 w 336998"/>
                  <a:gd name="connsiteY1" fmla="*/ 0 h 2111595"/>
                  <a:gd name="connsiteX2" fmla="*/ 245616 w 336998"/>
                  <a:gd name="connsiteY2" fmla="*/ 1985179 h 2111595"/>
                  <a:gd name="connsiteX3" fmla="*/ 102658 w 336998"/>
                  <a:gd name="connsiteY3" fmla="*/ 2024492 h 2111595"/>
                  <a:gd name="connsiteX0" fmla="*/ 102658 w 336998"/>
                  <a:gd name="connsiteY0" fmla="*/ 2024492 h 2111595"/>
                  <a:gd name="connsiteX1" fmla="*/ 0 w 336998"/>
                  <a:gd name="connsiteY1" fmla="*/ 0 h 2111595"/>
                  <a:gd name="connsiteX2" fmla="*/ 245616 w 336998"/>
                  <a:gd name="connsiteY2" fmla="*/ 1985179 h 2111595"/>
                  <a:gd name="connsiteX3" fmla="*/ 102658 w 336998"/>
                  <a:gd name="connsiteY3" fmla="*/ 2024492 h 2111595"/>
                  <a:gd name="connsiteX0" fmla="*/ 102658 w 245616"/>
                  <a:gd name="connsiteY0" fmla="*/ 2024492 h 2111595"/>
                  <a:gd name="connsiteX1" fmla="*/ 0 w 245616"/>
                  <a:gd name="connsiteY1" fmla="*/ 0 h 2111595"/>
                  <a:gd name="connsiteX2" fmla="*/ 245616 w 245616"/>
                  <a:gd name="connsiteY2" fmla="*/ 1985179 h 2111595"/>
                  <a:gd name="connsiteX3" fmla="*/ 102658 w 245616"/>
                  <a:gd name="connsiteY3" fmla="*/ 2024492 h 2111595"/>
                  <a:gd name="connsiteX0" fmla="*/ -1 w 254983"/>
                  <a:gd name="connsiteY0" fmla="*/ 1996980 h 2084083"/>
                  <a:gd name="connsiteX1" fmla="*/ 92454 w 254983"/>
                  <a:gd name="connsiteY1" fmla="*/ 0 h 2084083"/>
                  <a:gd name="connsiteX2" fmla="*/ 142957 w 254983"/>
                  <a:gd name="connsiteY2" fmla="*/ 1957667 h 2084083"/>
                  <a:gd name="connsiteX3" fmla="*/ -1 w 254983"/>
                  <a:gd name="connsiteY3" fmla="*/ 1996980 h 2084083"/>
                  <a:gd name="connsiteX0" fmla="*/ 103054 w 358038"/>
                  <a:gd name="connsiteY0" fmla="*/ 1996980 h 2084083"/>
                  <a:gd name="connsiteX1" fmla="*/ 195509 w 358038"/>
                  <a:gd name="connsiteY1" fmla="*/ 0 h 2084083"/>
                  <a:gd name="connsiteX2" fmla="*/ 246012 w 358038"/>
                  <a:gd name="connsiteY2" fmla="*/ 1957667 h 2084083"/>
                  <a:gd name="connsiteX3" fmla="*/ 103054 w 358038"/>
                  <a:gd name="connsiteY3" fmla="*/ 1996980 h 2084083"/>
                  <a:gd name="connsiteX0" fmla="*/ 103054 w 246013"/>
                  <a:gd name="connsiteY0" fmla="*/ 1996980 h 2084083"/>
                  <a:gd name="connsiteX1" fmla="*/ 195509 w 246013"/>
                  <a:gd name="connsiteY1" fmla="*/ 0 h 2084083"/>
                  <a:gd name="connsiteX2" fmla="*/ 246012 w 246013"/>
                  <a:gd name="connsiteY2" fmla="*/ 1957667 h 2084083"/>
                  <a:gd name="connsiteX3" fmla="*/ 103054 w 246013"/>
                  <a:gd name="connsiteY3" fmla="*/ 1996980 h 2084083"/>
                  <a:gd name="connsiteX0" fmla="*/ 103054 w 246011"/>
                  <a:gd name="connsiteY0" fmla="*/ 1996980 h 2084083"/>
                  <a:gd name="connsiteX1" fmla="*/ 195509 w 246011"/>
                  <a:gd name="connsiteY1" fmla="*/ 0 h 2084083"/>
                  <a:gd name="connsiteX2" fmla="*/ 246012 w 246011"/>
                  <a:gd name="connsiteY2" fmla="*/ 1957667 h 2084083"/>
                  <a:gd name="connsiteX3" fmla="*/ 103054 w 246011"/>
                  <a:gd name="connsiteY3" fmla="*/ 1996980 h 2084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011" h="2084083">
                    <a:moveTo>
                      <a:pt x="103054" y="1996980"/>
                    </a:moveTo>
                    <a:cubicBezTo>
                      <a:pt x="113580" y="1385442"/>
                      <a:pt x="-188587" y="975565"/>
                      <a:pt x="195509" y="0"/>
                    </a:cubicBezTo>
                    <a:cubicBezTo>
                      <a:pt x="-80168" y="950835"/>
                      <a:pt x="150793" y="1347728"/>
                      <a:pt x="246012" y="1957667"/>
                    </a:cubicBezTo>
                    <a:cubicBezTo>
                      <a:pt x="94418" y="2217943"/>
                      <a:pt x="208800" y="1995381"/>
                      <a:pt x="103054" y="199698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220" name="Group 219"/>
              <p:cNvGrpSpPr/>
              <p:nvPr/>
            </p:nvGrpSpPr>
            <p:grpSpPr>
              <a:xfrm>
                <a:off x="7797822" y="3365070"/>
                <a:ext cx="630357" cy="882808"/>
                <a:chOff x="7797822" y="3365070"/>
                <a:chExt cx="630357" cy="882808"/>
              </a:xfrm>
            </p:grpSpPr>
            <p:sp>
              <p:nvSpPr>
                <p:cNvPr id="215" name="Oval 214"/>
                <p:cNvSpPr/>
                <p:nvPr/>
              </p:nvSpPr>
              <p:spPr>
                <a:xfrm>
                  <a:off x="7938643" y="3365070"/>
                  <a:ext cx="361154" cy="793087"/>
                </a:xfrm>
                <a:custGeom>
                  <a:avLst/>
                  <a:gdLst>
                    <a:gd name="connsiteX0" fmla="*/ 0 w 452582"/>
                    <a:gd name="connsiteY0" fmla="*/ 371580 h 743160"/>
                    <a:gd name="connsiteX1" fmla="*/ 226291 w 452582"/>
                    <a:gd name="connsiteY1" fmla="*/ 0 h 743160"/>
                    <a:gd name="connsiteX2" fmla="*/ 452582 w 452582"/>
                    <a:gd name="connsiteY2" fmla="*/ 371580 h 743160"/>
                    <a:gd name="connsiteX3" fmla="*/ 226291 w 452582"/>
                    <a:gd name="connsiteY3" fmla="*/ 743160 h 743160"/>
                    <a:gd name="connsiteX4" fmla="*/ 0 w 452582"/>
                    <a:gd name="connsiteY4" fmla="*/ 371580 h 743160"/>
                    <a:gd name="connsiteX0" fmla="*/ 0 w 340360"/>
                    <a:gd name="connsiteY0" fmla="*/ 379900 h 743176"/>
                    <a:gd name="connsiteX1" fmla="*/ 114069 w 340360"/>
                    <a:gd name="connsiteY1" fmla="*/ 8 h 743176"/>
                    <a:gd name="connsiteX2" fmla="*/ 340360 w 340360"/>
                    <a:gd name="connsiteY2" fmla="*/ 371588 h 743176"/>
                    <a:gd name="connsiteX3" fmla="*/ 114069 w 340360"/>
                    <a:gd name="connsiteY3" fmla="*/ 743168 h 743176"/>
                    <a:gd name="connsiteX4" fmla="*/ 0 w 340360"/>
                    <a:gd name="connsiteY4" fmla="*/ 379900 h 743176"/>
                    <a:gd name="connsiteX0" fmla="*/ 0 w 290484"/>
                    <a:gd name="connsiteY0" fmla="*/ 379895 h 743165"/>
                    <a:gd name="connsiteX1" fmla="*/ 114069 w 290484"/>
                    <a:gd name="connsiteY1" fmla="*/ 3 h 743165"/>
                    <a:gd name="connsiteX2" fmla="*/ 290484 w 290484"/>
                    <a:gd name="connsiteY2" fmla="*/ 375740 h 743165"/>
                    <a:gd name="connsiteX3" fmla="*/ 114069 w 290484"/>
                    <a:gd name="connsiteY3" fmla="*/ 743163 h 743165"/>
                    <a:gd name="connsiteX4" fmla="*/ 0 w 290484"/>
                    <a:gd name="connsiteY4" fmla="*/ 379895 h 743165"/>
                    <a:gd name="connsiteX0" fmla="*/ 24 w 290508"/>
                    <a:gd name="connsiteY0" fmla="*/ 429770 h 793039"/>
                    <a:gd name="connsiteX1" fmla="*/ 105780 w 290508"/>
                    <a:gd name="connsiteY1" fmla="*/ 1 h 793039"/>
                    <a:gd name="connsiteX2" fmla="*/ 290508 w 290508"/>
                    <a:gd name="connsiteY2" fmla="*/ 425615 h 793039"/>
                    <a:gd name="connsiteX3" fmla="*/ 114093 w 290508"/>
                    <a:gd name="connsiteY3" fmla="*/ 793038 h 793039"/>
                    <a:gd name="connsiteX4" fmla="*/ 24 w 290508"/>
                    <a:gd name="connsiteY4" fmla="*/ 429770 h 793039"/>
                    <a:gd name="connsiteX0" fmla="*/ 17 w 319596"/>
                    <a:gd name="connsiteY0" fmla="*/ 433932 h 793049"/>
                    <a:gd name="connsiteX1" fmla="*/ 134868 w 319596"/>
                    <a:gd name="connsiteY1" fmla="*/ 6 h 793049"/>
                    <a:gd name="connsiteX2" fmla="*/ 319596 w 319596"/>
                    <a:gd name="connsiteY2" fmla="*/ 425620 h 793049"/>
                    <a:gd name="connsiteX3" fmla="*/ 143181 w 319596"/>
                    <a:gd name="connsiteY3" fmla="*/ 793043 h 793049"/>
                    <a:gd name="connsiteX4" fmla="*/ 17 w 319596"/>
                    <a:gd name="connsiteY4" fmla="*/ 433932 h 793049"/>
                    <a:gd name="connsiteX0" fmla="*/ 12 w 361154"/>
                    <a:gd name="connsiteY0" fmla="*/ 442264 h 793087"/>
                    <a:gd name="connsiteX1" fmla="*/ 176426 w 361154"/>
                    <a:gd name="connsiteY1" fmla="*/ 25 h 793087"/>
                    <a:gd name="connsiteX2" fmla="*/ 361154 w 361154"/>
                    <a:gd name="connsiteY2" fmla="*/ 425639 h 793087"/>
                    <a:gd name="connsiteX3" fmla="*/ 184739 w 361154"/>
                    <a:gd name="connsiteY3" fmla="*/ 793062 h 793087"/>
                    <a:gd name="connsiteX4" fmla="*/ 12 w 361154"/>
                    <a:gd name="connsiteY4" fmla="*/ 442264 h 79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1154" h="793087">
                      <a:moveTo>
                        <a:pt x="12" y="442264"/>
                      </a:moveTo>
                      <a:cubicBezTo>
                        <a:pt x="-1373" y="310091"/>
                        <a:pt x="116236" y="2796"/>
                        <a:pt x="176426" y="25"/>
                      </a:cubicBezTo>
                      <a:cubicBezTo>
                        <a:pt x="236616" y="-2746"/>
                        <a:pt x="361154" y="220421"/>
                        <a:pt x="361154" y="425639"/>
                      </a:cubicBezTo>
                      <a:cubicBezTo>
                        <a:pt x="361154" y="630857"/>
                        <a:pt x="244929" y="790291"/>
                        <a:pt x="184739" y="793062"/>
                      </a:cubicBezTo>
                      <a:cubicBezTo>
                        <a:pt x="124549" y="795833"/>
                        <a:pt x="1397" y="574437"/>
                        <a:pt x="12" y="442264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>
                        <a:lumMod val="5000"/>
                        <a:lumOff val="95000"/>
                      </a:schemeClr>
                    </a:gs>
                    <a:gs pos="49000">
                      <a:srgbClr val="B889DB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16" name="Isosceles Triangle 6"/>
                <p:cNvSpPr/>
                <p:nvPr/>
              </p:nvSpPr>
              <p:spPr>
                <a:xfrm rot="21096580">
                  <a:off x="7850569" y="3435899"/>
                  <a:ext cx="344420" cy="80856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595 w 1191263"/>
                    <a:gd name="connsiteY0" fmla="*/ 1449271 h 2101211"/>
                    <a:gd name="connsiteX1" fmla="*/ 676101 w 1191263"/>
                    <a:gd name="connsiteY1" fmla="*/ 17 h 2101211"/>
                    <a:gd name="connsiteX2" fmla="*/ 1191263 w 1191263"/>
                    <a:gd name="connsiteY2" fmla="*/ 1297587 h 2101211"/>
                    <a:gd name="connsiteX3" fmla="*/ 8595 w 1191263"/>
                    <a:gd name="connsiteY3" fmla="*/ 1449271 h 2101211"/>
                    <a:gd name="connsiteX0" fmla="*/ 7451 w 1283789"/>
                    <a:gd name="connsiteY0" fmla="*/ 1458379 h 2106920"/>
                    <a:gd name="connsiteX1" fmla="*/ 768627 w 1283789"/>
                    <a:gd name="connsiteY1" fmla="*/ 17 h 2106920"/>
                    <a:gd name="connsiteX2" fmla="*/ 1283789 w 1283789"/>
                    <a:gd name="connsiteY2" fmla="*/ 1297587 h 2106920"/>
                    <a:gd name="connsiteX3" fmla="*/ 7451 w 1283789"/>
                    <a:gd name="connsiteY3" fmla="*/ 1458379 h 2106920"/>
                    <a:gd name="connsiteX0" fmla="*/ 9903 w 1111853"/>
                    <a:gd name="connsiteY0" fmla="*/ 1449626 h 2101433"/>
                    <a:gd name="connsiteX1" fmla="*/ 596691 w 1111853"/>
                    <a:gd name="connsiteY1" fmla="*/ 17 h 2101433"/>
                    <a:gd name="connsiteX2" fmla="*/ 1111853 w 1111853"/>
                    <a:gd name="connsiteY2" fmla="*/ 1297587 h 2101433"/>
                    <a:gd name="connsiteX3" fmla="*/ 9903 w 1111853"/>
                    <a:gd name="connsiteY3" fmla="*/ 1449626 h 2101433"/>
                    <a:gd name="connsiteX0" fmla="*/ 8479 w 1199469"/>
                    <a:gd name="connsiteY0" fmla="*/ 1504810 h 2136453"/>
                    <a:gd name="connsiteX1" fmla="*/ 684307 w 1199469"/>
                    <a:gd name="connsiteY1" fmla="*/ 17 h 2136453"/>
                    <a:gd name="connsiteX2" fmla="*/ 1199469 w 1199469"/>
                    <a:gd name="connsiteY2" fmla="*/ 1297587 h 2136453"/>
                    <a:gd name="connsiteX3" fmla="*/ 8479 w 1199469"/>
                    <a:gd name="connsiteY3" fmla="*/ 1504810 h 2136453"/>
                    <a:gd name="connsiteX0" fmla="*/ 8479 w 903456"/>
                    <a:gd name="connsiteY0" fmla="*/ 1504810 h 2184509"/>
                    <a:gd name="connsiteX1" fmla="*/ 684307 w 903456"/>
                    <a:gd name="connsiteY1" fmla="*/ 17 h 2184509"/>
                    <a:gd name="connsiteX2" fmla="*/ 903457 w 903456"/>
                    <a:gd name="connsiteY2" fmla="*/ 1424898 h 2184509"/>
                    <a:gd name="connsiteX3" fmla="*/ 8479 w 903456"/>
                    <a:gd name="connsiteY3" fmla="*/ 1504810 h 2184509"/>
                    <a:gd name="connsiteX0" fmla="*/ 8479 w 903456"/>
                    <a:gd name="connsiteY0" fmla="*/ 1504810 h 2184509"/>
                    <a:gd name="connsiteX1" fmla="*/ 684307 w 903456"/>
                    <a:gd name="connsiteY1" fmla="*/ 17 h 2184509"/>
                    <a:gd name="connsiteX2" fmla="*/ 903457 w 903456"/>
                    <a:gd name="connsiteY2" fmla="*/ 1424898 h 2184509"/>
                    <a:gd name="connsiteX3" fmla="*/ 8479 w 903456"/>
                    <a:gd name="connsiteY3" fmla="*/ 1504810 h 2184509"/>
                    <a:gd name="connsiteX0" fmla="*/ 50938 w 945915"/>
                    <a:gd name="connsiteY0" fmla="*/ 1504818 h 2184517"/>
                    <a:gd name="connsiteX1" fmla="*/ 726766 w 945915"/>
                    <a:gd name="connsiteY1" fmla="*/ 25 h 2184517"/>
                    <a:gd name="connsiteX2" fmla="*/ 945916 w 945915"/>
                    <a:gd name="connsiteY2" fmla="*/ 1424906 h 2184517"/>
                    <a:gd name="connsiteX3" fmla="*/ 50938 w 945915"/>
                    <a:gd name="connsiteY3" fmla="*/ 1504818 h 2184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5915" h="2184517">
                      <a:moveTo>
                        <a:pt x="50938" y="1504818"/>
                      </a:moveTo>
                      <a:cubicBezTo>
                        <a:pt x="-195263" y="629198"/>
                        <a:pt x="519975" y="-4658"/>
                        <a:pt x="726766" y="25"/>
                      </a:cubicBezTo>
                      <a:cubicBezTo>
                        <a:pt x="795094" y="782319"/>
                        <a:pt x="858418" y="536342"/>
                        <a:pt x="945916" y="1424906"/>
                      </a:cubicBezTo>
                      <a:cubicBezTo>
                        <a:pt x="795717" y="2179773"/>
                        <a:pt x="495128" y="2632486"/>
                        <a:pt x="50938" y="1504818"/>
                      </a:cubicBezTo>
                      <a:close/>
                    </a:path>
                  </a:pathLst>
                </a:custGeom>
                <a:gradFill>
                  <a:gsLst>
                    <a:gs pos="42000">
                      <a:srgbClr val="92D050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9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17" name="Isosceles Triangle 6"/>
                <p:cNvSpPr/>
                <p:nvPr/>
              </p:nvSpPr>
              <p:spPr>
                <a:xfrm rot="503420" flipH="1">
                  <a:off x="8078107" y="3420659"/>
                  <a:ext cx="348310" cy="796315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6062 w 1225203"/>
                    <a:gd name="connsiteY0" fmla="*/ 1277701 h 1986104"/>
                    <a:gd name="connsiteX1" fmla="*/ 682460 w 1225203"/>
                    <a:gd name="connsiteY1" fmla="*/ 0 h 1986104"/>
                    <a:gd name="connsiteX2" fmla="*/ 1225203 w 1225203"/>
                    <a:gd name="connsiteY2" fmla="*/ 1267520 h 1986104"/>
                    <a:gd name="connsiteX3" fmla="*/ 6062 w 1225203"/>
                    <a:gd name="connsiteY3" fmla="*/ 1277701 h 1986104"/>
                    <a:gd name="connsiteX0" fmla="*/ 7081 w 1226222"/>
                    <a:gd name="connsiteY0" fmla="*/ 1277701 h 1986104"/>
                    <a:gd name="connsiteX1" fmla="*/ 683479 w 1226222"/>
                    <a:gd name="connsiteY1" fmla="*/ 0 h 1986104"/>
                    <a:gd name="connsiteX2" fmla="*/ 1226222 w 1226222"/>
                    <a:gd name="connsiteY2" fmla="*/ 1267520 h 1986104"/>
                    <a:gd name="connsiteX3" fmla="*/ 7081 w 1226222"/>
                    <a:gd name="connsiteY3" fmla="*/ 1277701 h 1986104"/>
                    <a:gd name="connsiteX0" fmla="*/ 6084 w 1225225"/>
                    <a:gd name="connsiteY0" fmla="*/ 1237459 h 1945862"/>
                    <a:gd name="connsiteX1" fmla="*/ 803372 w 1225225"/>
                    <a:gd name="connsiteY1" fmla="*/ 0 h 1945862"/>
                    <a:gd name="connsiteX2" fmla="*/ 1225225 w 1225225"/>
                    <a:gd name="connsiteY2" fmla="*/ 1227278 h 1945862"/>
                    <a:gd name="connsiteX3" fmla="*/ 6084 w 1225225"/>
                    <a:gd name="connsiteY3" fmla="*/ 1237459 h 1945862"/>
                    <a:gd name="connsiteX0" fmla="*/ 6880 w 1226021"/>
                    <a:gd name="connsiteY0" fmla="*/ 1237459 h 1945862"/>
                    <a:gd name="connsiteX1" fmla="*/ 804168 w 1226021"/>
                    <a:gd name="connsiteY1" fmla="*/ 0 h 1945862"/>
                    <a:gd name="connsiteX2" fmla="*/ 1226021 w 1226021"/>
                    <a:gd name="connsiteY2" fmla="*/ 1227278 h 1945862"/>
                    <a:gd name="connsiteX3" fmla="*/ 6880 w 1226021"/>
                    <a:gd name="connsiteY3" fmla="*/ 1237459 h 1945862"/>
                    <a:gd name="connsiteX0" fmla="*/ 6806 w 1225947"/>
                    <a:gd name="connsiteY0" fmla="*/ 1293007 h 2001410"/>
                    <a:gd name="connsiteX1" fmla="*/ 812421 w 1225947"/>
                    <a:gd name="connsiteY1" fmla="*/ 1 h 2001410"/>
                    <a:gd name="connsiteX2" fmla="*/ 1225947 w 1225947"/>
                    <a:gd name="connsiteY2" fmla="*/ 1282826 h 2001410"/>
                    <a:gd name="connsiteX3" fmla="*/ 6806 w 1225947"/>
                    <a:gd name="connsiteY3" fmla="*/ 1293007 h 2001410"/>
                    <a:gd name="connsiteX0" fmla="*/ 6806 w 917342"/>
                    <a:gd name="connsiteY0" fmla="*/ 1293007 h 2026366"/>
                    <a:gd name="connsiteX1" fmla="*/ 812421 w 917342"/>
                    <a:gd name="connsiteY1" fmla="*/ 1 h 2026366"/>
                    <a:gd name="connsiteX2" fmla="*/ 917343 w 917342"/>
                    <a:gd name="connsiteY2" fmla="*/ 1340205 h 2026366"/>
                    <a:gd name="connsiteX3" fmla="*/ 6806 w 917342"/>
                    <a:gd name="connsiteY3" fmla="*/ 1293007 h 2026366"/>
                    <a:gd name="connsiteX0" fmla="*/ 6806 w 957385"/>
                    <a:gd name="connsiteY0" fmla="*/ 1293007 h 2097881"/>
                    <a:gd name="connsiteX1" fmla="*/ 812421 w 957385"/>
                    <a:gd name="connsiteY1" fmla="*/ 1 h 2097881"/>
                    <a:gd name="connsiteX2" fmla="*/ 917343 w 957385"/>
                    <a:gd name="connsiteY2" fmla="*/ 1340205 h 2097881"/>
                    <a:gd name="connsiteX3" fmla="*/ 6806 w 957385"/>
                    <a:gd name="connsiteY3" fmla="*/ 1293007 h 2097881"/>
                    <a:gd name="connsiteX0" fmla="*/ 6806 w 957385"/>
                    <a:gd name="connsiteY0" fmla="*/ 1293007 h 2097881"/>
                    <a:gd name="connsiteX1" fmla="*/ 812421 w 957385"/>
                    <a:gd name="connsiteY1" fmla="*/ 1 h 2097881"/>
                    <a:gd name="connsiteX2" fmla="*/ 917343 w 957385"/>
                    <a:gd name="connsiteY2" fmla="*/ 1340205 h 2097881"/>
                    <a:gd name="connsiteX3" fmla="*/ 6806 w 957385"/>
                    <a:gd name="connsiteY3" fmla="*/ 1293007 h 2097881"/>
                    <a:gd name="connsiteX0" fmla="*/ 6021 w 956600"/>
                    <a:gd name="connsiteY0" fmla="*/ 1346555 h 2151429"/>
                    <a:gd name="connsiteX1" fmla="*/ 911974 w 956600"/>
                    <a:gd name="connsiteY1" fmla="*/ 1 h 2151429"/>
                    <a:gd name="connsiteX2" fmla="*/ 916558 w 956600"/>
                    <a:gd name="connsiteY2" fmla="*/ 1393753 h 2151429"/>
                    <a:gd name="connsiteX3" fmla="*/ 6021 w 956600"/>
                    <a:gd name="connsiteY3" fmla="*/ 1346555 h 2151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6600" h="2151429">
                      <a:moveTo>
                        <a:pt x="6021" y="1346555"/>
                      </a:moveTo>
                      <a:cubicBezTo>
                        <a:pt x="-77243" y="846452"/>
                        <a:pt x="727767" y="-1403"/>
                        <a:pt x="911974" y="1"/>
                      </a:cubicBezTo>
                      <a:cubicBezTo>
                        <a:pt x="657804" y="701452"/>
                        <a:pt x="829060" y="505189"/>
                        <a:pt x="916558" y="1393753"/>
                      </a:cubicBezTo>
                      <a:cubicBezTo>
                        <a:pt x="1128665" y="2348750"/>
                        <a:pt x="450211" y="2474223"/>
                        <a:pt x="6021" y="1346555"/>
                      </a:cubicBezTo>
                      <a:close/>
                    </a:path>
                  </a:pathLst>
                </a:custGeom>
                <a:gradFill>
                  <a:gsLst>
                    <a:gs pos="6000">
                      <a:srgbClr val="92D050"/>
                    </a:gs>
                    <a:gs pos="54000">
                      <a:schemeClr val="accent1">
                        <a:lumMod val="5000"/>
                        <a:lumOff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18" name="Isosceles Triangle 6"/>
                <p:cNvSpPr/>
                <p:nvPr/>
              </p:nvSpPr>
              <p:spPr>
                <a:xfrm rot="1462323" flipH="1">
                  <a:off x="8076343" y="3574228"/>
                  <a:ext cx="351836" cy="673650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199 w 1227340"/>
                    <a:gd name="connsiteY0" fmla="*/ 1481898 h 2190301"/>
                    <a:gd name="connsiteX1" fmla="*/ 705401 w 1227340"/>
                    <a:gd name="connsiteY1" fmla="*/ 18 h 2190301"/>
                    <a:gd name="connsiteX2" fmla="*/ 1227340 w 1227340"/>
                    <a:gd name="connsiteY2" fmla="*/ 1471717 h 2190301"/>
                    <a:gd name="connsiteX3" fmla="*/ 8199 w 1227340"/>
                    <a:gd name="connsiteY3" fmla="*/ 1481898 h 2190301"/>
                    <a:gd name="connsiteX0" fmla="*/ 6892 w 1346906"/>
                    <a:gd name="connsiteY0" fmla="*/ 1291152 h 2087391"/>
                    <a:gd name="connsiteX1" fmla="*/ 824967 w 1346906"/>
                    <a:gd name="connsiteY1" fmla="*/ 22 h 2087391"/>
                    <a:gd name="connsiteX2" fmla="*/ 1346906 w 1346906"/>
                    <a:gd name="connsiteY2" fmla="*/ 1471721 h 2087391"/>
                    <a:gd name="connsiteX3" fmla="*/ 6892 w 1346906"/>
                    <a:gd name="connsiteY3" fmla="*/ 1291152 h 2087391"/>
                    <a:gd name="connsiteX0" fmla="*/ 6892 w 1346906"/>
                    <a:gd name="connsiteY0" fmla="*/ 1291152 h 2217075"/>
                    <a:gd name="connsiteX1" fmla="*/ 824967 w 1346906"/>
                    <a:gd name="connsiteY1" fmla="*/ 22 h 2217075"/>
                    <a:gd name="connsiteX2" fmla="*/ 1346906 w 1346906"/>
                    <a:gd name="connsiteY2" fmla="*/ 1471721 h 2217075"/>
                    <a:gd name="connsiteX3" fmla="*/ 6892 w 1346906"/>
                    <a:gd name="connsiteY3" fmla="*/ 1291152 h 2217075"/>
                    <a:gd name="connsiteX0" fmla="*/ 6892 w 1346906"/>
                    <a:gd name="connsiteY0" fmla="*/ 1291152 h 2174095"/>
                    <a:gd name="connsiteX1" fmla="*/ 824967 w 1346906"/>
                    <a:gd name="connsiteY1" fmla="*/ 22 h 2174095"/>
                    <a:gd name="connsiteX2" fmla="*/ 1346906 w 1346906"/>
                    <a:gd name="connsiteY2" fmla="*/ 1471721 h 2174095"/>
                    <a:gd name="connsiteX3" fmla="*/ 751864 w 1346906"/>
                    <a:gd name="connsiteY3" fmla="*/ 2172370 h 2174095"/>
                    <a:gd name="connsiteX4" fmla="*/ 6892 w 1346906"/>
                    <a:gd name="connsiteY4" fmla="*/ 1291152 h 2174095"/>
                    <a:gd name="connsiteX0" fmla="*/ 6892 w 1346906"/>
                    <a:gd name="connsiteY0" fmla="*/ 1291152 h 2341277"/>
                    <a:gd name="connsiteX1" fmla="*/ 824967 w 1346906"/>
                    <a:gd name="connsiteY1" fmla="*/ 22 h 2341277"/>
                    <a:gd name="connsiteX2" fmla="*/ 1346906 w 1346906"/>
                    <a:gd name="connsiteY2" fmla="*/ 1471721 h 2341277"/>
                    <a:gd name="connsiteX3" fmla="*/ 744216 w 1346906"/>
                    <a:gd name="connsiteY3" fmla="*/ 2340065 h 2341277"/>
                    <a:gd name="connsiteX4" fmla="*/ 6892 w 1346906"/>
                    <a:gd name="connsiteY4" fmla="*/ 1291152 h 2341277"/>
                    <a:gd name="connsiteX0" fmla="*/ 6892 w 1346906"/>
                    <a:gd name="connsiteY0" fmla="*/ 1291152 h 2341277"/>
                    <a:gd name="connsiteX1" fmla="*/ 824967 w 1346906"/>
                    <a:gd name="connsiteY1" fmla="*/ 22 h 2341277"/>
                    <a:gd name="connsiteX2" fmla="*/ 1346906 w 1346906"/>
                    <a:gd name="connsiteY2" fmla="*/ 1471721 h 2341277"/>
                    <a:gd name="connsiteX3" fmla="*/ 744216 w 1346906"/>
                    <a:gd name="connsiteY3" fmla="*/ 2340065 h 2341277"/>
                    <a:gd name="connsiteX4" fmla="*/ 6892 w 1346906"/>
                    <a:gd name="connsiteY4" fmla="*/ 1291152 h 2341277"/>
                    <a:gd name="connsiteX0" fmla="*/ 5051 w 1345065"/>
                    <a:gd name="connsiteY0" fmla="*/ 1475936 h 2526061"/>
                    <a:gd name="connsiteX1" fmla="*/ 1099558 w 1345065"/>
                    <a:gd name="connsiteY1" fmla="*/ 16 h 2526061"/>
                    <a:gd name="connsiteX2" fmla="*/ 1345065 w 1345065"/>
                    <a:gd name="connsiteY2" fmla="*/ 1656505 h 2526061"/>
                    <a:gd name="connsiteX3" fmla="*/ 742375 w 1345065"/>
                    <a:gd name="connsiteY3" fmla="*/ 2524849 h 2526061"/>
                    <a:gd name="connsiteX4" fmla="*/ 5051 w 1345065"/>
                    <a:gd name="connsiteY4" fmla="*/ 1475936 h 2526061"/>
                    <a:gd name="connsiteX0" fmla="*/ 5050 w 1345065"/>
                    <a:gd name="connsiteY0" fmla="*/ 1475932 h 2526061"/>
                    <a:gd name="connsiteX1" fmla="*/ 1099558 w 1345065"/>
                    <a:gd name="connsiteY1" fmla="*/ 16 h 2526061"/>
                    <a:gd name="connsiteX2" fmla="*/ 1345065 w 1345065"/>
                    <a:gd name="connsiteY2" fmla="*/ 1656505 h 2526061"/>
                    <a:gd name="connsiteX3" fmla="*/ 742375 w 1345065"/>
                    <a:gd name="connsiteY3" fmla="*/ 2524849 h 2526061"/>
                    <a:gd name="connsiteX4" fmla="*/ 5050 w 1345065"/>
                    <a:gd name="connsiteY4" fmla="*/ 1475932 h 2526061"/>
                    <a:gd name="connsiteX0" fmla="*/ 1124 w 1341139"/>
                    <a:gd name="connsiteY0" fmla="*/ 1475939 h 2526068"/>
                    <a:gd name="connsiteX1" fmla="*/ 1095632 w 1341139"/>
                    <a:gd name="connsiteY1" fmla="*/ 23 h 2526068"/>
                    <a:gd name="connsiteX2" fmla="*/ 1341139 w 1341139"/>
                    <a:gd name="connsiteY2" fmla="*/ 1656512 h 2526068"/>
                    <a:gd name="connsiteX3" fmla="*/ 738449 w 1341139"/>
                    <a:gd name="connsiteY3" fmla="*/ 2524856 h 2526068"/>
                    <a:gd name="connsiteX4" fmla="*/ 1124 w 1341139"/>
                    <a:gd name="connsiteY4" fmla="*/ 1475939 h 2526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41139" h="2526068">
                      <a:moveTo>
                        <a:pt x="1124" y="1475939"/>
                      </a:moveTo>
                      <a:cubicBezTo>
                        <a:pt x="-36616" y="688132"/>
                        <a:pt x="888841" y="-4660"/>
                        <a:pt x="1095632" y="23"/>
                      </a:cubicBezTo>
                      <a:cubicBezTo>
                        <a:pt x="1168856" y="1149598"/>
                        <a:pt x="1253641" y="767948"/>
                        <a:pt x="1341139" y="1656512"/>
                      </a:cubicBezTo>
                      <a:cubicBezTo>
                        <a:pt x="1328955" y="2018570"/>
                        <a:pt x="961785" y="2554951"/>
                        <a:pt x="738449" y="2524856"/>
                      </a:cubicBezTo>
                      <a:cubicBezTo>
                        <a:pt x="515113" y="2494761"/>
                        <a:pt x="-11060" y="1837997"/>
                        <a:pt x="1124" y="1475939"/>
                      </a:cubicBezTo>
                      <a:close/>
                    </a:path>
                  </a:pathLst>
                </a:custGeom>
                <a:gradFill>
                  <a:gsLst>
                    <a:gs pos="63000">
                      <a:srgbClr val="92D050"/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19" name="Isosceles Triangle 6"/>
                <p:cNvSpPr/>
                <p:nvPr/>
              </p:nvSpPr>
              <p:spPr>
                <a:xfrm rot="18906817" flipH="1">
                  <a:off x="7797822" y="3623954"/>
                  <a:ext cx="379253" cy="61930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6062 w 1225203"/>
                    <a:gd name="connsiteY0" fmla="*/ 1277701 h 1986104"/>
                    <a:gd name="connsiteX1" fmla="*/ 682460 w 1225203"/>
                    <a:gd name="connsiteY1" fmla="*/ 0 h 1986104"/>
                    <a:gd name="connsiteX2" fmla="*/ 1225203 w 1225203"/>
                    <a:gd name="connsiteY2" fmla="*/ 1267520 h 1986104"/>
                    <a:gd name="connsiteX3" fmla="*/ 6062 w 1225203"/>
                    <a:gd name="connsiteY3" fmla="*/ 1277701 h 1986104"/>
                    <a:gd name="connsiteX0" fmla="*/ 7081 w 1226222"/>
                    <a:gd name="connsiteY0" fmla="*/ 1277701 h 1986104"/>
                    <a:gd name="connsiteX1" fmla="*/ 683479 w 1226222"/>
                    <a:gd name="connsiteY1" fmla="*/ 0 h 1986104"/>
                    <a:gd name="connsiteX2" fmla="*/ 1226222 w 1226222"/>
                    <a:gd name="connsiteY2" fmla="*/ 1267520 h 1986104"/>
                    <a:gd name="connsiteX3" fmla="*/ 7081 w 1226222"/>
                    <a:gd name="connsiteY3" fmla="*/ 1277701 h 1986104"/>
                    <a:gd name="connsiteX0" fmla="*/ 6084 w 1225225"/>
                    <a:gd name="connsiteY0" fmla="*/ 1237459 h 1945862"/>
                    <a:gd name="connsiteX1" fmla="*/ 803372 w 1225225"/>
                    <a:gd name="connsiteY1" fmla="*/ 0 h 1945862"/>
                    <a:gd name="connsiteX2" fmla="*/ 1225225 w 1225225"/>
                    <a:gd name="connsiteY2" fmla="*/ 1227278 h 1945862"/>
                    <a:gd name="connsiteX3" fmla="*/ 6084 w 1225225"/>
                    <a:gd name="connsiteY3" fmla="*/ 1237459 h 1945862"/>
                    <a:gd name="connsiteX0" fmla="*/ 6880 w 1226021"/>
                    <a:gd name="connsiteY0" fmla="*/ 1237459 h 1945862"/>
                    <a:gd name="connsiteX1" fmla="*/ 804168 w 1226021"/>
                    <a:gd name="connsiteY1" fmla="*/ 0 h 1945862"/>
                    <a:gd name="connsiteX2" fmla="*/ 1226021 w 1226021"/>
                    <a:gd name="connsiteY2" fmla="*/ 1227278 h 1945862"/>
                    <a:gd name="connsiteX3" fmla="*/ 6880 w 1226021"/>
                    <a:gd name="connsiteY3" fmla="*/ 1237459 h 1945862"/>
                    <a:gd name="connsiteX0" fmla="*/ 6806 w 1225947"/>
                    <a:gd name="connsiteY0" fmla="*/ 1293007 h 2001410"/>
                    <a:gd name="connsiteX1" fmla="*/ 812421 w 1225947"/>
                    <a:gd name="connsiteY1" fmla="*/ 1 h 2001410"/>
                    <a:gd name="connsiteX2" fmla="*/ 1225947 w 1225947"/>
                    <a:gd name="connsiteY2" fmla="*/ 1282826 h 2001410"/>
                    <a:gd name="connsiteX3" fmla="*/ 6806 w 1225947"/>
                    <a:gd name="connsiteY3" fmla="*/ 1293007 h 2001410"/>
                    <a:gd name="connsiteX0" fmla="*/ 10868 w 1230009"/>
                    <a:gd name="connsiteY0" fmla="*/ 1159644 h 1868047"/>
                    <a:gd name="connsiteX1" fmla="*/ 528393 w 1230009"/>
                    <a:gd name="connsiteY1" fmla="*/ 4 h 1868047"/>
                    <a:gd name="connsiteX2" fmla="*/ 1230009 w 1230009"/>
                    <a:gd name="connsiteY2" fmla="*/ 1149463 h 1868047"/>
                    <a:gd name="connsiteX3" fmla="*/ 10868 w 1230009"/>
                    <a:gd name="connsiteY3" fmla="*/ 1159644 h 1868047"/>
                    <a:gd name="connsiteX0" fmla="*/ 10868 w 1230009"/>
                    <a:gd name="connsiteY0" fmla="*/ 1159644 h 1582352"/>
                    <a:gd name="connsiteX1" fmla="*/ 528393 w 1230009"/>
                    <a:gd name="connsiteY1" fmla="*/ 4 h 1582352"/>
                    <a:gd name="connsiteX2" fmla="*/ 1230009 w 1230009"/>
                    <a:gd name="connsiteY2" fmla="*/ 1149463 h 1582352"/>
                    <a:gd name="connsiteX3" fmla="*/ 10868 w 1230009"/>
                    <a:gd name="connsiteY3" fmla="*/ 1159644 h 1582352"/>
                    <a:gd name="connsiteX0" fmla="*/ 10868 w 1055602"/>
                    <a:gd name="connsiteY0" fmla="*/ 1159644 h 1858223"/>
                    <a:gd name="connsiteX1" fmla="*/ 528393 w 1055602"/>
                    <a:gd name="connsiteY1" fmla="*/ 4 h 1858223"/>
                    <a:gd name="connsiteX2" fmla="*/ 1055601 w 1055602"/>
                    <a:gd name="connsiteY2" fmla="*/ 1540326 h 1858223"/>
                    <a:gd name="connsiteX3" fmla="*/ 10868 w 1055602"/>
                    <a:gd name="connsiteY3" fmla="*/ 1159644 h 1858223"/>
                    <a:gd name="connsiteX0" fmla="*/ 10868 w 1090871"/>
                    <a:gd name="connsiteY0" fmla="*/ 1159644 h 1858223"/>
                    <a:gd name="connsiteX1" fmla="*/ 528393 w 1090871"/>
                    <a:gd name="connsiteY1" fmla="*/ 4 h 1858223"/>
                    <a:gd name="connsiteX2" fmla="*/ 1055601 w 1090871"/>
                    <a:gd name="connsiteY2" fmla="*/ 1540326 h 1858223"/>
                    <a:gd name="connsiteX3" fmla="*/ 10868 w 1090871"/>
                    <a:gd name="connsiteY3" fmla="*/ 1159644 h 1858223"/>
                    <a:gd name="connsiteX0" fmla="*/ 22837 w 1093497"/>
                    <a:gd name="connsiteY0" fmla="*/ 991737 h 1690316"/>
                    <a:gd name="connsiteX1" fmla="*/ 281457 w 1093497"/>
                    <a:gd name="connsiteY1" fmla="*/ 2 h 1690316"/>
                    <a:gd name="connsiteX2" fmla="*/ 1067570 w 1093497"/>
                    <a:gd name="connsiteY2" fmla="*/ 1372419 h 1690316"/>
                    <a:gd name="connsiteX3" fmla="*/ 22837 w 1093497"/>
                    <a:gd name="connsiteY3" fmla="*/ 991737 h 1690316"/>
                    <a:gd name="connsiteX0" fmla="*/ 22837 w 1108572"/>
                    <a:gd name="connsiteY0" fmla="*/ 991737 h 1690316"/>
                    <a:gd name="connsiteX1" fmla="*/ 281457 w 1108572"/>
                    <a:gd name="connsiteY1" fmla="*/ 2 h 1690316"/>
                    <a:gd name="connsiteX2" fmla="*/ 1067570 w 1108572"/>
                    <a:gd name="connsiteY2" fmla="*/ 1372419 h 1690316"/>
                    <a:gd name="connsiteX3" fmla="*/ 22837 w 1108572"/>
                    <a:gd name="connsiteY3" fmla="*/ 991737 h 1690316"/>
                    <a:gd name="connsiteX0" fmla="*/ 8075 w 1093810"/>
                    <a:gd name="connsiteY0" fmla="*/ 991734 h 1690313"/>
                    <a:gd name="connsiteX1" fmla="*/ 266695 w 1093810"/>
                    <a:gd name="connsiteY1" fmla="*/ -1 h 1690313"/>
                    <a:gd name="connsiteX2" fmla="*/ 1052808 w 1093810"/>
                    <a:gd name="connsiteY2" fmla="*/ 1372416 h 1690313"/>
                    <a:gd name="connsiteX3" fmla="*/ 8075 w 1093810"/>
                    <a:gd name="connsiteY3" fmla="*/ 991734 h 1690313"/>
                    <a:gd name="connsiteX0" fmla="*/ 20256 w 827115"/>
                    <a:gd name="connsiteY0" fmla="*/ 1216365 h 1748687"/>
                    <a:gd name="connsiteX1" fmla="*/ 0 w 827115"/>
                    <a:gd name="connsiteY1" fmla="*/ -1 h 1748687"/>
                    <a:gd name="connsiteX2" fmla="*/ 786113 w 827115"/>
                    <a:gd name="connsiteY2" fmla="*/ 1372416 h 1748687"/>
                    <a:gd name="connsiteX3" fmla="*/ 20256 w 827115"/>
                    <a:gd name="connsiteY3" fmla="*/ 1216365 h 1748687"/>
                    <a:gd name="connsiteX0" fmla="*/ 20256 w 827115"/>
                    <a:gd name="connsiteY0" fmla="*/ 1216365 h 1558985"/>
                    <a:gd name="connsiteX1" fmla="*/ 0 w 827115"/>
                    <a:gd name="connsiteY1" fmla="*/ -1 h 1558985"/>
                    <a:gd name="connsiteX2" fmla="*/ 786113 w 827115"/>
                    <a:gd name="connsiteY2" fmla="*/ 1372416 h 1558985"/>
                    <a:gd name="connsiteX3" fmla="*/ 20256 w 827115"/>
                    <a:gd name="connsiteY3" fmla="*/ 1216365 h 1558985"/>
                    <a:gd name="connsiteX0" fmla="*/ 20256 w 782066"/>
                    <a:gd name="connsiteY0" fmla="*/ 1216365 h 1616097"/>
                    <a:gd name="connsiteX1" fmla="*/ 0 w 782066"/>
                    <a:gd name="connsiteY1" fmla="*/ -1 h 1616097"/>
                    <a:gd name="connsiteX2" fmla="*/ 737780 w 782066"/>
                    <a:gd name="connsiteY2" fmla="*/ 1455751 h 1616097"/>
                    <a:gd name="connsiteX3" fmla="*/ 20256 w 782066"/>
                    <a:gd name="connsiteY3" fmla="*/ 1216365 h 1616097"/>
                    <a:gd name="connsiteX0" fmla="*/ 168003 w 782066"/>
                    <a:gd name="connsiteY0" fmla="*/ 1110146 h 1590374"/>
                    <a:gd name="connsiteX1" fmla="*/ 0 w 782066"/>
                    <a:gd name="connsiteY1" fmla="*/ -1 h 1590374"/>
                    <a:gd name="connsiteX2" fmla="*/ 737780 w 782066"/>
                    <a:gd name="connsiteY2" fmla="*/ 1455751 h 1590374"/>
                    <a:gd name="connsiteX3" fmla="*/ 168003 w 782066"/>
                    <a:gd name="connsiteY3" fmla="*/ 1110146 h 1590374"/>
                    <a:gd name="connsiteX0" fmla="*/ 168003 w 782066"/>
                    <a:gd name="connsiteY0" fmla="*/ 1110146 h 1590374"/>
                    <a:gd name="connsiteX1" fmla="*/ 0 w 782066"/>
                    <a:gd name="connsiteY1" fmla="*/ -1 h 1590374"/>
                    <a:gd name="connsiteX2" fmla="*/ 737780 w 782066"/>
                    <a:gd name="connsiteY2" fmla="*/ 1455751 h 1590374"/>
                    <a:gd name="connsiteX3" fmla="*/ 168003 w 782066"/>
                    <a:gd name="connsiteY3" fmla="*/ 1110146 h 1590374"/>
                    <a:gd name="connsiteX0" fmla="*/ 168003 w 845380"/>
                    <a:gd name="connsiteY0" fmla="*/ 1110146 h 1589304"/>
                    <a:gd name="connsiteX1" fmla="*/ 0 w 845380"/>
                    <a:gd name="connsiteY1" fmla="*/ -1 h 1589304"/>
                    <a:gd name="connsiteX2" fmla="*/ 805575 w 845380"/>
                    <a:gd name="connsiteY2" fmla="*/ 1454401 h 1589304"/>
                    <a:gd name="connsiteX3" fmla="*/ 168003 w 845380"/>
                    <a:gd name="connsiteY3" fmla="*/ 1110146 h 1589304"/>
                    <a:gd name="connsiteX0" fmla="*/ 168003 w 845380"/>
                    <a:gd name="connsiteY0" fmla="*/ 1110146 h 1625280"/>
                    <a:gd name="connsiteX1" fmla="*/ 0 w 845380"/>
                    <a:gd name="connsiteY1" fmla="*/ -1 h 1625280"/>
                    <a:gd name="connsiteX2" fmla="*/ 805575 w 845380"/>
                    <a:gd name="connsiteY2" fmla="*/ 1454401 h 1625280"/>
                    <a:gd name="connsiteX3" fmla="*/ 168003 w 845380"/>
                    <a:gd name="connsiteY3" fmla="*/ 1110146 h 1625280"/>
                    <a:gd name="connsiteX0" fmla="*/ 321154 w 991018"/>
                    <a:gd name="connsiteY0" fmla="*/ 1164980 h 1680114"/>
                    <a:gd name="connsiteX1" fmla="*/ 0 w 991018"/>
                    <a:gd name="connsiteY1" fmla="*/ 1 h 1680114"/>
                    <a:gd name="connsiteX2" fmla="*/ 958726 w 991018"/>
                    <a:gd name="connsiteY2" fmla="*/ 1509235 h 1680114"/>
                    <a:gd name="connsiteX3" fmla="*/ 321154 w 991018"/>
                    <a:gd name="connsiteY3" fmla="*/ 1164980 h 1680114"/>
                    <a:gd name="connsiteX0" fmla="*/ 250914 w 991018"/>
                    <a:gd name="connsiteY0" fmla="*/ 934844 h 1640680"/>
                    <a:gd name="connsiteX1" fmla="*/ 0 w 991018"/>
                    <a:gd name="connsiteY1" fmla="*/ 1 h 1640680"/>
                    <a:gd name="connsiteX2" fmla="*/ 958726 w 991018"/>
                    <a:gd name="connsiteY2" fmla="*/ 1509235 h 1640680"/>
                    <a:gd name="connsiteX3" fmla="*/ 250914 w 991018"/>
                    <a:gd name="connsiteY3" fmla="*/ 934844 h 1640680"/>
                    <a:gd name="connsiteX0" fmla="*/ 250914 w 991018"/>
                    <a:gd name="connsiteY0" fmla="*/ 934844 h 1640680"/>
                    <a:gd name="connsiteX1" fmla="*/ 0 w 991018"/>
                    <a:gd name="connsiteY1" fmla="*/ 1 h 1640680"/>
                    <a:gd name="connsiteX2" fmla="*/ 958726 w 991018"/>
                    <a:gd name="connsiteY2" fmla="*/ 1509235 h 1640680"/>
                    <a:gd name="connsiteX3" fmla="*/ 250914 w 991018"/>
                    <a:gd name="connsiteY3" fmla="*/ 934844 h 1640680"/>
                    <a:gd name="connsiteX0" fmla="*/ 250914 w 966281"/>
                    <a:gd name="connsiteY0" fmla="*/ 934844 h 1673187"/>
                    <a:gd name="connsiteX1" fmla="*/ 0 w 966281"/>
                    <a:gd name="connsiteY1" fmla="*/ 1 h 1673187"/>
                    <a:gd name="connsiteX2" fmla="*/ 932921 w 966281"/>
                    <a:gd name="connsiteY2" fmla="*/ 1546587 h 1673187"/>
                    <a:gd name="connsiteX3" fmla="*/ 250914 w 966281"/>
                    <a:gd name="connsiteY3" fmla="*/ 934844 h 1673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66281" h="1673187">
                      <a:moveTo>
                        <a:pt x="250914" y="934844"/>
                      </a:moveTo>
                      <a:cubicBezTo>
                        <a:pt x="213586" y="440572"/>
                        <a:pt x="252022" y="620244"/>
                        <a:pt x="0" y="1"/>
                      </a:cubicBezTo>
                      <a:cubicBezTo>
                        <a:pt x="509461" y="185064"/>
                        <a:pt x="1115959" y="539014"/>
                        <a:pt x="932921" y="1546587"/>
                      </a:cubicBezTo>
                      <a:cubicBezTo>
                        <a:pt x="622396" y="1950422"/>
                        <a:pt x="443214" y="1290119"/>
                        <a:pt x="250914" y="934844"/>
                      </a:cubicBezTo>
                      <a:close/>
                    </a:path>
                  </a:pathLst>
                </a:custGeom>
                <a:gradFill>
                  <a:gsLst>
                    <a:gs pos="87611">
                      <a:schemeClr val="accent6">
                        <a:lumMod val="50000"/>
                      </a:schemeClr>
                    </a:gs>
                    <a:gs pos="49000">
                      <a:srgbClr val="92D050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</p:grpSp>
        </p:grpSp>
        <p:grpSp>
          <p:nvGrpSpPr>
            <p:cNvPr id="232" name="Group 231"/>
            <p:cNvGrpSpPr/>
            <p:nvPr/>
          </p:nvGrpSpPr>
          <p:grpSpPr>
            <a:xfrm rot="15583395">
              <a:off x="3283197" y="3553378"/>
              <a:ext cx="1428914" cy="920521"/>
              <a:chOff x="3543913" y="4578013"/>
              <a:chExt cx="1428914" cy="920521"/>
            </a:xfrm>
          </p:grpSpPr>
          <p:sp>
            <p:nvSpPr>
              <p:cNvPr id="233" name="Isosceles Triangle 3"/>
              <p:cNvSpPr/>
              <p:nvPr/>
            </p:nvSpPr>
            <p:spPr>
              <a:xfrm rot="6983752" flipH="1">
                <a:off x="4080467" y="4041459"/>
                <a:ext cx="236219" cy="1309328"/>
              </a:xfrm>
              <a:custGeom>
                <a:avLst/>
                <a:gdLst>
                  <a:gd name="connsiteX0" fmla="*/ 0 w 571317"/>
                  <a:gd name="connsiteY0" fmla="*/ 1829818 h 1829818"/>
                  <a:gd name="connsiteX1" fmla="*/ 285659 w 571317"/>
                  <a:gd name="connsiteY1" fmla="*/ 0 h 1829818"/>
                  <a:gd name="connsiteX2" fmla="*/ 571317 w 571317"/>
                  <a:gd name="connsiteY2" fmla="*/ 1829818 h 1829818"/>
                  <a:gd name="connsiteX3" fmla="*/ 0 w 571317"/>
                  <a:gd name="connsiteY3" fmla="*/ 1829818 h 1829818"/>
                  <a:gd name="connsiteX0" fmla="*/ 0 w 317237"/>
                  <a:gd name="connsiteY0" fmla="*/ 1834615 h 1834615"/>
                  <a:gd name="connsiteX1" fmla="*/ 31579 w 317237"/>
                  <a:gd name="connsiteY1" fmla="*/ 0 h 1834615"/>
                  <a:gd name="connsiteX2" fmla="*/ 317237 w 317237"/>
                  <a:gd name="connsiteY2" fmla="*/ 1829818 h 1834615"/>
                  <a:gd name="connsiteX3" fmla="*/ 0 w 317237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946391"/>
                  <a:gd name="connsiteX1" fmla="*/ 31579 w 406735"/>
                  <a:gd name="connsiteY1" fmla="*/ 0 h 1946391"/>
                  <a:gd name="connsiteX2" fmla="*/ 317237 w 406735"/>
                  <a:gd name="connsiteY2" fmla="*/ 1829818 h 1946391"/>
                  <a:gd name="connsiteX3" fmla="*/ 0 w 406735"/>
                  <a:gd name="connsiteY3" fmla="*/ 1834615 h 1946391"/>
                  <a:gd name="connsiteX0" fmla="*/ 142700 w 375156"/>
                  <a:gd name="connsiteY0" fmla="*/ 1869131 h 1956234"/>
                  <a:gd name="connsiteX1" fmla="*/ 0 w 375156"/>
                  <a:gd name="connsiteY1" fmla="*/ 0 h 1956234"/>
                  <a:gd name="connsiteX2" fmla="*/ 285658 w 375156"/>
                  <a:gd name="connsiteY2" fmla="*/ 1829818 h 1956234"/>
                  <a:gd name="connsiteX3" fmla="*/ 142700 w 375156"/>
                  <a:gd name="connsiteY3" fmla="*/ 1869131 h 1956234"/>
                  <a:gd name="connsiteX0" fmla="*/ 142700 w 352470"/>
                  <a:gd name="connsiteY0" fmla="*/ 1869131 h 1956234"/>
                  <a:gd name="connsiteX1" fmla="*/ 0 w 352470"/>
                  <a:gd name="connsiteY1" fmla="*/ 0 h 1956234"/>
                  <a:gd name="connsiteX2" fmla="*/ 285658 w 352470"/>
                  <a:gd name="connsiteY2" fmla="*/ 1829818 h 1956234"/>
                  <a:gd name="connsiteX3" fmla="*/ 142700 w 352470"/>
                  <a:gd name="connsiteY3" fmla="*/ 1869131 h 1956234"/>
                  <a:gd name="connsiteX0" fmla="*/ 102658 w 336998"/>
                  <a:gd name="connsiteY0" fmla="*/ 2024492 h 2111595"/>
                  <a:gd name="connsiteX1" fmla="*/ 0 w 336998"/>
                  <a:gd name="connsiteY1" fmla="*/ 0 h 2111595"/>
                  <a:gd name="connsiteX2" fmla="*/ 245616 w 336998"/>
                  <a:gd name="connsiteY2" fmla="*/ 1985179 h 2111595"/>
                  <a:gd name="connsiteX3" fmla="*/ 102658 w 336998"/>
                  <a:gd name="connsiteY3" fmla="*/ 2024492 h 2111595"/>
                  <a:gd name="connsiteX0" fmla="*/ 102658 w 336998"/>
                  <a:gd name="connsiteY0" fmla="*/ 2024492 h 2111595"/>
                  <a:gd name="connsiteX1" fmla="*/ 0 w 336998"/>
                  <a:gd name="connsiteY1" fmla="*/ 0 h 2111595"/>
                  <a:gd name="connsiteX2" fmla="*/ 245616 w 336998"/>
                  <a:gd name="connsiteY2" fmla="*/ 1985179 h 2111595"/>
                  <a:gd name="connsiteX3" fmla="*/ 102658 w 336998"/>
                  <a:gd name="connsiteY3" fmla="*/ 2024492 h 2111595"/>
                  <a:gd name="connsiteX0" fmla="*/ 102658 w 245616"/>
                  <a:gd name="connsiteY0" fmla="*/ 2024492 h 2111595"/>
                  <a:gd name="connsiteX1" fmla="*/ 0 w 245616"/>
                  <a:gd name="connsiteY1" fmla="*/ 0 h 2111595"/>
                  <a:gd name="connsiteX2" fmla="*/ 245616 w 245616"/>
                  <a:gd name="connsiteY2" fmla="*/ 1985179 h 2111595"/>
                  <a:gd name="connsiteX3" fmla="*/ 102658 w 245616"/>
                  <a:gd name="connsiteY3" fmla="*/ 2024492 h 2111595"/>
                  <a:gd name="connsiteX0" fmla="*/ 102658 w 380958"/>
                  <a:gd name="connsiteY0" fmla="*/ 2024492 h 2111595"/>
                  <a:gd name="connsiteX1" fmla="*/ 0 w 380958"/>
                  <a:gd name="connsiteY1" fmla="*/ 0 h 2111595"/>
                  <a:gd name="connsiteX2" fmla="*/ 245616 w 380958"/>
                  <a:gd name="connsiteY2" fmla="*/ 1985179 h 2111595"/>
                  <a:gd name="connsiteX3" fmla="*/ 102658 w 380958"/>
                  <a:gd name="connsiteY3" fmla="*/ 2024492 h 2111595"/>
                  <a:gd name="connsiteX0" fmla="*/ 102658 w 380958"/>
                  <a:gd name="connsiteY0" fmla="*/ 2024492 h 2111595"/>
                  <a:gd name="connsiteX1" fmla="*/ 0 w 380958"/>
                  <a:gd name="connsiteY1" fmla="*/ 0 h 2111595"/>
                  <a:gd name="connsiteX2" fmla="*/ 245616 w 380958"/>
                  <a:gd name="connsiteY2" fmla="*/ 1985179 h 2111595"/>
                  <a:gd name="connsiteX3" fmla="*/ 102658 w 380958"/>
                  <a:gd name="connsiteY3" fmla="*/ 2024492 h 211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58" h="2111595">
                    <a:moveTo>
                      <a:pt x="102658" y="2024492"/>
                    </a:moveTo>
                    <a:cubicBezTo>
                      <a:pt x="113184" y="1412954"/>
                      <a:pt x="587482" y="839000"/>
                      <a:pt x="0" y="0"/>
                    </a:cubicBezTo>
                    <a:cubicBezTo>
                      <a:pt x="745182" y="622967"/>
                      <a:pt x="150397" y="1375240"/>
                      <a:pt x="245616" y="1985179"/>
                    </a:cubicBezTo>
                    <a:cubicBezTo>
                      <a:pt x="94022" y="2245455"/>
                      <a:pt x="208404" y="2022893"/>
                      <a:pt x="102658" y="2024492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234" name="Group 233"/>
              <p:cNvGrpSpPr/>
              <p:nvPr/>
            </p:nvGrpSpPr>
            <p:grpSpPr>
              <a:xfrm rot="9132088">
                <a:off x="4581964" y="4951135"/>
                <a:ext cx="390863" cy="547399"/>
                <a:chOff x="7797822" y="3365070"/>
                <a:chExt cx="630357" cy="882808"/>
              </a:xfrm>
            </p:grpSpPr>
            <p:sp>
              <p:nvSpPr>
                <p:cNvPr id="235" name="Oval 214"/>
                <p:cNvSpPr/>
                <p:nvPr/>
              </p:nvSpPr>
              <p:spPr>
                <a:xfrm>
                  <a:off x="7938643" y="3365070"/>
                  <a:ext cx="361154" cy="793087"/>
                </a:xfrm>
                <a:custGeom>
                  <a:avLst/>
                  <a:gdLst>
                    <a:gd name="connsiteX0" fmla="*/ 0 w 452582"/>
                    <a:gd name="connsiteY0" fmla="*/ 371580 h 743160"/>
                    <a:gd name="connsiteX1" fmla="*/ 226291 w 452582"/>
                    <a:gd name="connsiteY1" fmla="*/ 0 h 743160"/>
                    <a:gd name="connsiteX2" fmla="*/ 452582 w 452582"/>
                    <a:gd name="connsiteY2" fmla="*/ 371580 h 743160"/>
                    <a:gd name="connsiteX3" fmla="*/ 226291 w 452582"/>
                    <a:gd name="connsiteY3" fmla="*/ 743160 h 743160"/>
                    <a:gd name="connsiteX4" fmla="*/ 0 w 452582"/>
                    <a:gd name="connsiteY4" fmla="*/ 371580 h 743160"/>
                    <a:gd name="connsiteX0" fmla="*/ 0 w 340360"/>
                    <a:gd name="connsiteY0" fmla="*/ 379900 h 743176"/>
                    <a:gd name="connsiteX1" fmla="*/ 114069 w 340360"/>
                    <a:gd name="connsiteY1" fmla="*/ 8 h 743176"/>
                    <a:gd name="connsiteX2" fmla="*/ 340360 w 340360"/>
                    <a:gd name="connsiteY2" fmla="*/ 371588 h 743176"/>
                    <a:gd name="connsiteX3" fmla="*/ 114069 w 340360"/>
                    <a:gd name="connsiteY3" fmla="*/ 743168 h 743176"/>
                    <a:gd name="connsiteX4" fmla="*/ 0 w 340360"/>
                    <a:gd name="connsiteY4" fmla="*/ 379900 h 743176"/>
                    <a:gd name="connsiteX0" fmla="*/ 0 w 290484"/>
                    <a:gd name="connsiteY0" fmla="*/ 379895 h 743165"/>
                    <a:gd name="connsiteX1" fmla="*/ 114069 w 290484"/>
                    <a:gd name="connsiteY1" fmla="*/ 3 h 743165"/>
                    <a:gd name="connsiteX2" fmla="*/ 290484 w 290484"/>
                    <a:gd name="connsiteY2" fmla="*/ 375740 h 743165"/>
                    <a:gd name="connsiteX3" fmla="*/ 114069 w 290484"/>
                    <a:gd name="connsiteY3" fmla="*/ 743163 h 743165"/>
                    <a:gd name="connsiteX4" fmla="*/ 0 w 290484"/>
                    <a:gd name="connsiteY4" fmla="*/ 379895 h 743165"/>
                    <a:gd name="connsiteX0" fmla="*/ 24 w 290508"/>
                    <a:gd name="connsiteY0" fmla="*/ 429770 h 793039"/>
                    <a:gd name="connsiteX1" fmla="*/ 105780 w 290508"/>
                    <a:gd name="connsiteY1" fmla="*/ 1 h 793039"/>
                    <a:gd name="connsiteX2" fmla="*/ 290508 w 290508"/>
                    <a:gd name="connsiteY2" fmla="*/ 425615 h 793039"/>
                    <a:gd name="connsiteX3" fmla="*/ 114093 w 290508"/>
                    <a:gd name="connsiteY3" fmla="*/ 793038 h 793039"/>
                    <a:gd name="connsiteX4" fmla="*/ 24 w 290508"/>
                    <a:gd name="connsiteY4" fmla="*/ 429770 h 793039"/>
                    <a:gd name="connsiteX0" fmla="*/ 17 w 319596"/>
                    <a:gd name="connsiteY0" fmla="*/ 433932 h 793049"/>
                    <a:gd name="connsiteX1" fmla="*/ 134868 w 319596"/>
                    <a:gd name="connsiteY1" fmla="*/ 6 h 793049"/>
                    <a:gd name="connsiteX2" fmla="*/ 319596 w 319596"/>
                    <a:gd name="connsiteY2" fmla="*/ 425620 h 793049"/>
                    <a:gd name="connsiteX3" fmla="*/ 143181 w 319596"/>
                    <a:gd name="connsiteY3" fmla="*/ 793043 h 793049"/>
                    <a:gd name="connsiteX4" fmla="*/ 17 w 319596"/>
                    <a:gd name="connsiteY4" fmla="*/ 433932 h 793049"/>
                    <a:gd name="connsiteX0" fmla="*/ 12 w 361154"/>
                    <a:gd name="connsiteY0" fmla="*/ 442264 h 793087"/>
                    <a:gd name="connsiteX1" fmla="*/ 176426 w 361154"/>
                    <a:gd name="connsiteY1" fmla="*/ 25 h 793087"/>
                    <a:gd name="connsiteX2" fmla="*/ 361154 w 361154"/>
                    <a:gd name="connsiteY2" fmla="*/ 425639 h 793087"/>
                    <a:gd name="connsiteX3" fmla="*/ 184739 w 361154"/>
                    <a:gd name="connsiteY3" fmla="*/ 793062 h 793087"/>
                    <a:gd name="connsiteX4" fmla="*/ 12 w 361154"/>
                    <a:gd name="connsiteY4" fmla="*/ 442264 h 79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1154" h="793087">
                      <a:moveTo>
                        <a:pt x="12" y="442264"/>
                      </a:moveTo>
                      <a:cubicBezTo>
                        <a:pt x="-1373" y="310091"/>
                        <a:pt x="116236" y="2796"/>
                        <a:pt x="176426" y="25"/>
                      </a:cubicBezTo>
                      <a:cubicBezTo>
                        <a:pt x="236616" y="-2746"/>
                        <a:pt x="361154" y="220421"/>
                        <a:pt x="361154" y="425639"/>
                      </a:cubicBezTo>
                      <a:cubicBezTo>
                        <a:pt x="361154" y="630857"/>
                        <a:pt x="244929" y="790291"/>
                        <a:pt x="184739" y="793062"/>
                      </a:cubicBezTo>
                      <a:cubicBezTo>
                        <a:pt x="124549" y="795833"/>
                        <a:pt x="1397" y="574437"/>
                        <a:pt x="12" y="442264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>
                        <a:lumMod val="5000"/>
                        <a:lumOff val="95000"/>
                      </a:schemeClr>
                    </a:gs>
                    <a:gs pos="49000">
                      <a:srgbClr val="B889DB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36" name="Isosceles Triangle 6"/>
                <p:cNvSpPr/>
                <p:nvPr/>
              </p:nvSpPr>
              <p:spPr>
                <a:xfrm rot="21096580">
                  <a:off x="7850569" y="3435899"/>
                  <a:ext cx="344420" cy="80856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595 w 1191263"/>
                    <a:gd name="connsiteY0" fmla="*/ 1449271 h 2101211"/>
                    <a:gd name="connsiteX1" fmla="*/ 676101 w 1191263"/>
                    <a:gd name="connsiteY1" fmla="*/ 17 h 2101211"/>
                    <a:gd name="connsiteX2" fmla="*/ 1191263 w 1191263"/>
                    <a:gd name="connsiteY2" fmla="*/ 1297587 h 2101211"/>
                    <a:gd name="connsiteX3" fmla="*/ 8595 w 1191263"/>
                    <a:gd name="connsiteY3" fmla="*/ 1449271 h 2101211"/>
                    <a:gd name="connsiteX0" fmla="*/ 7451 w 1283789"/>
                    <a:gd name="connsiteY0" fmla="*/ 1458379 h 2106920"/>
                    <a:gd name="connsiteX1" fmla="*/ 768627 w 1283789"/>
                    <a:gd name="connsiteY1" fmla="*/ 17 h 2106920"/>
                    <a:gd name="connsiteX2" fmla="*/ 1283789 w 1283789"/>
                    <a:gd name="connsiteY2" fmla="*/ 1297587 h 2106920"/>
                    <a:gd name="connsiteX3" fmla="*/ 7451 w 1283789"/>
                    <a:gd name="connsiteY3" fmla="*/ 1458379 h 2106920"/>
                    <a:gd name="connsiteX0" fmla="*/ 9903 w 1111853"/>
                    <a:gd name="connsiteY0" fmla="*/ 1449626 h 2101433"/>
                    <a:gd name="connsiteX1" fmla="*/ 596691 w 1111853"/>
                    <a:gd name="connsiteY1" fmla="*/ 17 h 2101433"/>
                    <a:gd name="connsiteX2" fmla="*/ 1111853 w 1111853"/>
                    <a:gd name="connsiteY2" fmla="*/ 1297587 h 2101433"/>
                    <a:gd name="connsiteX3" fmla="*/ 9903 w 1111853"/>
                    <a:gd name="connsiteY3" fmla="*/ 1449626 h 2101433"/>
                    <a:gd name="connsiteX0" fmla="*/ 8479 w 1199469"/>
                    <a:gd name="connsiteY0" fmla="*/ 1504810 h 2136453"/>
                    <a:gd name="connsiteX1" fmla="*/ 684307 w 1199469"/>
                    <a:gd name="connsiteY1" fmla="*/ 17 h 2136453"/>
                    <a:gd name="connsiteX2" fmla="*/ 1199469 w 1199469"/>
                    <a:gd name="connsiteY2" fmla="*/ 1297587 h 2136453"/>
                    <a:gd name="connsiteX3" fmla="*/ 8479 w 1199469"/>
                    <a:gd name="connsiteY3" fmla="*/ 1504810 h 2136453"/>
                    <a:gd name="connsiteX0" fmla="*/ 8479 w 903456"/>
                    <a:gd name="connsiteY0" fmla="*/ 1504810 h 2184509"/>
                    <a:gd name="connsiteX1" fmla="*/ 684307 w 903456"/>
                    <a:gd name="connsiteY1" fmla="*/ 17 h 2184509"/>
                    <a:gd name="connsiteX2" fmla="*/ 903457 w 903456"/>
                    <a:gd name="connsiteY2" fmla="*/ 1424898 h 2184509"/>
                    <a:gd name="connsiteX3" fmla="*/ 8479 w 903456"/>
                    <a:gd name="connsiteY3" fmla="*/ 1504810 h 2184509"/>
                    <a:gd name="connsiteX0" fmla="*/ 8479 w 903456"/>
                    <a:gd name="connsiteY0" fmla="*/ 1504810 h 2184509"/>
                    <a:gd name="connsiteX1" fmla="*/ 684307 w 903456"/>
                    <a:gd name="connsiteY1" fmla="*/ 17 h 2184509"/>
                    <a:gd name="connsiteX2" fmla="*/ 903457 w 903456"/>
                    <a:gd name="connsiteY2" fmla="*/ 1424898 h 2184509"/>
                    <a:gd name="connsiteX3" fmla="*/ 8479 w 903456"/>
                    <a:gd name="connsiteY3" fmla="*/ 1504810 h 2184509"/>
                    <a:gd name="connsiteX0" fmla="*/ 50938 w 945915"/>
                    <a:gd name="connsiteY0" fmla="*/ 1504818 h 2184517"/>
                    <a:gd name="connsiteX1" fmla="*/ 726766 w 945915"/>
                    <a:gd name="connsiteY1" fmla="*/ 25 h 2184517"/>
                    <a:gd name="connsiteX2" fmla="*/ 945916 w 945915"/>
                    <a:gd name="connsiteY2" fmla="*/ 1424906 h 2184517"/>
                    <a:gd name="connsiteX3" fmla="*/ 50938 w 945915"/>
                    <a:gd name="connsiteY3" fmla="*/ 1504818 h 2184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5915" h="2184517">
                      <a:moveTo>
                        <a:pt x="50938" y="1504818"/>
                      </a:moveTo>
                      <a:cubicBezTo>
                        <a:pt x="-195263" y="629198"/>
                        <a:pt x="519975" y="-4658"/>
                        <a:pt x="726766" y="25"/>
                      </a:cubicBezTo>
                      <a:cubicBezTo>
                        <a:pt x="795094" y="782319"/>
                        <a:pt x="858418" y="536342"/>
                        <a:pt x="945916" y="1424906"/>
                      </a:cubicBezTo>
                      <a:cubicBezTo>
                        <a:pt x="795717" y="2179773"/>
                        <a:pt x="495128" y="2632486"/>
                        <a:pt x="50938" y="1504818"/>
                      </a:cubicBezTo>
                      <a:close/>
                    </a:path>
                  </a:pathLst>
                </a:custGeom>
                <a:gradFill>
                  <a:gsLst>
                    <a:gs pos="42000">
                      <a:srgbClr val="92D050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9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37" name="Isosceles Triangle 6"/>
                <p:cNvSpPr/>
                <p:nvPr/>
              </p:nvSpPr>
              <p:spPr>
                <a:xfrm rot="503420" flipH="1">
                  <a:off x="8078107" y="3420659"/>
                  <a:ext cx="348310" cy="796315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6062 w 1225203"/>
                    <a:gd name="connsiteY0" fmla="*/ 1277701 h 1986104"/>
                    <a:gd name="connsiteX1" fmla="*/ 682460 w 1225203"/>
                    <a:gd name="connsiteY1" fmla="*/ 0 h 1986104"/>
                    <a:gd name="connsiteX2" fmla="*/ 1225203 w 1225203"/>
                    <a:gd name="connsiteY2" fmla="*/ 1267520 h 1986104"/>
                    <a:gd name="connsiteX3" fmla="*/ 6062 w 1225203"/>
                    <a:gd name="connsiteY3" fmla="*/ 1277701 h 1986104"/>
                    <a:gd name="connsiteX0" fmla="*/ 7081 w 1226222"/>
                    <a:gd name="connsiteY0" fmla="*/ 1277701 h 1986104"/>
                    <a:gd name="connsiteX1" fmla="*/ 683479 w 1226222"/>
                    <a:gd name="connsiteY1" fmla="*/ 0 h 1986104"/>
                    <a:gd name="connsiteX2" fmla="*/ 1226222 w 1226222"/>
                    <a:gd name="connsiteY2" fmla="*/ 1267520 h 1986104"/>
                    <a:gd name="connsiteX3" fmla="*/ 7081 w 1226222"/>
                    <a:gd name="connsiteY3" fmla="*/ 1277701 h 1986104"/>
                    <a:gd name="connsiteX0" fmla="*/ 6084 w 1225225"/>
                    <a:gd name="connsiteY0" fmla="*/ 1237459 h 1945862"/>
                    <a:gd name="connsiteX1" fmla="*/ 803372 w 1225225"/>
                    <a:gd name="connsiteY1" fmla="*/ 0 h 1945862"/>
                    <a:gd name="connsiteX2" fmla="*/ 1225225 w 1225225"/>
                    <a:gd name="connsiteY2" fmla="*/ 1227278 h 1945862"/>
                    <a:gd name="connsiteX3" fmla="*/ 6084 w 1225225"/>
                    <a:gd name="connsiteY3" fmla="*/ 1237459 h 1945862"/>
                    <a:gd name="connsiteX0" fmla="*/ 6880 w 1226021"/>
                    <a:gd name="connsiteY0" fmla="*/ 1237459 h 1945862"/>
                    <a:gd name="connsiteX1" fmla="*/ 804168 w 1226021"/>
                    <a:gd name="connsiteY1" fmla="*/ 0 h 1945862"/>
                    <a:gd name="connsiteX2" fmla="*/ 1226021 w 1226021"/>
                    <a:gd name="connsiteY2" fmla="*/ 1227278 h 1945862"/>
                    <a:gd name="connsiteX3" fmla="*/ 6880 w 1226021"/>
                    <a:gd name="connsiteY3" fmla="*/ 1237459 h 1945862"/>
                    <a:gd name="connsiteX0" fmla="*/ 6806 w 1225947"/>
                    <a:gd name="connsiteY0" fmla="*/ 1293007 h 2001410"/>
                    <a:gd name="connsiteX1" fmla="*/ 812421 w 1225947"/>
                    <a:gd name="connsiteY1" fmla="*/ 1 h 2001410"/>
                    <a:gd name="connsiteX2" fmla="*/ 1225947 w 1225947"/>
                    <a:gd name="connsiteY2" fmla="*/ 1282826 h 2001410"/>
                    <a:gd name="connsiteX3" fmla="*/ 6806 w 1225947"/>
                    <a:gd name="connsiteY3" fmla="*/ 1293007 h 2001410"/>
                    <a:gd name="connsiteX0" fmla="*/ 6806 w 917342"/>
                    <a:gd name="connsiteY0" fmla="*/ 1293007 h 2026366"/>
                    <a:gd name="connsiteX1" fmla="*/ 812421 w 917342"/>
                    <a:gd name="connsiteY1" fmla="*/ 1 h 2026366"/>
                    <a:gd name="connsiteX2" fmla="*/ 917343 w 917342"/>
                    <a:gd name="connsiteY2" fmla="*/ 1340205 h 2026366"/>
                    <a:gd name="connsiteX3" fmla="*/ 6806 w 917342"/>
                    <a:gd name="connsiteY3" fmla="*/ 1293007 h 2026366"/>
                    <a:gd name="connsiteX0" fmla="*/ 6806 w 957385"/>
                    <a:gd name="connsiteY0" fmla="*/ 1293007 h 2097881"/>
                    <a:gd name="connsiteX1" fmla="*/ 812421 w 957385"/>
                    <a:gd name="connsiteY1" fmla="*/ 1 h 2097881"/>
                    <a:gd name="connsiteX2" fmla="*/ 917343 w 957385"/>
                    <a:gd name="connsiteY2" fmla="*/ 1340205 h 2097881"/>
                    <a:gd name="connsiteX3" fmla="*/ 6806 w 957385"/>
                    <a:gd name="connsiteY3" fmla="*/ 1293007 h 2097881"/>
                    <a:gd name="connsiteX0" fmla="*/ 6806 w 957385"/>
                    <a:gd name="connsiteY0" fmla="*/ 1293007 h 2097881"/>
                    <a:gd name="connsiteX1" fmla="*/ 812421 w 957385"/>
                    <a:gd name="connsiteY1" fmla="*/ 1 h 2097881"/>
                    <a:gd name="connsiteX2" fmla="*/ 917343 w 957385"/>
                    <a:gd name="connsiteY2" fmla="*/ 1340205 h 2097881"/>
                    <a:gd name="connsiteX3" fmla="*/ 6806 w 957385"/>
                    <a:gd name="connsiteY3" fmla="*/ 1293007 h 2097881"/>
                    <a:gd name="connsiteX0" fmla="*/ 6021 w 956600"/>
                    <a:gd name="connsiteY0" fmla="*/ 1346555 h 2151429"/>
                    <a:gd name="connsiteX1" fmla="*/ 911974 w 956600"/>
                    <a:gd name="connsiteY1" fmla="*/ 1 h 2151429"/>
                    <a:gd name="connsiteX2" fmla="*/ 916558 w 956600"/>
                    <a:gd name="connsiteY2" fmla="*/ 1393753 h 2151429"/>
                    <a:gd name="connsiteX3" fmla="*/ 6021 w 956600"/>
                    <a:gd name="connsiteY3" fmla="*/ 1346555 h 2151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6600" h="2151429">
                      <a:moveTo>
                        <a:pt x="6021" y="1346555"/>
                      </a:moveTo>
                      <a:cubicBezTo>
                        <a:pt x="-77243" y="846452"/>
                        <a:pt x="727767" y="-1403"/>
                        <a:pt x="911974" y="1"/>
                      </a:cubicBezTo>
                      <a:cubicBezTo>
                        <a:pt x="657804" y="701452"/>
                        <a:pt x="829060" y="505189"/>
                        <a:pt x="916558" y="1393753"/>
                      </a:cubicBezTo>
                      <a:cubicBezTo>
                        <a:pt x="1128665" y="2348750"/>
                        <a:pt x="450211" y="2474223"/>
                        <a:pt x="6021" y="1346555"/>
                      </a:cubicBezTo>
                      <a:close/>
                    </a:path>
                  </a:pathLst>
                </a:custGeom>
                <a:gradFill>
                  <a:gsLst>
                    <a:gs pos="6000">
                      <a:srgbClr val="92D050"/>
                    </a:gs>
                    <a:gs pos="54000">
                      <a:schemeClr val="accent1">
                        <a:lumMod val="5000"/>
                        <a:lumOff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38" name="Isosceles Triangle 6"/>
                <p:cNvSpPr/>
                <p:nvPr/>
              </p:nvSpPr>
              <p:spPr>
                <a:xfrm rot="1462323" flipH="1">
                  <a:off x="8076343" y="3574228"/>
                  <a:ext cx="351836" cy="673650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199 w 1227340"/>
                    <a:gd name="connsiteY0" fmla="*/ 1481898 h 2190301"/>
                    <a:gd name="connsiteX1" fmla="*/ 705401 w 1227340"/>
                    <a:gd name="connsiteY1" fmla="*/ 18 h 2190301"/>
                    <a:gd name="connsiteX2" fmla="*/ 1227340 w 1227340"/>
                    <a:gd name="connsiteY2" fmla="*/ 1471717 h 2190301"/>
                    <a:gd name="connsiteX3" fmla="*/ 8199 w 1227340"/>
                    <a:gd name="connsiteY3" fmla="*/ 1481898 h 2190301"/>
                    <a:gd name="connsiteX0" fmla="*/ 6892 w 1346906"/>
                    <a:gd name="connsiteY0" fmla="*/ 1291152 h 2087391"/>
                    <a:gd name="connsiteX1" fmla="*/ 824967 w 1346906"/>
                    <a:gd name="connsiteY1" fmla="*/ 22 h 2087391"/>
                    <a:gd name="connsiteX2" fmla="*/ 1346906 w 1346906"/>
                    <a:gd name="connsiteY2" fmla="*/ 1471721 h 2087391"/>
                    <a:gd name="connsiteX3" fmla="*/ 6892 w 1346906"/>
                    <a:gd name="connsiteY3" fmla="*/ 1291152 h 2087391"/>
                    <a:gd name="connsiteX0" fmla="*/ 6892 w 1346906"/>
                    <a:gd name="connsiteY0" fmla="*/ 1291152 h 2217075"/>
                    <a:gd name="connsiteX1" fmla="*/ 824967 w 1346906"/>
                    <a:gd name="connsiteY1" fmla="*/ 22 h 2217075"/>
                    <a:gd name="connsiteX2" fmla="*/ 1346906 w 1346906"/>
                    <a:gd name="connsiteY2" fmla="*/ 1471721 h 2217075"/>
                    <a:gd name="connsiteX3" fmla="*/ 6892 w 1346906"/>
                    <a:gd name="connsiteY3" fmla="*/ 1291152 h 2217075"/>
                    <a:gd name="connsiteX0" fmla="*/ 6892 w 1346906"/>
                    <a:gd name="connsiteY0" fmla="*/ 1291152 h 2174095"/>
                    <a:gd name="connsiteX1" fmla="*/ 824967 w 1346906"/>
                    <a:gd name="connsiteY1" fmla="*/ 22 h 2174095"/>
                    <a:gd name="connsiteX2" fmla="*/ 1346906 w 1346906"/>
                    <a:gd name="connsiteY2" fmla="*/ 1471721 h 2174095"/>
                    <a:gd name="connsiteX3" fmla="*/ 751864 w 1346906"/>
                    <a:gd name="connsiteY3" fmla="*/ 2172370 h 2174095"/>
                    <a:gd name="connsiteX4" fmla="*/ 6892 w 1346906"/>
                    <a:gd name="connsiteY4" fmla="*/ 1291152 h 2174095"/>
                    <a:gd name="connsiteX0" fmla="*/ 6892 w 1346906"/>
                    <a:gd name="connsiteY0" fmla="*/ 1291152 h 2341277"/>
                    <a:gd name="connsiteX1" fmla="*/ 824967 w 1346906"/>
                    <a:gd name="connsiteY1" fmla="*/ 22 h 2341277"/>
                    <a:gd name="connsiteX2" fmla="*/ 1346906 w 1346906"/>
                    <a:gd name="connsiteY2" fmla="*/ 1471721 h 2341277"/>
                    <a:gd name="connsiteX3" fmla="*/ 744216 w 1346906"/>
                    <a:gd name="connsiteY3" fmla="*/ 2340065 h 2341277"/>
                    <a:gd name="connsiteX4" fmla="*/ 6892 w 1346906"/>
                    <a:gd name="connsiteY4" fmla="*/ 1291152 h 2341277"/>
                    <a:gd name="connsiteX0" fmla="*/ 6892 w 1346906"/>
                    <a:gd name="connsiteY0" fmla="*/ 1291152 h 2341277"/>
                    <a:gd name="connsiteX1" fmla="*/ 824967 w 1346906"/>
                    <a:gd name="connsiteY1" fmla="*/ 22 h 2341277"/>
                    <a:gd name="connsiteX2" fmla="*/ 1346906 w 1346906"/>
                    <a:gd name="connsiteY2" fmla="*/ 1471721 h 2341277"/>
                    <a:gd name="connsiteX3" fmla="*/ 744216 w 1346906"/>
                    <a:gd name="connsiteY3" fmla="*/ 2340065 h 2341277"/>
                    <a:gd name="connsiteX4" fmla="*/ 6892 w 1346906"/>
                    <a:gd name="connsiteY4" fmla="*/ 1291152 h 2341277"/>
                    <a:gd name="connsiteX0" fmla="*/ 5051 w 1345065"/>
                    <a:gd name="connsiteY0" fmla="*/ 1475936 h 2526061"/>
                    <a:gd name="connsiteX1" fmla="*/ 1099558 w 1345065"/>
                    <a:gd name="connsiteY1" fmla="*/ 16 h 2526061"/>
                    <a:gd name="connsiteX2" fmla="*/ 1345065 w 1345065"/>
                    <a:gd name="connsiteY2" fmla="*/ 1656505 h 2526061"/>
                    <a:gd name="connsiteX3" fmla="*/ 742375 w 1345065"/>
                    <a:gd name="connsiteY3" fmla="*/ 2524849 h 2526061"/>
                    <a:gd name="connsiteX4" fmla="*/ 5051 w 1345065"/>
                    <a:gd name="connsiteY4" fmla="*/ 1475936 h 2526061"/>
                    <a:gd name="connsiteX0" fmla="*/ 5050 w 1345065"/>
                    <a:gd name="connsiteY0" fmla="*/ 1475932 h 2526061"/>
                    <a:gd name="connsiteX1" fmla="*/ 1099558 w 1345065"/>
                    <a:gd name="connsiteY1" fmla="*/ 16 h 2526061"/>
                    <a:gd name="connsiteX2" fmla="*/ 1345065 w 1345065"/>
                    <a:gd name="connsiteY2" fmla="*/ 1656505 h 2526061"/>
                    <a:gd name="connsiteX3" fmla="*/ 742375 w 1345065"/>
                    <a:gd name="connsiteY3" fmla="*/ 2524849 h 2526061"/>
                    <a:gd name="connsiteX4" fmla="*/ 5050 w 1345065"/>
                    <a:gd name="connsiteY4" fmla="*/ 1475932 h 2526061"/>
                    <a:gd name="connsiteX0" fmla="*/ 1124 w 1341139"/>
                    <a:gd name="connsiteY0" fmla="*/ 1475939 h 2526068"/>
                    <a:gd name="connsiteX1" fmla="*/ 1095632 w 1341139"/>
                    <a:gd name="connsiteY1" fmla="*/ 23 h 2526068"/>
                    <a:gd name="connsiteX2" fmla="*/ 1341139 w 1341139"/>
                    <a:gd name="connsiteY2" fmla="*/ 1656512 h 2526068"/>
                    <a:gd name="connsiteX3" fmla="*/ 738449 w 1341139"/>
                    <a:gd name="connsiteY3" fmla="*/ 2524856 h 2526068"/>
                    <a:gd name="connsiteX4" fmla="*/ 1124 w 1341139"/>
                    <a:gd name="connsiteY4" fmla="*/ 1475939 h 2526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41139" h="2526068">
                      <a:moveTo>
                        <a:pt x="1124" y="1475939"/>
                      </a:moveTo>
                      <a:cubicBezTo>
                        <a:pt x="-36616" y="688132"/>
                        <a:pt x="888841" y="-4660"/>
                        <a:pt x="1095632" y="23"/>
                      </a:cubicBezTo>
                      <a:cubicBezTo>
                        <a:pt x="1168856" y="1149598"/>
                        <a:pt x="1253641" y="767948"/>
                        <a:pt x="1341139" y="1656512"/>
                      </a:cubicBezTo>
                      <a:cubicBezTo>
                        <a:pt x="1328955" y="2018570"/>
                        <a:pt x="961785" y="2554951"/>
                        <a:pt x="738449" y="2524856"/>
                      </a:cubicBezTo>
                      <a:cubicBezTo>
                        <a:pt x="515113" y="2494761"/>
                        <a:pt x="-11060" y="1837997"/>
                        <a:pt x="1124" y="1475939"/>
                      </a:cubicBezTo>
                      <a:close/>
                    </a:path>
                  </a:pathLst>
                </a:custGeom>
                <a:gradFill>
                  <a:gsLst>
                    <a:gs pos="63000">
                      <a:srgbClr val="92D050"/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39" name="Isosceles Triangle 6"/>
                <p:cNvSpPr/>
                <p:nvPr/>
              </p:nvSpPr>
              <p:spPr>
                <a:xfrm rot="18906817" flipH="1">
                  <a:off x="7797822" y="3623954"/>
                  <a:ext cx="379253" cy="61930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6062 w 1225203"/>
                    <a:gd name="connsiteY0" fmla="*/ 1277701 h 1986104"/>
                    <a:gd name="connsiteX1" fmla="*/ 682460 w 1225203"/>
                    <a:gd name="connsiteY1" fmla="*/ 0 h 1986104"/>
                    <a:gd name="connsiteX2" fmla="*/ 1225203 w 1225203"/>
                    <a:gd name="connsiteY2" fmla="*/ 1267520 h 1986104"/>
                    <a:gd name="connsiteX3" fmla="*/ 6062 w 1225203"/>
                    <a:gd name="connsiteY3" fmla="*/ 1277701 h 1986104"/>
                    <a:gd name="connsiteX0" fmla="*/ 7081 w 1226222"/>
                    <a:gd name="connsiteY0" fmla="*/ 1277701 h 1986104"/>
                    <a:gd name="connsiteX1" fmla="*/ 683479 w 1226222"/>
                    <a:gd name="connsiteY1" fmla="*/ 0 h 1986104"/>
                    <a:gd name="connsiteX2" fmla="*/ 1226222 w 1226222"/>
                    <a:gd name="connsiteY2" fmla="*/ 1267520 h 1986104"/>
                    <a:gd name="connsiteX3" fmla="*/ 7081 w 1226222"/>
                    <a:gd name="connsiteY3" fmla="*/ 1277701 h 1986104"/>
                    <a:gd name="connsiteX0" fmla="*/ 6084 w 1225225"/>
                    <a:gd name="connsiteY0" fmla="*/ 1237459 h 1945862"/>
                    <a:gd name="connsiteX1" fmla="*/ 803372 w 1225225"/>
                    <a:gd name="connsiteY1" fmla="*/ 0 h 1945862"/>
                    <a:gd name="connsiteX2" fmla="*/ 1225225 w 1225225"/>
                    <a:gd name="connsiteY2" fmla="*/ 1227278 h 1945862"/>
                    <a:gd name="connsiteX3" fmla="*/ 6084 w 1225225"/>
                    <a:gd name="connsiteY3" fmla="*/ 1237459 h 1945862"/>
                    <a:gd name="connsiteX0" fmla="*/ 6880 w 1226021"/>
                    <a:gd name="connsiteY0" fmla="*/ 1237459 h 1945862"/>
                    <a:gd name="connsiteX1" fmla="*/ 804168 w 1226021"/>
                    <a:gd name="connsiteY1" fmla="*/ 0 h 1945862"/>
                    <a:gd name="connsiteX2" fmla="*/ 1226021 w 1226021"/>
                    <a:gd name="connsiteY2" fmla="*/ 1227278 h 1945862"/>
                    <a:gd name="connsiteX3" fmla="*/ 6880 w 1226021"/>
                    <a:gd name="connsiteY3" fmla="*/ 1237459 h 1945862"/>
                    <a:gd name="connsiteX0" fmla="*/ 6806 w 1225947"/>
                    <a:gd name="connsiteY0" fmla="*/ 1293007 h 2001410"/>
                    <a:gd name="connsiteX1" fmla="*/ 812421 w 1225947"/>
                    <a:gd name="connsiteY1" fmla="*/ 1 h 2001410"/>
                    <a:gd name="connsiteX2" fmla="*/ 1225947 w 1225947"/>
                    <a:gd name="connsiteY2" fmla="*/ 1282826 h 2001410"/>
                    <a:gd name="connsiteX3" fmla="*/ 6806 w 1225947"/>
                    <a:gd name="connsiteY3" fmla="*/ 1293007 h 2001410"/>
                    <a:gd name="connsiteX0" fmla="*/ 10868 w 1230009"/>
                    <a:gd name="connsiteY0" fmla="*/ 1159644 h 1868047"/>
                    <a:gd name="connsiteX1" fmla="*/ 528393 w 1230009"/>
                    <a:gd name="connsiteY1" fmla="*/ 4 h 1868047"/>
                    <a:gd name="connsiteX2" fmla="*/ 1230009 w 1230009"/>
                    <a:gd name="connsiteY2" fmla="*/ 1149463 h 1868047"/>
                    <a:gd name="connsiteX3" fmla="*/ 10868 w 1230009"/>
                    <a:gd name="connsiteY3" fmla="*/ 1159644 h 1868047"/>
                    <a:gd name="connsiteX0" fmla="*/ 10868 w 1230009"/>
                    <a:gd name="connsiteY0" fmla="*/ 1159644 h 1582352"/>
                    <a:gd name="connsiteX1" fmla="*/ 528393 w 1230009"/>
                    <a:gd name="connsiteY1" fmla="*/ 4 h 1582352"/>
                    <a:gd name="connsiteX2" fmla="*/ 1230009 w 1230009"/>
                    <a:gd name="connsiteY2" fmla="*/ 1149463 h 1582352"/>
                    <a:gd name="connsiteX3" fmla="*/ 10868 w 1230009"/>
                    <a:gd name="connsiteY3" fmla="*/ 1159644 h 1582352"/>
                    <a:gd name="connsiteX0" fmla="*/ 10868 w 1055602"/>
                    <a:gd name="connsiteY0" fmla="*/ 1159644 h 1858223"/>
                    <a:gd name="connsiteX1" fmla="*/ 528393 w 1055602"/>
                    <a:gd name="connsiteY1" fmla="*/ 4 h 1858223"/>
                    <a:gd name="connsiteX2" fmla="*/ 1055601 w 1055602"/>
                    <a:gd name="connsiteY2" fmla="*/ 1540326 h 1858223"/>
                    <a:gd name="connsiteX3" fmla="*/ 10868 w 1055602"/>
                    <a:gd name="connsiteY3" fmla="*/ 1159644 h 1858223"/>
                    <a:gd name="connsiteX0" fmla="*/ 10868 w 1090871"/>
                    <a:gd name="connsiteY0" fmla="*/ 1159644 h 1858223"/>
                    <a:gd name="connsiteX1" fmla="*/ 528393 w 1090871"/>
                    <a:gd name="connsiteY1" fmla="*/ 4 h 1858223"/>
                    <a:gd name="connsiteX2" fmla="*/ 1055601 w 1090871"/>
                    <a:gd name="connsiteY2" fmla="*/ 1540326 h 1858223"/>
                    <a:gd name="connsiteX3" fmla="*/ 10868 w 1090871"/>
                    <a:gd name="connsiteY3" fmla="*/ 1159644 h 1858223"/>
                    <a:gd name="connsiteX0" fmla="*/ 22837 w 1093497"/>
                    <a:gd name="connsiteY0" fmla="*/ 991737 h 1690316"/>
                    <a:gd name="connsiteX1" fmla="*/ 281457 w 1093497"/>
                    <a:gd name="connsiteY1" fmla="*/ 2 h 1690316"/>
                    <a:gd name="connsiteX2" fmla="*/ 1067570 w 1093497"/>
                    <a:gd name="connsiteY2" fmla="*/ 1372419 h 1690316"/>
                    <a:gd name="connsiteX3" fmla="*/ 22837 w 1093497"/>
                    <a:gd name="connsiteY3" fmla="*/ 991737 h 1690316"/>
                    <a:gd name="connsiteX0" fmla="*/ 22837 w 1108572"/>
                    <a:gd name="connsiteY0" fmla="*/ 991737 h 1690316"/>
                    <a:gd name="connsiteX1" fmla="*/ 281457 w 1108572"/>
                    <a:gd name="connsiteY1" fmla="*/ 2 h 1690316"/>
                    <a:gd name="connsiteX2" fmla="*/ 1067570 w 1108572"/>
                    <a:gd name="connsiteY2" fmla="*/ 1372419 h 1690316"/>
                    <a:gd name="connsiteX3" fmla="*/ 22837 w 1108572"/>
                    <a:gd name="connsiteY3" fmla="*/ 991737 h 1690316"/>
                    <a:gd name="connsiteX0" fmla="*/ 8075 w 1093810"/>
                    <a:gd name="connsiteY0" fmla="*/ 991734 h 1690313"/>
                    <a:gd name="connsiteX1" fmla="*/ 266695 w 1093810"/>
                    <a:gd name="connsiteY1" fmla="*/ -1 h 1690313"/>
                    <a:gd name="connsiteX2" fmla="*/ 1052808 w 1093810"/>
                    <a:gd name="connsiteY2" fmla="*/ 1372416 h 1690313"/>
                    <a:gd name="connsiteX3" fmla="*/ 8075 w 1093810"/>
                    <a:gd name="connsiteY3" fmla="*/ 991734 h 1690313"/>
                    <a:gd name="connsiteX0" fmla="*/ 20256 w 827115"/>
                    <a:gd name="connsiteY0" fmla="*/ 1216365 h 1748687"/>
                    <a:gd name="connsiteX1" fmla="*/ 0 w 827115"/>
                    <a:gd name="connsiteY1" fmla="*/ -1 h 1748687"/>
                    <a:gd name="connsiteX2" fmla="*/ 786113 w 827115"/>
                    <a:gd name="connsiteY2" fmla="*/ 1372416 h 1748687"/>
                    <a:gd name="connsiteX3" fmla="*/ 20256 w 827115"/>
                    <a:gd name="connsiteY3" fmla="*/ 1216365 h 1748687"/>
                    <a:gd name="connsiteX0" fmla="*/ 20256 w 827115"/>
                    <a:gd name="connsiteY0" fmla="*/ 1216365 h 1558985"/>
                    <a:gd name="connsiteX1" fmla="*/ 0 w 827115"/>
                    <a:gd name="connsiteY1" fmla="*/ -1 h 1558985"/>
                    <a:gd name="connsiteX2" fmla="*/ 786113 w 827115"/>
                    <a:gd name="connsiteY2" fmla="*/ 1372416 h 1558985"/>
                    <a:gd name="connsiteX3" fmla="*/ 20256 w 827115"/>
                    <a:gd name="connsiteY3" fmla="*/ 1216365 h 1558985"/>
                    <a:gd name="connsiteX0" fmla="*/ 20256 w 782066"/>
                    <a:gd name="connsiteY0" fmla="*/ 1216365 h 1616097"/>
                    <a:gd name="connsiteX1" fmla="*/ 0 w 782066"/>
                    <a:gd name="connsiteY1" fmla="*/ -1 h 1616097"/>
                    <a:gd name="connsiteX2" fmla="*/ 737780 w 782066"/>
                    <a:gd name="connsiteY2" fmla="*/ 1455751 h 1616097"/>
                    <a:gd name="connsiteX3" fmla="*/ 20256 w 782066"/>
                    <a:gd name="connsiteY3" fmla="*/ 1216365 h 1616097"/>
                    <a:gd name="connsiteX0" fmla="*/ 168003 w 782066"/>
                    <a:gd name="connsiteY0" fmla="*/ 1110146 h 1590374"/>
                    <a:gd name="connsiteX1" fmla="*/ 0 w 782066"/>
                    <a:gd name="connsiteY1" fmla="*/ -1 h 1590374"/>
                    <a:gd name="connsiteX2" fmla="*/ 737780 w 782066"/>
                    <a:gd name="connsiteY2" fmla="*/ 1455751 h 1590374"/>
                    <a:gd name="connsiteX3" fmla="*/ 168003 w 782066"/>
                    <a:gd name="connsiteY3" fmla="*/ 1110146 h 1590374"/>
                    <a:gd name="connsiteX0" fmla="*/ 168003 w 782066"/>
                    <a:gd name="connsiteY0" fmla="*/ 1110146 h 1590374"/>
                    <a:gd name="connsiteX1" fmla="*/ 0 w 782066"/>
                    <a:gd name="connsiteY1" fmla="*/ -1 h 1590374"/>
                    <a:gd name="connsiteX2" fmla="*/ 737780 w 782066"/>
                    <a:gd name="connsiteY2" fmla="*/ 1455751 h 1590374"/>
                    <a:gd name="connsiteX3" fmla="*/ 168003 w 782066"/>
                    <a:gd name="connsiteY3" fmla="*/ 1110146 h 1590374"/>
                    <a:gd name="connsiteX0" fmla="*/ 168003 w 845380"/>
                    <a:gd name="connsiteY0" fmla="*/ 1110146 h 1589304"/>
                    <a:gd name="connsiteX1" fmla="*/ 0 w 845380"/>
                    <a:gd name="connsiteY1" fmla="*/ -1 h 1589304"/>
                    <a:gd name="connsiteX2" fmla="*/ 805575 w 845380"/>
                    <a:gd name="connsiteY2" fmla="*/ 1454401 h 1589304"/>
                    <a:gd name="connsiteX3" fmla="*/ 168003 w 845380"/>
                    <a:gd name="connsiteY3" fmla="*/ 1110146 h 1589304"/>
                    <a:gd name="connsiteX0" fmla="*/ 168003 w 845380"/>
                    <a:gd name="connsiteY0" fmla="*/ 1110146 h 1625280"/>
                    <a:gd name="connsiteX1" fmla="*/ 0 w 845380"/>
                    <a:gd name="connsiteY1" fmla="*/ -1 h 1625280"/>
                    <a:gd name="connsiteX2" fmla="*/ 805575 w 845380"/>
                    <a:gd name="connsiteY2" fmla="*/ 1454401 h 1625280"/>
                    <a:gd name="connsiteX3" fmla="*/ 168003 w 845380"/>
                    <a:gd name="connsiteY3" fmla="*/ 1110146 h 1625280"/>
                    <a:gd name="connsiteX0" fmla="*/ 321154 w 991018"/>
                    <a:gd name="connsiteY0" fmla="*/ 1164980 h 1680114"/>
                    <a:gd name="connsiteX1" fmla="*/ 0 w 991018"/>
                    <a:gd name="connsiteY1" fmla="*/ 1 h 1680114"/>
                    <a:gd name="connsiteX2" fmla="*/ 958726 w 991018"/>
                    <a:gd name="connsiteY2" fmla="*/ 1509235 h 1680114"/>
                    <a:gd name="connsiteX3" fmla="*/ 321154 w 991018"/>
                    <a:gd name="connsiteY3" fmla="*/ 1164980 h 1680114"/>
                    <a:gd name="connsiteX0" fmla="*/ 250914 w 991018"/>
                    <a:gd name="connsiteY0" fmla="*/ 934844 h 1640680"/>
                    <a:gd name="connsiteX1" fmla="*/ 0 w 991018"/>
                    <a:gd name="connsiteY1" fmla="*/ 1 h 1640680"/>
                    <a:gd name="connsiteX2" fmla="*/ 958726 w 991018"/>
                    <a:gd name="connsiteY2" fmla="*/ 1509235 h 1640680"/>
                    <a:gd name="connsiteX3" fmla="*/ 250914 w 991018"/>
                    <a:gd name="connsiteY3" fmla="*/ 934844 h 1640680"/>
                    <a:gd name="connsiteX0" fmla="*/ 250914 w 991018"/>
                    <a:gd name="connsiteY0" fmla="*/ 934844 h 1640680"/>
                    <a:gd name="connsiteX1" fmla="*/ 0 w 991018"/>
                    <a:gd name="connsiteY1" fmla="*/ 1 h 1640680"/>
                    <a:gd name="connsiteX2" fmla="*/ 958726 w 991018"/>
                    <a:gd name="connsiteY2" fmla="*/ 1509235 h 1640680"/>
                    <a:gd name="connsiteX3" fmla="*/ 250914 w 991018"/>
                    <a:gd name="connsiteY3" fmla="*/ 934844 h 1640680"/>
                    <a:gd name="connsiteX0" fmla="*/ 250914 w 966281"/>
                    <a:gd name="connsiteY0" fmla="*/ 934844 h 1673187"/>
                    <a:gd name="connsiteX1" fmla="*/ 0 w 966281"/>
                    <a:gd name="connsiteY1" fmla="*/ 1 h 1673187"/>
                    <a:gd name="connsiteX2" fmla="*/ 932921 w 966281"/>
                    <a:gd name="connsiteY2" fmla="*/ 1546587 h 1673187"/>
                    <a:gd name="connsiteX3" fmla="*/ 250914 w 966281"/>
                    <a:gd name="connsiteY3" fmla="*/ 934844 h 1673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66281" h="1673187">
                      <a:moveTo>
                        <a:pt x="250914" y="934844"/>
                      </a:moveTo>
                      <a:cubicBezTo>
                        <a:pt x="213586" y="440572"/>
                        <a:pt x="252022" y="620244"/>
                        <a:pt x="0" y="1"/>
                      </a:cubicBezTo>
                      <a:cubicBezTo>
                        <a:pt x="509461" y="185064"/>
                        <a:pt x="1115959" y="539014"/>
                        <a:pt x="932921" y="1546587"/>
                      </a:cubicBezTo>
                      <a:cubicBezTo>
                        <a:pt x="622396" y="1950422"/>
                        <a:pt x="443214" y="1290119"/>
                        <a:pt x="250914" y="934844"/>
                      </a:cubicBezTo>
                      <a:close/>
                    </a:path>
                  </a:pathLst>
                </a:custGeom>
                <a:gradFill>
                  <a:gsLst>
                    <a:gs pos="87611">
                      <a:schemeClr val="accent6">
                        <a:lumMod val="50000"/>
                      </a:schemeClr>
                    </a:gs>
                    <a:gs pos="49000">
                      <a:srgbClr val="92D050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</p:grpSp>
        </p:grpSp>
        <p:grpSp>
          <p:nvGrpSpPr>
            <p:cNvPr id="240" name="Group 239"/>
            <p:cNvGrpSpPr/>
            <p:nvPr/>
          </p:nvGrpSpPr>
          <p:grpSpPr>
            <a:xfrm rot="6016605" flipH="1">
              <a:off x="2324608" y="3548193"/>
              <a:ext cx="1428914" cy="920521"/>
              <a:chOff x="3543913" y="4578013"/>
              <a:chExt cx="1428914" cy="920521"/>
            </a:xfrm>
          </p:grpSpPr>
          <p:sp>
            <p:nvSpPr>
              <p:cNvPr id="241" name="Isosceles Triangle 3"/>
              <p:cNvSpPr/>
              <p:nvPr/>
            </p:nvSpPr>
            <p:spPr>
              <a:xfrm rot="6983752" flipH="1">
                <a:off x="4080467" y="4041459"/>
                <a:ext cx="236219" cy="1309328"/>
              </a:xfrm>
              <a:custGeom>
                <a:avLst/>
                <a:gdLst>
                  <a:gd name="connsiteX0" fmla="*/ 0 w 571317"/>
                  <a:gd name="connsiteY0" fmla="*/ 1829818 h 1829818"/>
                  <a:gd name="connsiteX1" fmla="*/ 285659 w 571317"/>
                  <a:gd name="connsiteY1" fmla="*/ 0 h 1829818"/>
                  <a:gd name="connsiteX2" fmla="*/ 571317 w 571317"/>
                  <a:gd name="connsiteY2" fmla="*/ 1829818 h 1829818"/>
                  <a:gd name="connsiteX3" fmla="*/ 0 w 571317"/>
                  <a:gd name="connsiteY3" fmla="*/ 1829818 h 1829818"/>
                  <a:gd name="connsiteX0" fmla="*/ 0 w 317237"/>
                  <a:gd name="connsiteY0" fmla="*/ 1834615 h 1834615"/>
                  <a:gd name="connsiteX1" fmla="*/ 31579 w 317237"/>
                  <a:gd name="connsiteY1" fmla="*/ 0 h 1834615"/>
                  <a:gd name="connsiteX2" fmla="*/ 317237 w 317237"/>
                  <a:gd name="connsiteY2" fmla="*/ 1829818 h 1834615"/>
                  <a:gd name="connsiteX3" fmla="*/ 0 w 317237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946391"/>
                  <a:gd name="connsiteX1" fmla="*/ 31579 w 406735"/>
                  <a:gd name="connsiteY1" fmla="*/ 0 h 1946391"/>
                  <a:gd name="connsiteX2" fmla="*/ 317237 w 406735"/>
                  <a:gd name="connsiteY2" fmla="*/ 1829818 h 1946391"/>
                  <a:gd name="connsiteX3" fmla="*/ 0 w 406735"/>
                  <a:gd name="connsiteY3" fmla="*/ 1834615 h 1946391"/>
                  <a:gd name="connsiteX0" fmla="*/ 142700 w 375156"/>
                  <a:gd name="connsiteY0" fmla="*/ 1869131 h 1956234"/>
                  <a:gd name="connsiteX1" fmla="*/ 0 w 375156"/>
                  <a:gd name="connsiteY1" fmla="*/ 0 h 1956234"/>
                  <a:gd name="connsiteX2" fmla="*/ 285658 w 375156"/>
                  <a:gd name="connsiteY2" fmla="*/ 1829818 h 1956234"/>
                  <a:gd name="connsiteX3" fmla="*/ 142700 w 375156"/>
                  <a:gd name="connsiteY3" fmla="*/ 1869131 h 1956234"/>
                  <a:gd name="connsiteX0" fmla="*/ 142700 w 352470"/>
                  <a:gd name="connsiteY0" fmla="*/ 1869131 h 1956234"/>
                  <a:gd name="connsiteX1" fmla="*/ 0 w 352470"/>
                  <a:gd name="connsiteY1" fmla="*/ 0 h 1956234"/>
                  <a:gd name="connsiteX2" fmla="*/ 285658 w 352470"/>
                  <a:gd name="connsiteY2" fmla="*/ 1829818 h 1956234"/>
                  <a:gd name="connsiteX3" fmla="*/ 142700 w 352470"/>
                  <a:gd name="connsiteY3" fmla="*/ 1869131 h 1956234"/>
                  <a:gd name="connsiteX0" fmla="*/ 102658 w 336998"/>
                  <a:gd name="connsiteY0" fmla="*/ 2024492 h 2111595"/>
                  <a:gd name="connsiteX1" fmla="*/ 0 w 336998"/>
                  <a:gd name="connsiteY1" fmla="*/ 0 h 2111595"/>
                  <a:gd name="connsiteX2" fmla="*/ 245616 w 336998"/>
                  <a:gd name="connsiteY2" fmla="*/ 1985179 h 2111595"/>
                  <a:gd name="connsiteX3" fmla="*/ 102658 w 336998"/>
                  <a:gd name="connsiteY3" fmla="*/ 2024492 h 2111595"/>
                  <a:gd name="connsiteX0" fmla="*/ 102658 w 336998"/>
                  <a:gd name="connsiteY0" fmla="*/ 2024492 h 2111595"/>
                  <a:gd name="connsiteX1" fmla="*/ 0 w 336998"/>
                  <a:gd name="connsiteY1" fmla="*/ 0 h 2111595"/>
                  <a:gd name="connsiteX2" fmla="*/ 245616 w 336998"/>
                  <a:gd name="connsiteY2" fmla="*/ 1985179 h 2111595"/>
                  <a:gd name="connsiteX3" fmla="*/ 102658 w 336998"/>
                  <a:gd name="connsiteY3" fmla="*/ 2024492 h 2111595"/>
                  <a:gd name="connsiteX0" fmla="*/ 102658 w 245616"/>
                  <a:gd name="connsiteY0" fmla="*/ 2024492 h 2111595"/>
                  <a:gd name="connsiteX1" fmla="*/ 0 w 245616"/>
                  <a:gd name="connsiteY1" fmla="*/ 0 h 2111595"/>
                  <a:gd name="connsiteX2" fmla="*/ 245616 w 245616"/>
                  <a:gd name="connsiteY2" fmla="*/ 1985179 h 2111595"/>
                  <a:gd name="connsiteX3" fmla="*/ 102658 w 245616"/>
                  <a:gd name="connsiteY3" fmla="*/ 2024492 h 2111595"/>
                  <a:gd name="connsiteX0" fmla="*/ 102658 w 380958"/>
                  <a:gd name="connsiteY0" fmla="*/ 2024492 h 2111595"/>
                  <a:gd name="connsiteX1" fmla="*/ 0 w 380958"/>
                  <a:gd name="connsiteY1" fmla="*/ 0 h 2111595"/>
                  <a:gd name="connsiteX2" fmla="*/ 245616 w 380958"/>
                  <a:gd name="connsiteY2" fmla="*/ 1985179 h 2111595"/>
                  <a:gd name="connsiteX3" fmla="*/ 102658 w 380958"/>
                  <a:gd name="connsiteY3" fmla="*/ 2024492 h 2111595"/>
                  <a:gd name="connsiteX0" fmla="*/ 102658 w 380958"/>
                  <a:gd name="connsiteY0" fmla="*/ 2024492 h 2111595"/>
                  <a:gd name="connsiteX1" fmla="*/ 0 w 380958"/>
                  <a:gd name="connsiteY1" fmla="*/ 0 h 2111595"/>
                  <a:gd name="connsiteX2" fmla="*/ 245616 w 380958"/>
                  <a:gd name="connsiteY2" fmla="*/ 1985179 h 2111595"/>
                  <a:gd name="connsiteX3" fmla="*/ 102658 w 380958"/>
                  <a:gd name="connsiteY3" fmla="*/ 2024492 h 211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58" h="2111595">
                    <a:moveTo>
                      <a:pt x="102658" y="2024492"/>
                    </a:moveTo>
                    <a:cubicBezTo>
                      <a:pt x="113184" y="1412954"/>
                      <a:pt x="587482" y="839000"/>
                      <a:pt x="0" y="0"/>
                    </a:cubicBezTo>
                    <a:cubicBezTo>
                      <a:pt x="745182" y="622967"/>
                      <a:pt x="150397" y="1375240"/>
                      <a:pt x="245616" y="1985179"/>
                    </a:cubicBezTo>
                    <a:cubicBezTo>
                      <a:pt x="94022" y="2245455"/>
                      <a:pt x="208404" y="2022893"/>
                      <a:pt x="102658" y="2024492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242" name="Group 241"/>
              <p:cNvGrpSpPr/>
              <p:nvPr/>
            </p:nvGrpSpPr>
            <p:grpSpPr>
              <a:xfrm rot="9132088">
                <a:off x="4581964" y="4951135"/>
                <a:ext cx="390863" cy="547399"/>
                <a:chOff x="7797822" y="3365070"/>
                <a:chExt cx="630357" cy="882808"/>
              </a:xfrm>
            </p:grpSpPr>
            <p:sp>
              <p:nvSpPr>
                <p:cNvPr id="243" name="Oval 214"/>
                <p:cNvSpPr/>
                <p:nvPr/>
              </p:nvSpPr>
              <p:spPr>
                <a:xfrm>
                  <a:off x="7938643" y="3365070"/>
                  <a:ext cx="361154" cy="793087"/>
                </a:xfrm>
                <a:custGeom>
                  <a:avLst/>
                  <a:gdLst>
                    <a:gd name="connsiteX0" fmla="*/ 0 w 452582"/>
                    <a:gd name="connsiteY0" fmla="*/ 371580 h 743160"/>
                    <a:gd name="connsiteX1" fmla="*/ 226291 w 452582"/>
                    <a:gd name="connsiteY1" fmla="*/ 0 h 743160"/>
                    <a:gd name="connsiteX2" fmla="*/ 452582 w 452582"/>
                    <a:gd name="connsiteY2" fmla="*/ 371580 h 743160"/>
                    <a:gd name="connsiteX3" fmla="*/ 226291 w 452582"/>
                    <a:gd name="connsiteY3" fmla="*/ 743160 h 743160"/>
                    <a:gd name="connsiteX4" fmla="*/ 0 w 452582"/>
                    <a:gd name="connsiteY4" fmla="*/ 371580 h 743160"/>
                    <a:gd name="connsiteX0" fmla="*/ 0 w 340360"/>
                    <a:gd name="connsiteY0" fmla="*/ 379900 h 743176"/>
                    <a:gd name="connsiteX1" fmla="*/ 114069 w 340360"/>
                    <a:gd name="connsiteY1" fmla="*/ 8 h 743176"/>
                    <a:gd name="connsiteX2" fmla="*/ 340360 w 340360"/>
                    <a:gd name="connsiteY2" fmla="*/ 371588 h 743176"/>
                    <a:gd name="connsiteX3" fmla="*/ 114069 w 340360"/>
                    <a:gd name="connsiteY3" fmla="*/ 743168 h 743176"/>
                    <a:gd name="connsiteX4" fmla="*/ 0 w 340360"/>
                    <a:gd name="connsiteY4" fmla="*/ 379900 h 743176"/>
                    <a:gd name="connsiteX0" fmla="*/ 0 w 290484"/>
                    <a:gd name="connsiteY0" fmla="*/ 379895 h 743165"/>
                    <a:gd name="connsiteX1" fmla="*/ 114069 w 290484"/>
                    <a:gd name="connsiteY1" fmla="*/ 3 h 743165"/>
                    <a:gd name="connsiteX2" fmla="*/ 290484 w 290484"/>
                    <a:gd name="connsiteY2" fmla="*/ 375740 h 743165"/>
                    <a:gd name="connsiteX3" fmla="*/ 114069 w 290484"/>
                    <a:gd name="connsiteY3" fmla="*/ 743163 h 743165"/>
                    <a:gd name="connsiteX4" fmla="*/ 0 w 290484"/>
                    <a:gd name="connsiteY4" fmla="*/ 379895 h 743165"/>
                    <a:gd name="connsiteX0" fmla="*/ 24 w 290508"/>
                    <a:gd name="connsiteY0" fmla="*/ 429770 h 793039"/>
                    <a:gd name="connsiteX1" fmla="*/ 105780 w 290508"/>
                    <a:gd name="connsiteY1" fmla="*/ 1 h 793039"/>
                    <a:gd name="connsiteX2" fmla="*/ 290508 w 290508"/>
                    <a:gd name="connsiteY2" fmla="*/ 425615 h 793039"/>
                    <a:gd name="connsiteX3" fmla="*/ 114093 w 290508"/>
                    <a:gd name="connsiteY3" fmla="*/ 793038 h 793039"/>
                    <a:gd name="connsiteX4" fmla="*/ 24 w 290508"/>
                    <a:gd name="connsiteY4" fmla="*/ 429770 h 793039"/>
                    <a:gd name="connsiteX0" fmla="*/ 17 w 319596"/>
                    <a:gd name="connsiteY0" fmla="*/ 433932 h 793049"/>
                    <a:gd name="connsiteX1" fmla="*/ 134868 w 319596"/>
                    <a:gd name="connsiteY1" fmla="*/ 6 h 793049"/>
                    <a:gd name="connsiteX2" fmla="*/ 319596 w 319596"/>
                    <a:gd name="connsiteY2" fmla="*/ 425620 h 793049"/>
                    <a:gd name="connsiteX3" fmla="*/ 143181 w 319596"/>
                    <a:gd name="connsiteY3" fmla="*/ 793043 h 793049"/>
                    <a:gd name="connsiteX4" fmla="*/ 17 w 319596"/>
                    <a:gd name="connsiteY4" fmla="*/ 433932 h 793049"/>
                    <a:gd name="connsiteX0" fmla="*/ 12 w 361154"/>
                    <a:gd name="connsiteY0" fmla="*/ 442264 h 793087"/>
                    <a:gd name="connsiteX1" fmla="*/ 176426 w 361154"/>
                    <a:gd name="connsiteY1" fmla="*/ 25 h 793087"/>
                    <a:gd name="connsiteX2" fmla="*/ 361154 w 361154"/>
                    <a:gd name="connsiteY2" fmla="*/ 425639 h 793087"/>
                    <a:gd name="connsiteX3" fmla="*/ 184739 w 361154"/>
                    <a:gd name="connsiteY3" fmla="*/ 793062 h 793087"/>
                    <a:gd name="connsiteX4" fmla="*/ 12 w 361154"/>
                    <a:gd name="connsiteY4" fmla="*/ 442264 h 79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1154" h="793087">
                      <a:moveTo>
                        <a:pt x="12" y="442264"/>
                      </a:moveTo>
                      <a:cubicBezTo>
                        <a:pt x="-1373" y="310091"/>
                        <a:pt x="116236" y="2796"/>
                        <a:pt x="176426" y="25"/>
                      </a:cubicBezTo>
                      <a:cubicBezTo>
                        <a:pt x="236616" y="-2746"/>
                        <a:pt x="361154" y="220421"/>
                        <a:pt x="361154" y="425639"/>
                      </a:cubicBezTo>
                      <a:cubicBezTo>
                        <a:pt x="361154" y="630857"/>
                        <a:pt x="244929" y="790291"/>
                        <a:pt x="184739" y="793062"/>
                      </a:cubicBezTo>
                      <a:cubicBezTo>
                        <a:pt x="124549" y="795833"/>
                        <a:pt x="1397" y="574437"/>
                        <a:pt x="12" y="442264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>
                        <a:lumMod val="5000"/>
                        <a:lumOff val="95000"/>
                      </a:schemeClr>
                    </a:gs>
                    <a:gs pos="49000">
                      <a:srgbClr val="B889DB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44" name="Isosceles Triangle 6"/>
                <p:cNvSpPr/>
                <p:nvPr/>
              </p:nvSpPr>
              <p:spPr>
                <a:xfrm rot="21096580">
                  <a:off x="7850569" y="3435899"/>
                  <a:ext cx="344420" cy="80856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595 w 1191263"/>
                    <a:gd name="connsiteY0" fmla="*/ 1449271 h 2101211"/>
                    <a:gd name="connsiteX1" fmla="*/ 676101 w 1191263"/>
                    <a:gd name="connsiteY1" fmla="*/ 17 h 2101211"/>
                    <a:gd name="connsiteX2" fmla="*/ 1191263 w 1191263"/>
                    <a:gd name="connsiteY2" fmla="*/ 1297587 h 2101211"/>
                    <a:gd name="connsiteX3" fmla="*/ 8595 w 1191263"/>
                    <a:gd name="connsiteY3" fmla="*/ 1449271 h 2101211"/>
                    <a:gd name="connsiteX0" fmla="*/ 7451 w 1283789"/>
                    <a:gd name="connsiteY0" fmla="*/ 1458379 h 2106920"/>
                    <a:gd name="connsiteX1" fmla="*/ 768627 w 1283789"/>
                    <a:gd name="connsiteY1" fmla="*/ 17 h 2106920"/>
                    <a:gd name="connsiteX2" fmla="*/ 1283789 w 1283789"/>
                    <a:gd name="connsiteY2" fmla="*/ 1297587 h 2106920"/>
                    <a:gd name="connsiteX3" fmla="*/ 7451 w 1283789"/>
                    <a:gd name="connsiteY3" fmla="*/ 1458379 h 2106920"/>
                    <a:gd name="connsiteX0" fmla="*/ 9903 w 1111853"/>
                    <a:gd name="connsiteY0" fmla="*/ 1449626 h 2101433"/>
                    <a:gd name="connsiteX1" fmla="*/ 596691 w 1111853"/>
                    <a:gd name="connsiteY1" fmla="*/ 17 h 2101433"/>
                    <a:gd name="connsiteX2" fmla="*/ 1111853 w 1111853"/>
                    <a:gd name="connsiteY2" fmla="*/ 1297587 h 2101433"/>
                    <a:gd name="connsiteX3" fmla="*/ 9903 w 1111853"/>
                    <a:gd name="connsiteY3" fmla="*/ 1449626 h 2101433"/>
                    <a:gd name="connsiteX0" fmla="*/ 8479 w 1199469"/>
                    <a:gd name="connsiteY0" fmla="*/ 1504810 h 2136453"/>
                    <a:gd name="connsiteX1" fmla="*/ 684307 w 1199469"/>
                    <a:gd name="connsiteY1" fmla="*/ 17 h 2136453"/>
                    <a:gd name="connsiteX2" fmla="*/ 1199469 w 1199469"/>
                    <a:gd name="connsiteY2" fmla="*/ 1297587 h 2136453"/>
                    <a:gd name="connsiteX3" fmla="*/ 8479 w 1199469"/>
                    <a:gd name="connsiteY3" fmla="*/ 1504810 h 2136453"/>
                    <a:gd name="connsiteX0" fmla="*/ 8479 w 903456"/>
                    <a:gd name="connsiteY0" fmla="*/ 1504810 h 2184509"/>
                    <a:gd name="connsiteX1" fmla="*/ 684307 w 903456"/>
                    <a:gd name="connsiteY1" fmla="*/ 17 h 2184509"/>
                    <a:gd name="connsiteX2" fmla="*/ 903457 w 903456"/>
                    <a:gd name="connsiteY2" fmla="*/ 1424898 h 2184509"/>
                    <a:gd name="connsiteX3" fmla="*/ 8479 w 903456"/>
                    <a:gd name="connsiteY3" fmla="*/ 1504810 h 2184509"/>
                    <a:gd name="connsiteX0" fmla="*/ 8479 w 903456"/>
                    <a:gd name="connsiteY0" fmla="*/ 1504810 h 2184509"/>
                    <a:gd name="connsiteX1" fmla="*/ 684307 w 903456"/>
                    <a:gd name="connsiteY1" fmla="*/ 17 h 2184509"/>
                    <a:gd name="connsiteX2" fmla="*/ 903457 w 903456"/>
                    <a:gd name="connsiteY2" fmla="*/ 1424898 h 2184509"/>
                    <a:gd name="connsiteX3" fmla="*/ 8479 w 903456"/>
                    <a:gd name="connsiteY3" fmla="*/ 1504810 h 2184509"/>
                    <a:gd name="connsiteX0" fmla="*/ 50938 w 945915"/>
                    <a:gd name="connsiteY0" fmla="*/ 1504818 h 2184517"/>
                    <a:gd name="connsiteX1" fmla="*/ 726766 w 945915"/>
                    <a:gd name="connsiteY1" fmla="*/ 25 h 2184517"/>
                    <a:gd name="connsiteX2" fmla="*/ 945916 w 945915"/>
                    <a:gd name="connsiteY2" fmla="*/ 1424906 h 2184517"/>
                    <a:gd name="connsiteX3" fmla="*/ 50938 w 945915"/>
                    <a:gd name="connsiteY3" fmla="*/ 1504818 h 2184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5915" h="2184517">
                      <a:moveTo>
                        <a:pt x="50938" y="1504818"/>
                      </a:moveTo>
                      <a:cubicBezTo>
                        <a:pt x="-195263" y="629198"/>
                        <a:pt x="519975" y="-4658"/>
                        <a:pt x="726766" y="25"/>
                      </a:cubicBezTo>
                      <a:cubicBezTo>
                        <a:pt x="795094" y="782319"/>
                        <a:pt x="858418" y="536342"/>
                        <a:pt x="945916" y="1424906"/>
                      </a:cubicBezTo>
                      <a:cubicBezTo>
                        <a:pt x="795717" y="2179773"/>
                        <a:pt x="495128" y="2632486"/>
                        <a:pt x="50938" y="150481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92D050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45" name="Isosceles Triangle 6"/>
                <p:cNvSpPr/>
                <p:nvPr/>
              </p:nvSpPr>
              <p:spPr>
                <a:xfrm rot="503420" flipH="1">
                  <a:off x="8078107" y="3420659"/>
                  <a:ext cx="348310" cy="796315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6062 w 1225203"/>
                    <a:gd name="connsiteY0" fmla="*/ 1277701 h 1986104"/>
                    <a:gd name="connsiteX1" fmla="*/ 682460 w 1225203"/>
                    <a:gd name="connsiteY1" fmla="*/ 0 h 1986104"/>
                    <a:gd name="connsiteX2" fmla="*/ 1225203 w 1225203"/>
                    <a:gd name="connsiteY2" fmla="*/ 1267520 h 1986104"/>
                    <a:gd name="connsiteX3" fmla="*/ 6062 w 1225203"/>
                    <a:gd name="connsiteY3" fmla="*/ 1277701 h 1986104"/>
                    <a:gd name="connsiteX0" fmla="*/ 7081 w 1226222"/>
                    <a:gd name="connsiteY0" fmla="*/ 1277701 h 1986104"/>
                    <a:gd name="connsiteX1" fmla="*/ 683479 w 1226222"/>
                    <a:gd name="connsiteY1" fmla="*/ 0 h 1986104"/>
                    <a:gd name="connsiteX2" fmla="*/ 1226222 w 1226222"/>
                    <a:gd name="connsiteY2" fmla="*/ 1267520 h 1986104"/>
                    <a:gd name="connsiteX3" fmla="*/ 7081 w 1226222"/>
                    <a:gd name="connsiteY3" fmla="*/ 1277701 h 1986104"/>
                    <a:gd name="connsiteX0" fmla="*/ 6084 w 1225225"/>
                    <a:gd name="connsiteY0" fmla="*/ 1237459 h 1945862"/>
                    <a:gd name="connsiteX1" fmla="*/ 803372 w 1225225"/>
                    <a:gd name="connsiteY1" fmla="*/ 0 h 1945862"/>
                    <a:gd name="connsiteX2" fmla="*/ 1225225 w 1225225"/>
                    <a:gd name="connsiteY2" fmla="*/ 1227278 h 1945862"/>
                    <a:gd name="connsiteX3" fmla="*/ 6084 w 1225225"/>
                    <a:gd name="connsiteY3" fmla="*/ 1237459 h 1945862"/>
                    <a:gd name="connsiteX0" fmla="*/ 6880 w 1226021"/>
                    <a:gd name="connsiteY0" fmla="*/ 1237459 h 1945862"/>
                    <a:gd name="connsiteX1" fmla="*/ 804168 w 1226021"/>
                    <a:gd name="connsiteY1" fmla="*/ 0 h 1945862"/>
                    <a:gd name="connsiteX2" fmla="*/ 1226021 w 1226021"/>
                    <a:gd name="connsiteY2" fmla="*/ 1227278 h 1945862"/>
                    <a:gd name="connsiteX3" fmla="*/ 6880 w 1226021"/>
                    <a:gd name="connsiteY3" fmla="*/ 1237459 h 1945862"/>
                    <a:gd name="connsiteX0" fmla="*/ 6806 w 1225947"/>
                    <a:gd name="connsiteY0" fmla="*/ 1293007 h 2001410"/>
                    <a:gd name="connsiteX1" fmla="*/ 812421 w 1225947"/>
                    <a:gd name="connsiteY1" fmla="*/ 1 h 2001410"/>
                    <a:gd name="connsiteX2" fmla="*/ 1225947 w 1225947"/>
                    <a:gd name="connsiteY2" fmla="*/ 1282826 h 2001410"/>
                    <a:gd name="connsiteX3" fmla="*/ 6806 w 1225947"/>
                    <a:gd name="connsiteY3" fmla="*/ 1293007 h 2001410"/>
                    <a:gd name="connsiteX0" fmla="*/ 6806 w 917342"/>
                    <a:gd name="connsiteY0" fmla="*/ 1293007 h 2026366"/>
                    <a:gd name="connsiteX1" fmla="*/ 812421 w 917342"/>
                    <a:gd name="connsiteY1" fmla="*/ 1 h 2026366"/>
                    <a:gd name="connsiteX2" fmla="*/ 917343 w 917342"/>
                    <a:gd name="connsiteY2" fmla="*/ 1340205 h 2026366"/>
                    <a:gd name="connsiteX3" fmla="*/ 6806 w 917342"/>
                    <a:gd name="connsiteY3" fmla="*/ 1293007 h 2026366"/>
                    <a:gd name="connsiteX0" fmla="*/ 6806 w 957385"/>
                    <a:gd name="connsiteY0" fmla="*/ 1293007 h 2097881"/>
                    <a:gd name="connsiteX1" fmla="*/ 812421 w 957385"/>
                    <a:gd name="connsiteY1" fmla="*/ 1 h 2097881"/>
                    <a:gd name="connsiteX2" fmla="*/ 917343 w 957385"/>
                    <a:gd name="connsiteY2" fmla="*/ 1340205 h 2097881"/>
                    <a:gd name="connsiteX3" fmla="*/ 6806 w 957385"/>
                    <a:gd name="connsiteY3" fmla="*/ 1293007 h 2097881"/>
                    <a:gd name="connsiteX0" fmla="*/ 6806 w 957385"/>
                    <a:gd name="connsiteY0" fmla="*/ 1293007 h 2097881"/>
                    <a:gd name="connsiteX1" fmla="*/ 812421 w 957385"/>
                    <a:gd name="connsiteY1" fmla="*/ 1 h 2097881"/>
                    <a:gd name="connsiteX2" fmla="*/ 917343 w 957385"/>
                    <a:gd name="connsiteY2" fmla="*/ 1340205 h 2097881"/>
                    <a:gd name="connsiteX3" fmla="*/ 6806 w 957385"/>
                    <a:gd name="connsiteY3" fmla="*/ 1293007 h 2097881"/>
                    <a:gd name="connsiteX0" fmla="*/ 6021 w 956600"/>
                    <a:gd name="connsiteY0" fmla="*/ 1346555 h 2151429"/>
                    <a:gd name="connsiteX1" fmla="*/ 911974 w 956600"/>
                    <a:gd name="connsiteY1" fmla="*/ 1 h 2151429"/>
                    <a:gd name="connsiteX2" fmla="*/ 916558 w 956600"/>
                    <a:gd name="connsiteY2" fmla="*/ 1393753 h 2151429"/>
                    <a:gd name="connsiteX3" fmla="*/ 6021 w 956600"/>
                    <a:gd name="connsiteY3" fmla="*/ 1346555 h 2151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6600" h="2151429">
                      <a:moveTo>
                        <a:pt x="6021" y="1346555"/>
                      </a:moveTo>
                      <a:cubicBezTo>
                        <a:pt x="-77243" y="846452"/>
                        <a:pt x="727767" y="-1403"/>
                        <a:pt x="911974" y="1"/>
                      </a:cubicBezTo>
                      <a:cubicBezTo>
                        <a:pt x="657804" y="701452"/>
                        <a:pt x="829060" y="505189"/>
                        <a:pt x="916558" y="1393753"/>
                      </a:cubicBezTo>
                      <a:cubicBezTo>
                        <a:pt x="1128665" y="2348750"/>
                        <a:pt x="450211" y="2474223"/>
                        <a:pt x="6021" y="1346555"/>
                      </a:cubicBezTo>
                      <a:close/>
                    </a:path>
                  </a:pathLst>
                </a:custGeom>
                <a:gradFill>
                  <a:gsLst>
                    <a:gs pos="6000">
                      <a:srgbClr val="B889DB"/>
                    </a:gs>
                    <a:gs pos="54000">
                      <a:schemeClr val="accent1">
                        <a:lumMod val="5000"/>
                        <a:lumOff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46" name="Isosceles Triangle 6"/>
                <p:cNvSpPr/>
                <p:nvPr/>
              </p:nvSpPr>
              <p:spPr>
                <a:xfrm rot="1462323" flipH="1">
                  <a:off x="8076343" y="3574228"/>
                  <a:ext cx="351836" cy="673650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199 w 1227340"/>
                    <a:gd name="connsiteY0" fmla="*/ 1481898 h 2190301"/>
                    <a:gd name="connsiteX1" fmla="*/ 705401 w 1227340"/>
                    <a:gd name="connsiteY1" fmla="*/ 18 h 2190301"/>
                    <a:gd name="connsiteX2" fmla="*/ 1227340 w 1227340"/>
                    <a:gd name="connsiteY2" fmla="*/ 1471717 h 2190301"/>
                    <a:gd name="connsiteX3" fmla="*/ 8199 w 1227340"/>
                    <a:gd name="connsiteY3" fmla="*/ 1481898 h 2190301"/>
                    <a:gd name="connsiteX0" fmla="*/ 6892 w 1346906"/>
                    <a:gd name="connsiteY0" fmla="*/ 1291152 h 2087391"/>
                    <a:gd name="connsiteX1" fmla="*/ 824967 w 1346906"/>
                    <a:gd name="connsiteY1" fmla="*/ 22 h 2087391"/>
                    <a:gd name="connsiteX2" fmla="*/ 1346906 w 1346906"/>
                    <a:gd name="connsiteY2" fmla="*/ 1471721 h 2087391"/>
                    <a:gd name="connsiteX3" fmla="*/ 6892 w 1346906"/>
                    <a:gd name="connsiteY3" fmla="*/ 1291152 h 2087391"/>
                    <a:gd name="connsiteX0" fmla="*/ 6892 w 1346906"/>
                    <a:gd name="connsiteY0" fmla="*/ 1291152 h 2217075"/>
                    <a:gd name="connsiteX1" fmla="*/ 824967 w 1346906"/>
                    <a:gd name="connsiteY1" fmla="*/ 22 h 2217075"/>
                    <a:gd name="connsiteX2" fmla="*/ 1346906 w 1346906"/>
                    <a:gd name="connsiteY2" fmla="*/ 1471721 h 2217075"/>
                    <a:gd name="connsiteX3" fmla="*/ 6892 w 1346906"/>
                    <a:gd name="connsiteY3" fmla="*/ 1291152 h 2217075"/>
                    <a:gd name="connsiteX0" fmla="*/ 6892 w 1346906"/>
                    <a:gd name="connsiteY0" fmla="*/ 1291152 h 2174095"/>
                    <a:gd name="connsiteX1" fmla="*/ 824967 w 1346906"/>
                    <a:gd name="connsiteY1" fmla="*/ 22 h 2174095"/>
                    <a:gd name="connsiteX2" fmla="*/ 1346906 w 1346906"/>
                    <a:gd name="connsiteY2" fmla="*/ 1471721 h 2174095"/>
                    <a:gd name="connsiteX3" fmla="*/ 751864 w 1346906"/>
                    <a:gd name="connsiteY3" fmla="*/ 2172370 h 2174095"/>
                    <a:gd name="connsiteX4" fmla="*/ 6892 w 1346906"/>
                    <a:gd name="connsiteY4" fmla="*/ 1291152 h 2174095"/>
                    <a:gd name="connsiteX0" fmla="*/ 6892 w 1346906"/>
                    <a:gd name="connsiteY0" fmla="*/ 1291152 h 2341277"/>
                    <a:gd name="connsiteX1" fmla="*/ 824967 w 1346906"/>
                    <a:gd name="connsiteY1" fmla="*/ 22 h 2341277"/>
                    <a:gd name="connsiteX2" fmla="*/ 1346906 w 1346906"/>
                    <a:gd name="connsiteY2" fmla="*/ 1471721 h 2341277"/>
                    <a:gd name="connsiteX3" fmla="*/ 744216 w 1346906"/>
                    <a:gd name="connsiteY3" fmla="*/ 2340065 h 2341277"/>
                    <a:gd name="connsiteX4" fmla="*/ 6892 w 1346906"/>
                    <a:gd name="connsiteY4" fmla="*/ 1291152 h 2341277"/>
                    <a:gd name="connsiteX0" fmla="*/ 6892 w 1346906"/>
                    <a:gd name="connsiteY0" fmla="*/ 1291152 h 2341277"/>
                    <a:gd name="connsiteX1" fmla="*/ 824967 w 1346906"/>
                    <a:gd name="connsiteY1" fmla="*/ 22 h 2341277"/>
                    <a:gd name="connsiteX2" fmla="*/ 1346906 w 1346906"/>
                    <a:gd name="connsiteY2" fmla="*/ 1471721 h 2341277"/>
                    <a:gd name="connsiteX3" fmla="*/ 744216 w 1346906"/>
                    <a:gd name="connsiteY3" fmla="*/ 2340065 h 2341277"/>
                    <a:gd name="connsiteX4" fmla="*/ 6892 w 1346906"/>
                    <a:gd name="connsiteY4" fmla="*/ 1291152 h 2341277"/>
                    <a:gd name="connsiteX0" fmla="*/ 5051 w 1345065"/>
                    <a:gd name="connsiteY0" fmla="*/ 1475936 h 2526061"/>
                    <a:gd name="connsiteX1" fmla="*/ 1099558 w 1345065"/>
                    <a:gd name="connsiteY1" fmla="*/ 16 h 2526061"/>
                    <a:gd name="connsiteX2" fmla="*/ 1345065 w 1345065"/>
                    <a:gd name="connsiteY2" fmla="*/ 1656505 h 2526061"/>
                    <a:gd name="connsiteX3" fmla="*/ 742375 w 1345065"/>
                    <a:gd name="connsiteY3" fmla="*/ 2524849 h 2526061"/>
                    <a:gd name="connsiteX4" fmla="*/ 5051 w 1345065"/>
                    <a:gd name="connsiteY4" fmla="*/ 1475936 h 2526061"/>
                    <a:gd name="connsiteX0" fmla="*/ 5050 w 1345065"/>
                    <a:gd name="connsiteY0" fmla="*/ 1475932 h 2526061"/>
                    <a:gd name="connsiteX1" fmla="*/ 1099558 w 1345065"/>
                    <a:gd name="connsiteY1" fmla="*/ 16 h 2526061"/>
                    <a:gd name="connsiteX2" fmla="*/ 1345065 w 1345065"/>
                    <a:gd name="connsiteY2" fmla="*/ 1656505 h 2526061"/>
                    <a:gd name="connsiteX3" fmla="*/ 742375 w 1345065"/>
                    <a:gd name="connsiteY3" fmla="*/ 2524849 h 2526061"/>
                    <a:gd name="connsiteX4" fmla="*/ 5050 w 1345065"/>
                    <a:gd name="connsiteY4" fmla="*/ 1475932 h 2526061"/>
                    <a:gd name="connsiteX0" fmla="*/ 1124 w 1341139"/>
                    <a:gd name="connsiteY0" fmla="*/ 1475939 h 2526068"/>
                    <a:gd name="connsiteX1" fmla="*/ 1095632 w 1341139"/>
                    <a:gd name="connsiteY1" fmla="*/ 23 h 2526068"/>
                    <a:gd name="connsiteX2" fmla="*/ 1341139 w 1341139"/>
                    <a:gd name="connsiteY2" fmla="*/ 1656512 h 2526068"/>
                    <a:gd name="connsiteX3" fmla="*/ 738449 w 1341139"/>
                    <a:gd name="connsiteY3" fmla="*/ 2524856 h 2526068"/>
                    <a:gd name="connsiteX4" fmla="*/ 1124 w 1341139"/>
                    <a:gd name="connsiteY4" fmla="*/ 1475939 h 2526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41139" h="2526068">
                      <a:moveTo>
                        <a:pt x="1124" y="1475939"/>
                      </a:moveTo>
                      <a:cubicBezTo>
                        <a:pt x="-36616" y="688132"/>
                        <a:pt x="888841" y="-4660"/>
                        <a:pt x="1095632" y="23"/>
                      </a:cubicBezTo>
                      <a:cubicBezTo>
                        <a:pt x="1168856" y="1149598"/>
                        <a:pt x="1253641" y="767948"/>
                        <a:pt x="1341139" y="1656512"/>
                      </a:cubicBezTo>
                      <a:cubicBezTo>
                        <a:pt x="1328955" y="2018570"/>
                        <a:pt x="961785" y="2554951"/>
                        <a:pt x="738449" y="2524856"/>
                      </a:cubicBezTo>
                      <a:cubicBezTo>
                        <a:pt x="515113" y="2494761"/>
                        <a:pt x="-11060" y="1837997"/>
                        <a:pt x="1124" y="147593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2D050"/>
                    </a:gs>
                    <a:gs pos="100000">
                      <a:srgbClr val="B889DB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47" name="Isosceles Triangle 6"/>
                <p:cNvSpPr/>
                <p:nvPr/>
              </p:nvSpPr>
              <p:spPr>
                <a:xfrm rot="18906817" flipH="1">
                  <a:off x="7797822" y="3623954"/>
                  <a:ext cx="379253" cy="61930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6062 w 1225203"/>
                    <a:gd name="connsiteY0" fmla="*/ 1277701 h 1986104"/>
                    <a:gd name="connsiteX1" fmla="*/ 682460 w 1225203"/>
                    <a:gd name="connsiteY1" fmla="*/ 0 h 1986104"/>
                    <a:gd name="connsiteX2" fmla="*/ 1225203 w 1225203"/>
                    <a:gd name="connsiteY2" fmla="*/ 1267520 h 1986104"/>
                    <a:gd name="connsiteX3" fmla="*/ 6062 w 1225203"/>
                    <a:gd name="connsiteY3" fmla="*/ 1277701 h 1986104"/>
                    <a:gd name="connsiteX0" fmla="*/ 7081 w 1226222"/>
                    <a:gd name="connsiteY0" fmla="*/ 1277701 h 1986104"/>
                    <a:gd name="connsiteX1" fmla="*/ 683479 w 1226222"/>
                    <a:gd name="connsiteY1" fmla="*/ 0 h 1986104"/>
                    <a:gd name="connsiteX2" fmla="*/ 1226222 w 1226222"/>
                    <a:gd name="connsiteY2" fmla="*/ 1267520 h 1986104"/>
                    <a:gd name="connsiteX3" fmla="*/ 7081 w 1226222"/>
                    <a:gd name="connsiteY3" fmla="*/ 1277701 h 1986104"/>
                    <a:gd name="connsiteX0" fmla="*/ 6084 w 1225225"/>
                    <a:gd name="connsiteY0" fmla="*/ 1237459 h 1945862"/>
                    <a:gd name="connsiteX1" fmla="*/ 803372 w 1225225"/>
                    <a:gd name="connsiteY1" fmla="*/ 0 h 1945862"/>
                    <a:gd name="connsiteX2" fmla="*/ 1225225 w 1225225"/>
                    <a:gd name="connsiteY2" fmla="*/ 1227278 h 1945862"/>
                    <a:gd name="connsiteX3" fmla="*/ 6084 w 1225225"/>
                    <a:gd name="connsiteY3" fmla="*/ 1237459 h 1945862"/>
                    <a:gd name="connsiteX0" fmla="*/ 6880 w 1226021"/>
                    <a:gd name="connsiteY0" fmla="*/ 1237459 h 1945862"/>
                    <a:gd name="connsiteX1" fmla="*/ 804168 w 1226021"/>
                    <a:gd name="connsiteY1" fmla="*/ 0 h 1945862"/>
                    <a:gd name="connsiteX2" fmla="*/ 1226021 w 1226021"/>
                    <a:gd name="connsiteY2" fmla="*/ 1227278 h 1945862"/>
                    <a:gd name="connsiteX3" fmla="*/ 6880 w 1226021"/>
                    <a:gd name="connsiteY3" fmla="*/ 1237459 h 1945862"/>
                    <a:gd name="connsiteX0" fmla="*/ 6806 w 1225947"/>
                    <a:gd name="connsiteY0" fmla="*/ 1293007 h 2001410"/>
                    <a:gd name="connsiteX1" fmla="*/ 812421 w 1225947"/>
                    <a:gd name="connsiteY1" fmla="*/ 1 h 2001410"/>
                    <a:gd name="connsiteX2" fmla="*/ 1225947 w 1225947"/>
                    <a:gd name="connsiteY2" fmla="*/ 1282826 h 2001410"/>
                    <a:gd name="connsiteX3" fmla="*/ 6806 w 1225947"/>
                    <a:gd name="connsiteY3" fmla="*/ 1293007 h 2001410"/>
                    <a:gd name="connsiteX0" fmla="*/ 10868 w 1230009"/>
                    <a:gd name="connsiteY0" fmla="*/ 1159644 h 1868047"/>
                    <a:gd name="connsiteX1" fmla="*/ 528393 w 1230009"/>
                    <a:gd name="connsiteY1" fmla="*/ 4 h 1868047"/>
                    <a:gd name="connsiteX2" fmla="*/ 1230009 w 1230009"/>
                    <a:gd name="connsiteY2" fmla="*/ 1149463 h 1868047"/>
                    <a:gd name="connsiteX3" fmla="*/ 10868 w 1230009"/>
                    <a:gd name="connsiteY3" fmla="*/ 1159644 h 1868047"/>
                    <a:gd name="connsiteX0" fmla="*/ 10868 w 1230009"/>
                    <a:gd name="connsiteY0" fmla="*/ 1159644 h 1582352"/>
                    <a:gd name="connsiteX1" fmla="*/ 528393 w 1230009"/>
                    <a:gd name="connsiteY1" fmla="*/ 4 h 1582352"/>
                    <a:gd name="connsiteX2" fmla="*/ 1230009 w 1230009"/>
                    <a:gd name="connsiteY2" fmla="*/ 1149463 h 1582352"/>
                    <a:gd name="connsiteX3" fmla="*/ 10868 w 1230009"/>
                    <a:gd name="connsiteY3" fmla="*/ 1159644 h 1582352"/>
                    <a:gd name="connsiteX0" fmla="*/ 10868 w 1055602"/>
                    <a:gd name="connsiteY0" fmla="*/ 1159644 h 1858223"/>
                    <a:gd name="connsiteX1" fmla="*/ 528393 w 1055602"/>
                    <a:gd name="connsiteY1" fmla="*/ 4 h 1858223"/>
                    <a:gd name="connsiteX2" fmla="*/ 1055601 w 1055602"/>
                    <a:gd name="connsiteY2" fmla="*/ 1540326 h 1858223"/>
                    <a:gd name="connsiteX3" fmla="*/ 10868 w 1055602"/>
                    <a:gd name="connsiteY3" fmla="*/ 1159644 h 1858223"/>
                    <a:gd name="connsiteX0" fmla="*/ 10868 w 1090871"/>
                    <a:gd name="connsiteY0" fmla="*/ 1159644 h 1858223"/>
                    <a:gd name="connsiteX1" fmla="*/ 528393 w 1090871"/>
                    <a:gd name="connsiteY1" fmla="*/ 4 h 1858223"/>
                    <a:gd name="connsiteX2" fmla="*/ 1055601 w 1090871"/>
                    <a:gd name="connsiteY2" fmla="*/ 1540326 h 1858223"/>
                    <a:gd name="connsiteX3" fmla="*/ 10868 w 1090871"/>
                    <a:gd name="connsiteY3" fmla="*/ 1159644 h 1858223"/>
                    <a:gd name="connsiteX0" fmla="*/ 22837 w 1093497"/>
                    <a:gd name="connsiteY0" fmla="*/ 991737 h 1690316"/>
                    <a:gd name="connsiteX1" fmla="*/ 281457 w 1093497"/>
                    <a:gd name="connsiteY1" fmla="*/ 2 h 1690316"/>
                    <a:gd name="connsiteX2" fmla="*/ 1067570 w 1093497"/>
                    <a:gd name="connsiteY2" fmla="*/ 1372419 h 1690316"/>
                    <a:gd name="connsiteX3" fmla="*/ 22837 w 1093497"/>
                    <a:gd name="connsiteY3" fmla="*/ 991737 h 1690316"/>
                    <a:gd name="connsiteX0" fmla="*/ 22837 w 1108572"/>
                    <a:gd name="connsiteY0" fmla="*/ 991737 h 1690316"/>
                    <a:gd name="connsiteX1" fmla="*/ 281457 w 1108572"/>
                    <a:gd name="connsiteY1" fmla="*/ 2 h 1690316"/>
                    <a:gd name="connsiteX2" fmla="*/ 1067570 w 1108572"/>
                    <a:gd name="connsiteY2" fmla="*/ 1372419 h 1690316"/>
                    <a:gd name="connsiteX3" fmla="*/ 22837 w 1108572"/>
                    <a:gd name="connsiteY3" fmla="*/ 991737 h 1690316"/>
                    <a:gd name="connsiteX0" fmla="*/ 8075 w 1093810"/>
                    <a:gd name="connsiteY0" fmla="*/ 991734 h 1690313"/>
                    <a:gd name="connsiteX1" fmla="*/ 266695 w 1093810"/>
                    <a:gd name="connsiteY1" fmla="*/ -1 h 1690313"/>
                    <a:gd name="connsiteX2" fmla="*/ 1052808 w 1093810"/>
                    <a:gd name="connsiteY2" fmla="*/ 1372416 h 1690313"/>
                    <a:gd name="connsiteX3" fmla="*/ 8075 w 1093810"/>
                    <a:gd name="connsiteY3" fmla="*/ 991734 h 1690313"/>
                    <a:gd name="connsiteX0" fmla="*/ 20256 w 827115"/>
                    <a:gd name="connsiteY0" fmla="*/ 1216365 h 1748687"/>
                    <a:gd name="connsiteX1" fmla="*/ 0 w 827115"/>
                    <a:gd name="connsiteY1" fmla="*/ -1 h 1748687"/>
                    <a:gd name="connsiteX2" fmla="*/ 786113 w 827115"/>
                    <a:gd name="connsiteY2" fmla="*/ 1372416 h 1748687"/>
                    <a:gd name="connsiteX3" fmla="*/ 20256 w 827115"/>
                    <a:gd name="connsiteY3" fmla="*/ 1216365 h 1748687"/>
                    <a:gd name="connsiteX0" fmla="*/ 20256 w 827115"/>
                    <a:gd name="connsiteY0" fmla="*/ 1216365 h 1558985"/>
                    <a:gd name="connsiteX1" fmla="*/ 0 w 827115"/>
                    <a:gd name="connsiteY1" fmla="*/ -1 h 1558985"/>
                    <a:gd name="connsiteX2" fmla="*/ 786113 w 827115"/>
                    <a:gd name="connsiteY2" fmla="*/ 1372416 h 1558985"/>
                    <a:gd name="connsiteX3" fmla="*/ 20256 w 827115"/>
                    <a:gd name="connsiteY3" fmla="*/ 1216365 h 1558985"/>
                    <a:gd name="connsiteX0" fmla="*/ 20256 w 782066"/>
                    <a:gd name="connsiteY0" fmla="*/ 1216365 h 1616097"/>
                    <a:gd name="connsiteX1" fmla="*/ 0 w 782066"/>
                    <a:gd name="connsiteY1" fmla="*/ -1 h 1616097"/>
                    <a:gd name="connsiteX2" fmla="*/ 737780 w 782066"/>
                    <a:gd name="connsiteY2" fmla="*/ 1455751 h 1616097"/>
                    <a:gd name="connsiteX3" fmla="*/ 20256 w 782066"/>
                    <a:gd name="connsiteY3" fmla="*/ 1216365 h 1616097"/>
                    <a:gd name="connsiteX0" fmla="*/ 168003 w 782066"/>
                    <a:gd name="connsiteY0" fmla="*/ 1110146 h 1590374"/>
                    <a:gd name="connsiteX1" fmla="*/ 0 w 782066"/>
                    <a:gd name="connsiteY1" fmla="*/ -1 h 1590374"/>
                    <a:gd name="connsiteX2" fmla="*/ 737780 w 782066"/>
                    <a:gd name="connsiteY2" fmla="*/ 1455751 h 1590374"/>
                    <a:gd name="connsiteX3" fmla="*/ 168003 w 782066"/>
                    <a:gd name="connsiteY3" fmla="*/ 1110146 h 1590374"/>
                    <a:gd name="connsiteX0" fmla="*/ 168003 w 782066"/>
                    <a:gd name="connsiteY0" fmla="*/ 1110146 h 1590374"/>
                    <a:gd name="connsiteX1" fmla="*/ 0 w 782066"/>
                    <a:gd name="connsiteY1" fmla="*/ -1 h 1590374"/>
                    <a:gd name="connsiteX2" fmla="*/ 737780 w 782066"/>
                    <a:gd name="connsiteY2" fmla="*/ 1455751 h 1590374"/>
                    <a:gd name="connsiteX3" fmla="*/ 168003 w 782066"/>
                    <a:gd name="connsiteY3" fmla="*/ 1110146 h 1590374"/>
                    <a:gd name="connsiteX0" fmla="*/ 168003 w 845380"/>
                    <a:gd name="connsiteY0" fmla="*/ 1110146 h 1589304"/>
                    <a:gd name="connsiteX1" fmla="*/ 0 w 845380"/>
                    <a:gd name="connsiteY1" fmla="*/ -1 h 1589304"/>
                    <a:gd name="connsiteX2" fmla="*/ 805575 w 845380"/>
                    <a:gd name="connsiteY2" fmla="*/ 1454401 h 1589304"/>
                    <a:gd name="connsiteX3" fmla="*/ 168003 w 845380"/>
                    <a:gd name="connsiteY3" fmla="*/ 1110146 h 1589304"/>
                    <a:gd name="connsiteX0" fmla="*/ 168003 w 845380"/>
                    <a:gd name="connsiteY0" fmla="*/ 1110146 h 1625280"/>
                    <a:gd name="connsiteX1" fmla="*/ 0 w 845380"/>
                    <a:gd name="connsiteY1" fmla="*/ -1 h 1625280"/>
                    <a:gd name="connsiteX2" fmla="*/ 805575 w 845380"/>
                    <a:gd name="connsiteY2" fmla="*/ 1454401 h 1625280"/>
                    <a:gd name="connsiteX3" fmla="*/ 168003 w 845380"/>
                    <a:gd name="connsiteY3" fmla="*/ 1110146 h 1625280"/>
                    <a:gd name="connsiteX0" fmla="*/ 321154 w 991018"/>
                    <a:gd name="connsiteY0" fmla="*/ 1164980 h 1680114"/>
                    <a:gd name="connsiteX1" fmla="*/ 0 w 991018"/>
                    <a:gd name="connsiteY1" fmla="*/ 1 h 1680114"/>
                    <a:gd name="connsiteX2" fmla="*/ 958726 w 991018"/>
                    <a:gd name="connsiteY2" fmla="*/ 1509235 h 1680114"/>
                    <a:gd name="connsiteX3" fmla="*/ 321154 w 991018"/>
                    <a:gd name="connsiteY3" fmla="*/ 1164980 h 1680114"/>
                    <a:gd name="connsiteX0" fmla="*/ 250914 w 991018"/>
                    <a:gd name="connsiteY0" fmla="*/ 934844 h 1640680"/>
                    <a:gd name="connsiteX1" fmla="*/ 0 w 991018"/>
                    <a:gd name="connsiteY1" fmla="*/ 1 h 1640680"/>
                    <a:gd name="connsiteX2" fmla="*/ 958726 w 991018"/>
                    <a:gd name="connsiteY2" fmla="*/ 1509235 h 1640680"/>
                    <a:gd name="connsiteX3" fmla="*/ 250914 w 991018"/>
                    <a:gd name="connsiteY3" fmla="*/ 934844 h 1640680"/>
                    <a:gd name="connsiteX0" fmla="*/ 250914 w 991018"/>
                    <a:gd name="connsiteY0" fmla="*/ 934844 h 1640680"/>
                    <a:gd name="connsiteX1" fmla="*/ 0 w 991018"/>
                    <a:gd name="connsiteY1" fmla="*/ 1 h 1640680"/>
                    <a:gd name="connsiteX2" fmla="*/ 958726 w 991018"/>
                    <a:gd name="connsiteY2" fmla="*/ 1509235 h 1640680"/>
                    <a:gd name="connsiteX3" fmla="*/ 250914 w 991018"/>
                    <a:gd name="connsiteY3" fmla="*/ 934844 h 1640680"/>
                    <a:gd name="connsiteX0" fmla="*/ 250914 w 966281"/>
                    <a:gd name="connsiteY0" fmla="*/ 934844 h 1673187"/>
                    <a:gd name="connsiteX1" fmla="*/ 0 w 966281"/>
                    <a:gd name="connsiteY1" fmla="*/ 1 h 1673187"/>
                    <a:gd name="connsiteX2" fmla="*/ 932921 w 966281"/>
                    <a:gd name="connsiteY2" fmla="*/ 1546587 h 1673187"/>
                    <a:gd name="connsiteX3" fmla="*/ 250914 w 966281"/>
                    <a:gd name="connsiteY3" fmla="*/ 934844 h 1673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66281" h="1673187">
                      <a:moveTo>
                        <a:pt x="250914" y="934844"/>
                      </a:moveTo>
                      <a:cubicBezTo>
                        <a:pt x="213586" y="440572"/>
                        <a:pt x="252022" y="620244"/>
                        <a:pt x="0" y="1"/>
                      </a:cubicBezTo>
                      <a:cubicBezTo>
                        <a:pt x="509461" y="185064"/>
                        <a:pt x="1115959" y="539014"/>
                        <a:pt x="932921" y="1546587"/>
                      </a:cubicBezTo>
                      <a:cubicBezTo>
                        <a:pt x="622396" y="1950422"/>
                        <a:pt x="443214" y="1290119"/>
                        <a:pt x="250914" y="934844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536AE5"/>
                    </a:gs>
                    <a:gs pos="49000">
                      <a:srgbClr val="B889DB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</p:grpSp>
        </p:grpSp>
        <p:grpSp>
          <p:nvGrpSpPr>
            <p:cNvPr id="248" name="Group 247"/>
            <p:cNvGrpSpPr/>
            <p:nvPr/>
          </p:nvGrpSpPr>
          <p:grpSpPr>
            <a:xfrm rot="17220008">
              <a:off x="2459613" y="3634058"/>
              <a:ext cx="390863" cy="1645623"/>
              <a:chOff x="7797822" y="3365070"/>
              <a:chExt cx="630357" cy="2653948"/>
            </a:xfrm>
          </p:grpSpPr>
          <p:sp>
            <p:nvSpPr>
              <p:cNvPr id="249" name="Isosceles Triangle 3"/>
              <p:cNvSpPr/>
              <p:nvPr/>
            </p:nvSpPr>
            <p:spPr>
              <a:xfrm rot="21473725" flipH="1">
                <a:off x="7973774" y="3934935"/>
                <a:ext cx="246011" cy="2084083"/>
              </a:xfrm>
              <a:custGeom>
                <a:avLst/>
                <a:gdLst>
                  <a:gd name="connsiteX0" fmla="*/ 0 w 571317"/>
                  <a:gd name="connsiteY0" fmla="*/ 1829818 h 1829818"/>
                  <a:gd name="connsiteX1" fmla="*/ 285659 w 571317"/>
                  <a:gd name="connsiteY1" fmla="*/ 0 h 1829818"/>
                  <a:gd name="connsiteX2" fmla="*/ 571317 w 571317"/>
                  <a:gd name="connsiteY2" fmla="*/ 1829818 h 1829818"/>
                  <a:gd name="connsiteX3" fmla="*/ 0 w 571317"/>
                  <a:gd name="connsiteY3" fmla="*/ 1829818 h 1829818"/>
                  <a:gd name="connsiteX0" fmla="*/ 0 w 317237"/>
                  <a:gd name="connsiteY0" fmla="*/ 1834615 h 1834615"/>
                  <a:gd name="connsiteX1" fmla="*/ 31579 w 317237"/>
                  <a:gd name="connsiteY1" fmla="*/ 0 h 1834615"/>
                  <a:gd name="connsiteX2" fmla="*/ 317237 w 317237"/>
                  <a:gd name="connsiteY2" fmla="*/ 1829818 h 1834615"/>
                  <a:gd name="connsiteX3" fmla="*/ 0 w 317237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946391"/>
                  <a:gd name="connsiteX1" fmla="*/ 31579 w 406735"/>
                  <a:gd name="connsiteY1" fmla="*/ 0 h 1946391"/>
                  <a:gd name="connsiteX2" fmla="*/ 317237 w 406735"/>
                  <a:gd name="connsiteY2" fmla="*/ 1829818 h 1946391"/>
                  <a:gd name="connsiteX3" fmla="*/ 0 w 406735"/>
                  <a:gd name="connsiteY3" fmla="*/ 1834615 h 1946391"/>
                  <a:gd name="connsiteX0" fmla="*/ 142700 w 375156"/>
                  <a:gd name="connsiteY0" fmla="*/ 1869131 h 1956234"/>
                  <a:gd name="connsiteX1" fmla="*/ 0 w 375156"/>
                  <a:gd name="connsiteY1" fmla="*/ 0 h 1956234"/>
                  <a:gd name="connsiteX2" fmla="*/ 285658 w 375156"/>
                  <a:gd name="connsiteY2" fmla="*/ 1829818 h 1956234"/>
                  <a:gd name="connsiteX3" fmla="*/ 142700 w 375156"/>
                  <a:gd name="connsiteY3" fmla="*/ 1869131 h 1956234"/>
                  <a:gd name="connsiteX0" fmla="*/ 142700 w 352470"/>
                  <a:gd name="connsiteY0" fmla="*/ 1869131 h 1956234"/>
                  <a:gd name="connsiteX1" fmla="*/ 0 w 352470"/>
                  <a:gd name="connsiteY1" fmla="*/ 0 h 1956234"/>
                  <a:gd name="connsiteX2" fmla="*/ 285658 w 352470"/>
                  <a:gd name="connsiteY2" fmla="*/ 1829818 h 1956234"/>
                  <a:gd name="connsiteX3" fmla="*/ 142700 w 352470"/>
                  <a:gd name="connsiteY3" fmla="*/ 1869131 h 1956234"/>
                  <a:gd name="connsiteX0" fmla="*/ 102658 w 336998"/>
                  <a:gd name="connsiteY0" fmla="*/ 2024492 h 2111595"/>
                  <a:gd name="connsiteX1" fmla="*/ 0 w 336998"/>
                  <a:gd name="connsiteY1" fmla="*/ 0 h 2111595"/>
                  <a:gd name="connsiteX2" fmla="*/ 245616 w 336998"/>
                  <a:gd name="connsiteY2" fmla="*/ 1985179 h 2111595"/>
                  <a:gd name="connsiteX3" fmla="*/ 102658 w 336998"/>
                  <a:gd name="connsiteY3" fmla="*/ 2024492 h 2111595"/>
                  <a:gd name="connsiteX0" fmla="*/ 102658 w 336998"/>
                  <a:gd name="connsiteY0" fmla="*/ 2024492 h 2111595"/>
                  <a:gd name="connsiteX1" fmla="*/ 0 w 336998"/>
                  <a:gd name="connsiteY1" fmla="*/ 0 h 2111595"/>
                  <a:gd name="connsiteX2" fmla="*/ 245616 w 336998"/>
                  <a:gd name="connsiteY2" fmla="*/ 1985179 h 2111595"/>
                  <a:gd name="connsiteX3" fmla="*/ 102658 w 336998"/>
                  <a:gd name="connsiteY3" fmla="*/ 2024492 h 2111595"/>
                  <a:gd name="connsiteX0" fmla="*/ 102658 w 245616"/>
                  <a:gd name="connsiteY0" fmla="*/ 2024492 h 2111595"/>
                  <a:gd name="connsiteX1" fmla="*/ 0 w 245616"/>
                  <a:gd name="connsiteY1" fmla="*/ 0 h 2111595"/>
                  <a:gd name="connsiteX2" fmla="*/ 245616 w 245616"/>
                  <a:gd name="connsiteY2" fmla="*/ 1985179 h 2111595"/>
                  <a:gd name="connsiteX3" fmla="*/ 102658 w 245616"/>
                  <a:gd name="connsiteY3" fmla="*/ 2024492 h 2111595"/>
                  <a:gd name="connsiteX0" fmla="*/ -1 w 254983"/>
                  <a:gd name="connsiteY0" fmla="*/ 1996980 h 2084083"/>
                  <a:gd name="connsiteX1" fmla="*/ 92454 w 254983"/>
                  <a:gd name="connsiteY1" fmla="*/ 0 h 2084083"/>
                  <a:gd name="connsiteX2" fmla="*/ 142957 w 254983"/>
                  <a:gd name="connsiteY2" fmla="*/ 1957667 h 2084083"/>
                  <a:gd name="connsiteX3" fmla="*/ -1 w 254983"/>
                  <a:gd name="connsiteY3" fmla="*/ 1996980 h 2084083"/>
                  <a:gd name="connsiteX0" fmla="*/ 103054 w 358038"/>
                  <a:gd name="connsiteY0" fmla="*/ 1996980 h 2084083"/>
                  <a:gd name="connsiteX1" fmla="*/ 195509 w 358038"/>
                  <a:gd name="connsiteY1" fmla="*/ 0 h 2084083"/>
                  <a:gd name="connsiteX2" fmla="*/ 246012 w 358038"/>
                  <a:gd name="connsiteY2" fmla="*/ 1957667 h 2084083"/>
                  <a:gd name="connsiteX3" fmla="*/ 103054 w 358038"/>
                  <a:gd name="connsiteY3" fmla="*/ 1996980 h 2084083"/>
                  <a:gd name="connsiteX0" fmla="*/ 103054 w 246013"/>
                  <a:gd name="connsiteY0" fmla="*/ 1996980 h 2084083"/>
                  <a:gd name="connsiteX1" fmla="*/ 195509 w 246013"/>
                  <a:gd name="connsiteY1" fmla="*/ 0 h 2084083"/>
                  <a:gd name="connsiteX2" fmla="*/ 246012 w 246013"/>
                  <a:gd name="connsiteY2" fmla="*/ 1957667 h 2084083"/>
                  <a:gd name="connsiteX3" fmla="*/ 103054 w 246013"/>
                  <a:gd name="connsiteY3" fmla="*/ 1996980 h 2084083"/>
                  <a:gd name="connsiteX0" fmla="*/ 103054 w 246011"/>
                  <a:gd name="connsiteY0" fmla="*/ 1996980 h 2084083"/>
                  <a:gd name="connsiteX1" fmla="*/ 195509 w 246011"/>
                  <a:gd name="connsiteY1" fmla="*/ 0 h 2084083"/>
                  <a:gd name="connsiteX2" fmla="*/ 246012 w 246011"/>
                  <a:gd name="connsiteY2" fmla="*/ 1957667 h 2084083"/>
                  <a:gd name="connsiteX3" fmla="*/ 103054 w 246011"/>
                  <a:gd name="connsiteY3" fmla="*/ 1996980 h 2084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011" h="2084083">
                    <a:moveTo>
                      <a:pt x="103054" y="1996980"/>
                    </a:moveTo>
                    <a:cubicBezTo>
                      <a:pt x="113580" y="1385442"/>
                      <a:pt x="-188587" y="975565"/>
                      <a:pt x="195509" y="0"/>
                    </a:cubicBezTo>
                    <a:cubicBezTo>
                      <a:pt x="-80168" y="950835"/>
                      <a:pt x="150793" y="1347728"/>
                      <a:pt x="246012" y="1957667"/>
                    </a:cubicBezTo>
                    <a:cubicBezTo>
                      <a:pt x="94418" y="2217943"/>
                      <a:pt x="208800" y="1995381"/>
                      <a:pt x="103054" y="199698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250" name="Group 249"/>
              <p:cNvGrpSpPr/>
              <p:nvPr/>
            </p:nvGrpSpPr>
            <p:grpSpPr>
              <a:xfrm>
                <a:off x="7797822" y="3365070"/>
                <a:ext cx="630357" cy="882808"/>
                <a:chOff x="7797822" y="3365070"/>
                <a:chExt cx="630357" cy="882808"/>
              </a:xfrm>
            </p:grpSpPr>
            <p:sp>
              <p:nvSpPr>
                <p:cNvPr id="251" name="Oval 214"/>
                <p:cNvSpPr/>
                <p:nvPr/>
              </p:nvSpPr>
              <p:spPr>
                <a:xfrm>
                  <a:off x="7938643" y="3365070"/>
                  <a:ext cx="361154" cy="793087"/>
                </a:xfrm>
                <a:custGeom>
                  <a:avLst/>
                  <a:gdLst>
                    <a:gd name="connsiteX0" fmla="*/ 0 w 452582"/>
                    <a:gd name="connsiteY0" fmla="*/ 371580 h 743160"/>
                    <a:gd name="connsiteX1" fmla="*/ 226291 w 452582"/>
                    <a:gd name="connsiteY1" fmla="*/ 0 h 743160"/>
                    <a:gd name="connsiteX2" fmla="*/ 452582 w 452582"/>
                    <a:gd name="connsiteY2" fmla="*/ 371580 h 743160"/>
                    <a:gd name="connsiteX3" fmla="*/ 226291 w 452582"/>
                    <a:gd name="connsiteY3" fmla="*/ 743160 h 743160"/>
                    <a:gd name="connsiteX4" fmla="*/ 0 w 452582"/>
                    <a:gd name="connsiteY4" fmla="*/ 371580 h 743160"/>
                    <a:gd name="connsiteX0" fmla="*/ 0 w 340360"/>
                    <a:gd name="connsiteY0" fmla="*/ 379900 h 743176"/>
                    <a:gd name="connsiteX1" fmla="*/ 114069 w 340360"/>
                    <a:gd name="connsiteY1" fmla="*/ 8 h 743176"/>
                    <a:gd name="connsiteX2" fmla="*/ 340360 w 340360"/>
                    <a:gd name="connsiteY2" fmla="*/ 371588 h 743176"/>
                    <a:gd name="connsiteX3" fmla="*/ 114069 w 340360"/>
                    <a:gd name="connsiteY3" fmla="*/ 743168 h 743176"/>
                    <a:gd name="connsiteX4" fmla="*/ 0 w 340360"/>
                    <a:gd name="connsiteY4" fmla="*/ 379900 h 743176"/>
                    <a:gd name="connsiteX0" fmla="*/ 0 w 290484"/>
                    <a:gd name="connsiteY0" fmla="*/ 379895 h 743165"/>
                    <a:gd name="connsiteX1" fmla="*/ 114069 w 290484"/>
                    <a:gd name="connsiteY1" fmla="*/ 3 h 743165"/>
                    <a:gd name="connsiteX2" fmla="*/ 290484 w 290484"/>
                    <a:gd name="connsiteY2" fmla="*/ 375740 h 743165"/>
                    <a:gd name="connsiteX3" fmla="*/ 114069 w 290484"/>
                    <a:gd name="connsiteY3" fmla="*/ 743163 h 743165"/>
                    <a:gd name="connsiteX4" fmla="*/ 0 w 290484"/>
                    <a:gd name="connsiteY4" fmla="*/ 379895 h 743165"/>
                    <a:gd name="connsiteX0" fmla="*/ 24 w 290508"/>
                    <a:gd name="connsiteY0" fmla="*/ 429770 h 793039"/>
                    <a:gd name="connsiteX1" fmla="*/ 105780 w 290508"/>
                    <a:gd name="connsiteY1" fmla="*/ 1 h 793039"/>
                    <a:gd name="connsiteX2" fmla="*/ 290508 w 290508"/>
                    <a:gd name="connsiteY2" fmla="*/ 425615 h 793039"/>
                    <a:gd name="connsiteX3" fmla="*/ 114093 w 290508"/>
                    <a:gd name="connsiteY3" fmla="*/ 793038 h 793039"/>
                    <a:gd name="connsiteX4" fmla="*/ 24 w 290508"/>
                    <a:gd name="connsiteY4" fmla="*/ 429770 h 793039"/>
                    <a:gd name="connsiteX0" fmla="*/ 17 w 319596"/>
                    <a:gd name="connsiteY0" fmla="*/ 433932 h 793049"/>
                    <a:gd name="connsiteX1" fmla="*/ 134868 w 319596"/>
                    <a:gd name="connsiteY1" fmla="*/ 6 h 793049"/>
                    <a:gd name="connsiteX2" fmla="*/ 319596 w 319596"/>
                    <a:gd name="connsiteY2" fmla="*/ 425620 h 793049"/>
                    <a:gd name="connsiteX3" fmla="*/ 143181 w 319596"/>
                    <a:gd name="connsiteY3" fmla="*/ 793043 h 793049"/>
                    <a:gd name="connsiteX4" fmla="*/ 17 w 319596"/>
                    <a:gd name="connsiteY4" fmla="*/ 433932 h 793049"/>
                    <a:gd name="connsiteX0" fmla="*/ 12 w 361154"/>
                    <a:gd name="connsiteY0" fmla="*/ 442264 h 793087"/>
                    <a:gd name="connsiteX1" fmla="*/ 176426 w 361154"/>
                    <a:gd name="connsiteY1" fmla="*/ 25 h 793087"/>
                    <a:gd name="connsiteX2" fmla="*/ 361154 w 361154"/>
                    <a:gd name="connsiteY2" fmla="*/ 425639 h 793087"/>
                    <a:gd name="connsiteX3" fmla="*/ 184739 w 361154"/>
                    <a:gd name="connsiteY3" fmla="*/ 793062 h 793087"/>
                    <a:gd name="connsiteX4" fmla="*/ 12 w 361154"/>
                    <a:gd name="connsiteY4" fmla="*/ 442264 h 79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1154" h="793087">
                      <a:moveTo>
                        <a:pt x="12" y="442264"/>
                      </a:moveTo>
                      <a:cubicBezTo>
                        <a:pt x="-1373" y="310091"/>
                        <a:pt x="116236" y="2796"/>
                        <a:pt x="176426" y="25"/>
                      </a:cubicBezTo>
                      <a:cubicBezTo>
                        <a:pt x="236616" y="-2746"/>
                        <a:pt x="361154" y="220421"/>
                        <a:pt x="361154" y="425639"/>
                      </a:cubicBezTo>
                      <a:cubicBezTo>
                        <a:pt x="361154" y="630857"/>
                        <a:pt x="244929" y="790291"/>
                        <a:pt x="184739" y="793062"/>
                      </a:cubicBezTo>
                      <a:cubicBezTo>
                        <a:pt x="124549" y="795833"/>
                        <a:pt x="1397" y="574437"/>
                        <a:pt x="12" y="442264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>
                        <a:lumMod val="5000"/>
                        <a:lumOff val="95000"/>
                      </a:schemeClr>
                    </a:gs>
                    <a:gs pos="49000">
                      <a:srgbClr val="B889DB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52" name="Isosceles Triangle 6"/>
                <p:cNvSpPr/>
                <p:nvPr/>
              </p:nvSpPr>
              <p:spPr>
                <a:xfrm rot="21096580">
                  <a:off x="7850569" y="3435899"/>
                  <a:ext cx="344420" cy="80856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595 w 1191263"/>
                    <a:gd name="connsiteY0" fmla="*/ 1449271 h 2101211"/>
                    <a:gd name="connsiteX1" fmla="*/ 676101 w 1191263"/>
                    <a:gd name="connsiteY1" fmla="*/ 17 h 2101211"/>
                    <a:gd name="connsiteX2" fmla="*/ 1191263 w 1191263"/>
                    <a:gd name="connsiteY2" fmla="*/ 1297587 h 2101211"/>
                    <a:gd name="connsiteX3" fmla="*/ 8595 w 1191263"/>
                    <a:gd name="connsiteY3" fmla="*/ 1449271 h 2101211"/>
                    <a:gd name="connsiteX0" fmla="*/ 7451 w 1283789"/>
                    <a:gd name="connsiteY0" fmla="*/ 1458379 h 2106920"/>
                    <a:gd name="connsiteX1" fmla="*/ 768627 w 1283789"/>
                    <a:gd name="connsiteY1" fmla="*/ 17 h 2106920"/>
                    <a:gd name="connsiteX2" fmla="*/ 1283789 w 1283789"/>
                    <a:gd name="connsiteY2" fmla="*/ 1297587 h 2106920"/>
                    <a:gd name="connsiteX3" fmla="*/ 7451 w 1283789"/>
                    <a:gd name="connsiteY3" fmla="*/ 1458379 h 2106920"/>
                    <a:gd name="connsiteX0" fmla="*/ 9903 w 1111853"/>
                    <a:gd name="connsiteY0" fmla="*/ 1449626 h 2101433"/>
                    <a:gd name="connsiteX1" fmla="*/ 596691 w 1111853"/>
                    <a:gd name="connsiteY1" fmla="*/ 17 h 2101433"/>
                    <a:gd name="connsiteX2" fmla="*/ 1111853 w 1111853"/>
                    <a:gd name="connsiteY2" fmla="*/ 1297587 h 2101433"/>
                    <a:gd name="connsiteX3" fmla="*/ 9903 w 1111853"/>
                    <a:gd name="connsiteY3" fmla="*/ 1449626 h 2101433"/>
                    <a:gd name="connsiteX0" fmla="*/ 8479 w 1199469"/>
                    <a:gd name="connsiteY0" fmla="*/ 1504810 h 2136453"/>
                    <a:gd name="connsiteX1" fmla="*/ 684307 w 1199469"/>
                    <a:gd name="connsiteY1" fmla="*/ 17 h 2136453"/>
                    <a:gd name="connsiteX2" fmla="*/ 1199469 w 1199469"/>
                    <a:gd name="connsiteY2" fmla="*/ 1297587 h 2136453"/>
                    <a:gd name="connsiteX3" fmla="*/ 8479 w 1199469"/>
                    <a:gd name="connsiteY3" fmla="*/ 1504810 h 2136453"/>
                    <a:gd name="connsiteX0" fmla="*/ 8479 w 903456"/>
                    <a:gd name="connsiteY0" fmla="*/ 1504810 h 2184509"/>
                    <a:gd name="connsiteX1" fmla="*/ 684307 w 903456"/>
                    <a:gd name="connsiteY1" fmla="*/ 17 h 2184509"/>
                    <a:gd name="connsiteX2" fmla="*/ 903457 w 903456"/>
                    <a:gd name="connsiteY2" fmla="*/ 1424898 h 2184509"/>
                    <a:gd name="connsiteX3" fmla="*/ 8479 w 903456"/>
                    <a:gd name="connsiteY3" fmla="*/ 1504810 h 2184509"/>
                    <a:gd name="connsiteX0" fmla="*/ 8479 w 903456"/>
                    <a:gd name="connsiteY0" fmla="*/ 1504810 h 2184509"/>
                    <a:gd name="connsiteX1" fmla="*/ 684307 w 903456"/>
                    <a:gd name="connsiteY1" fmla="*/ 17 h 2184509"/>
                    <a:gd name="connsiteX2" fmla="*/ 903457 w 903456"/>
                    <a:gd name="connsiteY2" fmla="*/ 1424898 h 2184509"/>
                    <a:gd name="connsiteX3" fmla="*/ 8479 w 903456"/>
                    <a:gd name="connsiteY3" fmla="*/ 1504810 h 2184509"/>
                    <a:gd name="connsiteX0" fmla="*/ 50938 w 945915"/>
                    <a:gd name="connsiteY0" fmla="*/ 1504818 h 2184517"/>
                    <a:gd name="connsiteX1" fmla="*/ 726766 w 945915"/>
                    <a:gd name="connsiteY1" fmla="*/ 25 h 2184517"/>
                    <a:gd name="connsiteX2" fmla="*/ 945916 w 945915"/>
                    <a:gd name="connsiteY2" fmla="*/ 1424906 h 2184517"/>
                    <a:gd name="connsiteX3" fmla="*/ 50938 w 945915"/>
                    <a:gd name="connsiteY3" fmla="*/ 1504818 h 2184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5915" h="2184517">
                      <a:moveTo>
                        <a:pt x="50938" y="1504818"/>
                      </a:moveTo>
                      <a:cubicBezTo>
                        <a:pt x="-195263" y="629198"/>
                        <a:pt x="519975" y="-4658"/>
                        <a:pt x="726766" y="25"/>
                      </a:cubicBezTo>
                      <a:cubicBezTo>
                        <a:pt x="795094" y="782319"/>
                        <a:pt x="858418" y="536342"/>
                        <a:pt x="945916" y="1424906"/>
                      </a:cubicBezTo>
                      <a:cubicBezTo>
                        <a:pt x="795717" y="2179773"/>
                        <a:pt x="495128" y="2632486"/>
                        <a:pt x="50938" y="1504818"/>
                      </a:cubicBezTo>
                      <a:close/>
                    </a:path>
                  </a:pathLst>
                </a:custGeom>
                <a:gradFill>
                  <a:gsLst>
                    <a:gs pos="42000">
                      <a:srgbClr val="92D050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9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53" name="Isosceles Triangle 6"/>
                <p:cNvSpPr/>
                <p:nvPr/>
              </p:nvSpPr>
              <p:spPr>
                <a:xfrm rot="503420" flipH="1">
                  <a:off x="8078107" y="3420659"/>
                  <a:ext cx="348310" cy="796315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6062 w 1225203"/>
                    <a:gd name="connsiteY0" fmla="*/ 1277701 h 1986104"/>
                    <a:gd name="connsiteX1" fmla="*/ 682460 w 1225203"/>
                    <a:gd name="connsiteY1" fmla="*/ 0 h 1986104"/>
                    <a:gd name="connsiteX2" fmla="*/ 1225203 w 1225203"/>
                    <a:gd name="connsiteY2" fmla="*/ 1267520 h 1986104"/>
                    <a:gd name="connsiteX3" fmla="*/ 6062 w 1225203"/>
                    <a:gd name="connsiteY3" fmla="*/ 1277701 h 1986104"/>
                    <a:gd name="connsiteX0" fmla="*/ 7081 w 1226222"/>
                    <a:gd name="connsiteY0" fmla="*/ 1277701 h 1986104"/>
                    <a:gd name="connsiteX1" fmla="*/ 683479 w 1226222"/>
                    <a:gd name="connsiteY1" fmla="*/ 0 h 1986104"/>
                    <a:gd name="connsiteX2" fmla="*/ 1226222 w 1226222"/>
                    <a:gd name="connsiteY2" fmla="*/ 1267520 h 1986104"/>
                    <a:gd name="connsiteX3" fmla="*/ 7081 w 1226222"/>
                    <a:gd name="connsiteY3" fmla="*/ 1277701 h 1986104"/>
                    <a:gd name="connsiteX0" fmla="*/ 6084 w 1225225"/>
                    <a:gd name="connsiteY0" fmla="*/ 1237459 h 1945862"/>
                    <a:gd name="connsiteX1" fmla="*/ 803372 w 1225225"/>
                    <a:gd name="connsiteY1" fmla="*/ 0 h 1945862"/>
                    <a:gd name="connsiteX2" fmla="*/ 1225225 w 1225225"/>
                    <a:gd name="connsiteY2" fmla="*/ 1227278 h 1945862"/>
                    <a:gd name="connsiteX3" fmla="*/ 6084 w 1225225"/>
                    <a:gd name="connsiteY3" fmla="*/ 1237459 h 1945862"/>
                    <a:gd name="connsiteX0" fmla="*/ 6880 w 1226021"/>
                    <a:gd name="connsiteY0" fmla="*/ 1237459 h 1945862"/>
                    <a:gd name="connsiteX1" fmla="*/ 804168 w 1226021"/>
                    <a:gd name="connsiteY1" fmla="*/ 0 h 1945862"/>
                    <a:gd name="connsiteX2" fmla="*/ 1226021 w 1226021"/>
                    <a:gd name="connsiteY2" fmla="*/ 1227278 h 1945862"/>
                    <a:gd name="connsiteX3" fmla="*/ 6880 w 1226021"/>
                    <a:gd name="connsiteY3" fmla="*/ 1237459 h 1945862"/>
                    <a:gd name="connsiteX0" fmla="*/ 6806 w 1225947"/>
                    <a:gd name="connsiteY0" fmla="*/ 1293007 h 2001410"/>
                    <a:gd name="connsiteX1" fmla="*/ 812421 w 1225947"/>
                    <a:gd name="connsiteY1" fmla="*/ 1 h 2001410"/>
                    <a:gd name="connsiteX2" fmla="*/ 1225947 w 1225947"/>
                    <a:gd name="connsiteY2" fmla="*/ 1282826 h 2001410"/>
                    <a:gd name="connsiteX3" fmla="*/ 6806 w 1225947"/>
                    <a:gd name="connsiteY3" fmla="*/ 1293007 h 2001410"/>
                    <a:gd name="connsiteX0" fmla="*/ 6806 w 917342"/>
                    <a:gd name="connsiteY0" fmla="*/ 1293007 h 2026366"/>
                    <a:gd name="connsiteX1" fmla="*/ 812421 w 917342"/>
                    <a:gd name="connsiteY1" fmla="*/ 1 h 2026366"/>
                    <a:gd name="connsiteX2" fmla="*/ 917343 w 917342"/>
                    <a:gd name="connsiteY2" fmla="*/ 1340205 h 2026366"/>
                    <a:gd name="connsiteX3" fmla="*/ 6806 w 917342"/>
                    <a:gd name="connsiteY3" fmla="*/ 1293007 h 2026366"/>
                    <a:gd name="connsiteX0" fmla="*/ 6806 w 957385"/>
                    <a:gd name="connsiteY0" fmla="*/ 1293007 h 2097881"/>
                    <a:gd name="connsiteX1" fmla="*/ 812421 w 957385"/>
                    <a:gd name="connsiteY1" fmla="*/ 1 h 2097881"/>
                    <a:gd name="connsiteX2" fmla="*/ 917343 w 957385"/>
                    <a:gd name="connsiteY2" fmla="*/ 1340205 h 2097881"/>
                    <a:gd name="connsiteX3" fmla="*/ 6806 w 957385"/>
                    <a:gd name="connsiteY3" fmla="*/ 1293007 h 2097881"/>
                    <a:gd name="connsiteX0" fmla="*/ 6806 w 957385"/>
                    <a:gd name="connsiteY0" fmla="*/ 1293007 h 2097881"/>
                    <a:gd name="connsiteX1" fmla="*/ 812421 w 957385"/>
                    <a:gd name="connsiteY1" fmla="*/ 1 h 2097881"/>
                    <a:gd name="connsiteX2" fmla="*/ 917343 w 957385"/>
                    <a:gd name="connsiteY2" fmla="*/ 1340205 h 2097881"/>
                    <a:gd name="connsiteX3" fmla="*/ 6806 w 957385"/>
                    <a:gd name="connsiteY3" fmla="*/ 1293007 h 2097881"/>
                    <a:gd name="connsiteX0" fmla="*/ 6021 w 956600"/>
                    <a:gd name="connsiteY0" fmla="*/ 1346555 h 2151429"/>
                    <a:gd name="connsiteX1" fmla="*/ 911974 w 956600"/>
                    <a:gd name="connsiteY1" fmla="*/ 1 h 2151429"/>
                    <a:gd name="connsiteX2" fmla="*/ 916558 w 956600"/>
                    <a:gd name="connsiteY2" fmla="*/ 1393753 h 2151429"/>
                    <a:gd name="connsiteX3" fmla="*/ 6021 w 956600"/>
                    <a:gd name="connsiteY3" fmla="*/ 1346555 h 2151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6600" h="2151429">
                      <a:moveTo>
                        <a:pt x="6021" y="1346555"/>
                      </a:moveTo>
                      <a:cubicBezTo>
                        <a:pt x="-77243" y="846452"/>
                        <a:pt x="727767" y="-1403"/>
                        <a:pt x="911974" y="1"/>
                      </a:cubicBezTo>
                      <a:cubicBezTo>
                        <a:pt x="657804" y="701452"/>
                        <a:pt x="829060" y="505189"/>
                        <a:pt x="916558" y="1393753"/>
                      </a:cubicBezTo>
                      <a:cubicBezTo>
                        <a:pt x="1128665" y="2348750"/>
                        <a:pt x="450211" y="2474223"/>
                        <a:pt x="6021" y="1346555"/>
                      </a:cubicBezTo>
                      <a:close/>
                    </a:path>
                  </a:pathLst>
                </a:custGeom>
                <a:gradFill>
                  <a:gsLst>
                    <a:gs pos="6000">
                      <a:srgbClr val="92D050"/>
                    </a:gs>
                    <a:gs pos="54000">
                      <a:schemeClr val="accent1">
                        <a:lumMod val="5000"/>
                        <a:lumOff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54" name="Isosceles Triangle 6"/>
                <p:cNvSpPr/>
                <p:nvPr/>
              </p:nvSpPr>
              <p:spPr>
                <a:xfrm rot="1462323" flipH="1">
                  <a:off x="8076343" y="3574228"/>
                  <a:ext cx="351836" cy="673650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5873 w 1225014"/>
                    <a:gd name="connsiteY0" fmla="*/ 1307752 h 2016155"/>
                    <a:gd name="connsiteX1" fmla="*/ 709852 w 1225014"/>
                    <a:gd name="connsiteY1" fmla="*/ 1 h 2016155"/>
                    <a:gd name="connsiteX2" fmla="*/ 1225014 w 1225014"/>
                    <a:gd name="connsiteY2" fmla="*/ 1297571 h 2016155"/>
                    <a:gd name="connsiteX3" fmla="*/ 5873 w 1225014"/>
                    <a:gd name="connsiteY3" fmla="*/ 1307752 h 2016155"/>
                    <a:gd name="connsiteX0" fmla="*/ 8111 w 1227252"/>
                    <a:gd name="connsiteY0" fmla="*/ 1307771 h 2016174"/>
                    <a:gd name="connsiteX1" fmla="*/ 712090 w 1227252"/>
                    <a:gd name="connsiteY1" fmla="*/ 20 h 2016174"/>
                    <a:gd name="connsiteX2" fmla="*/ 1227252 w 1227252"/>
                    <a:gd name="connsiteY2" fmla="*/ 1297590 h 2016174"/>
                    <a:gd name="connsiteX3" fmla="*/ 8111 w 1227252"/>
                    <a:gd name="connsiteY3" fmla="*/ 1307771 h 2016174"/>
                    <a:gd name="connsiteX0" fmla="*/ 8199 w 1227340"/>
                    <a:gd name="connsiteY0" fmla="*/ 1481898 h 2190301"/>
                    <a:gd name="connsiteX1" fmla="*/ 705401 w 1227340"/>
                    <a:gd name="connsiteY1" fmla="*/ 18 h 2190301"/>
                    <a:gd name="connsiteX2" fmla="*/ 1227340 w 1227340"/>
                    <a:gd name="connsiteY2" fmla="*/ 1471717 h 2190301"/>
                    <a:gd name="connsiteX3" fmla="*/ 8199 w 1227340"/>
                    <a:gd name="connsiteY3" fmla="*/ 1481898 h 2190301"/>
                    <a:gd name="connsiteX0" fmla="*/ 6892 w 1346906"/>
                    <a:gd name="connsiteY0" fmla="*/ 1291152 h 2087391"/>
                    <a:gd name="connsiteX1" fmla="*/ 824967 w 1346906"/>
                    <a:gd name="connsiteY1" fmla="*/ 22 h 2087391"/>
                    <a:gd name="connsiteX2" fmla="*/ 1346906 w 1346906"/>
                    <a:gd name="connsiteY2" fmla="*/ 1471721 h 2087391"/>
                    <a:gd name="connsiteX3" fmla="*/ 6892 w 1346906"/>
                    <a:gd name="connsiteY3" fmla="*/ 1291152 h 2087391"/>
                    <a:gd name="connsiteX0" fmla="*/ 6892 w 1346906"/>
                    <a:gd name="connsiteY0" fmla="*/ 1291152 h 2217075"/>
                    <a:gd name="connsiteX1" fmla="*/ 824967 w 1346906"/>
                    <a:gd name="connsiteY1" fmla="*/ 22 h 2217075"/>
                    <a:gd name="connsiteX2" fmla="*/ 1346906 w 1346906"/>
                    <a:gd name="connsiteY2" fmla="*/ 1471721 h 2217075"/>
                    <a:gd name="connsiteX3" fmla="*/ 6892 w 1346906"/>
                    <a:gd name="connsiteY3" fmla="*/ 1291152 h 2217075"/>
                    <a:gd name="connsiteX0" fmla="*/ 6892 w 1346906"/>
                    <a:gd name="connsiteY0" fmla="*/ 1291152 h 2174095"/>
                    <a:gd name="connsiteX1" fmla="*/ 824967 w 1346906"/>
                    <a:gd name="connsiteY1" fmla="*/ 22 h 2174095"/>
                    <a:gd name="connsiteX2" fmla="*/ 1346906 w 1346906"/>
                    <a:gd name="connsiteY2" fmla="*/ 1471721 h 2174095"/>
                    <a:gd name="connsiteX3" fmla="*/ 751864 w 1346906"/>
                    <a:gd name="connsiteY3" fmla="*/ 2172370 h 2174095"/>
                    <a:gd name="connsiteX4" fmla="*/ 6892 w 1346906"/>
                    <a:gd name="connsiteY4" fmla="*/ 1291152 h 2174095"/>
                    <a:gd name="connsiteX0" fmla="*/ 6892 w 1346906"/>
                    <a:gd name="connsiteY0" fmla="*/ 1291152 h 2341277"/>
                    <a:gd name="connsiteX1" fmla="*/ 824967 w 1346906"/>
                    <a:gd name="connsiteY1" fmla="*/ 22 h 2341277"/>
                    <a:gd name="connsiteX2" fmla="*/ 1346906 w 1346906"/>
                    <a:gd name="connsiteY2" fmla="*/ 1471721 h 2341277"/>
                    <a:gd name="connsiteX3" fmla="*/ 744216 w 1346906"/>
                    <a:gd name="connsiteY3" fmla="*/ 2340065 h 2341277"/>
                    <a:gd name="connsiteX4" fmla="*/ 6892 w 1346906"/>
                    <a:gd name="connsiteY4" fmla="*/ 1291152 h 2341277"/>
                    <a:gd name="connsiteX0" fmla="*/ 6892 w 1346906"/>
                    <a:gd name="connsiteY0" fmla="*/ 1291152 h 2341277"/>
                    <a:gd name="connsiteX1" fmla="*/ 824967 w 1346906"/>
                    <a:gd name="connsiteY1" fmla="*/ 22 h 2341277"/>
                    <a:gd name="connsiteX2" fmla="*/ 1346906 w 1346906"/>
                    <a:gd name="connsiteY2" fmla="*/ 1471721 h 2341277"/>
                    <a:gd name="connsiteX3" fmla="*/ 744216 w 1346906"/>
                    <a:gd name="connsiteY3" fmla="*/ 2340065 h 2341277"/>
                    <a:gd name="connsiteX4" fmla="*/ 6892 w 1346906"/>
                    <a:gd name="connsiteY4" fmla="*/ 1291152 h 2341277"/>
                    <a:gd name="connsiteX0" fmla="*/ 5051 w 1345065"/>
                    <a:gd name="connsiteY0" fmla="*/ 1475936 h 2526061"/>
                    <a:gd name="connsiteX1" fmla="*/ 1099558 w 1345065"/>
                    <a:gd name="connsiteY1" fmla="*/ 16 h 2526061"/>
                    <a:gd name="connsiteX2" fmla="*/ 1345065 w 1345065"/>
                    <a:gd name="connsiteY2" fmla="*/ 1656505 h 2526061"/>
                    <a:gd name="connsiteX3" fmla="*/ 742375 w 1345065"/>
                    <a:gd name="connsiteY3" fmla="*/ 2524849 h 2526061"/>
                    <a:gd name="connsiteX4" fmla="*/ 5051 w 1345065"/>
                    <a:gd name="connsiteY4" fmla="*/ 1475936 h 2526061"/>
                    <a:gd name="connsiteX0" fmla="*/ 5050 w 1345065"/>
                    <a:gd name="connsiteY0" fmla="*/ 1475932 h 2526061"/>
                    <a:gd name="connsiteX1" fmla="*/ 1099558 w 1345065"/>
                    <a:gd name="connsiteY1" fmla="*/ 16 h 2526061"/>
                    <a:gd name="connsiteX2" fmla="*/ 1345065 w 1345065"/>
                    <a:gd name="connsiteY2" fmla="*/ 1656505 h 2526061"/>
                    <a:gd name="connsiteX3" fmla="*/ 742375 w 1345065"/>
                    <a:gd name="connsiteY3" fmla="*/ 2524849 h 2526061"/>
                    <a:gd name="connsiteX4" fmla="*/ 5050 w 1345065"/>
                    <a:gd name="connsiteY4" fmla="*/ 1475932 h 2526061"/>
                    <a:gd name="connsiteX0" fmla="*/ 1124 w 1341139"/>
                    <a:gd name="connsiteY0" fmla="*/ 1475939 h 2526068"/>
                    <a:gd name="connsiteX1" fmla="*/ 1095632 w 1341139"/>
                    <a:gd name="connsiteY1" fmla="*/ 23 h 2526068"/>
                    <a:gd name="connsiteX2" fmla="*/ 1341139 w 1341139"/>
                    <a:gd name="connsiteY2" fmla="*/ 1656512 h 2526068"/>
                    <a:gd name="connsiteX3" fmla="*/ 738449 w 1341139"/>
                    <a:gd name="connsiteY3" fmla="*/ 2524856 h 2526068"/>
                    <a:gd name="connsiteX4" fmla="*/ 1124 w 1341139"/>
                    <a:gd name="connsiteY4" fmla="*/ 1475939 h 2526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41139" h="2526068">
                      <a:moveTo>
                        <a:pt x="1124" y="1475939"/>
                      </a:moveTo>
                      <a:cubicBezTo>
                        <a:pt x="-36616" y="688132"/>
                        <a:pt x="888841" y="-4660"/>
                        <a:pt x="1095632" y="23"/>
                      </a:cubicBezTo>
                      <a:cubicBezTo>
                        <a:pt x="1168856" y="1149598"/>
                        <a:pt x="1253641" y="767948"/>
                        <a:pt x="1341139" y="1656512"/>
                      </a:cubicBezTo>
                      <a:cubicBezTo>
                        <a:pt x="1328955" y="2018570"/>
                        <a:pt x="961785" y="2554951"/>
                        <a:pt x="738449" y="2524856"/>
                      </a:cubicBezTo>
                      <a:cubicBezTo>
                        <a:pt x="515113" y="2494761"/>
                        <a:pt x="-11060" y="1837997"/>
                        <a:pt x="1124" y="1475939"/>
                      </a:cubicBezTo>
                      <a:close/>
                    </a:path>
                  </a:pathLst>
                </a:custGeom>
                <a:gradFill>
                  <a:gsLst>
                    <a:gs pos="63000">
                      <a:srgbClr val="92D050"/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55" name="Isosceles Triangle 6"/>
                <p:cNvSpPr/>
                <p:nvPr/>
              </p:nvSpPr>
              <p:spPr>
                <a:xfrm rot="18906817" flipH="1">
                  <a:off x="7797822" y="3623954"/>
                  <a:ext cx="379253" cy="61930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  <a:gd name="connsiteX0" fmla="*/ 6062 w 1225203"/>
                    <a:gd name="connsiteY0" fmla="*/ 1277701 h 1986104"/>
                    <a:gd name="connsiteX1" fmla="*/ 682460 w 1225203"/>
                    <a:gd name="connsiteY1" fmla="*/ 0 h 1986104"/>
                    <a:gd name="connsiteX2" fmla="*/ 1225203 w 1225203"/>
                    <a:gd name="connsiteY2" fmla="*/ 1267520 h 1986104"/>
                    <a:gd name="connsiteX3" fmla="*/ 6062 w 1225203"/>
                    <a:gd name="connsiteY3" fmla="*/ 1277701 h 1986104"/>
                    <a:gd name="connsiteX0" fmla="*/ 7081 w 1226222"/>
                    <a:gd name="connsiteY0" fmla="*/ 1277701 h 1986104"/>
                    <a:gd name="connsiteX1" fmla="*/ 683479 w 1226222"/>
                    <a:gd name="connsiteY1" fmla="*/ 0 h 1986104"/>
                    <a:gd name="connsiteX2" fmla="*/ 1226222 w 1226222"/>
                    <a:gd name="connsiteY2" fmla="*/ 1267520 h 1986104"/>
                    <a:gd name="connsiteX3" fmla="*/ 7081 w 1226222"/>
                    <a:gd name="connsiteY3" fmla="*/ 1277701 h 1986104"/>
                    <a:gd name="connsiteX0" fmla="*/ 6084 w 1225225"/>
                    <a:gd name="connsiteY0" fmla="*/ 1237459 h 1945862"/>
                    <a:gd name="connsiteX1" fmla="*/ 803372 w 1225225"/>
                    <a:gd name="connsiteY1" fmla="*/ 0 h 1945862"/>
                    <a:gd name="connsiteX2" fmla="*/ 1225225 w 1225225"/>
                    <a:gd name="connsiteY2" fmla="*/ 1227278 h 1945862"/>
                    <a:gd name="connsiteX3" fmla="*/ 6084 w 1225225"/>
                    <a:gd name="connsiteY3" fmla="*/ 1237459 h 1945862"/>
                    <a:gd name="connsiteX0" fmla="*/ 6880 w 1226021"/>
                    <a:gd name="connsiteY0" fmla="*/ 1237459 h 1945862"/>
                    <a:gd name="connsiteX1" fmla="*/ 804168 w 1226021"/>
                    <a:gd name="connsiteY1" fmla="*/ 0 h 1945862"/>
                    <a:gd name="connsiteX2" fmla="*/ 1226021 w 1226021"/>
                    <a:gd name="connsiteY2" fmla="*/ 1227278 h 1945862"/>
                    <a:gd name="connsiteX3" fmla="*/ 6880 w 1226021"/>
                    <a:gd name="connsiteY3" fmla="*/ 1237459 h 1945862"/>
                    <a:gd name="connsiteX0" fmla="*/ 6806 w 1225947"/>
                    <a:gd name="connsiteY0" fmla="*/ 1293007 h 2001410"/>
                    <a:gd name="connsiteX1" fmla="*/ 812421 w 1225947"/>
                    <a:gd name="connsiteY1" fmla="*/ 1 h 2001410"/>
                    <a:gd name="connsiteX2" fmla="*/ 1225947 w 1225947"/>
                    <a:gd name="connsiteY2" fmla="*/ 1282826 h 2001410"/>
                    <a:gd name="connsiteX3" fmla="*/ 6806 w 1225947"/>
                    <a:gd name="connsiteY3" fmla="*/ 1293007 h 2001410"/>
                    <a:gd name="connsiteX0" fmla="*/ 10868 w 1230009"/>
                    <a:gd name="connsiteY0" fmla="*/ 1159644 h 1868047"/>
                    <a:gd name="connsiteX1" fmla="*/ 528393 w 1230009"/>
                    <a:gd name="connsiteY1" fmla="*/ 4 h 1868047"/>
                    <a:gd name="connsiteX2" fmla="*/ 1230009 w 1230009"/>
                    <a:gd name="connsiteY2" fmla="*/ 1149463 h 1868047"/>
                    <a:gd name="connsiteX3" fmla="*/ 10868 w 1230009"/>
                    <a:gd name="connsiteY3" fmla="*/ 1159644 h 1868047"/>
                    <a:gd name="connsiteX0" fmla="*/ 10868 w 1230009"/>
                    <a:gd name="connsiteY0" fmla="*/ 1159644 h 1582352"/>
                    <a:gd name="connsiteX1" fmla="*/ 528393 w 1230009"/>
                    <a:gd name="connsiteY1" fmla="*/ 4 h 1582352"/>
                    <a:gd name="connsiteX2" fmla="*/ 1230009 w 1230009"/>
                    <a:gd name="connsiteY2" fmla="*/ 1149463 h 1582352"/>
                    <a:gd name="connsiteX3" fmla="*/ 10868 w 1230009"/>
                    <a:gd name="connsiteY3" fmla="*/ 1159644 h 1582352"/>
                    <a:gd name="connsiteX0" fmla="*/ 10868 w 1055602"/>
                    <a:gd name="connsiteY0" fmla="*/ 1159644 h 1858223"/>
                    <a:gd name="connsiteX1" fmla="*/ 528393 w 1055602"/>
                    <a:gd name="connsiteY1" fmla="*/ 4 h 1858223"/>
                    <a:gd name="connsiteX2" fmla="*/ 1055601 w 1055602"/>
                    <a:gd name="connsiteY2" fmla="*/ 1540326 h 1858223"/>
                    <a:gd name="connsiteX3" fmla="*/ 10868 w 1055602"/>
                    <a:gd name="connsiteY3" fmla="*/ 1159644 h 1858223"/>
                    <a:gd name="connsiteX0" fmla="*/ 10868 w 1090871"/>
                    <a:gd name="connsiteY0" fmla="*/ 1159644 h 1858223"/>
                    <a:gd name="connsiteX1" fmla="*/ 528393 w 1090871"/>
                    <a:gd name="connsiteY1" fmla="*/ 4 h 1858223"/>
                    <a:gd name="connsiteX2" fmla="*/ 1055601 w 1090871"/>
                    <a:gd name="connsiteY2" fmla="*/ 1540326 h 1858223"/>
                    <a:gd name="connsiteX3" fmla="*/ 10868 w 1090871"/>
                    <a:gd name="connsiteY3" fmla="*/ 1159644 h 1858223"/>
                    <a:gd name="connsiteX0" fmla="*/ 22837 w 1093497"/>
                    <a:gd name="connsiteY0" fmla="*/ 991737 h 1690316"/>
                    <a:gd name="connsiteX1" fmla="*/ 281457 w 1093497"/>
                    <a:gd name="connsiteY1" fmla="*/ 2 h 1690316"/>
                    <a:gd name="connsiteX2" fmla="*/ 1067570 w 1093497"/>
                    <a:gd name="connsiteY2" fmla="*/ 1372419 h 1690316"/>
                    <a:gd name="connsiteX3" fmla="*/ 22837 w 1093497"/>
                    <a:gd name="connsiteY3" fmla="*/ 991737 h 1690316"/>
                    <a:gd name="connsiteX0" fmla="*/ 22837 w 1108572"/>
                    <a:gd name="connsiteY0" fmla="*/ 991737 h 1690316"/>
                    <a:gd name="connsiteX1" fmla="*/ 281457 w 1108572"/>
                    <a:gd name="connsiteY1" fmla="*/ 2 h 1690316"/>
                    <a:gd name="connsiteX2" fmla="*/ 1067570 w 1108572"/>
                    <a:gd name="connsiteY2" fmla="*/ 1372419 h 1690316"/>
                    <a:gd name="connsiteX3" fmla="*/ 22837 w 1108572"/>
                    <a:gd name="connsiteY3" fmla="*/ 991737 h 1690316"/>
                    <a:gd name="connsiteX0" fmla="*/ 8075 w 1093810"/>
                    <a:gd name="connsiteY0" fmla="*/ 991734 h 1690313"/>
                    <a:gd name="connsiteX1" fmla="*/ 266695 w 1093810"/>
                    <a:gd name="connsiteY1" fmla="*/ -1 h 1690313"/>
                    <a:gd name="connsiteX2" fmla="*/ 1052808 w 1093810"/>
                    <a:gd name="connsiteY2" fmla="*/ 1372416 h 1690313"/>
                    <a:gd name="connsiteX3" fmla="*/ 8075 w 1093810"/>
                    <a:gd name="connsiteY3" fmla="*/ 991734 h 1690313"/>
                    <a:gd name="connsiteX0" fmla="*/ 20256 w 827115"/>
                    <a:gd name="connsiteY0" fmla="*/ 1216365 h 1748687"/>
                    <a:gd name="connsiteX1" fmla="*/ 0 w 827115"/>
                    <a:gd name="connsiteY1" fmla="*/ -1 h 1748687"/>
                    <a:gd name="connsiteX2" fmla="*/ 786113 w 827115"/>
                    <a:gd name="connsiteY2" fmla="*/ 1372416 h 1748687"/>
                    <a:gd name="connsiteX3" fmla="*/ 20256 w 827115"/>
                    <a:gd name="connsiteY3" fmla="*/ 1216365 h 1748687"/>
                    <a:gd name="connsiteX0" fmla="*/ 20256 w 827115"/>
                    <a:gd name="connsiteY0" fmla="*/ 1216365 h 1558985"/>
                    <a:gd name="connsiteX1" fmla="*/ 0 w 827115"/>
                    <a:gd name="connsiteY1" fmla="*/ -1 h 1558985"/>
                    <a:gd name="connsiteX2" fmla="*/ 786113 w 827115"/>
                    <a:gd name="connsiteY2" fmla="*/ 1372416 h 1558985"/>
                    <a:gd name="connsiteX3" fmla="*/ 20256 w 827115"/>
                    <a:gd name="connsiteY3" fmla="*/ 1216365 h 1558985"/>
                    <a:gd name="connsiteX0" fmla="*/ 20256 w 782066"/>
                    <a:gd name="connsiteY0" fmla="*/ 1216365 h 1616097"/>
                    <a:gd name="connsiteX1" fmla="*/ 0 w 782066"/>
                    <a:gd name="connsiteY1" fmla="*/ -1 h 1616097"/>
                    <a:gd name="connsiteX2" fmla="*/ 737780 w 782066"/>
                    <a:gd name="connsiteY2" fmla="*/ 1455751 h 1616097"/>
                    <a:gd name="connsiteX3" fmla="*/ 20256 w 782066"/>
                    <a:gd name="connsiteY3" fmla="*/ 1216365 h 1616097"/>
                    <a:gd name="connsiteX0" fmla="*/ 168003 w 782066"/>
                    <a:gd name="connsiteY0" fmla="*/ 1110146 h 1590374"/>
                    <a:gd name="connsiteX1" fmla="*/ 0 w 782066"/>
                    <a:gd name="connsiteY1" fmla="*/ -1 h 1590374"/>
                    <a:gd name="connsiteX2" fmla="*/ 737780 w 782066"/>
                    <a:gd name="connsiteY2" fmla="*/ 1455751 h 1590374"/>
                    <a:gd name="connsiteX3" fmla="*/ 168003 w 782066"/>
                    <a:gd name="connsiteY3" fmla="*/ 1110146 h 1590374"/>
                    <a:gd name="connsiteX0" fmla="*/ 168003 w 782066"/>
                    <a:gd name="connsiteY0" fmla="*/ 1110146 h 1590374"/>
                    <a:gd name="connsiteX1" fmla="*/ 0 w 782066"/>
                    <a:gd name="connsiteY1" fmla="*/ -1 h 1590374"/>
                    <a:gd name="connsiteX2" fmla="*/ 737780 w 782066"/>
                    <a:gd name="connsiteY2" fmla="*/ 1455751 h 1590374"/>
                    <a:gd name="connsiteX3" fmla="*/ 168003 w 782066"/>
                    <a:gd name="connsiteY3" fmla="*/ 1110146 h 1590374"/>
                    <a:gd name="connsiteX0" fmla="*/ 168003 w 845380"/>
                    <a:gd name="connsiteY0" fmla="*/ 1110146 h 1589304"/>
                    <a:gd name="connsiteX1" fmla="*/ 0 w 845380"/>
                    <a:gd name="connsiteY1" fmla="*/ -1 h 1589304"/>
                    <a:gd name="connsiteX2" fmla="*/ 805575 w 845380"/>
                    <a:gd name="connsiteY2" fmla="*/ 1454401 h 1589304"/>
                    <a:gd name="connsiteX3" fmla="*/ 168003 w 845380"/>
                    <a:gd name="connsiteY3" fmla="*/ 1110146 h 1589304"/>
                    <a:gd name="connsiteX0" fmla="*/ 168003 w 845380"/>
                    <a:gd name="connsiteY0" fmla="*/ 1110146 h 1625280"/>
                    <a:gd name="connsiteX1" fmla="*/ 0 w 845380"/>
                    <a:gd name="connsiteY1" fmla="*/ -1 h 1625280"/>
                    <a:gd name="connsiteX2" fmla="*/ 805575 w 845380"/>
                    <a:gd name="connsiteY2" fmla="*/ 1454401 h 1625280"/>
                    <a:gd name="connsiteX3" fmla="*/ 168003 w 845380"/>
                    <a:gd name="connsiteY3" fmla="*/ 1110146 h 1625280"/>
                    <a:gd name="connsiteX0" fmla="*/ 321154 w 991018"/>
                    <a:gd name="connsiteY0" fmla="*/ 1164980 h 1680114"/>
                    <a:gd name="connsiteX1" fmla="*/ 0 w 991018"/>
                    <a:gd name="connsiteY1" fmla="*/ 1 h 1680114"/>
                    <a:gd name="connsiteX2" fmla="*/ 958726 w 991018"/>
                    <a:gd name="connsiteY2" fmla="*/ 1509235 h 1680114"/>
                    <a:gd name="connsiteX3" fmla="*/ 321154 w 991018"/>
                    <a:gd name="connsiteY3" fmla="*/ 1164980 h 1680114"/>
                    <a:gd name="connsiteX0" fmla="*/ 250914 w 991018"/>
                    <a:gd name="connsiteY0" fmla="*/ 934844 h 1640680"/>
                    <a:gd name="connsiteX1" fmla="*/ 0 w 991018"/>
                    <a:gd name="connsiteY1" fmla="*/ 1 h 1640680"/>
                    <a:gd name="connsiteX2" fmla="*/ 958726 w 991018"/>
                    <a:gd name="connsiteY2" fmla="*/ 1509235 h 1640680"/>
                    <a:gd name="connsiteX3" fmla="*/ 250914 w 991018"/>
                    <a:gd name="connsiteY3" fmla="*/ 934844 h 1640680"/>
                    <a:gd name="connsiteX0" fmla="*/ 250914 w 991018"/>
                    <a:gd name="connsiteY0" fmla="*/ 934844 h 1640680"/>
                    <a:gd name="connsiteX1" fmla="*/ 0 w 991018"/>
                    <a:gd name="connsiteY1" fmla="*/ 1 h 1640680"/>
                    <a:gd name="connsiteX2" fmla="*/ 958726 w 991018"/>
                    <a:gd name="connsiteY2" fmla="*/ 1509235 h 1640680"/>
                    <a:gd name="connsiteX3" fmla="*/ 250914 w 991018"/>
                    <a:gd name="connsiteY3" fmla="*/ 934844 h 1640680"/>
                    <a:gd name="connsiteX0" fmla="*/ 250914 w 966281"/>
                    <a:gd name="connsiteY0" fmla="*/ 934844 h 1673187"/>
                    <a:gd name="connsiteX1" fmla="*/ 0 w 966281"/>
                    <a:gd name="connsiteY1" fmla="*/ 1 h 1673187"/>
                    <a:gd name="connsiteX2" fmla="*/ 932921 w 966281"/>
                    <a:gd name="connsiteY2" fmla="*/ 1546587 h 1673187"/>
                    <a:gd name="connsiteX3" fmla="*/ 250914 w 966281"/>
                    <a:gd name="connsiteY3" fmla="*/ 934844 h 1673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66281" h="1673187">
                      <a:moveTo>
                        <a:pt x="250914" y="934844"/>
                      </a:moveTo>
                      <a:cubicBezTo>
                        <a:pt x="213586" y="440572"/>
                        <a:pt x="252022" y="620244"/>
                        <a:pt x="0" y="1"/>
                      </a:cubicBezTo>
                      <a:cubicBezTo>
                        <a:pt x="509461" y="185064"/>
                        <a:pt x="1115959" y="539014"/>
                        <a:pt x="932921" y="1546587"/>
                      </a:cubicBezTo>
                      <a:cubicBezTo>
                        <a:pt x="622396" y="1950422"/>
                        <a:pt x="443214" y="1290119"/>
                        <a:pt x="250914" y="934844"/>
                      </a:cubicBezTo>
                      <a:close/>
                    </a:path>
                  </a:pathLst>
                </a:custGeom>
                <a:gradFill>
                  <a:gsLst>
                    <a:gs pos="87611">
                      <a:schemeClr val="accent6">
                        <a:lumMod val="50000"/>
                      </a:schemeClr>
                    </a:gs>
                    <a:gs pos="49000">
                      <a:srgbClr val="92D050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</p:grpSp>
        </p:grpSp>
        <p:grpSp>
          <p:nvGrpSpPr>
            <p:cNvPr id="6" name="Group 5"/>
            <p:cNvGrpSpPr/>
            <p:nvPr/>
          </p:nvGrpSpPr>
          <p:grpSpPr>
            <a:xfrm rot="20263208">
              <a:off x="3050538" y="3556055"/>
              <a:ext cx="1280221" cy="1645218"/>
              <a:chOff x="4435611" y="3009251"/>
              <a:chExt cx="2517547" cy="3235311"/>
            </a:xfrm>
          </p:grpSpPr>
          <p:sp>
            <p:nvSpPr>
              <p:cNvPr id="107" name="Isosceles Triangle 3"/>
              <p:cNvSpPr/>
              <p:nvPr/>
            </p:nvSpPr>
            <p:spPr>
              <a:xfrm rot="1210517" flipH="1">
                <a:off x="4896699" y="4288328"/>
                <a:ext cx="352470" cy="1956234"/>
              </a:xfrm>
              <a:custGeom>
                <a:avLst/>
                <a:gdLst>
                  <a:gd name="connsiteX0" fmla="*/ 0 w 571317"/>
                  <a:gd name="connsiteY0" fmla="*/ 1829818 h 1829818"/>
                  <a:gd name="connsiteX1" fmla="*/ 285659 w 571317"/>
                  <a:gd name="connsiteY1" fmla="*/ 0 h 1829818"/>
                  <a:gd name="connsiteX2" fmla="*/ 571317 w 571317"/>
                  <a:gd name="connsiteY2" fmla="*/ 1829818 h 1829818"/>
                  <a:gd name="connsiteX3" fmla="*/ 0 w 571317"/>
                  <a:gd name="connsiteY3" fmla="*/ 1829818 h 1829818"/>
                  <a:gd name="connsiteX0" fmla="*/ 0 w 317237"/>
                  <a:gd name="connsiteY0" fmla="*/ 1834615 h 1834615"/>
                  <a:gd name="connsiteX1" fmla="*/ 31579 w 317237"/>
                  <a:gd name="connsiteY1" fmla="*/ 0 h 1834615"/>
                  <a:gd name="connsiteX2" fmla="*/ 317237 w 317237"/>
                  <a:gd name="connsiteY2" fmla="*/ 1829818 h 1834615"/>
                  <a:gd name="connsiteX3" fmla="*/ 0 w 317237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946391"/>
                  <a:gd name="connsiteX1" fmla="*/ 31579 w 406735"/>
                  <a:gd name="connsiteY1" fmla="*/ 0 h 1946391"/>
                  <a:gd name="connsiteX2" fmla="*/ 317237 w 406735"/>
                  <a:gd name="connsiteY2" fmla="*/ 1829818 h 1946391"/>
                  <a:gd name="connsiteX3" fmla="*/ 0 w 406735"/>
                  <a:gd name="connsiteY3" fmla="*/ 1834615 h 1946391"/>
                  <a:gd name="connsiteX0" fmla="*/ 142700 w 375156"/>
                  <a:gd name="connsiteY0" fmla="*/ 1869131 h 1956234"/>
                  <a:gd name="connsiteX1" fmla="*/ 0 w 375156"/>
                  <a:gd name="connsiteY1" fmla="*/ 0 h 1956234"/>
                  <a:gd name="connsiteX2" fmla="*/ 285658 w 375156"/>
                  <a:gd name="connsiteY2" fmla="*/ 1829818 h 1956234"/>
                  <a:gd name="connsiteX3" fmla="*/ 142700 w 375156"/>
                  <a:gd name="connsiteY3" fmla="*/ 1869131 h 1956234"/>
                  <a:gd name="connsiteX0" fmla="*/ 142700 w 352470"/>
                  <a:gd name="connsiteY0" fmla="*/ 1869131 h 1956234"/>
                  <a:gd name="connsiteX1" fmla="*/ 0 w 352470"/>
                  <a:gd name="connsiteY1" fmla="*/ 0 h 1956234"/>
                  <a:gd name="connsiteX2" fmla="*/ 285658 w 352470"/>
                  <a:gd name="connsiteY2" fmla="*/ 1829818 h 1956234"/>
                  <a:gd name="connsiteX3" fmla="*/ 142700 w 352470"/>
                  <a:gd name="connsiteY3" fmla="*/ 1869131 h 195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2470" h="1956234">
                    <a:moveTo>
                      <a:pt x="142700" y="1869131"/>
                    </a:moveTo>
                    <a:cubicBezTo>
                      <a:pt x="153226" y="1257593"/>
                      <a:pt x="518684" y="697749"/>
                      <a:pt x="0" y="0"/>
                    </a:cubicBezTo>
                    <a:cubicBezTo>
                      <a:pt x="643020" y="565219"/>
                      <a:pt x="190439" y="1219879"/>
                      <a:pt x="285658" y="1829818"/>
                    </a:cubicBezTo>
                    <a:cubicBezTo>
                      <a:pt x="134064" y="2090094"/>
                      <a:pt x="248446" y="1867532"/>
                      <a:pt x="142700" y="1869131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4435611" y="3009251"/>
                <a:ext cx="2517547" cy="2253981"/>
                <a:chOff x="5921963" y="1877159"/>
                <a:chExt cx="3682106" cy="3296620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5921963" y="1877159"/>
                  <a:ext cx="3682106" cy="3296620"/>
                  <a:chOff x="731394" y="1090308"/>
                  <a:chExt cx="3682106" cy="3296620"/>
                </a:xfrm>
              </p:grpSpPr>
              <p:sp>
                <p:nvSpPr>
                  <p:cNvPr id="14" name="Isosceles Triangle 6"/>
                  <p:cNvSpPr/>
                  <p:nvPr/>
                </p:nvSpPr>
                <p:spPr>
                  <a:xfrm rot="18619897">
                    <a:off x="2676918" y="2638410"/>
                    <a:ext cx="1228991" cy="2244172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28991" h="2063311">
                        <a:moveTo>
                          <a:pt x="9850" y="1354908"/>
                        </a:moveTo>
                        <a:cubicBezTo>
                          <a:pt x="-73414" y="854805"/>
                          <a:pt x="396520" y="522609"/>
                          <a:pt x="467050" y="0"/>
                        </a:cubicBezTo>
                        <a:cubicBezTo>
                          <a:pt x="594605" y="541170"/>
                          <a:pt x="1141493" y="456163"/>
                          <a:pt x="1228991" y="1344727"/>
                        </a:cubicBezTo>
                        <a:cubicBezTo>
                          <a:pt x="1078792" y="2099594"/>
                          <a:pt x="454040" y="2482576"/>
                          <a:pt x="9850" y="135490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5" name="Isosceles Triangle 6"/>
                  <p:cNvSpPr/>
                  <p:nvPr/>
                </p:nvSpPr>
                <p:spPr>
                  <a:xfrm rot="2531749">
                    <a:off x="1277124" y="3017012"/>
                    <a:ext cx="1337674" cy="1369916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1197068"/>
                      <a:gd name="connsiteY0" fmla="*/ 1354908 h 1913125"/>
                      <a:gd name="connsiteX1" fmla="*/ 467050 w 1197068"/>
                      <a:gd name="connsiteY1" fmla="*/ 0 h 1913125"/>
                      <a:gd name="connsiteX2" fmla="*/ 1197068 w 1197068"/>
                      <a:gd name="connsiteY2" fmla="*/ 920025 h 1913125"/>
                      <a:gd name="connsiteX3" fmla="*/ 9850 w 1197068"/>
                      <a:gd name="connsiteY3" fmla="*/ 1354908 h 1913125"/>
                      <a:gd name="connsiteX0" fmla="*/ 7971 w 1320090"/>
                      <a:gd name="connsiteY0" fmla="*/ 1375185 h 1927556"/>
                      <a:gd name="connsiteX1" fmla="*/ 590072 w 1320090"/>
                      <a:gd name="connsiteY1" fmla="*/ 0 h 1927556"/>
                      <a:gd name="connsiteX2" fmla="*/ 1320090 w 1320090"/>
                      <a:gd name="connsiteY2" fmla="*/ 920025 h 1927556"/>
                      <a:gd name="connsiteX3" fmla="*/ 7971 w 1320090"/>
                      <a:gd name="connsiteY3" fmla="*/ 1375185 h 1927556"/>
                      <a:gd name="connsiteX0" fmla="*/ 7971 w 1320090"/>
                      <a:gd name="connsiteY0" fmla="*/ 1375185 h 2057755"/>
                      <a:gd name="connsiteX1" fmla="*/ 590072 w 1320090"/>
                      <a:gd name="connsiteY1" fmla="*/ 0 h 2057755"/>
                      <a:gd name="connsiteX2" fmla="*/ 1320090 w 1320090"/>
                      <a:gd name="connsiteY2" fmla="*/ 920025 h 2057755"/>
                      <a:gd name="connsiteX3" fmla="*/ 7971 w 1320090"/>
                      <a:gd name="connsiteY3" fmla="*/ 1375185 h 2057755"/>
                      <a:gd name="connsiteX0" fmla="*/ 25555 w 1337674"/>
                      <a:gd name="connsiteY0" fmla="*/ 1375185 h 2057757"/>
                      <a:gd name="connsiteX1" fmla="*/ 607656 w 1337674"/>
                      <a:gd name="connsiteY1" fmla="*/ 0 h 2057757"/>
                      <a:gd name="connsiteX2" fmla="*/ 1337674 w 1337674"/>
                      <a:gd name="connsiteY2" fmla="*/ 920025 h 2057757"/>
                      <a:gd name="connsiteX3" fmla="*/ 25555 w 1337674"/>
                      <a:gd name="connsiteY3" fmla="*/ 1375185 h 20577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7674" h="2057757">
                        <a:moveTo>
                          <a:pt x="25555" y="1375185"/>
                        </a:moveTo>
                        <a:cubicBezTo>
                          <a:pt x="-138358" y="741460"/>
                          <a:pt x="537126" y="522609"/>
                          <a:pt x="607656" y="0"/>
                        </a:cubicBezTo>
                        <a:cubicBezTo>
                          <a:pt x="735211" y="541171"/>
                          <a:pt x="1250176" y="31461"/>
                          <a:pt x="1337674" y="920025"/>
                        </a:cubicBezTo>
                        <a:cubicBezTo>
                          <a:pt x="1187475" y="1674892"/>
                          <a:pt x="721729" y="2796411"/>
                          <a:pt x="25555" y="137518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6" name="Isosceles Triangle 6"/>
                  <p:cNvSpPr/>
                  <p:nvPr/>
                </p:nvSpPr>
                <p:spPr>
                  <a:xfrm rot="15667023">
                    <a:off x="2914798" y="1610008"/>
                    <a:ext cx="849364" cy="2118263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40595 w 849364"/>
                      <a:gd name="connsiteY0" fmla="*/ 1241424 h 2000391"/>
                      <a:gd name="connsiteX1" fmla="*/ 87423 w 849364"/>
                      <a:gd name="connsiteY1" fmla="*/ 0 h 2000391"/>
                      <a:gd name="connsiteX2" fmla="*/ 849364 w 849364"/>
                      <a:gd name="connsiteY2" fmla="*/ 1344727 h 2000391"/>
                      <a:gd name="connsiteX3" fmla="*/ 40595 w 849364"/>
                      <a:gd name="connsiteY3" fmla="*/ 1241424 h 2000391"/>
                      <a:gd name="connsiteX0" fmla="*/ 40595 w 849364"/>
                      <a:gd name="connsiteY0" fmla="*/ 1241424 h 2118263"/>
                      <a:gd name="connsiteX1" fmla="*/ 87423 w 849364"/>
                      <a:gd name="connsiteY1" fmla="*/ 0 h 2118263"/>
                      <a:gd name="connsiteX2" fmla="*/ 849364 w 849364"/>
                      <a:gd name="connsiteY2" fmla="*/ 1344727 h 2118263"/>
                      <a:gd name="connsiteX3" fmla="*/ 40595 w 849364"/>
                      <a:gd name="connsiteY3" fmla="*/ 1241424 h 21182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9364" h="2118263">
                        <a:moveTo>
                          <a:pt x="40595" y="1241424"/>
                        </a:moveTo>
                        <a:cubicBezTo>
                          <a:pt x="-42669" y="741321"/>
                          <a:pt x="16893" y="522609"/>
                          <a:pt x="87423" y="0"/>
                        </a:cubicBezTo>
                        <a:cubicBezTo>
                          <a:pt x="214978" y="541170"/>
                          <a:pt x="761866" y="456163"/>
                          <a:pt x="849364" y="1344727"/>
                        </a:cubicBezTo>
                        <a:cubicBezTo>
                          <a:pt x="699165" y="2099594"/>
                          <a:pt x="-84724" y="2663371"/>
                          <a:pt x="40595" y="1241424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7" name="Isosceles Triangle 6"/>
                  <p:cNvSpPr/>
                  <p:nvPr/>
                </p:nvSpPr>
                <p:spPr>
                  <a:xfrm rot="11387046">
                    <a:off x="1772590" y="1090308"/>
                    <a:ext cx="1228991" cy="2063311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28991" h="2063311">
                        <a:moveTo>
                          <a:pt x="9850" y="1354908"/>
                        </a:moveTo>
                        <a:cubicBezTo>
                          <a:pt x="-73414" y="854805"/>
                          <a:pt x="396520" y="522609"/>
                          <a:pt x="467050" y="0"/>
                        </a:cubicBezTo>
                        <a:cubicBezTo>
                          <a:pt x="594605" y="541170"/>
                          <a:pt x="1141493" y="456163"/>
                          <a:pt x="1228991" y="1344727"/>
                        </a:cubicBezTo>
                        <a:cubicBezTo>
                          <a:pt x="1078792" y="2099594"/>
                          <a:pt x="454040" y="2482576"/>
                          <a:pt x="9850" y="1354908"/>
                        </a:cubicBezTo>
                        <a:close/>
                      </a:path>
                    </a:pathLst>
                  </a:custGeom>
                  <a:gradFill>
                    <a:gsLst>
                      <a:gs pos="42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8" name="Isosceles Triangle 6"/>
                  <p:cNvSpPr/>
                  <p:nvPr/>
                </p:nvSpPr>
                <p:spPr>
                  <a:xfrm rot="7470596">
                    <a:off x="1205188" y="1701066"/>
                    <a:ext cx="915499" cy="1863087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865238"/>
                      <a:gd name="connsiteY0" fmla="*/ 1354908 h 2167221"/>
                      <a:gd name="connsiteX1" fmla="*/ 467050 w 865238"/>
                      <a:gd name="connsiteY1" fmla="*/ 0 h 2167221"/>
                      <a:gd name="connsiteX2" fmla="*/ 865238 w 865238"/>
                      <a:gd name="connsiteY2" fmla="*/ 1567362 h 2167221"/>
                      <a:gd name="connsiteX3" fmla="*/ 9850 w 865238"/>
                      <a:gd name="connsiteY3" fmla="*/ 1354908 h 2167221"/>
                      <a:gd name="connsiteX0" fmla="*/ 10392 w 838156"/>
                      <a:gd name="connsiteY0" fmla="*/ 1647579 h 2327157"/>
                      <a:gd name="connsiteX1" fmla="*/ 439968 w 838156"/>
                      <a:gd name="connsiteY1" fmla="*/ 0 h 2327157"/>
                      <a:gd name="connsiteX2" fmla="*/ 838156 w 838156"/>
                      <a:gd name="connsiteY2" fmla="*/ 1567362 h 2327157"/>
                      <a:gd name="connsiteX3" fmla="*/ 10392 w 838156"/>
                      <a:gd name="connsiteY3" fmla="*/ 1647579 h 2327157"/>
                      <a:gd name="connsiteX0" fmla="*/ 10392 w 838156"/>
                      <a:gd name="connsiteY0" fmla="*/ 1647579 h 2129648"/>
                      <a:gd name="connsiteX1" fmla="*/ 439968 w 838156"/>
                      <a:gd name="connsiteY1" fmla="*/ 0 h 2129648"/>
                      <a:gd name="connsiteX2" fmla="*/ 838156 w 838156"/>
                      <a:gd name="connsiteY2" fmla="*/ 1567362 h 2129648"/>
                      <a:gd name="connsiteX3" fmla="*/ 10392 w 838156"/>
                      <a:gd name="connsiteY3" fmla="*/ 1647579 h 2129648"/>
                      <a:gd name="connsiteX0" fmla="*/ 12391 w 840155"/>
                      <a:gd name="connsiteY0" fmla="*/ 1412543 h 1894612"/>
                      <a:gd name="connsiteX1" fmla="*/ 360672 w 840155"/>
                      <a:gd name="connsiteY1" fmla="*/ 0 h 1894612"/>
                      <a:gd name="connsiteX2" fmla="*/ 840155 w 840155"/>
                      <a:gd name="connsiteY2" fmla="*/ 1332326 h 1894612"/>
                      <a:gd name="connsiteX3" fmla="*/ 12391 w 840155"/>
                      <a:gd name="connsiteY3" fmla="*/ 1412543 h 1894612"/>
                      <a:gd name="connsiteX0" fmla="*/ 12391 w 840155"/>
                      <a:gd name="connsiteY0" fmla="*/ 1412543 h 1894612"/>
                      <a:gd name="connsiteX1" fmla="*/ 360672 w 840155"/>
                      <a:gd name="connsiteY1" fmla="*/ 0 h 1894612"/>
                      <a:gd name="connsiteX2" fmla="*/ 840155 w 840155"/>
                      <a:gd name="connsiteY2" fmla="*/ 1332326 h 1894612"/>
                      <a:gd name="connsiteX3" fmla="*/ 12391 w 840155"/>
                      <a:gd name="connsiteY3" fmla="*/ 1412543 h 1894612"/>
                      <a:gd name="connsiteX0" fmla="*/ 12391 w 872151"/>
                      <a:gd name="connsiteY0" fmla="*/ 1412543 h 1810596"/>
                      <a:gd name="connsiteX1" fmla="*/ 360672 w 872151"/>
                      <a:gd name="connsiteY1" fmla="*/ 0 h 1810596"/>
                      <a:gd name="connsiteX2" fmla="*/ 872151 w 872151"/>
                      <a:gd name="connsiteY2" fmla="*/ 1140128 h 1810596"/>
                      <a:gd name="connsiteX3" fmla="*/ 12391 w 872151"/>
                      <a:gd name="connsiteY3" fmla="*/ 1412543 h 1810596"/>
                      <a:gd name="connsiteX0" fmla="*/ 12391 w 872701"/>
                      <a:gd name="connsiteY0" fmla="*/ 1412543 h 2049864"/>
                      <a:gd name="connsiteX1" fmla="*/ 360672 w 872701"/>
                      <a:gd name="connsiteY1" fmla="*/ 0 h 2049864"/>
                      <a:gd name="connsiteX2" fmla="*/ 872151 w 872701"/>
                      <a:gd name="connsiteY2" fmla="*/ 1140128 h 2049864"/>
                      <a:gd name="connsiteX3" fmla="*/ 431129 w 872701"/>
                      <a:gd name="connsiteY3" fmla="*/ 2046128 h 2049864"/>
                      <a:gd name="connsiteX4" fmla="*/ 12391 w 872701"/>
                      <a:gd name="connsiteY4" fmla="*/ 1412543 h 2049864"/>
                      <a:gd name="connsiteX0" fmla="*/ 10595 w 942508"/>
                      <a:gd name="connsiteY0" fmla="*/ 1509371 h 2050977"/>
                      <a:gd name="connsiteX1" fmla="*/ 430479 w 942508"/>
                      <a:gd name="connsiteY1" fmla="*/ 0 h 2050977"/>
                      <a:gd name="connsiteX2" fmla="*/ 941958 w 942508"/>
                      <a:gd name="connsiteY2" fmla="*/ 1140128 h 2050977"/>
                      <a:gd name="connsiteX3" fmla="*/ 500936 w 942508"/>
                      <a:gd name="connsiteY3" fmla="*/ 2046128 h 2050977"/>
                      <a:gd name="connsiteX4" fmla="*/ 10595 w 942508"/>
                      <a:gd name="connsiteY4" fmla="*/ 1509371 h 2050977"/>
                      <a:gd name="connsiteX0" fmla="*/ 10595 w 788537"/>
                      <a:gd name="connsiteY0" fmla="*/ 1509371 h 2050977"/>
                      <a:gd name="connsiteX1" fmla="*/ 430479 w 788537"/>
                      <a:gd name="connsiteY1" fmla="*/ 0 h 2050977"/>
                      <a:gd name="connsiteX2" fmla="*/ 787493 w 788537"/>
                      <a:gd name="connsiteY2" fmla="*/ 1177445 h 2050977"/>
                      <a:gd name="connsiteX3" fmla="*/ 500936 w 788537"/>
                      <a:gd name="connsiteY3" fmla="*/ 2046128 h 2050977"/>
                      <a:gd name="connsiteX4" fmla="*/ 10595 w 788537"/>
                      <a:gd name="connsiteY4" fmla="*/ 1509371 h 2050977"/>
                      <a:gd name="connsiteX0" fmla="*/ 10595 w 898973"/>
                      <a:gd name="connsiteY0" fmla="*/ 1509371 h 2050977"/>
                      <a:gd name="connsiteX1" fmla="*/ 430479 w 898973"/>
                      <a:gd name="connsiteY1" fmla="*/ 0 h 2050977"/>
                      <a:gd name="connsiteX2" fmla="*/ 787493 w 898973"/>
                      <a:gd name="connsiteY2" fmla="*/ 1177445 h 2050977"/>
                      <a:gd name="connsiteX3" fmla="*/ 500936 w 898973"/>
                      <a:gd name="connsiteY3" fmla="*/ 2046128 h 2050977"/>
                      <a:gd name="connsiteX4" fmla="*/ 10595 w 898973"/>
                      <a:gd name="connsiteY4" fmla="*/ 1509371 h 2050977"/>
                      <a:gd name="connsiteX0" fmla="*/ 10595 w 877435"/>
                      <a:gd name="connsiteY0" fmla="*/ 1509371 h 2050977"/>
                      <a:gd name="connsiteX1" fmla="*/ 430479 w 877435"/>
                      <a:gd name="connsiteY1" fmla="*/ 0 h 2050977"/>
                      <a:gd name="connsiteX2" fmla="*/ 787493 w 877435"/>
                      <a:gd name="connsiteY2" fmla="*/ 1177445 h 2050977"/>
                      <a:gd name="connsiteX3" fmla="*/ 500936 w 877435"/>
                      <a:gd name="connsiteY3" fmla="*/ 2046128 h 2050977"/>
                      <a:gd name="connsiteX4" fmla="*/ 10595 w 877435"/>
                      <a:gd name="connsiteY4" fmla="*/ 1509371 h 2050977"/>
                      <a:gd name="connsiteX0" fmla="*/ 10595 w 877435"/>
                      <a:gd name="connsiteY0" fmla="*/ 1509371 h 2050977"/>
                      <a:gd name="connsiteX1" fmla="*/ 430479 w 877435"/>
                      <a:gd name="connsiteY1" fmla="*/ 0 h 2050977"/>
                      <a:gd name="connsiteX2" fmla="*/ 787493 w 877435"/>
                      <a:gd name="connsiteY2" fmla="*/ 1177445 h 2050977"/>
                      <a:gd name="connsiteX3" fmla="*/ 500936 w 877435"/>
                      <a:gd name="connsiteY3" fmla="*/ 2046128 h 2050977"/>
                      <a:gd name="connsiteX4" fmla="*/ 10595 w 877435"/>
                      <a:gd name="connsiteY4" fmla="*/ 1509371 h 2050977"/>
                      <a:gd name="connsiteX0" fmla="*/ 10595 w 914477"/>
                      <a:gd name="connsiteY0" fmla="*/ 1509371 h 2050977"/>
                      <a:gd name="connsiteX1" fmla="*/ 430479 w 914477"/>
                      <a:gd name="connsiteY1" fmla="*/ 0 h 2050977"/>
                      <a:gd name="connsiteX2" fmla="*/ 830225 w 914477"/>
                      <a:gd name="connsiteY2" fmla="*/ 1043409 h 2050977"/>
                      <a:gd name="connsiteX3" fmla="*/ 500936 w 914477"/>
                      <a:gd name="connsiteY3" fmla="*/ 2046128 h 2050977"/>
                      <a:gd name="connsiteX4" fmla="*/ 10595 w 914477"/>
                      <a:gd name="connsiteY4" fmla="*/ 1509371 h 2050977"/>
                      <a:gd name="connsiteX0" fmla="*/ 10595 w 947475"/>
                      <a:gd name="connsiteY0" fmla="*/ 1509371 h 1998752"/>
                      <a:gd name="connsiteX1" fmla="*/ 430479 w 947475"/>
                      <a:gd name="connsiteY1" fmla="*/ 0 h 1998752"/>
                      <a:gd name="connsiteX2" fmla="*/ 830225 w 947475"/>
                      <a:gd name="connsiteY2" fmla="*/ 1043409 h 1998752"/>
                      <a:gd name="connsiteX3" fmla="*/ 693548 w 947475"/>
                      <a:gd name="connsiteY3" fmla="*/ 1992968 h 1998752"/>
                      <a:gd name="connsiteX4" fmla="*/ 10595 w 947475"/>
                      <a:gd name="connsiteY4" fmla="*/ 1509371 h 1998752"/>
                      <a:gd name="connsiteX0" fmla="*/ 12286 w 881208"/>
                      <a:gd name="connsiteY0" fmla="*/ 1543765 h 1999565"/>
                      <a:gd name="connsiteX1" fmla="*/ 364212 w 881208"/>
                      <a:gd name="connsiteY1" fmla="*/ 0 h 1999565"/>
                      <a:gd name="connsiteX2" fmla="*/ 763958 w 881208"/>
                      <a:gd name="connsiteY2" fmla="*/ 1043409 h 1999565"/>
                      <a:gd name="connsiteX3" fmla="*/ 627281 w 881208"/>
                      <a:gd name="connsiteY3" fmla="*/ 1992968 h 1999565"/>
                      <a:gd name="connsiteX4" fmla="*/ 12286 w 881208"/>
                      <a:gd name="connsiteY4" fmla="*/ 1543765 h 1999565"/>
                      <a:gd name="connsiteX0" fmla="*/ 13820 w 882742"/>
                      <a:gd name="connsiteY0" fmla="*/ 1474871 h 1930671"/>
                      <a:gd name="connsiteX1" fmla="*/ 318323 w 882742"/>
                      <a:gd name="connsiteY1" fmla="*/ 0 h 1930671"/>
                      <a:gd name="connsiteX2" fmla="*/ 765492 w 882742"/>
                      <a:gd name="connsiteY2" fmla="*/ 974515 h 1930671"/>
                      <a:gd name="connsiteX3" fmla="*/ 628815 w 882742"/>
                      <a:gd name="connsiteY3" fmla="*/ 1924074 h 1930671"/>
                      <a:gd name="connsiteX4" fmla="*/ 13820 w 882742"/>
                      <a:gd name="connsiteY4" fmla="*/ 1474871 h 1930671"/>
                      <a:gd name="connsiteX0" fmla="*/ 9237 w 1066046"/>
                      <a:gd name="connsiteY0" fmla="*/ 1523918 h 1932288"/>
                      <a:gd name="connsiteX1" fmla="*/ 501627 w 1066046"/>
                      <a:gd name="connsiteY1" fmla="*/ 0 h 1932288"/>
                      <a:gd name="connsiteX2" fmla="*/ 948796 w 1066046"/>
                      <a:gd name="connsiteY2" fmla="*/ 974515 h 1932288"/>
                      <a:gd name="connsiteX3" fmla="*/ 812119 w 1066046"/>
                      <a:gd name="connsiteY3" fmla="*/ 1924074 h 1932288"/>
                      <a:gd name="connsiteX4" fmla="*/ 9237 w 1066046"/>
                      <a:gd name="connsiteY4" fmla="*/ 1523918 h 1932288"/>
                      <a:gd name="connsiteX0" fmla="*/ 9237 w 1038018"/>
                      <a:gd name="connsiteY0" fmla="*/ 1523918 h 1906778"/>
                      <a:gd name="connsiteX1" fmla="*/ 501627 w 1038018"/>
                      <a:gd name="connsiteY1" fmla="*/ 0 h 1906778"/>
                      <a:gd name="connsiteX2" fmla="*/ 948796 w 1038018"/>
                      <a:gd name="connsiteY2" fmla="*/ 974515 h 1906778"/>
                      <a:gd name="connsiteX3" fmla="*/ 657119 w 1038018"/>
                      <a:gd name="connsiteY3" fmla="*/ 1897337 h 1906778"/>
                      <a:gd name="connsiteX4" fmla="*/ 9237 w 1038018"/>
                      <a:gd name="connsiteY4" fmla="*/ 1523918 h 1906778"/>
                      <a:gd name="connsiteX0" fmla="*/ 9237 w 1020056"/>
                      <a:gd name="connsiteY0" fmla="*/ 1523918 h 1863087"/>
                      <a:gd name="connsiteX1" fmla="*/ 501627 w 1020056"/>
                      <a:gd name="connsiteY1" fmla="*/ 0 h 1863087"/>
                      <a:gd name="connsiteX2" fmla="*/ 948796 w 1020056"/>
                      <a:gd name="connsiteY2" fmla="*/ 974515 h 1863087"/>
                      <a:gd name="connsiteX3" fmla="*/ 497329 w 1020056"/>
                      <a:gd name="connsiteY3" fmla="*/ 1850509 h 1863087"/>
                      <a:gd name="connsiteX4" fmla="*/ 9237 w 1020056"/>
                      <a:gd name="connsiteY4" fmla="*/ 1523918 h 1863087"/>
                      <a:gd name="connsiteX0" fmla="*/ 9237 w 915499"/>
                      <a:gd name="connsiteY0" fmla="*/ 1523918 h 1863087"/>
                      <a:gd name="connsiteX1" fmla="*/ 501627 w 915499"/>
                      <a:gd name="connsiteY1" fmla="*/ 0 h 1863087"/>
                      <a:gd name="connsiteX2" fmla="*/ 831903 w 915499"/>
                      <a:gd name="connsiteY2" fmla="*/ 1036358 h 1863087"/>
                      <a:gd name="connsiteX3" fmla="*/ 497329 w 915499"/>
                      <a:gd name="connsiteY3" fmla="*/ 1850509 h 1863087"/>
                      <a:gd name="connsiteX4" fmla="*/ 9237 w 915499"/>
                      <a:gd name="connsiteY4" fmla="*/ 1523918 h 186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5499" h="1863087">
                        <a:moveTo>
                          <a:pt x="9237" y="1523918"/>
                        </a:moveTo>
                        <a:cubicBezTo>
                          <a:pt x="-74027" y="1023815"/>
                          <a:pt x="431097" y="522609"/>
                          <a:pt x="501627" y="0"/>
                        </a:cubicBezTo>
                        <a:cubicBezTo>
                          <a:pt x="701724" y="457370"/>
                          <a:pt x="418800" y="354586"/>
                          <a:pt x="831903" y="1036358"/>
                        </a:cubicBezTo>
                        <a:cubicBezTo>
                          <a:pt x="1102913" y="1522410"/>
                          <a:pt x="640622" y="1805107"/>
                          <a:pt x="497329" y="1850509"/>
                        </a:cubicBezTo>
                        <a:cubicBezTo>
                          <a:pt x="354036" y="1895911"/>
                          <a:pt x="24679" y="1825385"/>
                          <a:pt x="9237" y="15239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47" name="Group 46"/>
                <p:cNvGrpSpPr/>
                <p:nvPr/>
              </p:nvGrpSpPr>
              <p:grpSpPr>
                <a:xfrm rot="1548207">
                  <a:off x="7560096" y="2970817"/>
                  <a:ext cx="542449" cy="1122629"/>
                  <a:chOff x="2190652" y="1669979"/>
                  <a:chExt cx="842364" cy="1743320"/>
                </a:xfrm>
              </p:grpSpPr>
              <p:grpSp>
                <p:nvGrpSpPr>
                  <p:cNvPr id="48" name="Group 47"/>
                  <p:cNvGrpSpPr/>
                  <p:nvPr/>
                </p:nvGrpSpPr>
                <p:grpSpPr>
                  <a:xfrm rot="762933">
                    <a:off x="2583161" y="1704205"/>
                    <a:ext cx="286209" cy="1501574"/>
                    <a:chOff x="2244673" y="2138221"/>
                    <a:chExt cx="286209" cy="1501574"/>
                  </a:xfrm>
                </p:grpSpPr>
                <p:sp>
                  <p:nvSpPr>
                    <p:cNvPr id="71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64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72" name="Oval 71"/>
                    <p:cNvSpPr/>
                    <p:nvPr/>
                  </p:nvSpPr>
                  <p:spPr>
                    <a:xfrm rot="2487342">
                      <a:off x="2405819" y="2138221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49" name="Group 48"/>
                  <p:cNvGrpSpPr/>
                  <p:nvPr/>
                </p:nvGrpSpPr>
                <p:grpSpPr>
                  <a:xfrm rot="20959046">
                    <a:off x="2217765" y="1802269"/>
                    <a:ext cx="346711" cy="1401039"/>
                    <a:chOff x="2256969" y="2149533"/>
                    <a:chExt cx="346711" cy="1401039"/>
                  </a:xfrm>
                </p:grpSpPr>
                <p:sp>
                  <p:nvSpPr>
                    <p:cNvPr id="69" name="Isosceles Triangle 18"/>
                    <p:cNvSpPr/>
                    <p:nvPr/>
                  </p:nvSpPr>
                  <p:spPr>
                    <a:xfrm>
                      <a:off x="2256969" y="2258778"/>
                      <a:ext cx="249464" cy="129179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bg1"/>
                        </a:gs>
                        <a:gs pos="51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70" name="Oval 69"/>
                    <p:cNvSpPr/>
                    <p:nvPr/>
                  </p:nvSpPr>
                  <p:spPr>
                    <a:xfrm rot="20742339">
                      <a:off x="2478617" y="2149533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50" name="Group 49"/>
                  <p:cNvGrpSpPr/>
                  <p:nvPr/>
                </p:nvGrpSpPr>
                <p:grpSpPr>
                  <a:xfrm rot="20938360">
                    <a:off x="2190652" y="2131598"/>
                    <a:ext cx="267923" cy="1269716"/>
                    <a:chOff x="2256970" y="2163257"/>
                    <a:chExt cx="267923" cy="1269716"/>
                  </a:xfrm>
                </p:grpSpPr>
                <p:sp>
                  <p:nvSpPr>
                    <p:cNvPr id="67" name="Isosceles Triangle 18"/>
                    <p:cNvSpPr/>
                    <p:nvPr/>
                  </p:nvSpPr>
                  <p:spPr>
                    <a:xfrm>
                      <a:off x="2256970" y="2272323"/>
                      <a:ext cx="242450" cy="1160650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2450"/>
                        <a:gd name="connsiteY0" fmla="*/ 985642 h 1091805"/>
                        <a:gd name="connsiteX1" fmla="*/ 163511 w 242450"/>
                        <a:gd name="connsiteY1" fmla="*/ 0 h 1091805"/>
                        <a:gd name="connsiteX2" fmla="*/ 242450 w 242450"/>
                        <a:gd name="connsiteY2" fmla="*/ 1041398 h 1091805"/>
                        <a:gd name="connsiteX3" fmla="*/ 0 w 242450"/>
                        <a:gd name="connsiteY3" fmla="*/ 985642 h 1091805"/>
                        <a:gd name="connsiteX0" fmla="*/ 0 w 242450"/>
                        <a:gd name="connsiteY0" fmla="*/ 985642 h 1091805"/>
                        <a:gd name="connsiteX1" fmla="*/ 163511 w 242450"/>
                        <a:gd name="connsiteY1" fmla="*/ 0 h 1091805"/>
                        <a:gd name="connsiteX2" fmla="*/ 242450 w 242450"/>
                        <a:gd name="connsiteY2" fmla="*/ 1041398 h 1091805"/>
                        <a:gd name="connsiteX3" fmla="*/ 0 w 242450"/>
                        <a:gd name="connsiteY3" fmla="*/ 985642 h 1091805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2450" h="1160650">
                          <a:moveTo>
                            <a:pt x="0" y="985642"/>
                          </a:moveTo>
                          <a:cubicBezTo>
                            <a:pt x="9918" y="681026"/>
                            <a:pt x="80356" y="333063"/>
                            <a:pt x="163511" y="0"/>
                          </a:cubicBezTo>
                          <a:cubicBezTo>
                            <a:pt x="161173" y="351648"/>
                            <a:pt x="33980" y="681212"/>
                            <a:pt x="242450" y="1041398"/>
                          </a:cubicBezTo>
                          <a:cubicBezTo>
                            <a:pt x="198803" y="1100871"/>
                            <a:pt x="264708" y="1305295"/>
                            <a:pt x="0" y="985642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  <p:sp>
                  <p:nvSpPr>
                    <p:cNvPr id="68" name="Oval 67"/>
                    <p:cNvSpPr/>
                    <p:nvPr/>
                  </p:nvSpPr>
                  <p:spPr>
                    <a:xfrm rot="21055013">
                      <a:off x="2399830" y="2163257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51" name="Group 50"/>
                  <p:cNvGrpSpPr/>
                  <p:nvPr/>
                </p:nvGrpSpPr>
                <p:grpSpPr>
                  <a:xfrm rot="168991">
                    <a:off x="2417633" y="1669979"/>
                    <a:ext cx="308093" cy="1584710"/>
                    <a:chOff x="2244673" y="2172451"/>
                    <a:chExt cx="308093" cy="1467344"/>
                  </a:xfrm>
                </p:grpSpPr>
                <p:sp>
                  <p:nvSpPr>
                    <p:cNvPr id="65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1000">
                          <a:schemeClr val="tx2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66" name="Oval 65"/>
                    <p:cNvSpPr/>
                    <p:nvPr/>
                  </p:nvSpPr>
                  <p:spPr>
                    <a:xfrm rot="367781">
                      <a:off x="2427703" y="2172451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52" name="Group 51"/>
                  <p:cNvGrpSpPr/>
                  <p:nvPr/>
                </p:nvGrpSpPr>
                <p:grpSpPr>
                  <a:xfrm rot="1356516">
                    <a:off x="2728101" y="1808070"/>
                    <a:ext cx="304915" cy="1503049"/>
                    <a:chOff x="2244673" y="2136746"/>
                    <a:chExt cx="304915" cy="1503049"/>
                  </a:xfrm>
                </p:grpSpPr>
                <p:sp>
                  <p:nvSpPr>
                    <p:cNvPr id="63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29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64" name="Oval 63"/>
                    <p:cNvSpPr/>
                    <p:nvPr/>
                  </p:nvSpPr>
                  <p:spPr>
                    <a:xfrm rot="2487342">
                      <a:off x="2424525" y="2136746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53" name="Group 52"/>
                  <p:cNvGrpSpPr/>
                  <p:nvPr/>
                </p:nvGrpSpPr>
                <p:grpSpPr>
                  <a:xfrm rot="1470233">
                    <a:off x="2716383" y="2207724"/>
                    <a:ext cx="293859" cy="1200621"/>
                    <a:chOff x="2256968" y="2163508"/>
                    <a:chExt cx="293859" cy="1200621"/>
                  </a:xfrm>
                </p:grpSpPr>
                <p:sp>
                  <p:nvSpPr>
                    <p:cNvPr id="61" name="Oval 60"/>
                    <p:cNvSpPr/>
                    <p:nvPr/>
                  </p:nvSpPr>
                  <p:spPr>
                    <a:xfrm rot="1067978">
                      <a:off x="2394713" y="216350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62" name="Isosceles Triangle 18"/>
                    <p:cNvSpPr/>
                    <p:nvPr/>
                  </p:nvSpPr>
                  <p:spPr>
                    <a:xfrm>
                      <a:off x="2256968" y="2310954"/>
                      <a:ext cx="293859" cy="1053175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331695"/>
                        <a:gd name="connsiteY0" fmla="*/ 978296 h 1084459"/>
                        <a:gd name="connsiteX1" fmla="*/ 275326 w 331695"/>
                        <a:gd name="connsiteY1" fmla="*/ 0 h 1084459"/>
                        <a:gd name="connsiteX2" fmla="*/ 242450 w 331695"/>
                        <a:gd name="connsiteY2" fmla="*/ 1034052 h 1084459"/>
                        <a:gd name="connsiteX3" fmla="*/ 0 w 331695"/>
                        <a:gd name="connsiteY3" fmla="*/ 978296 h 1084459"/>
                        <a:gd name="connsiteX0" fmla="*/ 0 w 331695"/>
                        <a:gd name="connsiteY0" fmla="*/ 978296 h 1084459"/>
                        <a:gd name="connsiteX1" fmla="*/ 275326 w 331695"/>
                        <a:gd name="connsiteY1" fmla="*/ 0 h 1084459"/>
                        <a:gd name="connsiteX2" fmla="*/ 242450 w 331695"/>
                        <a:gd name="connsiteY2" fmla="*/ 1034052 h 1084459"/>
                        <a:gd name="connsiteX3" fmla="*/ 0 w 331695"/>
                        <a:gd name="connsiteY3" fmla="*/ 978296 h 1084459"/>
                        <a:gd name="connsiteX0" fmla="*/ 0 w 293859"/>
                        <a:gd name="connsiteY0" fmla="*/ 947012 h 1053175"/>
                        <a:gd name="connsiteX1" fmla="*/ 228887 w 293859"/>
                        <a:gd name="connsiteY1" fmla="*/ 0 h 1053175"/>
                        <a:gd name="connsiteX2" fmla="*/ 242450 w 293859"/>
                        <a:gd name="connsiteY2" fmla="*/ 1002768 h 1053175"/>
                        <a:gd name="connsiteX3" fmla="*/ 0 w 293859"/>
                        <a:gd name="connsiteY3" fmla="*/ 947012 h 10531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3859" h="1053175">
                          <a:moveTo>
                            <a:pt x="0" y="947012"/>
                          </a:moveTo>
                          <a:cubicBezTo>
                            <a:pt x="142628" y="658554"/>
                            <a:pt x="272053" y="422956"/>
                            <a:pt x="228887" y="0"/>
                          </a:cubicBezTo>
                          <a:cubicBezTo>
                            <a:pt x="392464" y="455268"/>
                            <a:pt x="189032" y="643686"/>
                            <a:pt x="242450" y="1002768"/>
                          </a:cubicBezTo>
                          <a:cubicBezTo>
                            <a:pt x="198803" y="1062241"/>
                            <a:pt x="84534" y="1095695"/>
                            <a:pt x="0" y="947012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sp>
                <p:nvSpPr>
                  <p:cNvPr id="54" name="Oval 53"/>
                  <p:cNvSpPr/>
                  <p:nvPr/>
                </p:nvSpPr>
                <p:spPr>
                  <a:xfrm>
                    <a:off x="2351354" y="2924903"/>
                    <a:ext cx="365932" cy="365757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55" name="Group 54"/>
                  <p:cNvGrpSpPr/>
                  <p:nvPr/>
                </p:nvGrpSpPr>
                <p:grpSpPr>
                  <a:xfrm rot="1066954">
                    <a:off x="2467589" y="2177543"/>
                    <a:ext cx="391643" cy="1235756"/>
                    <a:chOff x="2202473" y="2128438"/>
                    <a:chExt cx="391643" cy="1235756"/>
                  </a:xfrm>
                </p:grpSpPr>
                <p:sp>
                  <p:nvSpPr>
                    <p:cNvPr id="59" name="Oval 58"/>
                    <p:cNvSpPr/>
                    <p:nvPr/>
                  </p:nvSpPr>
                  <p:spPr>
                    <a:xfrm rot="367781">
                      <a:off x="2436106" y="212843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60" name="Isosceles Triangle 18"/>
                    <p:cNvSpPr/>
                    <p:nvPr/>
                  </p:nvSpPr>
                  <p:spPr>
                    <a:xfrm>
                      <a:off x="2202473" y="2258778"/>
                      <a:ext cx="391643" cy="1105416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303959"/>
                        <a:gd name="connsiteY0" fmla="*/ 1036184 h 1124775"/>
                        <a:gd name="connsiteX1" fmla="*/ 303959 w 303959"/>
                        <a:gd name="connsiteY1" fmla="*/ 0 h 1124775"/>
                        <a:gd name="connsiteX2" fmla="*/ 296945 w 303959"/>
                        <a:gd name="connsiteY2" fmla="*/ 1054944 h 1124775"/>
                        <a:gd name="connsiteX3" fmla="*/ 0 w 303959"/>
                        <a:gd name="connsiteY3" fmla="*/ 1036184 h 1124775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1643" h="1105416">
                          <a:moveTo>
                            <a:pt x="0" y="1036184"/>
                          </a:moveTo>
                          <a:cubicBezTo>
                            <a:pt x="142628" y="747726"/>
                            <a:pt x="220804" y="333063"/>
                            <a:pt x="303959" y="0"/>
                          </a:cubicBezTo>
                          <a:cubicBezTo>
                            <a:pt x="301621" y="351648"/>
                            <a:pt x="270027" y="747043"/>
                            <a:pt x="391643" y="997247"/>
                          </a:cubicBezTo>
                          <a:cubicBezTo>
                            <a:pt x="347996" y="1056720"/>
                            <a:pt x="84534" y="1184867"/>
                            <a:pt x="0" y="103618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56" name="Group 55"/>
                  <p:cNvGrpSpPr/>
                  <p:nvPr/>
                </p:nvGrpSpPr>
                <p:grpSpPr>
                  <a:xfrm>
                    <a:off x="2318613" y="2128438"/>
                    <a:ext cx="242556" cy="1231624"/>
                    <a:chOff x="2318613" y="2128438"/>
                    <a:chExt cx="242556" cy="1231624"/>
                  </a:xfrm>
                </p:grpSpPr>
                <p:sp>
                  <p:nvSpPr>
                    <p:cNvPr id="57" name="Oval 56"/>
                    <p:cNvSpPr/>
                    <p:nvPr/>
                  </p:nvSpPr>
                  <p:spPr>
                    <a:xfrm rot="367781">
                      <a:off x="2436106" y="212843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58" name="Isosceles Triangle 18"/>
                    <p:cNvSpPr/>
                    <p:nvPr/>
                  </p:nvSpPr>
                  <p:spPr>
                    <a:xfrm>
                      <a:off x="2318613" y="2258777"/>
                      <a:ext cx="187820" cy="1101285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185027"/>
                        <a:gd name="connsiteY0" fmla="*/ 989983 h 1101285"/>
                        <a:gd name="connsiteX1" fmla="*/ 185027 w 185027"/>
                        <a:gd name="connsiteY1" fmla="*/ 0 h 1101285"/>
                        <a:gd name="connsiteX2" fmla="*/ 178013 w 185027"/>
                        <a:gd name="connsiteY2" fmla="*/ 1054944 h 1101285"/>
                        <a:gd name="connsiteX3" fmla="*/ 0 w 185027"/>
                        <a:gd name="connsiteY3" fmla="*/ 989983 h 1101285"/>
                        <a:gd name="connsiteX0" fmla="*/ 2793 w 187820"/>
                        <a:gd name="connsiteY0" fmla="*/ 989983 h 1101285"/>
                        <a:gd name="connsiteX1" fmla="*/ 187820 w 187820"/>
                        <a:gd name="connsiteY1" fmla="*/ 0 h 1101285"/>
                        <a:gd name="connsiteX2" fmla="*/ 180806 w 187820"/>
                        <a:gd name="connsiteY2" fmla="*/ 1054944 h 1101285"/>
                        <a:gd name="connsiteX3" fmla="*/ 2793 w 187820"/>
                        <a:gd name="connsiteY3" fmla="*/ 989983 h 1101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7820" h="1101285">
                          <a:moveTo>
                            <a:pt x="2793" y="989983"/>
                          </a:moveTo>
                          <a:cubicBezTo>
                            <a:pt x="-20276" y="818126"/>
                            <a:pt x="104665" y="333063"/>
                            <a:pt x="187820" y="0"/>
                          </a:cubicBezTo>
                          <a:cubicBezTo>
                            <a:pt x="185482" y="351648"/>
                            <a:pt x="127388" y="695862"/>
                            <a:pt x="180806" y="1054944"/>
                          </a:cubicBezTo>
                          <a:cubicBezTo>
                            <a:pt x="137159" y="1114417"/>
                            <a:pt x="87327" y="1138666"/>
                            <a:pt x="2793" y="98998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</p:grpSp>
          </p:grpSp>
        </p:grpSp>
        <p:grpSp>
          <p:nvGrpSpPr>
            <p:cNvPr id="108" name="Group 107"/>
            <p:cNvGrpSpPr/>
            <p:nvPr/>
          </p:nvGrpSpPr>
          <p:grpSpPr>
            <a:xfrm rot="19134425" flipH="1">
              <a:off x="2092069" y="4203554"/>
              <a:ext cx="1260748" cy="1620193"/>
              <a:chOff x="4435611" y="3009251"/>
              <a:chExt cx="2517547" cy="3235311"/>
            </a:xfrm>
          </p:grpSpPr>
          <p:sp>
            <p:nvSpPr>
              <p:cNvPr id="109" name="Isosceles Triangle 3"/>
              <p:cNvSpPr/>
              <p:nvPr/>
            </p:nvSpPr>
            <p:spPr>
              <a:xfrm rot="1210517" flipH="1">
                <a:off x="4896699" y="4288328"/>
                <a:ext cx="352470" cy="1956234"/>
              </a:xfrm>
              <a:custGeom>
                <a:avLst/>
                <a:gdLst>
                  <a:gd name="connsiteX0" fmla="*/ 0 w 571317"/>
                  <a:gd name="connsiteY0" fmla="*/ 1829818 h 1829818"/>
                  <a:gd name="connsiteX1" fmla="*/ 285659 w 571317"/>
                  <a:gd name="connsiteY1" fmla="*/ 0 h 1829818"/>
                  <a:gd name="connsiteX2" fmla="*/ 571317 w 571317"/>
                  <a:gd name="connsiteY2" fmla="*/ 1829818 h 1829818"/>
                  <a:gd name="connsiteX3" fmla="*/ 0 w 571317"/>
                  <a:gd name="connsiteY3" fmla="*/ 1829818 h 1829818"/>
                  <a:gd name="connsiteX0" fmla="*/ 0 w 317237"/>
                  <a:gd name="connsiteY0" fmla="*/ 1834615 h 1834615"/>
                  <a:gd name="connsiteX1" fmla="*/ 31579 w 317237"/>
                  <a:gd name="connsiteY1" fmla="*/ 0 h 1834615"/>
                  <a:gd name="connsiteX2" fmla="*/ 317237 w 317237"/>
                  <a:gd name="connsiteY2" fmla="*/ 1829818 h 1834615"/>
                  <a:gd name="connsiteX3" fmla="*/ 0 w 317237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834615"/>
                  <a:gd name="connsiteX1" fmla="*/ 31579 w 406735"/>
                  <a:gd name="connsiteY1" fmla="*/ 0 h 1834615"/>
                  <a:gd name="connsiteX2" fmla="*/ 317237 w 406735"/>
                  <a:gd name="connsiteY2" fmla="*/ 1829818 h 1834615"/>
                  <a:gd name="connsiteX3" fmla="*/ 0 w 406735"/>
                  <a:gd name="connsiteY3" fmla="*/ 1834615 h 1834615"/>
                  <a:gd name="connsiteX0" fmla="*/ 0 w 406735"/>
                  <a:gd name="connsiteY0" fmla="*/ 1834615 h 1946391"/>
                  <a:gd name="connsiteX1" fmla="*/ 31579 w 406735"/>
                  <a:gd name="connsiteY1" fmla="*/ 0 h 1946391"/>
                  <a:gd name="connsiteX2" fmla="*/ 317237 w 406735"/>
                  <a:gd name="connsiteY2" fmla="*/ 1829818 h 1946391"/>
                  <a:gd name="connsiteX3" fmla="*/ 0 w 406735"/>
                  <a:gd name="connsiteY3" fmla="*/ 1834615 h 1946391"/>
                  <a:gd name="connsiteX0" fmla="*/ 142700 w 375156"/>
                  <a:gd name="connsiteY0" fmla="*/ 1869131 h 1956234"/>
                  <a:gd name="connsiteX1" fmla="*/ 0 w 375156"/>
                  <a:gd name="connsiteY1" fmla="*/ 0 h 1956234"/>
                  <a:gd name="connsiteX2" fmla="*/ 285658 w 375156"/>
                  <a:gd name="connsiteY2" fmla="*/ 1829818 h 1956234"/>
                  <a:gd name="connsiteX3" fmla="*/ 142700 w 375156"/>
                  <a:gd name="connsiteY3" fmla="*/ 1869131 h 1956234"/>
                  <a:gd name="connsiteX0" fmla="*/ 142700 w 352470"/>
                  <a:gd name="connsiteY0" fmla="*/ 1869131 h 1956234"/>
                  <a:gd name="connsiteX1" fmla="*/ 0 w 352470"/>
                  <a:gd name="connsiteY1" fmla="*/ 0 h 1956234"/>
                  <a:gd name="connsiteX2" fmla="*/ 285658 w 352470"/>
                  <a:gd name="connsiteY2" fmla="*/ 1829818 h 1956234"/>
                  <a:gd name="connsiteX3" fmla="*/ 142700 w 352470"/>
                  <a:gd name="connsiteY3" fmla="*/ 1869131 h 195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2470" h="1956234">
                    <a:moveTo>
                      <a:pt x="142700" y="1869131"/>
                    </a:moveTo>
                    <a:cubicBezTo>
                      <a:pt x="153226" y="1257593"/>
                      <a:pt x="518684" y="697749"/>
                      <a:pt x="0" y="0"/>
                    </a:cubicBezTo>
                    <a:cubicBezTo>
                      <a:pt x="643020" y="565219"/>
                      <a:pt x="190439" y="1219879"/>
                      <a:pt x="285658" y="1829818"/>
                    </a:cubicBezTo>
                    <a:cubicBezTo>
                      <a:pt x="134064" y="2090094"/>
                      <a:pt x="248446" y="1867532"/>
                      <a:pt x="142700" y="1869131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110" name="Group 109"/>
              <p:cNvGrpSpPr/>
              <p:nvPr/>
            </p:nvGrpSpPr>
            <p:grpSpPr>
              <a:xfrm>
                <a:off x="4435611" y="3009251"/>
                <a:ext cx="2517547" cy="2253981"/>
                <a:chOff x="5921963" y="1877159"/>
                <a:chExt cx="3682106" cy="3296620"/>
              </a:xfrm>
            </p:grpSpPr>
            <p:grpSp>
              <p:nvGrpSpPr>
                <p:cNvPr id="111" name="Group 110"/>
                <p:cNvGrpSpPr/>
                <p:nvPr/>
              </p:nvGrpSpPr>
              <p:grpSpPr>
                <a:xfrm>
                  <a:off x="5921963" y="1877159"/>
                  <a:ext cx="3682106" cy="3296620"/>
                  <a:chOff x="731394" y="1090308"/>
                  <a:chExt cx="3682106" cy="3296620"/>
                </a:xfrm>
              </p:grpSpPr>
              <p:sp>
                <p:nvSpPr>
                  <p:cNvPr id="138" name="Isosceles Triangle 6"/>
                  <p:cNvSpPr/>
                  <p:nvPr/>
                </p:nvSpPr>
                <p:spPr>
                  <a:xfrm rot="18619897">
                    <a:off x="2676918" y="2638410"/>
                    <a:ext cx="1228991" cy="2244172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28991" h="2063311">
                        <a:moveTo>
                          <a:pt x="9850" y="1354908"/>
                        </a:moveTo>
                        <a:cubicBezTo>
                          <a:pt x="-73414" y="854805"/>
                          <a:pt x="396520" y="522609"/>
                          <a:pt x="467050" y="0"/>
                        </a:cubicBezTo>
                        <a:cubicBezTo>
                          <a:pt x="594605" y="541170"/>
                          <a:pt x="1141493" y="456163"/>
                          <a:pt x="1228991" y="1344727"/>
                        </a:cubicBezTo>
                        <a:cubicBezTo>
                          <a:pt x="1078792" y="2099594"/>
                          <a:pt x="454040" y="2482576"/>
                          <a:pt x="9850" y="135490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39" name="Isosceles Triangle 6"/>
                  <p:cNvSpPr/>
                  <p:nvPr/>
                </p:nvSpPr>
                <p:spPr>
                  <a:xfrm rot="2531749">
                    <a:off x="1277124" y="3017012"/>
                    <a:ext cx="1337674" cy="1369916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1197068"/>
                      <a:gd name="connsiteY0" fmla="*/ 1354908 h 1913125"/>
                      <a:gd name="connsiteX1" fmla="*/ 467050 w 1197068"/>
                      <a:gd name="connsiteY1" fmla="*/ 0 h 1913125"/>
                      <a:gd name="connsiteX2" fmla="*/ 1197068 w 1197068"/>
                      <a:gd name="connsiteY2" fmla="*/ 920025 h 1913125"/>
                      <a:gd name="connsiteX3" fmla="*/ 9850 w 1197068"/>
                      <a:gd name="connsiteY3" fmla="*/ 1354908 h 1913125"/>
                      <a:gd name="connsiteX0" fmla="*/ 7971 w 1320090"/>
                      <a:gd name="connsiteY0" fmla="*/ 1375185 h 1927556"/>
                      <a:gd name="connsiteX1" fmla="*/ 590072 w 1320090"/>
                      <a:gd name="connsiteY1" fmla="*/ 0 h 1927556"/>
                      <a:gd name="connsiteX2" fmla="*/ 1320090 w 1320090"/>
                      <a:gd name="connsiteY2" fmla="*/ 920025 h 1927556"/>
                      <a:gd name="connsiteX3" fmla="*/ 7971 w 1320090"/>
                      <a:gd name="connsiteY3" fmla="*/ 1375185 h 1927556"/>
                      <a:gd name="connsiteX0" fmla="*/ 7971 w 1320090"/>
                      <a:gd name="connsiteY0" fmla="*/ 1375185 h 2057755"/>
                      <a:gd name="connsiteX1" fmla="*/ 590072 w 1320090"/>
                      <a:gd name="connsiteY1" fmla="*/ 0 h 2057755"/>
                      <a:gd name="connsiteX2" fmla="*/ 1320090 w 1320090"/>
                      <a:gd name="connsiteY2" fmla="*/ 920025 h 2057755"/>
                      <a:gd name="connsiteX3" fmla="*/ 7971 w 1320090"/>
                      <a:gd name="connsiteY3" fmla="*/ 1375185 h 2057755"/>
                      <a:gd name="connsiteX0" fmla="*/ 25555 w 1337674"/>
                      <a:gd name="connsiteY0" fmla="*/ 1375185 h 2057757"/>
                      <a:gd name="connsiteX1" fmla="*/ 607656 w 1337674"/>
                      <a:gd name="connsiteY1" fmla="*/ 0 h 2057757"/>
                      <a:gd name="connsiteX2" fmla="*/ 1337674 w 1337674"/>
                      <a:gd name="connsiteY2" fmla="*/ 920025 h 2057757"/>
                      <a:gd name="connsiteX3" fmla="*/ 25555 w 1337674"/>
                      <a:gd name="connsiteY3" fmla="*/ 1375185 h 20577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7674" h="2057757">
                        <a:moveTo>
                          <a:pt x="25555" y="1375185"/>
                        </a:moveTo>
                        <a:cubicBezTo>
                          <a:pt x="-138358" y="741460"/>
                          <a:pt x="537126" y="522609"/>
                          <a:pt x="607656" y="0"/>
                        </a:cubicBezTo>
                        <a:cubicBezTo>
                          <a:pt x="735211" y="541171"/>
                          <a:pt x="1250176" y="31461"/>
                          <a:pt x="1337674" y="920025"/>
                        </a:cubicBezTo>
                        <a:cubicBezTo>
                          <a:pt x="1187475" y="1674892"/>
                          <a:pt x="721729" y="2796411"/>
                          <a:pt x="25555" y="137518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40" name="Isosceles Triangle 6"/>
                  <p:cNvSpPr/>
                  <p:nvPr/>
                </p:nvSpPr>
                <p:spPr>
                  <a:xfrm rot="15667023">
                    <a:off x="2914798" y="1610008"/>
                    <a:ext cx="849364" cy="2118263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40595 w 849364"/>
                      <a:gd name="connsiteY0" fmla="*/ 1241424 h 2000391"/>
                      <a:gd name="connsiteX1" fmla="*/ 87423 w 849364"/>
                      <a:gd name="connsiteY1" fmla="*/ 0 h 2000391"/>
                      <a:gd name="connsiteX2" fmla="*/ 849364 w 849364"/>
                      <a:gd name="connsiteY2" fmla="*/ 1344727 h 2000391"/>
                      <a:gd name="connsiteX3" fmla="*/ 40595 w 849364"/>
                      <a:gd name="connsiteY3" fmla="*/ 1241424 h 2000391"/>
                      <a:gd name="connsiteX0" fmla="*/ 40595 w 849364"/>
                      <a:gd name="connsiteY0" fmla="*/ 1241424 h 2118263"/>
                      <a:gd name="connsiteX1" fmla="*/ 87423 w 849364"/>
                      <a:gd name="connsiteY1" fmla="*/ 0 h 2118263"/>
                      <a:gd name="connsiteX2" fmla="*/ 849364 w 849364"/>
                      <a:gd name="connsiteY2" fmla="*/ 1344727 h 2118263"/>
                      <a:gd name="connsiteX3" fmla="*/ 40595 w 849364"/>
                      <a:gd name="connsiteY3" fmla="*/ 1241424 h 21182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9364" h="2118263">
                        <a:moveTo>
                          <a:pt x="40595" y="1241424"/>
                        </a:moveTo>
                        <a:cubicBezTo>
                          <a:pt x="-42669" y="741321"/>
                          <a:pt x="16893" y="522609"/>
                          <a:pt x="87423" y="0"/>
                        </a:cubicBezTo>
                        <a:cubicBezTo>
                          <a:pt x="214978" y="541170"/>
                          <a:pt x="761866" y="456163"/>
                          <a:pt x="849364" y="1344727"/>
                        </a:cubicBezTo>
                        <a:cubicBezTo>
                          <a:pt x="699165" y="2099594"/>
                          <a:pt x="-84724" y="2663371"/>
                          <a:pt x="40595" y="1241424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41" name="Isosceles Triangle 6"/>
                  <p:cNvSpPr/>
                  <p:nvPr/>
                </p:nvSpPr>
                <p:spPr>
                  <a:xfrm rot="11387046">
                    <a:off x="1772590" y="1090308"/>
                    <a:ext cx="1228991" cy="2063311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28991" h="2063311">
                        <a:moveTo>
                          <a:pt x="9850" y="1354908"/>
                        </a:moveTo>
                        <a:cubicBezTo>
                          <a:pt x="-73414" y="854805"/>
                          <a:pt x="396520" y="522609"/>
                          <a:pt x="467050" y="0"/>
                        </a:cubicBezTo>
                        <a:cubicBezTo>
                          <a:pt x="594605" y="541170"/>
                          <a:pt x="1141493" y="456163"/>
                          <a:pt x="1228991" y="1344727"/>
                        </a:cubicBezTo>
                        <a:cubicBezTo>
                          <a:pt x="1078792" y="2099594"/>
                          <a:pt x="454040" y="2482576"/>
                          <a:pt x="9850" y="1354908"/>
                        </a:cubicBezTo>
                        <a:close/>
                      </a:path>
                    </a:pathLst>
                  </a:custGeom>
                  <a:gradFill>
                    <a:gsLst>
                      <a:gs pos="42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142" name="Isosceles Triangle 6"/>
                  <p:cNvSpPr/>
                  <p:nvPr/>
                </p:nvSpPr>
                <p:spPr>
                  <a:xfrm rot="7470596">
                    <a:off x="1205188" y="1701066"/>
                    <a:ext cx="915499" cy="1863087"/>
                  </a:xfrm>
                  <a:custGeom>
                    <a:avLst/>
                    <a:gdLst>
                      <a:gd name="connsiteX0" fmla="*/ 0 w 914400"/>
                      <a:gd name="connsiteY0" fmla="*/ 1354908 h 1354908"/>
                      <a:gd name="connsiteX1" fmla="*/ 457200 w 914400"/>
                      <a:gd name="connsiteY1" fmla="*/ 0 h 1354908"/>
                      <a:gd name="connsiteX2" fmla="*/ 914400 w 914400"/>
                      <a:gd name="connsiteY2" fmla="*/ 1354908 h 1354908"/>
                      <a:gd name="connsiteX3" fmla="*/ 0 w 914400"/>
                      <a:gd name="connsiteY3" fmla="*/ 1354908 h 1354908"/>
                      <a:gd name="connsiteX0" fmla="*/ 0 w 914400"/>
                      <a:gd name="connsiteY0" fmla="*/ 1354908 h 1862708"/>
                      <a:gd name="connsiteX1" fmla="*/ 457200 w 914400"/>
                      <a:gd name="connsiteY1" fmla="*/ 0 h 1862708"/>
                      <a:gd name="connsiteX2" fmla="*/ 914400 w 914400"/>
                      <a:gd name="connsiteY2" fmla="*/ 1354908 h 1862708"/>
                      <a:gd name="connsiteX3" fmla="*/ 0 w 914400"/>
                      <a:gd name="connsiteY3" fmla="*/ 1354908 h 1862708"/>
                      <a:gd name="connsiteX0" fmla="*/ 0 w 1274944"/>
                      <a:gd name="connsiteY0" fmla="*/ 1354908 h 1888202"/>
                      <a:gd name="connsiteX1" fmla="*/ 457200 w 1274944"/>
                      <a:gd name="connsiteY1" fmla="*/ 0 h 1888202"/>
                      <a:gd name="connsiteX2" fmla="*/ 1274944 w 1274944"/>
                      <a:gd name="connsiteY2" fmla="*/ 1448639 h 1888202"/>
                      <a:gd name="connsiteX3" fmla="*/ 0 w 1274944"/>
                      <a:gd name="connsiteY3" fmla="*/ 1354908 h 1888202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274944"/>
                      <a:gd name="connsiteY0" fmla="*/ 1354908 h 2068690"/>
                      <a:gd name="connsiteX1" fmla="*/ 457200 w 1274944"/>
                      <a:gd name="connsiteY1" fmla="*/ 0 h 2068690"/>
                      <a:gd name="connsiteX2" fmla="*/ 1274944 w 1274944"/>
                      <a:gd name="connsiteY2" fmla="*/ 1448639 h 2068690"/>
                      <a:gd name="connsiteX3" fmla="*/ 0 w 1274944"/>
                      <a:gd name="connsiteY3" fmla="*/ 1354908 h 2068690"/>
                      <a:gd name="connsiteX0" fmla="*/ 0 w 1146037"/>
                      <a:gd name="connsiteY0" fmla="*/ 1354908 h 2012324"/>
                      <a:gd name="connsiteX1" fmla="*/ 457200 w 1146037"/>
                      <a:gd name="connsiteY1" fmla="*/ 0 h 2012324"/>
                      <a:gd name="connsiteX2" fmla="*/ 1146037 w 1146037"/>
                      <a:gd name="connsiteY2" fmla="*/ 1309535 h 2012324"/>
                      <a:gd name="connsiteX3" fmla="*/ 0 w 1146037"/>
                      <a:gd name="connsiteY3" fmla="*/ 1354908 h 2012324"/>
                      <a:gd name="connsiteX0" fmla="*/ 0 w 1146037"/>
                      <a:gd name="connsiteY0" fmla="*/ 1354908 h 2054766"/>
                      <a:gd name="connsiteX1" fmla="*/ 457200 w 1146037"/>
                      <a:gd name="connsiteY1" fmla="*/ 0 h 2054766"/>
                      <a:gd name="connsiteX2" fmla="*/ 1146037 w 1146037"/>
                      <a:gd name="connsiteY2" fmla="*/ 1309535 h 2054766"/>
                      <a:gd name="connsiteX3" fmla="*/ 0 w 1146037"/>
                      <a:gd name="connsiteY3" fmla="*/ 1354908 h 2054766"/>
                      <a:gd name="connsiteX0" fmla="*/ 11575 w 1157612"/>
                      <a:gd name="connsiteY0" fmla="*/ 1354908 h 2054766"/>
                      <a:gd name="connsiteX1" fmla="*/ 468775 w 1157612"/>
                      <a:gd name="connsiteY1" fmla="*/ 0 h 2054766"/>
                      <a:gd name="connsiteX2" fmla="*/ 1157612 w 1157612"/>
                      <a:gd name="connsiteY2" fmla="*/ 1309535 h 2054766"/>
                      <a:gd name="connsiteX3" fmla="*/ 11575 w 1157612"/>
                      <a:gd name="connsiteY3" fmla="*/ 1354908 h 2054766"/>
                      <a:gd name="connsiteX0" fmla="*/ 11575 w 1230716"/>
                      <a:gd name="connsiteY0" fmla="*/ 1354908 h 2069400"/>
                      <a:gd name="connsiteX1" fmla="*/ 468775 w 1230716"/>
                      <a:gd name="connsiteY1" fmla="*/ 0 h 2069400"/>
                      <a:gd name="connsiteX2" fmla="*/ 1230716 w 1230716"/>
                      <a:gd name="connsiteY2" fmla="*/ 1344727 h 2069400"/>
                      <a:gd name="connsiteX3" fmla="*/ 11575 w 123071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7985 w 1227126"/>
                      <a:gd name="connsiteY0" fmla="*/ 1354908 h 2069400"/>
                      <a:gd name="connsiteX1" fmla="*/ 465185 w 1227126"/>
                      <a:gd name="connsiteY1" fmla="*/ 0 h 2069400"/>
                      <a:gd name="connsiteX2" fmla="*/ 1227126 w 1227126"/>
                      <a:gd name="connsiteY2" fmla="*/ 1344727 h 2069400"/>
                      <a:gd name="connsiteX3" fmla="*/ 7985 w 1227126"/>
                      <a:gd name="connsiteY3" fmla="*/ 1354908 h 2069400"/>
                      <a:gd name="connsiteX0" fmla="*/ 9850 w 1228991"/>
                      <a:gd name="connsiteY0" fmla="*/ 1354908 h 2069400"/>
                      <a:gd name="connsiteX1" fmla="*/ 467050 w 1228991"/>
                      <a:gd name="connsiteY1" fmla="*/ 0 h 2069400"/>
                      <a:gd name="connsiteX2" fmla="*/ 1228991 w 1228991"/>
                      <a:gd name="connsiteY2" fmla="*/ 1344727 h 2069400"/>
                      <a:gd name="connsiteX3" fmla="*/ 9850 w 1228991"/>
                      <a:gd name="connsiteY3" fmla="*/ 1354908 h 2069400"/>
                      <a:gd name="connsiteX0" fmla="*/ 9850 w 1228991"/>
                      <a:gd name="connsiteY0" fmla="*/ 1354908 h 2063311"/>
                      <a:gd name="connsiteX1" fmla="*/ 467050 w 1228991"/>
                      <a:gd name="connsiteY1" fmla="*/ 0 h 2063311"/>
                      <a:gd name="connsiteX2" fmla="*/ 1228991 w 1228991"/>
                      <a:gd name="connsiteY2" fmla="*/ 1344727 h 2063311"/>
                      <a:gd name="connsiteX3" fmla="*/ 9850 w 1228991"/>
                      <a:gd name="connsiteY3" fmla="*/ 1354908 h 2063311"/>
                      <a:gd name="connsiteX0" fmla="*/ 9850 w 865238"/>
                      <a:gd name="connsiteY0" fmla="*/ 1354908 h 2167221"/>
                      <a:gd name="connsiteX1" fmla="*/ 467050 w 865238"/>
                      <a:gd name="connsiteY1" fmla="*/ 0 h 2167221"/>
                      <a:gd name="connsiteX2" fmla="*/ 865238 w 865238"/>
                      <a:gd name="connsiteY2" fmla="*/ 1567362 h 2167221"/>
                      <a:gd name="connsiteX3" fmla="*/ 9850 w 865238"/>
                      <a:gd name="connsiteY3" fmla="*/ 1354908 h 2167221"/>
                      <a:gd name="connsiteX0" fmla="*/ 10392 w 838156"/>
                      <a:gd name="connsiteY0" fmla="*/ 1647579 h 2327157"/>
                      <a:gd name="connsiteX1" fmla="*/ 439968 w 838156"/>
                      <a:gd name="connsiteY1" fmla="*/ 0 h 2327157"/>
                      <a:gd name="connsiteX2" fmla="*/ 838156 w 838156"/>
                      <a:gd name="connsiteY2" fmla="*/ 1567362 h 2327157"/>
                      <a:gd name="connsiteX3" fmla="*/ 10392 w 838156"/>
                      <a:gd name="connsiteY3" fmla="*/ 1647579 h 2327157"/>
                      <a:gd name="connsiteX0" fmla="*/ 10392 w 838156"/>
                      <a:gd name="connsiteY0" fmla="*/ 1647579 h 2129648"/>
                      <a:gd name="connsiteX1" fmla="*/ 439968 w 838156"/>
                      <a:gd name="connsiteY1" fmla="*/ 0 h 2129648"/>
                      <a:gd name="connsiteX2" fmla="*/ 838156 w 838156"/>
                      <a:gd name="connsiteY2" fmla="*/ 1567362 h 2129648"/>
                      <a:gd name="connsiteX3" fmla="*/ 10392 w 838156"/>
                      <a:gd name="connsiteY3" fmla="*/ 1647579 h 2129648"/>
                      <a:gd name="connsiteX0" fmla="*/ 12391 w 840155"/>
                      <a:gd name="connsiteY0" fmla="*/ 1412543 h 1894612"/>
                      <a:gd name="connsiteX1" fmla="*/ 360672 w 840155"/>
                      <a:gd name="connsiteY1" fmla="*/ 0 h 1894612"/>
                      <a:gd name="connsiteX2" fmla="*/ 840155 w 840155"/>
                      <a:gd name="connsiteY2" fmla="*/ 1332326 h 1894612"/>
                      <a:gd name="connsiteX3" fmla="*/ 12391 w 840155"/>
                      <a:gd name="connsiteY3" fmla="*/ 1412543 h 1894612"/>
                      <a:gd name="connsiteX0" fmla="*/ 12391 w 840155"/>
                      <a:gd name="connsiteY0" fmla="*/ 1412543 h 1894612"/>
                      <a:gd name="connsiteX1" fmla="*/ 360672 w 840155"/>
                      <a:gd name="connsiteY1" fmla="*/ 0 h 1894612"/>
                      <a:gd name="connsiteX2" fmla="*/ 840155 w 840155"/>
                      <a:gd name="connsiteY2" fmla="*/ 1332326 h 1894612"/>
                      <a:gd name="connsiteX3" fmla="*/ 12391 w 840155"/>
                      <a:gd name="connsiteY3" fmla="*/ 1412543 h 1894612"/>
                      <a:gd name="connsiteX0" fmla="*/ 12391 w 872151"/>
                      <a:gd name="connsiteY0" fmla="*/ 1412543 h 1810596"/>
                      <a:gd name="connsiteX1" fmla="*/ 360672 w 872151"/>
                      <a:gd name="connsiteY1" fmla="*/ 0 h 1810596"/>
                      <a:gd name="connsiteX2" fmla="*/ 872151 w 872151"/>
                      <a:gd name="connsiteY2" fmla="*/ 1140128 h 1810596"/>
                      <a:gd name="connsiteX3" fmla="*/ 12391 w 872151"/>
                      <a:gd name="connsiteY3" fmla="*/ 1412543 h 1810596"/>
                      <a:gd name="connsiteX0" fmla="*/ 12391 w 872701"/>
                      <a:gd name="connsiteY0" fmla="*/ 1412543 h 2049864"/>
                      <a:gd name="connsiteX1" fmla="*/ 360672 w 872701"/>
                      <a:gd name="connsiteY1" fmla="*/ 0 h 2049864"/>
                      <a:gd name="connsiteX2" fmla="*/ 872151 w 872701"/>
                      <a:gd name="connsiteY2" fmla="*/ 1140128 h 2049864"/>
                      <a:gd name="connsiteX3" fmla="*/ 431129 w 872701"/>
                      <a:gd name="connsiteY3" fmla="*/ 2046128 h 2049864"/>
                      <a:gd name="connsiteX4" fmla="*/ 12391 w 872701"/>
                      <a:gd name="connsiteY4" fmla="*/ 1412543 h 2049864"/>
                      <a:gd name="connsiteX0" fmla="*/ 10595 w 942508"/>
                      <a:gd name="connsiteY0" fmla="*/ 1509371 h 2050977"/>
                      <a:gd name="connsiteX1" fmla="*/ 430479 w 942508"/>
                      <a:gd name="connsiteY1" fmla="*/ 0 h 2050977"/>
                      <a:gd name="connsiteX2" fmla="*/ 941958 w 942508"/>
                      <a:gd name="connsiteY2" fmla="*/ 1140128 h 2050977"/>
                      <a:gd name="connsiteX3" fmla="*/ 500936 w 942508"/>
                      <a:gd name="connsiteY3" fmla="*/ 2046128 h 2050977"/>
                      <a:gd name="connsiteX4" fmla="*/ 10595 w 942508"/>
                      <a:gd name="connsiteY4" fmla="*/ 1509371 h 2050977"/>
                      <a:gd name="connsiteX0" fmla="*/ 10595 w 788537"/>
                      <a:gd name="connsiteY0" fmla="*/ 1509371 h 2050977"/>
                      <a:gd name="connsiteX1" fmla="*/ 430479 w 788537"/>
                      <a:gd name="connsiteY1" fmla="*/ 0 h 2050977"/>
                      <a:gd name="connsiteX2" fmla="*/ 787493 w 788537"/>
                      <a:gd name="connsiteY2" fmla="*/ 1177445 h 2050977"/>
                      <a:gd name="connsiteX3" fmla="*/ 500936 w 788537"/>
                      <a:gd name="connsiteY3" fmla="*/ 2046128 h 2050977"/>
                      <a:gd name="connsiteX4" fmla="*/ 10595 w 788537"/>
                      <a:gd name="connsiteY4" fmla="*/ 1509371 h 2050977"/>
                      <a:gd name="connsiteX0" fmla="*/ 10595 w 898973"/>
                      <a:gd name="connsiteY0" fmla="*/ 1509371 h 2050977"/>
                      <a:gd name="connsiteX1" fmla="*/ 430479 w 898973"/>
                      <a:gd name="connsiteY1" fmla="*/ 0 h 2050977"/>
                      <a:gd name="connsiteX2" fmla="*/ 787493 w 898973"/>
                      <a:gd name="connsiteY2" fmla="*/ 1177445 h 2050977"/>
                      <a:gd name="connsiteX3" fmla="*/ 500936 w 898973"/>
                      <a:gd name="connsiteY3" fmla="*/ 2046128 h 2050977"/>
                      <a:gd name="connsiteX4" fmla="*/ 10595 w 898973"/>
                      <a:gd name="connsiteY4" fmla="*/ 1509371 h 2050977"/>
                      <a:gd name="connsiteX0" fmla="*/ 10595 w 877435"/>
                      <a:gd name="connsiteY0" fmla="*/ 1509371 h 2050977"/>
                      <a:gd name="connsiteX1" fmla="*/ 430479 w 877435"/>
                      <a:gd name="connsiteY1" fmla="*/ 0 h 2050977"/>
                      <a:gd name="connsiteX2" fmla="*/ 787493 w 877435"/>
                      <a:gd name="connsiteY2" fmla="*/ 1177445 h 2050977"/>
                      <a:gd name="connsiteX3" fmla="*/ 500936 w 877435"/>
                      <a:gd name="connsiteY3" fmla="*/ 2046128 h 2050977"/>
                      <a:gd name="connsiteX4" fmla="*/ 10595 w 877435"/>
                      <a:gd name="connsiteY4" fmla="*/ 1509371 h 2050977"/>
                      <a:gd name="connsiteX0" fmla="*/ 10595 w 877435"/>
                      <a:gd name="connsiteY0" fmla="*/ 1509371 h 2050977"/>
                      <a:gd name="connsiteX1" fmla="*/ 430479 w 877435"/>
                      <a:gd name="connsiteY1" fmla="*/ 0 h 2050977"/>
                      <a:gd name="connsiteX2" fmla="*/ 787493 w 877435"/>
                      <a:gd name="connsiteY2" fmla="*/ 1177445 h 2050977"/>
                      <a:gd name="connsiteX3" fmla="*/ 500936 w 877435"/>
                      <a:gd name="connsiteY3" fmla="*/ 2046128 h 2050977"/>
                      <a:gd name="connsiteX4" fmla="*/ 10595 w 877435"/>
                      <a:gd name="connsiteY4" fmla="*/ 1509371 h 2050977"/>
                      <a:gd name="connsiteX0" fmla="*/ 10595 w 914477"/>
                      <a:gd name="connsiteY0" fmla="*/ 1509371 h 2050977"/>
                      <a:gd name="connsiteX1" fmla="*/ 430479 w 914477"/>
                      <a:gd name="connsiteY1" fmla="*/ 0 h 2050977"/>
                      <a:gd name="connsiteX2" fmla="*/ 830225 w 914477"/>
                      <a:gd name="connsiteY2" fmla="*/ 1043409 h 2050977"/>
                      <a:gd name="connsiteX3" fmla="*/ 500936 w 914477"/>
                      <a:gd name="connsiteY3" fmla="*/ 2046128 h 2050977"/>
                      <a:gd name="connsiteX4" fmla="*/ 10595 w 914477"/>
                      <a:gd name="connsiteY4" fmla="*/ 1509371 h 2050977"/>
                      <a:gd name="connsiteX0" fmla="*/ 10595 w 947475"/>
                      <a:gd name="connsiteY0" fmla="*/ 1509371 h 1998752"/>
                      <a:gd name="connsiteX1" fmla="*/ 430479 w 947475"/>
                      <a:gd name="connsiteY1" fmla="*/ 0 h 1998752"/>
                      <a:gd name="connsiteX2" fmla="*/ 830225 w 947475"/>
                      <a:gd name="connsiteY2" fmla="*/ 1043409 h 1998752"/>
                      <a:gd name="connsiteX3" fmla="*/ 693548 w 947475"/>
                      <a:gd name="connsiteY3" fmla="*/ 1992968 h 1998752"/>
                      <a:gd name="connsiteX4" fmla="*/ 10595 w 947475"/>
                      <a:gd name="connsiteY4" fmla="*/ 1509371 h 1998752"/>
                      <a:gd name="connsiteX0" fmla="*/ 12286 w 881208"/>
                      <a:gd name="connsiteY0" fmla="*/ 1543765 h 1999565"/>
                      <a:gd name="connsiteX1" fmla="*/ 364212 w 881208"/>
                      <a:gd name="connsiteY1" fmla="*/ 0 h 1999565"/>
                      <a:gd name="connsiteX2" fmla="*/ 763958 w 881208"/>
                      <a:gd name="connsiteY2" fmla="*/ 1043409 h 1999565"/>
                      <a:gd name="connsiteX3" fmla="*/ 627281 w 881208"/>
                      <a:gd name="connsiteY3" fmla="*/ 1992968 h 1999565"/>
                      <a:gd name="connsiteX4" fmla="*/ 12286 w 881208"/>
                      <a:gd name="connsiteY4" fmla="*/ 1543765 h 1999565"/>
                      <a:gd name="connsiteX0" fmla="*/ 13820 w 882742"/>
                      <a:gd name="connsiteY0" fmla="*/ 1474871 h 1930671"/>
                      <a:gd name="connsiteX1" fmla="*/ 318323 w 882742"/>
                      <a:gd name="connsiteY1" fmla="*/ 0 h 1930671"/>
                      <a:gd name="connsiteX2" fmla="*/ 765492 w 882742"/>
                      <a:gd name="connsiteY2" fmla="*/ 974515 h 1930671"/>
                      <a:gd name="connsiteX3" fmla="*/ 628815 w 882742"/>
                      <a:gd name="connsiteY3" fmla="*/ 1924074 h 1930671"/>
                      <a:gd name="connsiteX4" fmla="*/ 13820 w 882742"/>
                      <a:gd name="connsiteY4" fmla="*/ 1474871 h 1930671"/>
                      <a:gd name="connsiteX0" fmla="*/ 9237 w 1066046"/>
                      <a:gd name="connsiteY0" fmla="*/ 1523918 h 1932288"/>
                      <a:gd name="connsiteX1" fmla="*/ 501627 w 1066046"/>
                      <a:gd name="connsiteY1" fmla="*/ 0 h 1932288"/>
                      <a:gd name="connsiteX2" fmla="*/ 948796 w 1066046"/>
                      <a:gd name="connsiteY2" fmla="*/ 974515 h 1932288"/>
                      <a:gd name="connsiteX3" fmla="*/ 812119 w 1066046"/>
                      <a:gd name="connsiteY3" fmla="*/ 1924074 h 1932288"/>
                      <a:gd name="connsiteX4" fmla="*/ 9237 w 1066046"/>
                      <a:gd name="connsiteY4" fmla="*/ 1523918 h 1932288"/>
                      <a:gd name="connsiteX0" fmla="*/ 9237 w 1038018"/>
                      <a:gd name="connsiteY0" fmla="*/ 1523918 h 1906778"/>
                      <a:gd name="connsiteX1" fmla="*/ 501627 w 1038018"/>
                      <a:gd name="connsiteY1" fmla="*/ 0 h 1906778"/>
                      <a:gd name="connsiteX2" fmla="*/ 948796 w 1038018"/>
                      <a:gd name="connsiteY2" fmla="*/ 974515 h 1906778"/>
                      <a:gd name="connsiteX3" fmla="*/ 657119 w 1038018"/>
                      <a:gd name="connsiteY3" fmla="*/ 1897337 h 1906778"/>
                      <a:gd name="connsiteX4" fmla="*/ 9237 w 1038018"/>
                      <a:gd name="connsiteY4" fmla="*/ 1523918 h 1906778"/>
                      <a:gd name="connsiteX0" fmla="*/ 9237 w 1020056"/>
                      <a:gd name="connsiteY0" fmla="*/ 1523918 h 1863087"/>
                      <a:gd name="connsiteX1" fmla="*/ 501627 w 1020056"/>
                      <a:gd name="connsiteY1" fmla="*/ 0 h 1863087"/>
                      <a:gd name="connsiteX2" fmla="*/ 948796 w 1020056"/>
                      <a:gd name="connsiteY2" fmla="*/ 974515 h 1863087"/>
                      <a:gd name="connsiteX3" fmla="*/ 497329 w 1020056"/>
                      <a:gd name="connsiteY3" fmla="*/ 1850509 h 1863087"/>
                      <a:gd name="connsiteX4" fmla="*/ 9237 w 1020056"/>
                      <a:gd name="connsiteY4" fmla="*/ 1523918 h 1863087"/>
                      <a:gd name="connsiteX0" fmla="*/ 9237 w 915499"/>
                      <a:gd name="connsiteY0" fmla="*/ 1523918 h 1863087"/>
                      <a:gd name="connsiteX1" fmla="*/ 501627 w 915499"/>
                      <a:gd name="connsiteY1" fmla="*/ 0 h 1863087"/>
                      <a:gd name="connsiteX2" fmla="*/ 831903 w 915499"/>
                      <a:gd name="connsiteY2" fmla="*/ 1036358 h 1863087"/>
                      <a:gd name="connsiteX3" fmla="*/ 497329 w 915499"/>
                      <a:gd name="connsiteY3" fmla="*/ 1850509 h 1863087"/>
                      <a:gd name="connsiteX4" fmla="*/ 9237 w 915499"/>
                      <a:gd name="connsiteY4" fmla="*/ 1523918 h 186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5499" h="1863087">
                        <a:moveTo>
                          <a:pt x="9237" y="1523918"/>
                        </a:moveTo>
                        <a:cubicBezTo>
                          <a:pt x="-74027" y="1023815"/>
                          <a:pt x="431097" y="522609"/>
                          <a:pt x="501627" y="0"/>
                        </a:cubicBezTo>
                        <a:cubicBezTo>
                          <a:pt x="701724" y="457370"/>
                          <a:pt x="418800" y="354586"/>
                          <a:pt x="831903" y="1036358"/>
                        </a:cubicBezTo>
                        <a:cubicBezTo>
                          <a:pt x="1102913" y="1522410"/>
                          <a:pt x="640622" y="1805107"/>
                          <a:pt x="497329" y="1850509"/>
                        </a:cubicBezTo>
                        <a:cubicBezTo>
                          <a:pt x="354036" y="1895911"/>
                          <a:pt x="24679" y="1825385"/>
                          <a:pt x="9237" y="15239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112" name="Group 111"/>
                <p:cNvGrpSpPr/>
                <p:nvPr/>
              </p:nvGrpSpPr>
              <p:grpSpPr>
                <a:xfrm rot="1548207">
                  <a:off x="7560096" y="2970817"/>
                  <a:ext cx="542449" cy="1122629"/>
                  <a:chOff x="2190652" y="1669979"/>
                  <a:chExt cx="842364" cy="1743320"/>
                </a:xfrm>
              </p:grpSpPr>
              <p:grpSp>
                <p:nvGrpSpPr>
                  <p:cNvPr id="113" name="Group 112"/>
                  <p:cNvGrpSpPr/>
                  <p:nvPr/>
                </p:nvGrpSpPr>
                <p:grpSpPr>
                  <a:xfrm rot="762933">
                    <a:off x="2583161" y="1704205"/>
                    <a:ext cx="286209" cy="1501574"/>
                    <a:chOff x="2244673" y="2138221"/>
                    <a:chExt cx="286209" cy="1501574"/>
                  </a:xfrm>
                </p:grpSpPr>
                <p:sp>
                  <p:nvSpPr>
                    <p:cNvPr id="136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64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37" name="Oval 136"/>
                    <p:cNvSpPr/>
                    <p:nvPr/>
                  </p:nvSpPr>
                  <p:spPr>
                    <a:xfrm rot="2487342">
                      <a:off x="2405819" y="2138221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114" name="Group 113"/>
                  <p:cNvGrpSpPr/>
                  <p:nvPr/>
                </p:nvGrpSpPr>
                <p:grpSpPr>
                  <a:xfrm rot="20959046">
                    <a:off x="2217765" y="1802269"/>
                    <a:ext cx="346711" cy="1401039"/>
                    <a:chOff x="2256969" y="2149533"/>
                    <a:chExt cx="346711" cy="1401039"/>
                  </a:xfrm>
                </p:grpSpPr>
                <p:sp>
                  <p:nvSpPr>
                    <p:cNvPr id="134" name="Isosceles Triangle 18"/>
                    <p:cNvSpPr/>
                    <p:nvPr/>
                  </p:nvSpPr>
                  <p:spPr>
                    <a:xfrm>
                      <a:off x="2256969" y="2258778"/>
                      <a:ext cx="249464" cy="129179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bg1"/>
                        </a:gs>
                        <a:gs pos="51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35" name="Oval 134"/>
                    <p:cNvSpPr/>
                    <p:nvPr/>
                  </p:nvSpPr>
                  <p:spPr>
                    <a:xfrm rot="20742339">
                      <a:off x="2478617" y="2149533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115" name="Group 114"/>
                  <p:cNvGrpSpPr/>
                  <p:nvPr/>
                </p:nvGrpSpPr>
                <p:grpSpPr>
                  <a:xfrm rot="20938360">
                    <a:off x="2190652" y="2131598"/>
                    <a:ext cx="267923" cy="1269716"/>
                    <a:chOff x="2256970" y="2163257"/>
                    <a:chExt cx="267923" cy="1269716"/>
                  </a:xfrm>
                </p:grpSpPr>
                <p:sp>
                  <p:nvSpPr>
                    <p:cNvPr id="132" name="Isosceles Triangle 18"/>
                    <p:cNvSpPr/>
                    <p:nvPr/>
                  </p:nvSpPr>
                  <p:spPr>
                    <a:xfrm>
                      <a:off x="2256970" y="2272323"/>
                      <a:ext cx="242450" cy="1160650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2450"/>
                        <a:gd name="connsiteY0" fmla="*/ 985642 h 1091805"/>
                        <a:gd name="connsiteX1" fmla="*/ 163511 w 242450"/>
                        <a:gd name="connsiteY1" fmla="*/ 0 h 1091805"/>
                        <a:gd name="connsiteX2" fmla="*/ 242450 w 242450"/>
                        <a:gd name="connsiteY2" fmla="*/ 1041398 h 1091805"/>
                        <a:gd name="connsiteX3" fmla="*/ 0 w 242450"/>
                        <a:gd name="connsiteY3" fmla="*/ 985642 h 1091805"/>
                        <a:gd name="connsiteX0" fmla="*/ 0 w 242450"/>
                        <a:gd name="connsiteY0" fmla="*/ 985642 h 1091805"/>
                        <a:gd name="connsiteX1" fmla="*/ 163511 w 242450"/>
                        <a:gd name="connsiteY1" fmla="*/ 0 h 1091805"/>
                        <a:gd name="connsiteX2" fmla="*/ 242450 w 242450"/>
                        <a:gd name="connsiteY2" fmla="*/ 1041398 h 1091805"/>
                        <a:gd name="connsiteX3" fmla="*/ 0 w 242450"/>
                        <a:gd name="connsiteY3" fmla="*/ 985642 h 1091805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  <a:gd name="connsiteX0" fmla="*/ 0 w 242450"/>
                        <a:gd name="connsiteY0" fmla="*/ 985642 h 1160650"/>
                        <a:gd name="connsiteX1" fmla="*/ 163511 w 242450"/>
                        <a:gd name="connsiteY1" fmla="*/ 0 h 1160650"/>
                        <a:gd name="connsiteX2" fmla="*/ 242450 w 242450"/>
                        <a:gd name="connsiteY2" fmla="*/ 1041398 h 1160650"/>
                        <a:gd name="connsiteX3" fmla="*/ 0 w 242450"/>
                        <a:gd name="connsiteY3" fmla="*/ 985642 h 1160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2450" h="1160650">
                          <a:moveTo>
                            <a:pt x="0" y="985642"/>
                          </a:moveTo>
                          <a:cubicBezTo>
                            <a:pt x="9918" y="681026"/>
                            <a:pt x="80356" y="333063"/>
                            <a:pt x="163511" y="0"/>
                          </a:cubicBezTo>
                          <a:cubicBezTo>
                            <a:pt x="161173" y="351648"/>
                            <a:pt x="33980" y="681212"/>
                            <a:pt x="242450" y="1041398"/>
                          </a:cubicBezTo>
                          <a:cubicBezTo>
                            <a:pt x="198803" y="1100871"/>
                            <a:pt x="264708" y="1305295"/>
                            <a:pt x="0" y="985642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 dirty="0"/>
                    </a:p>
                  </p:txBody>
                </p:sp>
                <p:sp>
                  <p:nvSpPr>
                    <p:cNvPr id="133" name="Oval 132"/>
                    <p:cNvSpPr/>
                    <p:nvPr/>
                  </p:nvSpPr>
                  <p:spPr>
                    <a:xfrm rot="21055013">
                      <a:off x="2399830" y="2163257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116" name="Group 115"/>
                  <p:cNvGrpSpPr/>
                  <p:nvPr/>
                </p:nvGrpSpPr>
                <p:grpSpPr>
                  <a:xfrm rot="168991">
                    <a:off x="2417633" y="1669979"/>
                    <a:ext cx="308093" cy="1584710"/>
                    <a:chOff x="2244673" y="2172451"/>
                    <a:chExt cx="308093" cy="1467344"/>
                  </a:xfrm>
                </p:grpSpPr>
                <p:sp>
                  <p:nvSpPr>
                    <p:cNvPr id="130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1000">
                          <a:schemeClr val="tx2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31" name="Oval 130"/>
                    <p:cNvSpPr/>
                    <p:nvPr/>
                  </p:nvSpPr>
                  <p:spPr>
                    <a:xfrm rot="367781">
                      <a:off x="2427703" y="2172451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117" name="Group 116"/>
                  <p:cNvGrpSpPr/>
                  <p:nvPr/>
                </p:nvGrpSpPr>
                <p:grpSpPr>
                  <a:xfrm rot="1356516">
                    <a:off x="2728101" y="1808070"/>
                    <a:ext cx="304915" cy="1503049"/>
                    <a:chOff x="2244673" y="2136746"/>
                    <a:chExt cx="304915" cy="1503049"/>
                  </a:xfrm>
                </p:grpSpPr>
                <p:sp>
                  <p:nvSpPr>
                    <p:cNvPr id="128" name="Isosceles Triangle 18"/>
                    <p:cNvSpPr/>
                    <p:nvPr/>
                  </p:nvSpPr>
                  <p:spPr>
                    <a:xfrm>
                      <a:off x="2244673" y="2223141"/>
                      <a:ext cx="249464" cy="1416654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9464" h="1105351">
                          <a:moveTo>
                            <a:pt x="0" y="999188"/>
                          </a:moveTo>
                          <a:cubicBezTo>
                            <a:pt x="142628" y="710730"/>
                            <a:pt x="166309" y="333063"/>
                            <a:pt x="249464" y="0"/>
                          </a:cubicBezTo>
                          <a:cubicBezTo>
                            <a:pt x="247126" y="351648"/>
                            <a:pt x="189032" y="695862"/>
                            <a:pt x="242450" y="1054944"/>
                          </a:cubicBezTo>
                          <a:cubicBezTo>
                            <a:pt x="198803" y="1114417"/>
                            <a:pt x="84534" y="1147871"/>
                            <a:pt x="0" y="999188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29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29" name="Oval 128"/>
                    <p:cNvSpPr/>
                    <p:nvPr/>
                  </p:nvSpPr>
                  <p:spPr>
                    <a:xfrm rot="2487342">
                      <a:off x="2424525" y="2136746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118" name="Group 117"/>
                  <p:cNvGrpSpPr/>
                  <p:nvPr/>
                </p:nvGrpSpPr>
                <p:grpSpPr>
                  <a:xfrm rot="1470233">
                    <a:off x="2716383" y="2207724"/>
                    <a:ext cx="293859" cy="1200621"/>
                    <a:chOff x="2256968" y="2163508"/>
                    <a:chExt cx="293859" cy="1200621"/>
                  </a:xfrm>
                </p:grpSpPr>
                <p:sp>
                  <p:nvSpPr>
                    <p:cNvPr id="126" name="Oval 125"/>
                    <p:cNvSpPr/>
                    <p:nvPr/>
                  </p:nvSpPr>
                  <p:spPr>
                    <a:xfrm rot="1067978">
                      <a:off x="2394713" y="216350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27" name="Isosceles Triangle 18"/>
                    <p:cNvSpPr/>
                    <p:nvPr/>
                  </p:nvSpPr>
                  <p:spPr>
                    <a:xfrm>
                      <a:off x="2256968" y="2310954"/>
                      <a:ext cx="293859" cy="1053175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275326"/>
                        <a:gd name="connsiteY0" fmla="*/ 978296 h 1084459"/>
                        <a:gd name="connsiteX1" fmla="*/ 275326 w 275326"/>
                        <a:gd name="connsiteY1" fmla="*/ 0 h 1084459"/>
                        <a:gd name="connsiteX2" fmla="*/ 242450 w 275326"/>
                        <a:gd name="connsiteY2" fmla="*/ 1034052 h 1084459"/>
                        <a:gd name="connsiteX3" fmla="*/ 0 w 275326"/>
                        <a:gd name="connsiteY3" fmla="*/ 978296 h 1084459"/>
                        <a:gd name="connsiteX0" fmla="*/ 0 w 331695"/>
                        <a:gd name="connsiteY0" fmla="*/ 978296 h 1084459"/>
                        <a:gd name="connsiteX1" fmla="*/ 275326 w 331695"/>
                        <a:gd name="connsiteY1" fmla="*/ 0 h 1084459"/>
                        <a:gd name="connsiteX2" fmla="*/ 242450 w 331695"/>
                        <a:gd name="connsiteY2" fmla="*/ 1034052 h 1084459"/>
                        <a:gd name="connsiteX3" fmla="*/ 0 w 331695"/>
                        <a:gd name="connsiteY3" fmla="*/ 978296 h 1084459"/>
                        <a:gd name="connsiteX0" fmla="*/ 0 w 331695"/>
                        <a:gd name="connsiteY0" fmla="*/ 978296 h 1084459"/>
                        <a:gd name="connsiteX1" fmla="*/ 275326 w 331695"/>
                        <a:gd name="connsiteY1" fmla="*/ 0 h 1084459"/>
                        <a:gd name="connsiteX2" fmla="*/ 242450 w 331695"/>
                        <a:gd name="connsiteY2" fmla="*/ 1034052 h 1084459"/>
                        <a:gd name="connsiteX3" fmla="*/ 0 w 331695"/>
                        <a:gd name="connsiteY3" fmla="*/ 978296 h 1084459"/>
                        <a:gd name="connsiteX0" fmla="*/ 0 w 293859"/>
                        <a:gd name="connsiteY0" fmla="*/ 947012 h 1053175"/>
                        <a:gd name="connsiteX1" fmla="*/ 228887 w 293859"/>
                        <a:gd name="connsiteY1" fmla="*/ 0 h 1053175"/>
                        <a:gd name="connsiteX2" fmla="*/ 242450 w 293859"/>
                        <a:gd name="connsiteY2" fmla="*/ 1002768 h 1053175"/>
                        <a:gd name="connsiteX3" fmla="*/ 0 w 293859"/>
                        <a:gd name="connsiteY3" fmla="*/ 947012 h 10531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3859" h="1053175">
                          <a:moveTo>
                            <a:pt x="0" y="947012"/>
                          </a:moveTo>
                          <a:cubicBezTo>
                            <a:pt x="142628" y="658554"/>
                            <a:pt x="272053" y="422956"/>
                            <a:pt x="228887" y="0"/>
                          </a:cubicBezTo>
                          <a:cubicBezTo>
                            <a:pt x="392464" y="455268"/>
                            <a:pt x="189032" y="643686"/>
                            <a:pt x="242450" y="1002768"/>
                          </a:cubicBezTo>
                          <a:cubicBezTo>
                            <a:pt x="198803" y="1062241"/>
                            <a:pt x="84534" y="1095695"/>
                            <a:pt x="0" y="947012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sp>
                <p:nvSpPr>
                  <p:cNvPr id="119" name="Oval 118"/>
                  <p:cNvSpPr/>
                  <p:nvPr/>
                </p:nvSpPr>
                <p:spPr>
                  <a:xfrm>
                    <a:off x="2351354" y="2924903"/>
                    <a:ext cx="365932" cy="365757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grpSp>
                <p:nvGrpSpPr>
                  <p:cNvPr id="120" name="Group 119"/>
                  <p:cNvGrpSpPr/>
                  <p:nvPr/>
                </p:nvGrpSpPr>
                <p:grpSpPr>
                  <a:xfrm rot="1066954">
                    <a:off x="2467589" y="2177543"/>
                    <a:ext cx="391643" cy="1235756"/>
                    <a:chOff x="2202473" y="2128438"/>
                    <a:chExt cx="391643" cy="1235756"/>
                  </a:xfrm>
                </p:grpSpPr>
                <p:sp>
                  <p:nvSpPr>
                    <p:cNvPr id="124" name="Oval 123"/>
                    <p:cNvSpPr/>
                    <p:nvPr/>
                  </p:nvSpPr>
                  <p:spPr>
                    <a:xfrm rot="367781">
                      <a:off x="2436106" y="212843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25" name="Isosceles Triangle 18"/>
                    <p:cNvSpPr/>
                    <p:nvPr/>
                  </p:nvSpPr>
                  <p:spPr>
                    <a:xfrm>
                      <a:off x="2202473" y="2258778"/>
                      <a:ext cx="391643" cy="1105416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303959"/>
                        <a:gd name="connsiteY0" fmla="*/ 1036184 h 1124775"/>
                        <a:gd name="connsiteX1" fmla="*/ 303959 w 303959"/>
                        <a:gd name="connsiteY1" fmla="*/ 0 h 1124775"/>
                        <a:gd name="connsiteX2" fmla="*/ 296945 w 303959"/>
                        <a:gd name="connsiteY2" fmla="*/ 1054944 h 1124775"/>
                        <a:gd name="connsiteX3" fmla="*/ 0 w 303959"/>
                        <a:gd name="connsiteY3" fmla="*/ 1036184 h 1124775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  <a:gd name="connsiteX0" fmla="*/ 0 w 391643"/>
                        <a:gd name="connsiteY0" fmla="*/ 1036184 h 1105416"/>
                        <a:gd name="connsiteX1" fmla="*/ 303959 w 391643"/>
                        <a:gd name="connsiteY1" fmla="*/ 0 h 1105416"/>
                        <a:gd name="connsiteX2" fmla="*/ 391643 w 391643"/>
                        <a:gd name="connsiteY2" fmla="*/ 997247 h 1105416"/>
                        <a:gd name="connsiteX3" fmla="*/ 0 w 391643"/>
                        <a:gd name="connsiteY3" fmla="*/ 1036184 h 11054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1643" h="1105416">
                          <a:moveTo>
                            <a:pt x="0" y="1036184"/>
                          </a:moveTo>
                          <a:cubicBezTo>
                            <a:pt x="142628" y="747726"/>
                            <a:pt x="220804" y="333063"/>
                            <a:pt x="303959" y="0"/>
                          </a:cubicBezTo>
                          <a:cubicBezTo>
                            <a:pt x="301621" y="351648"/>
                            <a:pt x="270027" y="747043"/>
                            <a:pt x="391643" y="997247"/>
                          </a:cubicBezTo>
                          <a:cubicBezTo>
                            <a:pt x="347996" y="1056720"/>
                            <a:pt x="84534" y="1184867"/>
                            <a:pt x="0" y="103618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  <p:grpSp>
                <p:nvGrpSpPr>
                  <p:cNvPr id="121" name="Group 120"/>
                  <p:cNvGrpSpPr/>
                  <p:nvPr/>
                </p:nvGrpSpPr>
                <p:grpSpPr>
                  <a:xfrm>
                    <a:off x="2318613" y="2128438"/>
                    <a:ext cx="242556" cy="1231624"/>
                    <a:chOff x="2318613" y="2128438"/>
                    <a:chExt cx="242556" cy="1231624"/>
                  </a:xfrm>
                </p:grpSpPr>
                <p:sp>
                  <p:nvSpPr>
                    <p:cNvPr id="122" name="Oval 121"/>
                    <p:cNvSpPr/>
                    <p:nvPr/>
                  </p:nvSpPr>
                  <p:spPr>
                    <a:xfrm rot="367781">
                      <a:off x="2436106" y="2128438"/>
                      <a:ext cx="125063" cy="364273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4">
                        <a:shade val="50000"/>
                      </a:schemeClr>
                    </a:lnRef>
                    <a:fillRef idx="1">
                      <a:schemeClr val="accent4"/>
                    </a:fillRef>
                    <a:effectRef idx="0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  <p:sp>
                  <p:nvSpPr>
                    <p:cNvPr id="123" name="Isosceles Triangle 18"/>
                    <p:cNvSpPr/>
                    <p:nvPr/>
                  </p:nvSpPr>
                  <p:spPr>
                    <a:xfrm>
                      <a:off x="2318613" y="2258777"/>
                      <a:ext cx="187820" cy="1101285"/>
                    </a:xfrm>
                    <a:custGeom>
                      <a:avLst/>
                      <a:gdLst>
                        <a:gd name="connsiteX0" fmla="*/ 0 w 194128"/>
                        <a:gd name="connsiteY0" fmla="*/ 1066095 h 1066095"/>
                        <a:gd name="connsiteX1" fmla="*/ 97064 w 194128"/>
                        <a:gd name="connsiteY1" fmla="*/ 0 h 1066095"/>
                        <a:gd name="connsiteX2" fmla="*/ 194128 w 194128"/>
                        <a:gd name="connsiteY2" fmla="*/ 1066095 h 1066095"/>
                        <a:gd name="connsiteX3" fmla="*/ 0 w 194128"/>
                        <a:gd name="connsiteY3" fmla="*/ 1066095 h 1066095"/>
                        <a:gd name="connsiteX0" fmla="*/ 0 w 201142"/>
                        <a:gd name="connsiteY0" fmla="*/ 1054944 h 1054944"/>
                        <a:gd name="connsiteX1" fmla="*/ 201142 w 201142"/>
                        <a:gd name="connsiteY1" fmla="*/ 0 h 1054944"/>
                        <a:gd name="connsiteX2" fmla="*/ 194128 w 201142"/>
                        <a:gd name="connsiteY2" fmla="*/ 1054944 h 1054944"/>
                        <a:gd name="connsiteX3" fmla="*/ 0 w 201142"/>
                        <a:gd name="connsiteY3" fmla="*/ 1054944 h 1054944"/>
                        <a:gd name="connsiteX0" fmla="*/ 0 w 249464"/>
                        <a:gd name="connsiteY0" fmla="*/ 999188 h 1054944"/>
                        <a:gd name="connsiteX1" fmla="*/ 249464 w 249464"/>
                        <a:gd name="connsiteY1" fmla="*/ 0 h 1054944"/>
                        <a:gd name="connsiteX2" fmla="*/ 242450 w 249464"/>
                        <a:gd name="connsiteY2" fmla="*/ 1054944 h 1054944"/>
                        <a:gd name="connsiteX3" fmla="*/ 0 w 249464"/>
                        <a:gd name="connsiteY3" fmla="*/ 999188 h 1054944"/>
                        <a:gd name="connsiteX0" fmla="*/ 0 w 249464"/>
                        <a:gd name="connsiteY0" fmla="*/ 999188 h 1077757"/>
                        <a:gd name="connsiteX1" fmla="*/ 249464 w 249464"/>
                        <a:gd name="connsiteY1" fmla="*/ 0 h 1077757"/>
                        <a:gd name="connsiteX2" fmla="*/ 242450 w 249464"/>
                        <a:gd name="connsiteY2" fmla="*/ 1054944 h 1077757"/>
                        <a:gd name="connsiteX3" fmla="*/ 0 w 249464"/>
                        <a:gd name="connsiteY3" fmla="*/ 999188 h 1077757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249464"/>
                        <a:gd name="connsiteY0" fmla="*/ 999188 h 1105351"/>
                        <a:gd name="connsiteX1" fmla="*/ 249464 w 249464"/>
                        <a:gd name="connsiteY1" fmla="*/ 0 h 1105351"/>
                        <a:gd name="connsiteX2" fmla="*/ 242450 w 249464"/>
                        <a:gd name="connsiteY2" fmla="*/ 1054944 h 1105351"/>
                        <a:gd name="connsiteX3" fmla="*/ 0 w 249464"/>
                        <a:gd name="connsiteY3" fmla="*/ 999188 h 1105351"/>
                        <a:gd name="connsiteX0" fmla="*/ 0 w 185027"/>
                        <a:gd name="connsiteY0" fmla="*/ 989983 h 1101285"/>
                        <a:gd name="connsiteX1" fmla="*/ 185027 w 185027"/>
                        <a:gd name="connsiteY1" fmla="*/ 0 h 1101285"/>
                        <a:gd name="connsiteX2" fmla="*/ 178013 w 185027"/>
                        <a:gd name="connsiteY2" fmla="*/ 1054944 h 1101285"/>
                        <a:gd name="connsiteX3" fmla="*/ 0 w 185027"/>
                        <a:gd name="connsiteY3" fmla="*/ 989983 h 1101285"/>
                        <a:gd name="connsiteX0" fmla="*/ 2793 w 187820"/>
                        <a:gd name="connsiteY0" fmla="*/ 989983 h 1101285"/>
                        <a:gd name="connsiteX1" fmla="*/ 187820 w 187820"/>
                        <a:gd name="connsiteY1" fmla="*/ 0 h 1101285"/>
                        <a:gd name="connsiteX2" fmla="*/ 180806 w 187820"/>
                        <a:gd name="connsiteY2" fmla="*/ 1054944 h 1101285"/>
                        <a:gd name="connsiteX3" fmla="*/ 2793 w 187820"/>
                        <a:gd name="connsiteY3" fmla="*/ 989983 h 1101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7820" h="1101285">
                          <a:moveTo>
                            <a:pt x="2793" y="989983"/>
                          </a:moveTo>
                          <a:cubicBezTo>
                            <a:pt x="-20276" y="818126"/>
                            <a:pt x="104665" y="333063"/>
                            <a:pt x="187820" y="0"/>
                          </a:cubicBezTo>
                          <a:cubicBezTo>
                            <a:pt x="185482" y="351648"/>
                            <a:pt x="127388" y="695862"/>
                            <a:pt x="180806" y="1054944"/>
                          </a:cubicBezTo>
                          <a:cubicBezTo>
                            <a:pt x="137159" y="1114417"/>
                            <a:pt x="87327" y="1138666"/>
                            <a:pt x="2793" y="989983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2000">
                          <a:schemeClr val="bg1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th-TH"/>
                    </a:p>
                  </p:txBody>
                </p:sp>
              </p:grpSp>
            </p:grpSp>
          </p:grpSp>
        </p:grpSp>
        <p:grpSp>
          <p:nvGrpSpPr>
            <p:cNvPr id="258" name="Group 257"/>
            <p:cNvGrpSpPr/>
            <p:nvPr/>
          </p:nvGrpSpPr>
          <p:grpSpPr>
            <a:xfrm rot="19472667">
              <a:off x="2835932" y="4458646"/>
              <a:ext cx="1337783" cy="1217517"/>
              <a:chOff x="1888099" y="1181204"/>
              <a:chExt cx="3682008" cy="3351000"/>
            </a:xfrm>
          </p:grpSpPr>
          <p:grpSp>
            <p:nvGrpSpPr>
              <p:cNvPr id="259" name="Group 258"/>
              <p:cNvGrpSpPr/>
              <p:nvPr/>
            </p:nvGrpSpPr>
            <p:grpSpPr>
              <a:xfrm>
                <a:off x="1888099" y="1181204"/>
                <a:ext cx="3682008" cy="3351000"/>
                <a:chOff x="716603" y="1090308"/>
                <a:chExt cx="3682008" cy="3351000"/>
              </a:xfrm>
            </p:grpSpPr>
            <p:sp>
              <p:nvSpPr>
                <p:cNvPr id="286" name="Isosceles Triangle 6"/>
                <p:cNvSpPr/>
                <p:nvPr/>
              </p:nvSpPr>
              <p:spPr>
                <a:xfrm rot="18619897">
                  <a:off x="2642297" y="2590840"/>
                  <a:ext cx="1227288" cy="224417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7288" h="2063311">
                      <a:moveTo>
                        <a:pt x="8147" y="1354908"/>
                      </a:moveTo>
                      <a:cubicBezTo>
                        <a:pt x="-75117" y="854805"/>
                        <a:pt x="508298" y="99657"/>
                        <a:pt x="465347" y="0"/>
                      </a:cubicBezTo>
                      <a:cubicBezTo>
                        <a:pt x="592902" y="541170"/>
                        <a:pt x="1139790" y="456163"/>
                        <a:pt x="1227288" y="1344727"/>
                      </a:cubicBezTo>
                      <a:cubicBezTo>
                        <a:pt x="1077089" y="2099594"/>
                        <a:pt x="452337" y="2482576"/>
                        <a:pt x="8147" y="1354908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87" name="Isosceles Triangle 6"/>
                <p:cNvSpPr/>
                <p:nvPr/>
              </p:nvSpPr>
              <p:spPr>
                <a:xfrm rot="2531749">
                  <a:off x="1308566" y="3071392"/>
                  <a:ext cx="1337674" cy="1369916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197068"/>
                    <a:gd name="connsiteY0" fmla="*/ 1354908 h 1913125"/>
                    <a:gd name="connsiteX1" fmla="*/ 467050 w 1197068"/>
                    <a:gd name="connsiteY1" fmla="*/ 0 h 1913125"/>
                    <a:gd name="connsiteX2" fmla="*/ 1197068 w 1197068"/>
                    <a:gd name="connsiteY2" fmla="*/ 920025 h 1913125"/>
                    <a:gd name="connsiteX3" fmla="*/ 9850 w 1197068"/>
                    <a:gd name="connsiteY3" fmla="*/ 1354908 h 1913125"/>
                    <a:gd name="connsiteX0" fmla="*/ 7971 w 1320090"/>
                    <a:gd name="connsiteY0" fmla="*/ 1375185 h 1927556"/>
                    <a:gd name="connsiteX1" fmla="*/ 590072 w 1320090"/>
                    <a:gd name="connsiteY1" fmla="*/ 0 h 1927556"/>
                    <a:gd name="connsiteX2" fmla="*/ 1320090 w 1320090"/>
                    <a:gd name="connsiteY2" fmla="*/ 920025 h 1927556"/>
                    <a:gd name="connsiteX3" fmla="*/ 7971 w 1320090"/>
                    <a:gd name="connsiteY3" fmla="*/ 1375185 h 1927556"/>
                    <a:gd name="connsiteX0" fmla="*/ 7971 w 1320090"/>
                    <a:gd name="connsiteY0" fmla="*/ 1375185 h 2057755"/>
                    <a:gd name="connsiteX1" fmla="*/ 590072 w 1320090"/>
                    <a:gd name="connsiteY1" fmla="*/ 0 h 2057755"/>
                    <a:gd name="connsiteX2" fmla="*/ 1320090 w 1320090"/>
                    <a:gd name="connsiteY2" fmla="*/ 920025 h 2057755"/>
                    <a:gd name="connsiteX3" fmla="*/ 7971 w 1320090"/>
                    <a:gd name="connsiteY3" fmla="*/ 1375185 h 2057755"/>
                    <a:gd name="connsiteX0" fmla="*/ 25555 w 1337674"/>
                    <a:gd name="connsiteY0" fmla="*/ 1375185 h 2057757"/>
                    <a:gd name="connsiteX1" fmla="*/ 607656 w 1337674"/>
                    <a:gd name="connsiteY1" fmla="*/ 0 h 2057757"/>
                    <a:gd name="connsiteX2" fmla="*/ 1337674 w 1337674"/>
                    <a:gd name="connsiteY2" fmla="*/ 920025 h 2057757"/>
                    <a:gd name="connsiteX3" fmla="*/ 25555 w 1337674"/>
                    <a:gd name="connsiteY3" fmla="*/ 1375185 h 2057757"/>
                    <a:gd name="connsiteX0" fmla="*/ 25555 w 1337674"/>
                    <a:gd name="connsiteY0" fmla="*/ 1375185 h 2057755"/>
                    <a:gd name="connsiteX1" fmla="*/ 607656 w 1337674"/>
                    <a:gd name="connsiteY1" fmla="*/ 0 h 2057755"/>
                    <a:gd name="connsiteX2" fmla="*/ 1337674 w 1337674"/>
                    <a:gd name="connsiteY2" fmla="*/ 920025 h 2057755"/>
                    <a:gd name="connsiteX3" fmla="*/ 25555 w 1337674"/>
                    <a:gd name="connsiteY3" fmla="*/ 1375185 h 2057755"/>
                    <a:gd name="connsiteX0" fmla="*/ 25555 w 1337674"/>
                    <a:gd name="connsiteY0" fmla="*/ 1375185 h 2057757"/>
                    <a:gd name="connsiteX1" fmla="*/ 607656 w 1337674"/>
                    <a:gd name="connsiteY1" fmla="*/ 0 h 2057757"/>
                    <a:gd name="connsiteX2" fmla="*/ 1337674 w 1337674"/>
                    <a:gd name="connsiteY2" fmla="*/ 920025 h 2057757"/>
                    <a:gd name="connsiteX3" fmla="*/ 25555 w 1337674"/>
                    <a:gd name="connsiteY3" fmla="*/ 1375185 h 2057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7674" h="2057757">
                      <a:moveTo>
                        <a:pt x="25555" y="1375185"/>
                      </a:moveTo>
                      <a:cubicBezTo>
                        <a:pt x="-138358" y="741460"/>
                        <a:pt x="537126" y="522609"/>
                        <a:pt x="607656" y="0"/>
                      </a:cubicBezTo>
                      <a:cubicBezTo>
                        <a:pt x="758612" y="351517"/>
                        <a:pt x="1250176" y="31461"/>
                        <a:pt x="1337674" y="920025"/>
                      </a:cubicBezTo>
                      <a:cubicBezTo>
                        <a:pt x="1187475" y="1674892"/>
                        <a:pt x="721729" y="2796411"/>
                        <a:pt x="25555" y="1375185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88" name="Isosceles Triangle 6"/>
                <p:cNvSpPr/>
                <p:nvPr/>
              </p:nvSpPr>
              <p:spPr>
                <a:xfrm rot="15667023">
                  <a:off x="2914798" y="1610008"/>
                  <a:ext cx="849364" cy="2118263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40595 w 849364"/>
                    <a:gd name="connsiteY0" fmla="*/ 1241424 h 2000391"/>
                    <a:gd name="connsiteX1" fmla="*/ 87423 w 849364"/>
                    <a:gd name="connsiteY1" fmla="*/ 0 h 2000391"/>
                    <a:gd name="connsiteX2" fmla="*/ 849364 w 849364"/>
                    <a:gd name="connsiteY2" fmla="*/ 1344727 h 2000391"/>
                    <a:gd name="connsiteX3" fmla="*/ 40595 w 849364"/>
                    <a:gd name="connsiteY3" fmla="*/ 1241424 h 2000391"/>
                    <a:gd name="connsiteX0" fmla="*/ 40595 w 849364"/>
                    <a:gd name="connsiteY0" fmla="*/ 1241424 h 2118263"/>
                    <a:gd name="connsiteX1" fmla="*/ 87423 w 849364"/>
                    <a:gd name="connsiteY1" fmla="*/ 0 h 2118263"/>
                    <a:gd name="connsiteX2" fmla="*/ 849364 w 849364"/>
                    <a:gd name="connsiteY2" fmla="*/ 1344727 h 2118263"/>
                    <a:gd name="connsiteX3" fmla="*/ 40595 w 849364"/>
                    <a:gd name="connsiteY3" fmla="*/ 1241424 h 2118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9364" h="2118263">
                      <a:moveTo>
                        <a:pt x="40595" y="1241424"/>
                      </a:moveTo>
                      <a:cubicBezTo>
                        <a:pt x="-42669" y="741321"/>
                        <a:pt x="16893" y="522609"/>
                        <a:pt x="87423" y="0"/>
                      </a:cubicBezTo>
                      <a:cubicBezTo>
                        <a:pt x="214978" y="541170"/>
                        <a:pt x="761866" y="456163"/>
                        <a:pt x="849364" y="1344727"/>
                      </a:cubicBezTo>
                      <a:cubicBezTo>
                        <a:pt x="699165" y="2099594"/>
                        <a:pt x="-84724" y="2663371"/>
                        <a:pt x="40595" y="1241424"/>
                      </a:cubicBezTo>
                      <a:close/>
                    </a:path>
                  </a:pathLst>
                </a:custGeom>
                <a:gradFill>
                  <a:gsLst>
                    <a:gs pos="9911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89" name="Isosceles Triangle 6"/>
                <p:cNvSpPr/>
                <p:nvPr/>
              </p:nvSpPr>
              <p:spPr>
                <a:xfrm rot="11387046">
                  <a:off x="1772590" y="1090308"/>
                  <a:ext cx="1228991" cy="2063311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8991" h="2063311">
                      <a:moveTo>
                        <a:pt x="9850" y="1354908"/>
                      </a:moveTo>
                      <a:cubicBezTo>
                        <a:pt x="-73414" y="854805"/>
                        <a:pt x="396520" y="522609"/>
                        <a:pt x="467050" y="0"/>
                      </a:cubicBezTo>
                      <a:cubicBezTo>
                        <a:pt x="594605" y="541170"/>
                        <a:pt x="1141493" y="456163"/>
                        <a:pt x="1228991" y="1344727"/>
                      </a:cubicBezTo>
                      <a:cubicBezTo>
                        <a:pt x="1078792" y="2099594"/>
                        <a:pt x="454040" y="2482576"/>
                        <a:pt x="9850" y="1354908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290" name="Isosceles Triangle 6"/>
                <p:cNvSpPr/>
                <p:nvPr/>
              </p:nvSpPr>
              <p:spPr>
                <a:xfrm rot="6980063">
                  <a:off x="1147004" y="1729153"/>
                  <a:ext cx="1007824" cy="1868625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865238"/>
                    <a:gd name="connsiteY0" fmla="*/ 1354908 h 2167221"/>
                    <a:gd name="connsiteX1" fmla="*/ 467050 w 865238"/>
                    <a:gd name="connsiteY1" fmla="*/ 0 h 2167221"/>
                    <a:gd name="connsiteX2" fmla="*/ 865238 w 865238"/>
                    <a:gd name="connsiteY2" fmla="*/ 1567362 h 2167221"/>
                    <a:gd name="connsiteX3" fmla="*/ 9850 w 865238"/>
                    <a:gd name="connsiteY3" fmla="*/ 1354908 h 2167221"/>
                    <a:gd name="connsiteX0" fmla="*/ 10392 w 838156"/>
                    <a:gd name="connsiteY0" fmla="*/ 1647579 h 2327157"/>
                    <a:gd name="connsiteX1" fmla="*/ 439968 w 838156"/>
                    <a:gd name="connsiteY1" fmla="*/ 0 h 2327157"/>
                    <a:gd name="connsiteX2" fmla="*/ 838156 w 838156"/>
                    <a:gd name="connsiteY2" fmla="*/ 1567362 h 2327157"/>
                    <a:gd name="connsiteX3" fmla="*/ 10392 w 838156"/>
                    <a:gd name="connsiteY3" fmla="*/ 1647579 h 2327157"/>
                    <a:gd name="connsiteX0" fmla="*/ 10392 w 838156"/>
                    <a:gd name="connsiteY0" fmla="*/ 1647579 h 2129648"/>
                    <a:gd name="connsiteX1" fmla="*/ 439968 w 838156"/>
                    <a:gd name="connsiteY1" fmla="*/ 0 h 2129648"/>
                    <a:gd name="connsiteX2" fmla="*/ 838156 w 838156"/>
                    <a:gd name="connsiteY2" fmla="*/ 1567362 h 2129648"/>
                    <a:gd name="connsiteX3" fmla="*/ 10392 w 838156"/>
                    <a:gd name="connsiteY3" fmla="*/ 1647579 h 2129648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72151"/>
                    <a:gd name="connsiteY0" fmla="*/ 1412543 h 1810596"/>
                    <a:gd name="connsiteX1" fmla="*/ 360672 w 872151"/>
                    <a:gd name="connsiteY1" fmla="*/ 0 h 1810596"/>
                    <a:gd name="connsiteX2" fmla="*/ 872151 w 872151"/>
                    <a:gd name="connsiteY2" fmla="*/ 1140128 h 1810596"/>
                    <a:gd name="connsiteX3" fmla="*/ 12391 w 872151"/>
                    <a:gd name="connsiteY3" fmla="*/ 1412543 h 1810596"/>
                    <a:gd name="connsiteX0" fmla="*/ 12391 w 872701"/>
                    <a:gd name="connsiteY0" fmla="*/ 1412543 h 2049864"/>
                    <a:gd name="connsiteX1" fmla="*/ 360672 w 872701"/>
                    <a:gd name="connsiteY1" fmla="*/ 0 h 2049864"/>
                    <a:gd name="connsiteX2" fmla="*/ 872151 w 872701"/>
                    <a:gd name="connsiteY2" fmla="*/ 1140128 h 2049864"/>
                    <a:gd name="connsiteX3" fmla="*/ 431129 w 872701"/>
                    <a:gd name="connsiteY3" fmla="*/ 2046128 h 2049864"/>
                    <a:gd name="connsiteX4" fmla="*/ 12391 w 872701"/>
                    <a:gd name="connsiteY4" fmla="*/ 1412543 h 2049864"/>
                    <a:gd name="connsiteX0" fmla="*/ 10595 w 942508"/>
                    <a:gd name="connsiteY0" fmla="*/ 1509371 h 2050977"/>
                    <a:gd name="connsiteX1" fmla="*/ 430479 w 942508"/>
                    <a:gd name="connsiteY1" fmla="*/ 0 h 2050977"/>
                    <a:gd name="connsiteX2" fmla="*/ 941958 w 942508"/>
                    <a:gd name="connsiteY2" fmla="*/ 1140128 h 2050977"/>
                    <a:gd name="connsiteX3" fmla="*/ 500936 w 942508"/>
                    <a:gd name="connsiteY3" fmla="*/ 2046128 h 2050977"/>
                    <a:gd name="connsiteX4" fmla="*/ 10595 w 942508"/>
                    <a:gd name="connsiteY4" fmla="*/ 1509371 h 2050977"/>
                    <a:gd name="connsiteX0" fmla="*/ 10595 w 788537"/>
                    <a:gd name="connsiteY0" fmla="*/ 1509371 h 2050977"/>
                    <a:gd name="connsiteX1" fmla="*/ 430479 w 788537"/>
                    <a:gd name="connsiteY1" fmla="*/ 0 h 2050977"/>
                    <a:gd name="connsiteX2" fmla="*/ 787493 w 788537"/>
                    <a:gd name="connsiteY2" fmla="*/ 1177445 h 2050977"/>
                    <a:gd name="connsiteX3" fmla="*/ 500936 w 788537"/>
                    <a:gd name="connsiteY3" fmla="*/ 2046128 h 2050977"/>
                    <a:gd name="connsiteX4" fmla="*/ 10595 w 788537"/>
                    <a:gd name="connsiteY4" fmla="*/ 1509371 h 2050977"/>
                    <a:gd name="connsiteX0" fmla="*/ 10595 w 898973"/>
                    <a:gd name="connsiteY0" fmla="*/ 1509371 h 2050977"/>
                    <a:gd name="connsiteX1" fmla="*/ 430479 w 898973"/>
                    <a:gd name="connsiteY1" fmla="*/ 0 h 2050977"/>
                    <a:gd name="connsiteX2" fmla="*/ 787493 w 898973"/>
                    <a:gd name="connsiteY2" fmla="*/ 1177445 h 2050977"/>
                    <a:gd name="connsiteX3" fmla="*/ 500936 w 898973"/>
                    <a:gd name="connsiteY3" fmla="*/ 2046128 h 2050977"/>
                    <a:gd name="connsiteX4" fmla="*/ 10595 w 898973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914477"/>
                    <a:gd name="connsiteY0" fmla="*/ 1509371 h 2050977"/>
                    <a:gd name="connsiteX1" fmla="*/ 430479 w 914477"/>
                    <a:gd name="connsiteY1" fmla="*/ 0 h 2050977"/>
                    <a:gd name="connsiteX2" fmla="*/ 830225 w 914477"/>
                    <a:gd name="connsiteY2" fmla="*/ 1043409 h 2050977"/>
                    <a:gd name="connsiteX3" fmla="*/ 500936 w 914477"/>
                    <a:gd name="connsiteY3" fmla="*/ 2046128 h 2050977"/>
                    <a:gd name="connsiteX4" fmla="*/ 10595 w 914477"/>
                    <a:gd name="connsiteY4" fmla="*/ 1509371 h 2050977"/>
                    <a:gd name="connsiteX0" fmla="*/ 10595 w 947475"/>
                    <a:gd name="connsiteY0" fmla="*/ 1509371 h 1998752"/>
                    <a:gd name="connsiteX1" fmla="*/ 430479 w 947475"/>
                    <a:gd name="connsiteY1" fmla="*/ 0 h 1998752"/>
                    <a:gd name="connsiteX2" fmla="*/ 830225 w 947475"/>
                    <a:gd name="connsiteY2" fmla="*/ 1043409 h 1998752"/>
                    <a:gd name="connsiteX3" fmla="*/ 693548 w 947475"/>
                    <a:gd name="connsiteY3" fmla="*/ 1992968 h 1998752"/>
                    <a:gd name="connsiteX4" fmla="*/ 10595 w 947475"/>
                    <a:gd name="connsiteY4" fmla="*/ 1509371 h 1998752"/>
                    <a:gd name="connsiteX0" fmla="*/ 12286 w 881208"/>
                    <a:gd name="connsiteY0" fmla="*/ 1543765 h 1999565"/>
                    <a:gd name="connsiteX1" fmla="*/ 364212 w 881208"/>
                    <a:gd name="connsiteY1" fmla="*/ 0 h 1999565"/>
                    <a:gd name="connsiteX2" fmla="*/ 763958 w 881208"/>
                    <a:gd name="connsiteY2" fmla="*/ 1043409 h 1999565"/>
                    <a:gd name="connsiteX3" fmla="*/ 627281 w 881208"/>
                    <a:gd name="connsiteY3" fmla="*/ 1992968 h 1999565"/>
                    <a:gd name="connsiteX4" fmla="*/ 12286 w 881208"/>
                    <a:gd name="connsiteY4" fmla="*/ 1543765 h 1999565"/>
                    <a:gd name="connsiteX0" fmla="*/ 13820 w 882742"/>
                    <a:gd name="connsiteY0" fmla="*/ 1474871 h 1930671"/>
                    <a:gd name="connsiteX1" fmla="*/ 318323 w 882742"/>
                    <a:gd name="connsiteY1" fmla="*/ 0 h 1930671"/>
                    <a:gd name="connsiteX2" fmla="*/ 765492 w 882742"/>
                    <a:gd name="connsiteY2" fmla="*/ 974515 h 1930671"/>
                    <a:gd name="connsiteX3" fmla="*/ 628815 w 882742"/>
                    <a:gd name="connsiteY3" fmla="*/ 1924074 h 1930671"/>
                    <a:gd name="connsiteX4" fmla="*/ 13820 w 882742"/>
                    <a:gd name="connsiteY4" fmla="*/ 1474871 h 1930671"/>
                    <a:gd name="connsiteX0" fmla="*/ 9237 w 1066046"/>
                    <a:gd name="connsiteY0" fmla="*/ 1523918 h 1932288"/>
                    <a:gd name="connsiteX1" fmla="*/ 501627 w 1066046"/>
                    <a:gd name="connsiteY1" fmla="*/ 0 h 1932288"/>
                    <a:gd name="connsiteX2" fmla="*/ 948796 w 1066046"/>
                    <a:gd name="connsiteY2" fmla="*/ 974515 h 1932288"/>
                    <a:gd name="connsiteX3" fmla="*/ 812119 w 1066046"/>
                    <a:gd name="connsiteY3" fmla="*/ 1924074 h 1932288"/>
                    <a:gd name="connsiteX4" fmla="*/ 9237 w 1066046"/>
                    <a:gd name="connsiteY4" fmla="*/ 1523918 h 1932288"/>
                    <a:gd name="connsiteX0" fmla="*/ 9237 w 1038018"/>
                    <a:gd name="connsiteY0" fmla="*/ 1523918 h 1906778"/>
                    <a:gd name="connsiteX1" fmla="*/ 501627 w 1038018"/>
                    <a:gd name="connsiteY1" fmla="*/ 0 h 1906778"/>
                    <a:gd name="connsiteX2" fmla="*/ 948796 w 1038018"/>
                    <a:gd name="connsiteY2" fmla="*/ 974515 h 1906778"/>
                    <a:gd name="connsiteX3" fmla="*/ 657119 w 1038018"/>
                    <a:gd name="connsiteY3" fmla="*/ 1897337 h 1906778"/>
                    <a:gd name="connsiteX4" fmla="*/ 9237 w 1038018"/>
                    <a:gd name="connsiteY4" fmla="*/ 1523918 h 1906778"/>
                    <a:gd name="connsiteX0" fmla="*/ 9237 w 1020056"/>
                    <a:gd name="connsiteY0" fmla="*/ 1523918 h 1863087"/>
                    <a:gd name="connsiteX1" fmla="*/ 501627 w 1020056"/>
                    <a:gd name="connsiteY1" fmla="*/ 0 h 1863087"/>
                    <a:gd name="connsiteX2" fmla="*/ 948796 w 1020056"/>
                    <a:gd name="connsiteY2" fmla="*/ 974515 h 1863087"/>
                    <a:gd name="connsiteX3" fmla="*/ 497329 w 1020056"/>
                    <a:gd name="connsiteY3" fmla="*/ 1850509 h 1863087"/>
                    <a:gd name="connsiteX4" fmla="*/ 9237 w 1020056"/>
                    <a:gd name="connsiteY4" fmla="*/ 1523918 h 1863087"/>
                    <a:gd name="connsiteX0" fmla="*/ 9237 w 915499"/>
                    <a:gd name="connsiteY0" fmla="*/ 1523918 h 1863087"/>
                    <a:gd name="connsiteX1" fmla="*/ 501627 w 915499"/>
                    <a:gd name="connsiteY1" fmla="*/ 0 h 1863087"/>
                    <a:gd name="connsiteX2" fmla="*/ 831903 w 915499"/>
                    <a:gd name="connsiteY2" fmla="*/ 1036358 h 1863087"/>
                    <a:gd name="connsiteX3" fmla="*/ 497329 w 915499"/>
                    <a:gd name="connsiteY3" fmla="*/ 1850509 h 1863087"/>
                    <a:gd name="connsiteX4" fmla="*/ 9237 w 915499"/>
                    <a:gd name="connsiteY4" fmla="*/ 1523918 h 1863087"/>
                    <a:gd name="connsiteX0" fmla="*/ 9371 w 915633"/>
                    <a:gd name="connsiteY0" fmla="*/ 1510816 h 1849985"/>
                    <a:gd name="connsiteX1" fmla="*/ 493704 w 915633"/>
                    <a:gd name="connsiteY1" fmla="*/ 0 h 1849985"/>
                    <a:gd name="connsiteX2" fmla="*/ 832037 w 915633"/>
                    <a:gd name="connsiteY2" fmla="*/ 1023256 h 1849985"/>
                    <a:gd name="connsiteX3" fmla="*/ 497463 w 915633"/>
                    <a:gd name="connsiteY3" fmla="*/ 1837407 h 1849985"/>
                    <a:gd name="connsiteX4" fmla="*/ 9371 w 915633"/>
                    <a:gd name="connsiteY4" fmla="*/ 1510816 h 1849985"/>
                    <a:gd name="connsiteX0" fmla="*/ 9371 w 915633"/>
                    <a:gd name="connsiteY0" fmla="*/ 1510816 h 1849985"/>
                    <a:gd name="connsiteX1" fmla="*/ 493704 w 915633"/>
                    <a:gd name="connsiteY1" fmla="*/ 0 h 1849985"/>
                    <a:gd name="connsiteX2" fmla="*/ 832037 w 915633"/>
                    <a:gd name="connsiteY2" fmla="*/ 1023256 h 1849985"/>
                    <a:gd name="connsiteX3" fmla="*/ 497463 w 915633"/>
                    <a:gd name="connsiteY3" fmla="*/ 1837407 h 1849985"/>
                    <a:gd name="connsiteX4" fmla="*/ 9371 w 915633"/>
                    <a:gd name="connsiteY4" fmla="*/ 1510816 h 1849985"/>
                    <a:gd name="connsiteX0" fmla="*/ 9371 w 891806"/>
                    <a:gd name="connsiteY0" fmla="*/ 1510816 h 1922668"/>
                    <a:gd name="connsiteX1" fmla="*/ 493704 w 891806"/>
                    <a:gd name="connsiteY1" fmla="*/ 0 h 1922668"/>
                    <a:gd name="connsiteX2" fmla="*/ 832037 w 891806"/>
                    <a:gd name="connsiteY2" fmla="*/ 1023256 h 1922668"/>
                    <a:gd name="connsiteX3" fmla="*/ 229497 w 891806"/>
                    <a:gd name="connsiteY3" fmla="*/ 1914598 h 1922668"/>
                    <a:gd name="connsiteX4" fmla="*/ 9371 w 891806"/>
                    <a:gd name="connsiteY4" fmla="*/ 1510816 h 1922668"/>
                    <a:gd name="connsiteX0" fmla="*/ 89707 w 972142"/>
                    <a:gd name="connsiteY0" fmla="*/ 1510816 h 1922668"/>
                    <a:gd name="connsiteX1" fmla="*/ 30416 w 972142"/>
                    <a:gd name="connsiteY1" fmla="*/ 1434054 h 1922668"/>
                    <a:gd name="connsiteX2" fmla="*/ 574040 w 972142"/>
                    <a:gd name="connsiteY2" fmla="*/ 0 h 1922668"/>
                    <a:gd name="connsiteX3" fmla="*/ 912373 w 972142"/>
                    <a:gd name="connsiteY3" fmla="*/ 1023256 h 1922668"/>
                    <a:gd name="connsiteX4" fmla="*/ 309833 w 972142"/>
                    <a:gd name="connsiteY4" fmla="*/ 1914598 h 1922668"/>
                    <a:gd name="connsiteX5" fmla="*/ 89707 w 972142"/>
                    <a:gd name="connsiteY5" fmla="*/ 1510816 h 1922668"/>
                    <a:gd name="connsiteX0" fmla="*/ 0 w 882435"/>
                    <a:gd name="connsiteY0" fmla="*/ 1510816 h 1922668"/>
                    <a:gd name="connsiteX1" fmla="*/ 484333 w 882435"/>
                    <a:gd name="connsiteY1" fmla="*/ 0 h 1922668"/>
                    <a:gd name="connsiteX2" fmla="*/ 822666 w 882435"/>
                    <a:gd name="connsiteY2" fmla="*/ 1023256 h 1922668"/>
                    <a:gd name="connsiteX3" fmla="*/ 220126 w 882435"/>
                    <a:gd name="connsiteY3" fmla="*/ 1914598 h 1922668"/>
                    <a:gd name="connsiteX4" fmla="*/ 0 w 882435"/>
                    <a:gd name="connsiteY4" fmla="*/ 1510816 h 1922668"/>
                    <a:gd name="connsiteX0" fmla="*/ 0 w 992224"/>
                    <a:gd name="connsiteY0" fmla="*/ 1430352 h 1925786"/>
                    <a:gd name="connsiteX1" fmla="*/ 593391 w 992224"/>
                    <a:gd name="connsiteY1" fmla="*/ 0 h 1925786"/>
                    <a:gd name="connsiteX2" fmla="*/ 931724 w 992224"/>
                    <a:gd name="connsiteY2" fmla="*/ 1023256 h 1925786"/>
                    <a:gd name="connsiteX3" fmla="*/ 329184 w 992224"/>
                    <a:gd name="connsiteY3" fmla="*/ 1914598 h 1925786"/>
                    <a:gd name="connsiteX4" fmla="*/ 0 w 992224"/>
                    <a:gd name="connsiteY4" fmla="*/ 1430352 h 1925786"/>
                    <a:gd name="connsiteX0" fmla="*/ 0 w 992224"/>
                    <a:gd name="connsiteY0" fmla="*/ 1430352 h 1925786"/>
                    <a:gd name="connsiteX1" fmla="*/ 593391 w 992224"/>
                    <a:gd name="connsiteY1" fmla="*/ 0 h 1925786"/>
                    <a:gd name="connsiteX2" fmla="*/ 931724 w 992224"/>
                    <a:gd name="connsiteY2" fmla="*/ 1023256 h 1925786"/>
                    <a:gd name="connsiteX3" fmla="*/ 329184 w 992224"/>
                    <a:gd name="connsiteY3" fmla="*/ 1914598 h 1925786"/>
                    <a:gd name="connsiteX4" fmla="*/ 0 w 992224"/>
                    <a:gd name="connsiteY4" fmla="*/ 1430352 h 1925786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37803 w 1030027"/>
                    <a:gd name="connsiteY0" fmla="*/ 1373996 h 1872356"/>
                    <a:gd name="connsiteX1" fmla="*/ 715448 w 1030027"/>
                    <a:gd name="connsiteY1" fmla="*/ 0 h 1872356"/>
                    <a:gd name="connsiteX2" fmla="*/ 969527 w 1030027"/>
                    <a:gd name="connsiteY2" fmla="*/ 966900 h 1872356"/>
                    <a:gd name="connsiteX3" fmla="*/ 366987 w 1030027"/>
                    <a:gd name="connsiteY3" fmla="*/ 1858242 h 1872356"/>
                    <a:gd name="connsiteX4" fmla="*/ 37803 w 1030027"/>
                    <a:gd name="connsiteY4" fmla="*/ 1373996 h 1872356"/>
                    <a:gd name="connsiteX0" fmla="*/ 30839 w 1143212"/>
                    <a:gd name="connsiteY0" fmla="*/ 1309500 h 1866820"/>
                    <a:gd name="connsiteX1" fmla="*/ 827387 w 1143212"/>
                    <a:gd name="connsiteY1" fmla="*/ 0 h 1866820"/>
                    <a:gd name="connsiteX2" fmla="*/ 1081466 w 1143212"/>
                    <a:gd name="connsiteY2" fmla="*/ 966900 h 1866820"/>
                    <a:gd name="connsiteX3" fmla="*/ 478926 w 1143212"/>
                    <a:gd name="connsiteY3" fmla="*/ 1858242 h 1866820"/>
                    <a:gd name="connsiteX4" fmla="*/ 30839 w 1143212"/>
                    <a:gd name="connsiteY4" fmla="*/ 1309500 h 1866820"/>
                    <a:gd name="connsiteX0" fmla="*/ 71029 w 1183402"/>
                    <a:gd name="connsiteY0" fmla="*/ 1309500 h 1866820"/>
                    <a:gd name="connsiteX1" fmla="*/ 867577 w 1183402"/>
                    <a:gd name="connsiteY1" fmla="*/ 0 h 1866820"/>
                    <a:gd name="connsiteX2" fmla="*/ 1121656 w 1183402"/>
                    <a:gd name="connsiteY2" fmla="*/ 966900 h 1866820"/>
                    <a:gd name="connsiteX3" fmla="*/ 519116 w 1183402"/>
                    <a:gd name="connsiteY3" fmla="*/ 1858242 h 1866820"/>
                    <a:gd name="connsiteX4" fmla="*/ 71029 w 1183402"/>
                    <a:gd name="connsiteY4" fmla="*/ 1309500 h 1866820"/>
                    <a:gd name="connsiteX0" fmla="*/ 30840 w 1143213"/>
                    <a:gd name="connsiteY0" fmla="*/ 1309500 h 1866820"/>
                    <a:gd name="connsiteX1" fmla="*/ 827388 w 1143213"/>
                    <a:gd name="connsiteY1" fmla="*/ 0 h 1866820"/>
                    <a:gd name="connsiteX2" fmla="*/ 1081467 w 1143213"/>
                    <a:gd name="connsiteY2" fmla="*/ 966900 h 1866820"/>
                    <a:gd name="connsiteX3" fmla="*/ 478927 w 1143213"/>
                    <a:gd name="connsiteY3" fmla="*/ 1858242 h 1866820"/>
                    <a:gd name="connsiteX4" fmla="*/ 30840 w 1143213"/>
                    <a:gd name="connsiteY4" fmla="*/ 1309500 h 1866820"/>
                    <a:gd name="connsiteX0" fmla="*/ 0 w 1112373"/>
                    <a:gd name="connsiteY0" fmla="*/ 1309500 h 1865529"/>
                    <a:gd name="connsiteX1" fmla="*/ 796548 w 1112373"/>
                    <a:gd name="connsiteY1" fmla="*/ 0 h 1865529"/>
                    <a:gd name="connsiteX2" fmla="*/ 1050627 w 1112373"/>
                    <a:gd name="connsiteY2" fmla="*/ 966900 h 1865529"/>
                    <a:gd name="connsiteX3" fmla="*/ 448087 w 1112373"/>
                    <a:gd name="connsiteY3" fmla="*/ 1858242 h 1865529"/>
                    <a:gd name="connsiteX4" fmla="*/ 0 w 1112373"/>
                    <a:gd name="connsiteY4" fmla="*/ 1309500 h 1865529"/>
                    <a:gd name="connsiteX0" fmla="*/ 0 w 842999"/>
                    <a:gd name="connsiteY0" fmla="*/ 1341679 h 1867555"/>
                    <a:gd name="connsiteX1" fmla="*/ 529904 w 842999"/>
                    <a:gd name="connsiteY1" fmla="*/ 0 h 1867555"/>
                    <a:gd name="connsiteX2" fmla="*/ 783983 w 842999"/>
                    <a:gd name="connsiteY2" fmla="*/ 966900 h 1867555"/>
                    <a:gd name="connsiteX3" fmla="*/ 181443 w 842999"/>
                    <a:gd name="connsiteY3" fmla="*/ 1858242 h 1867555"/>
                    <a:gd name="connsiteX4" fmla="*/ 0 w 842999"/>
                    <a:gd name="connsiteY4" fmla="*/ 1341679 h 1867555"/>
                    <a:gd name="connsiteX0" fmla="*/ 9513 w 852512"/>
                    <a:gd name="connsiteY0" fmla="*/ 1341679 h 1867555"/>
                    <a:gd name="connsiteX1" fmla="*/ 539417 w 852512"/>
                    <a:gd name="connsiteY1" fmla="*/ 0 h 1867555"/>
                    <a:gd name="connsiteX2" fmla="*/ 793496 w 852512"/>
                    <a:gd name="connsiteY2" fmla="*/ 966900 h 1867555"/>
                    <a:gd name="connsiteX3" fmla="*/ 190956 w 852512"/>
                    <a:gd name="connsiteY3" fmla="*/ 1858242 h 1867555"/>
                    <a:gd name="connsiteX4" fmla="*/ 9513 w 852512"/>
                    <a:gd name="connsiteY4" fmla="*/ 1341679 h 1867555"/>
                    <a:gd name="connsiteX0" fmla="*/ 7374 w 1007824"/>
                    <a:gd name="connsiteY0" fmla="*/ 1408644 h 1873249"/>
                    <a:gd name="connsiteX1" fmla="*/ 693161 w 1007824"/>
                    <a:gd name="connsiteY1" fmla="*/ 0 h 1873249"/>
                    <a:gd name="connsiteX2" fmla="*/ 947240 w 1007824"/>
                    <a:gd name="connsiteY2" fmla="*/ 966900 h 1873249"/>
                    <a:gd name="connsiteX3" fmla="*/ 344700 w 1007824"/>
                    <a:gd name="connsiteY3" fmla="*/ 1858242 h 1873249"/>
                    <a:gd name="connsiteX4" fmla="*/ 7374 w 1007824"/>
                    <a:gd name="connsiteY4" fmla="*/ 1408644 h 1873249"/>
                    <a:gd name="connsiteX0" fmla="*/ 7374 w 1007824"/>
                    <a:gd name="connsiteY0" fmla="*/ 1408644 h 1868625"/>
                    <a:gd name="connsiteX1" fmla="*/ 693161 w 1007824"/>
                    <a:gd name="connsiteY1" fmla="*/ 0 h 1868625"/>
                    <a:gd name="connsiteX2" fmla="*/ 947240 w 1007824"/>
                    <a:gd name="connsiteY2" fmla="*/ 966900 h 1868625"/>
                    <a:gd name="connsiteX3" fmla="*/ 344700 w 1007824"/>
                    <a:gd name="connsiteY3" fmla="*/ 1858242 h 1868625"/>
                    <a:gd name="connsiteX4" fmla="*/ 7374 w 1007824"/>
                    <a:gd name="connsiteY4" fmla="*/ 1408644 h 18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7824" h="1868625">
                      <a:moveTo>
                        <a:pt x="7374" y="1408644"/>
                      </a:moveTo>
                      <a:cubicBezTo>
                        <a:pt x="-74939" y="1108605"/>
                        <a:pt x="556050" y="81260"/>
                        <a:pt x="693161" y="0"/>
                      </a:cubicBezTo>
                      <a:cubicBezTo>
                        <a:pt x="833418" y="204589"/>
                        <a:pt x="534137" y="285128"/>
                        <a:pt x="947240" y="966900"/>
                      </a:cubicBezTo>
                      <a:cubicBezTo>
                        <a:pt x="1218250" y="1452952"/>
                        <a:pt x="501344" y="1784618"/>
                        <a:pt x="344700" y="1858242"/>
                      </a:cubicBezTo>
                      <a:cubicBezTo>
                        <a:pt x="188056" y="1931866"/>
                        <a:pt x="31268" y="1596322"/>
                        <a:pt x="7374" y="1408644"/>
                      </a:cubicBezTo>
                      <a:close/>
                    </a:path>
                  </a:pathLst>
                </a:custGeom>
                <a:gradFill>
                  <a:gsLst>
                    <a:gs pos="94690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260" name="Group 259"/>
              <p:cNvGrpSpPr/>
              <p:nvPr/>
            </p:nvGrpSpPr>
            <p:grpSpPr>
              <a:xfrm rot="774803">
                <a:off x="3384797" y="2013632"/>
                <a:ext cx="721317" cy="1492806"/>
                <a:chOff x="2190652" y="1669979"/>
                <a:chExt cx="842364" cy="1743320"/>
              </a:xfrm>
            </p:grpSpPr>
            <p:grpSp>
              <p:nvGrpSpPr>
                <p:cNvPr id="261" name="Group 260"/>
                <p:cNvGrpSpPr/>
                <p:nvPr/>
              </p:nvGrpSpPr>
              <p:grpSpPr>
                <a:xfrm rot="762933">
                  <a:off x="2583161" y="1704205"/>
                  <a:ext cx="286209" cy="1501574"/>
                  <a:chOff x="2244673" y="2138221"/>
                  <a:chExt cx="286209" cy="1501574"/>
                </a:xfrm>
              </p:grpSpPr>
              <p:sp>
                <p:nvSpPr>
                  <p:cNvPr id="284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285" name="Oval 284"/>
                  <p:cNvSpPr/>
                  <p:nvPr/>
                </p:nvSpPr>
                <p:spPr>
                  <a:xfrm rot="2487342">
                    <a:off x="2405819" y="213822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262" name="Group 261"/>
                <p:cNvGrpSpPr/>
                <p:nvPr/>
              </p:nvGrpSpPr>
              <p:grpSpPr>
                <a:xfrm rot="20959046">
                  <a:off x="2217765" y="1802269"/>
                  <a:ext cx="346711" cy="1401039"/>
                  <a:chOff x="2256969" y="2149533"/>
                  <a:chExt cx="346711" cy="1401039"/>
                </a:xfrm>
              </p:grpSpPr>
              <p:sp>
                <p:nvSpPr>
                  <p:cNvPr id="282" name="Isosceles Triangle 18"/>
                  <p:cNvSpPr/>
                  <p:nvPr/>
                </p:nvSpPr>
                <p:spPr>
                  <a:xfrm>
                    <a:off x="2256969" y="2258778"/>
                    <a:ext cx="249464" cy="129179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283" name="Oval 282"/>
                  <p:cNvSpPr/>
                  <p:nvPr/>
                </p:nvSpPr>
                <p:spPr>
                  <a:xfrm rot="20742339">
                    <a:off x="2478617" y="2149533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263" name="Group 262"/>
                <p:cNvGrpSpPr/>
                <p:nvPr/>
              </p:nvGrpSpPr>
              <p:grpSpPr>
                <a:xfrm rot="20938360">
                  <a:off x="2190652" y="2131598"/>
                  <a:ext cx="267923" cy="1269716"/>
                  <a:chOff x="2256970" y="2163257"/>
                  <a:chExt cx="267923" cy="1269716"/>
                </a:xfrm>
              </p:grpSpPr>
              <p:sp>
                <p:nvSpPr>
                  <p:cNvPr id="280" name="Isosceles Triangle 18"/>
                  <p:cNvSpPr/>
                  <p:nvPr/>
                </p:nvSpPr>
                <p:spPr>
                  <a:xfrm>
                    <a:off x="2256970" y="2272323"/>
                    <a:ext cx="242450" cy="1160650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2450" h="1160650">
                        <a:moveTo>
                          <a:pt x="0" y="985642"/>
                        </a:moveTo>
                        <a:cubicBezTo>
                          <a:pt x="9918" y="681026"/>
                          <a:pt x="80356" y="333063"/>
                          <a:pt x="163511" y="0"/>
                        </a:cubicBezTo>
                        <a:cubicBezTo>
                          <a:pt x="161173" y="351648"/>
                          <a:pt x="33980" y="681212"/>
                          <a:pt x="242450" y="1041398"/>
                        </a:cubicBezTo>
                        <a:cubicBezTo>
                          <a:pt x="198803" y="1100871"/>
                          <a:pt x="264708" y="1305295"/>
                          <a:pt x="0" y="98564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 dirty="0"/>
                  </a:p>
                </p:txBody>
              </p:sp>
              <p:sp>
                <p:nvSpPr>
                  <p:cNvPr id="281" name="Oval 280"/>
                  <p:cNvSpPr/>
                  <p:nvPr/>
                </p:nvSpPr>
                <p:spPr>
                  <a:xfrm rot="21055013">
                    <a:off x="2399830" y="2163257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264" name="Group 263"/>
                <p:cNvGrpSpPr/>
                <p:nvPr/>
              </p:nvGrpSpPr>
              <p:grpSpPr>
                <a:xfrm rot="168991">
                  <a:off x="2417633" y="1669979"/>
                  <a:ext cx="308093" cy="1584710"/>
                  <a:chOff x="2244673" y="2172451"/>
                  <a:chExt cx="308093" cy="1467344"/>
                </a:xfrm>
              </p:grpSpPr>
              <p:sp>
                <p:nvSpPr>
                  <p:cNvPr id="278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39000">
                        <a:srgbClr val="B6A5EE"/>
                      </a:gs>
                      <a:gs pos="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279" name="Oval 278"/>
                  <p:cNvSpPr/>
                  <p:nvPr/>
                </p:nvSpPr>
                <p:spPr>
                  <a:xfrm rot="367781">
                    <a:off x="2427703" y="217245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265" name="Group 264"/>
                <p:cNvGrpSpPr/>
                <p:nvPr/>
              </p:nvGrpSpPr>
              <p:grpSpPr>
                <a:xfrm rot="1356516">
                  <a:off x="2728101" y="1808070"/>
                  <a:ext cx="304915" cy="1503049"/>
                  <a:chOff x="2244673" y="2136746"/>
                  <a:chExt cx="304915" cy="1503049"/>
                </a:xfrm>
              </p:grpSpPr>
              <p:sp>
                <p:nvSpPr>
                  <p:cNvPr id="276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277" name="Oval 276"/>
                  <p:cNvSpPr/>
                  <p:nvPr/>
                </p:nvSpPr>
                <p:spPr>
                  <a:xfrm rot="2487342">
                    <a:off x="2424525" y="2136746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266" name="Group 265"/>
                <p:cNvGrpSpPr/>
                <p:nvPr/>
              </p:nvGrpSpPr>
              <p:grpSpPr>
                <a:xfrm rot="1470233">
                  <a:off x="2716383" y="2207724"/>
                  <a:ext cx="293859" cy="1200621"/>
                  <a:chOff x="2256968" y="2163508"/>
                  <a:chExt cx="293859" cy="1200621"/>
                </a:xfrm>
              </p:grpSpPr>
              <p:sp>
                <p:nvSpPr>
                  <p:cNvPr id="274" name="Oval 273"/>
                  <p:cNvSpPr/>
                  <p:nvPr/>
                </p:nvSpPr>
                <p:spPr>
                  <a:xfrm rot="1067978">
                    <a:off x="2394713" y="216350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275" name="Isosceles Triangle 18"/>
                  <p:cNvSpPr/>
                  <p:nvPr/>
                </p:nvSpPr>
                <p:spPr>
                  <a:xfrm>
                    <a:off x="2256968" y="2310954"/>
                    <a:ext cx="293859" cy="105317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293859"/>
                      <a:gd name="connsiteY0" fmla="*/ 947012 h 1053175"/>
                      <a:gd name="connsiteX1" fmla="*/ 228887 w 293859"/>
                      <a:gd name="connsiteY1" fmla="*/ 0 h 1053175"/>
                      <a:gd name="connsiteX2" fmla="*/ 242450 w 293859"/>
                      <a:gd name="connsiteY2" fmla="*/ 1002768 h 1053175"/>
                      <a:gd name="connsiteX3" fmla="*/ 0 w 293859"/>
                      <a:gd name="connsiteY3" fmla="*/ 947012 h 105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3859" h="1053175">
                        <a:moveTo>
                          <a:pt x="0" y="947012"/>
                        </a:moveTo>
                        <a:cubicBezTo>
                          <a:pt x="142628" y="658554"/>
                          <a:pt x="272053" y="422956"/>
                          <a:pt x="228887" y="0"/>
                        </a:cubicBezTo>
                        <a:cubicBezTo>
                          <a:pt x="392464" y="455268"/>
                          <a:pt x="189032" y="643686"/>
                          <a:pt x="242450" y="1002768"/>
                        </a:cubicBezTo>
                        <a:cubicBezTo>
                          <a:pt x="198803" y="1062241"/>
                          <a:pt x="84534" y="1095695"/>
                          <a:pt x="0" y="94701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sp>
              <p:nvSpPr>
                <p:cNvPr id="267" name="Oval 266"/>
                <p:cNvSpPr/>
                <p:nvPr/>
              </p:nvSpPr>
              <p:spPr>
                <a:xfrm>
                  <a:off x="2351354" y="2924903"/>
                  <a:ext cx="365932" cy="365757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grpSp>
              <p:nvGrpSpPr>
                <p:cNvPr id="268" name="Group 267"/>
                <p:cNvGrpSpPr/>
                <p:nvPr/>
              </p:nvGrpSpPr>
              <p:grpSpPr>
                <a:xfrm rot="1066954">
                  <a:off x="2467589" y="2177543"/>
                  <a:ext cx="391643" cy="1235756"/>
                  <a:chOff x="2202473" y="2128438"/>
                  <a:chExt cx="391643" cy="1235756"/>
                </a:xfrm>
              </p:grpSpPr>
              <p:sp>
                <p:nvSpPr>
                  <p:cNvPr id="272" name="Oval 271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273" name="Isosceles Triangle 18"/>
                  <p:cNvSpPr/>
                  <p:nvPr/>
                </p:nvSpPr>
                <p:spPr>
                  <a:xfrm>
                    <a:off x="2202473" y="2258778"/>
                    <a:ext cx="391643" cy="1105416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303959"/>
                      <a:gd name="connsiteY0" fmla="*/ 1036184 h 1124775"/>
                      <a:gd name="connsiteX1" fmla="*/ 303959 w 303959"/>
                      <a:gd name="connsiteY1" fmla="*/ 0 h 1124775"/>
                      <a:gd name="connsiteX2" fmla="*/ 296945 w 303959"/>
                      <a:gd name="connsiteY2" fmla="*/ 1054944 h 1124775"/>
                      <a:gd name="connsiteX3" fmla="*/ 0 w 303959"/>
                      <a:gd name="connsiteY3" fmla="*/ 1036184 h 1124775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1643" h="1105416">
                        <a:moveTo>
                          <a:pt x="0" y="1036184"/>
                        </a:moveTo>
                        <a:cubicBezTo>
                          <a:pt x="142628" y="747726"/>
                          <a:pt x="220804" y="333063"/>
                          <a:pt x="303959" y="0"/>
                        </a:cubicBezTo>
                        <a:cubicBezTo>
                          <a:pt x="301621" y="351648"/>
                          <a:pt x="270027" y="747043"/>
                          <a:pt x="391643" y="997247"/>
                        </a:cubicBezTo>
                        <a:cubicBezTo>
                          <a:pt x="347996" y="1056720"/>
                          <a:pt x="84534" y="1184867"/>
                          <a:pt x="0" y="1036184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269" name="Group 268"/>
                <p:cNvGrpSpPr/>
                <p:nvPr/>
              </p:nvGrpSpPr>
              <p:grpSpPr>
                <a:xfrm>
                  <a:off x="2318613" y="2128438"/>
                  <a:ext cx="242556" cy="1231624"/>
                  <a:chOff x="2318613" y="2128438"/>
                  <a:chExt cx="242556" cy="1231624"/>
                </a:xfrm>
              </p:grpSpPr>
              <p:sp>
                <p:nvSpPr>
                  <p:cNvPr id="270" name="Oval 269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271" name="Isosceles Triangle 18"/>
                  <p:cNvSpPr/>
                  <p:nvPr/>
                </p:nvSpPr>
                <p:spPr>
                  <a:xfrm>
                    <a:off x="2318613" y="2258777"/>
                    <a:ext cx="187820" cy="110128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185027"/>
                      <a:gd name="connsiteY0" fmla="*/ 989983 h 1101285"/>
                      <a:gd name="connsiteX1" fmla="*/ 185027 w 185027"/>
                      <a:gd name="connsiteY1" fmla="*/ 0 h 1101285"/>
                      <a:gd name="connsiteX2" fmla="*/ 178013 w 185027"/>
                      <a:gd name="connsiteY2" fmla="*/ 1054944 h 1101285"/>
                      <a:gd name="connsiteX3" fmla="*/ 0 w 185027"/>
                      <a:gd name="connsiteY3" fmla="*/ 989983 h 1101285"/>
                      <a:gd name="connsiteX0" fmla="*/ 2793 w 187820"/>
                      <a:gd name="connsiteY0" fmla="*/ 989983 h 1101285"/>
                      <a:gd name="connsiteX1" fmla="*/ 187820 w 187820"/>
                      <a:gd name="connsiteY1" fmla="*/ 0 h 1101285"/>
                      <a:gd name="connsiteX2" fmla="*/ 180806 w 187820"/>
                      <a:gd name="connsiteY2" fmla="*/ 1054944 h 1101285"/>
                      <a:gd name="connsiteX3" fmla="*/ 2793 w 187820"/>
                      <a:gd name="connsiteY3" fmla="*/ 989983 h 1101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820" h="1101285">
                        <a:moveTo>
                          <a:pt x="2793" y="989983"/>
                        </a:moveTo>
                        <a:cubicBezTo>
                          <a:pt x="-20276" y="818126"/>
                          <a:pt x="104665" y="333063"/>
                          <a:pt x="187820" y="0"/>
                        </a:cubicBezTo>
                        <a:cubicBezTo>
                          <a:pt x="185482" y="351648"/>
                          <a:pt x="127388" y="695862"/>
                          <a:pt x="180806" y="1054944"/>
                        </a:cubicBezTo>
                        <a:cubicBezTo>
                          <a:pt x="137159" y="1114417"/>
                          <a:pt x="87327" y="1138666"/>
                          <a:pt x="2793" y="989983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</p:grpSp>
        </p:grpSp>
      </p:grpSp>
      <p:grpSp>
        <p:nvGrpSpPr>
          <p:cNvPr id="385" name="Group 384"/>
          <p:cNvGrpSpPr/>
          <p:nvPr/>
        </p:nvGrpSpPr>
        <p:grpSpPr>
          <a:xfrm rot="1519099">
            <a:off x="6052480" y="1785420"/>
            <a:ext cx="1609407" cy="2125644"/>
            <a:chOff x="4071737" y="1045182"/>
            <a:chExt cx="2291126" cy="3026033"/>
          </a:xfrm>
        </p:grpSpPr>
        <p:sp>
          <p:nvSpPr>
            <p:cNvPr id="635" name="Isosceles Triangle 3"/>
            <p:cNvSpPr/>
            <p:nvPr/>
          </p:nvSpPr>
          <p:spPr>
            <a:xfrm rot="2142831" flipH="1">
              <a:off x="4304079" y="2114981"/>
              <a:ext cx="352470" cy="1956234"/>
            </a:xfrm>
            <a:custGeom>
              <a:avLst/>
              <a:gdLst>
                <a:gd name="connsiteX0" fmla="*/ 0 w 571317"/>
                <a:gd name="connsiteY0" fmla="*/ 1829818 h 1829818"/>
                <a:gd name="connsiteX1" fmla="*/ 285659 w 571317"/>
                <a:gd name="connsiteY1" fmla="*/ 0 h 1829818"/>
                <a:gd name="connsiteX2" fmla="*/ 571317 w 571317"/>
                <a:gd name="connsiteY2" fmla="*/ 1829818 h 1829818"/>
                <a:gd name="connsiteX3" fmla="*/ 0 w 571317"/>
                <a:gd name="connsiteY3" fmla="*/ 1829818 h 1829818"/>
                <a:gd name="connsiteX0" fmla="*/ 0 w 317237"/>
                <a:gd name="connsiteY0" fmla="*/ 1834615 h 1834615"/>
                <a:gd name="connsiteX1" fmla="*/ 31579 w 317237"/>
                <a:gd name="connsiteY1" fmla="*/ 0 h 1834615"/>
                <a:gd name="connsiteX2" fmla="*/ 317237 w 317237"/>
                <a:gd name="connsiteY2" fmla="*/ 1829818 h 1834615"/>
                <a:gd name="connsiteX3" fmla="*/ 0 w 317237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946391"/>
                <a:gd name="connsiteX1" fmla="*/ 31579 w 406735"/>
                <a:gd name="connsiteY1" fmla="*/ 0 h 1946391"/>
                <a:gd name="connsiteX2" fmla="*/ 317237 w 406735"/>
                <a:gd name="connsiteY2" fmla="*/ 1829818 h 1946391"/>
                <a:gd name="connsiteX3" fmla="*/ 0 w 406735"/>
                <a:gd name="connsiteY3" fmla="*/ 1834615 h 1946391"/>
                <a:gd name="connsiteX0" fmla="*/ 142700 w 375156"/>
                <a:gd name="connsiteY0" fmla="*/ 1869131 h 1956234"/>
                <a:gd name="connsiteX1" fmla="*/ 0 w 375156"/>
                <a:gd name="connsiteY1" fmla="*/ 0 h 1956234"/>
                <a:gd name="connsiteX2" fmla="*/ 285658 w 375156"/>
                <a:gd name="connsiteY2" fmla="*/ 1829818 h 1956234"/>
                <a:gd name="connsiteX3" fmla="*/ 142700 w 375156"/>
                <a:gd name="connsiteY3" fmla="*/ 1869131 h 1956234"/>
                <a:gd name="connsiteX0" fmla="*/ 142700 w 352470"/>
                <a:gd name="connsiteY0" fmla="*/ 1869131 h 1956234"/>
                <a:gd name="connsiteX1" fmla="*/ 0 w 352470"/>
                <a:gd name="connsiteY1" fmla="*/ 0 h 1956234"/>
                <a:gd name="connsiteX2" fmla="*/ 285658 w 352470"/>
                <a:gd name="connsiteY2" fmla="*/ 1829818 h 1956234"/>
                <a:gd name="connsiteX3" fmla="*/ 142700 w 352470"/>
                <a:gd name="connsiteY3" fmla="*/ 1869131 h 1956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2470" h="1956234">
                  <a:moveTo>
                    <a:pt x="142700" y="1869131"/>
                  </a:moveTo>
                  <a:cubicBezTo>
                    <a:pt x="153226" y="1257593"/>
                    <a:pt x="518684" y="697749"/>
                    <a:pt x="0" y="0"/>
                  </a:cubicBezTo>
                  <a:cubicBezTo>
                    <a:pt x="643020" y="565219"/>
                    <a:pt x="190439" y="1219879"/>
                    <a:pt x="285658" y="1829818"/>
                  </a:cubicBezTo>
                  <a:cubicBezTo>
                    <a:pt x="134064" y="2090094"/>
                    <a:pt x="248446" y="1867532"/>
                    <a:pt x="142700" y="186913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636" name="Group 635"/>
            <p:cNvGrpSpPr/>
            <p:nvPr/>
          </p:nvGrpSpPr>
          <p:grpSpPr>
            <a:xfrm>
              <a:off x="4071737" y="1045182"/>
              <a:ext cx="2291126" cy="2085156"/>
              <a:chOff x="1888099" y="1181204"/>
              <a:chExt cx="3682008" cy="3351000"/>
            </a:xfrm>
          </p:grpSpPr>
          <p:grpSp>
            <p:nvGrpSpPr>
              <p:cNvPr id="637" name="Group 636"/>
              <p:cNvGrpSpPr/>
              <p:nvPr/>
            </p:nvGrpSpPr>
            <p:grpSpPr>
              <a:xfrm>
                <a:off x="1888099" y="1181204"/>
                <a:ext cx="3682008" cy="3351000"/>
                <a:chOff x="716603" y="1090308"/>
                <a:chExt cx="3682008" cy="3351000"/>
              </a:xfrm>
            </p:grpSpPr>
            <p:sp>
              <p:nvSpPr>
                <p:cNvPr id="664" name="Isosceles Triangle 6"/>
                <p:cNvSpPr/>
                <p:nvPr/>
              </p:nvSpPr>
              <p:spPr>
                <a:xfrm rot="18619897">
                  <a:off x="2642297" y="2590840"/>
                  <a:ext cx="1227288" cy="224417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7288" h="2063311">
                      <a:moveTo>
                        <a:pt x="8147" y="1354908"/>
                      </a:moveTo>
                      <a:cubicBezTo>
                        <a:pt x="-75117" y="854805"/>
                        <a:pt x="508298" y="99657"/>
                        <a:pt x="465347" y="0"/>
                      </a:cubicBezTo>
                      <a:cubicBezTo>
                        <a:pt x="592902" y="541170"/>
                        <a:pt x="1139790" y="456163"/>
                        <a:pt x="1227288" y="1344727"/>
                      </a:cubicBezTo>
                      <a:cubicBezTo>
                        <a:pt x="1077089" y="2099594"/>
                        <a:pt x="452337" y="2482576"/>
                        <a:pt x="8147" y="1354908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65" name="Isosceles Triangle 6"/>
                <p:cNvSpPr/>
                <p:nvPr/>
              </p:nvSpPr>
              <p:spPr>
                <a:xfrm rot="2531749">
                  <a:off x="1308566" y="3071392"/>
                  <a:ext cx="1337674" cy="1369916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197068"/>
                    <a:gd name="connsiteY0" fmla="*/ 1354908 h 1913125"/>
                    <a:gd name="connsiteX1" fmla="*/ 467050 w 1197068"/>
                    <a:gd name="connsiteY1" fmla="*/ 0 h 1913125"/>
                    <a:gd name="connsiteX2" fmla="*/ 1197068 w 1197068"/>
                    <a:gd name="connsiteY2" fmla="*/ 920025 h 1913125"/>
                    <a:gd name="connsiteX3" fmla="*/ 9850 w 1197068"/>
                    <a:gd name="connsiteY3" fmla="*/ 1354908 h 1913125"/>
                    <a:gd name="connsiteX0" fmla="*/ 7971 w 1320090"/>
                    <a:gd name="connsiteY0" fmla="*/ 1375185 h 1927556"/>
                    <a:gd name="connsiteX1" fmla="*/ 590072 w 1320090"/>
                    <a:gd name="connsiteY1" fmla="*/ 0 h 1927556"/>
                    <a:gd name="connsiteX2" fmla="*/ 1320090 w 1320090"/>
                    <a:gd name="connsiteY2" fmla="*/ 920025 h 1927556"/>
                    <a:gd name="connsiteX3" fmla="*/ 7971 w 1320090"/>
                    <a:gd name="connsiteY3" fmla="*/ 1375185 h 1927556"/>
                    <a:gd name="connsiteX0" fmla="*/ 7971 w 1320090"/>
                    <a:gd name="connsiteY0" fmla="*/ 1375185 h 2057755"/>
                    <a:gd name="connsiteX1" fmla="*/ 590072 w 1320090"/>
                    <a:gd name="connsiteY1" fmla="*/ 0 h 2057755"/>
                    <a:gd name="connsiteX2" fmla="*/ 1320090 w 1320090"/>
                    <a:gd name="connsiteY2" fmla="*/ 920025 h 2057755"/>
                    <a:gd name="connsiteX3" fmla="*/ 7971 w 1320090"/>
                    <a:gd name="connsiteY3" fmla="*/ 1375185 h 2057755"/>
                    <a:gd name="connsiteX0" fmla="*/ 25555 w 1337674"/>
                    <a:gd name="connsiteY0" fmla="*/ 1375185 h 2057757"/>
                    <a:gd name="connsiteX1" fmla="*/ 607656 w 1337674"/>
                    <a:gd name="connsiteY1" fmla="*/ 0 h 2057757"/>
                    <a:gd name="connsiteX2" fmla="*/ 1337674 w 1337674"/>
                    <a:gd name="connsiteY2" fmla="*/ 920025 h 2057757"/>
                    <a:gd name="connsiteX3" fmla="*/ 25555 w 1337674"/>
                    <a:gd name="connsiteY3" fmla="*/ 1375185 h 2057757"/>
                    <a:gd name="connsiteX0" fmla="*/ 25555 w 1337674"/>
                    <a:gd name="connsiteY0" fmla="*/ 1375185 h 2057755"/>
                    <a:gd name="connsiteX1" fmla="*/ 607656 w 1337674"/>
                    <a:gd name="connsiteY1" fmla="*/ 0 h 2057755"/>
                    <a:gd name="connsiteX2" fmla="*/ 1337674 w 1337674"/>
                    <a:gd name="connsiteY2" fmla="*/ 920025 h 2057755"/>
                    <a:gd name="connsiteX3" fmla="*/ 25555 w 1337674"/>
                    <a:gd name="connsiteY3" fmla="*/ 1375185 h 2057755"/>
                    <a:gd name="connsiteX0" fmla="*/ 25555 w 1337674"/>
                    <a:gd name="connsiteY0" fmla="*/ 1375185 h 2057757"/>
                    <a:gd name="connsiteX1" fmla="*/ 607656 w 1337674"/>
                    <a:gd name="connsiteY1" fmla="*/ 0 h 2057757"/>
                    <a:gd name="connsiteX2" fmla="*/ 1337674 w 1337674"/>
                    <a:gd name="connsiteY2" fmla="*/ 920025 h 2057757"/>
                    <a:gd name="connsiteX3" fmla="*/ 25555 w 1337674"/>
                    <a:gd name="connsiteY3" fmla="*/ 1375185 h 2057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7674" h="2057757">
                      <a:moveTo>
                        <a:pt x="25555" y="1375185"/>
                      </a:moveTo>
                      <a:cubicBezTo>
                        <a:pt x="-138358" y="741460"/>
                        <a:pt x="537126" y="522609"/>
                        <a:pt x="607656" y="0"/>
                      </a:cubicBezTo>
                      <a:cubicBezTo>
                        <a:pt x="758612" y="351517"/>
                        <a:pt x="1250176" y="31461"/>
                        <a:pt x="1337674" y="920025"/>
                      </a:cubicBezTo>
                      <a:cubicBezTo>
                        <a:pt x="1187475" y="1674892"/>
                        <a:pt x="721729" y="2796411"/>
                        <a:pt x="25555" y="1375185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66" name="Isosceles Triangle 6"/>
                <p:cNvSpPr/>
                <p:nvPr/>
              </p:nvSpPr>
              <p:spPr>
                <a:xfrm rot="15667023">
                  <a:off x="2914798" y="1610008"/>
                  <a:ext cx="849364" cy="2118263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40595 w 849364"/>
                    <a:gd name="connsiteY0" fmla="*/ 1241424 h 2000391"/>
                    <a:gd name="connsiteX1" fmla="*/ 87423 w 849364"/>
                    <a:gd name="connsiteY1" fmla="*/ 0 h 2000391"/>
                    <a:gd name="connsiteX2" fmla="*/ 849364 w 849364"/>
                    <a:gd name="connsiteY2" fmla="*/ 1344727 h 2000391"/>
                    <a:gd name="connsiteX3" fmla="*/ 40595 w 849364"/>
                    <a:gd name="connsiteY3" fmla="*/ 1241424 h 2000391"/>
                    <a:gd name="connsiteX0" fmla="*/ 40595 w 849364"/>
                    <a:gd name="connsiteY0" fmla="*/ 1241424 h 2118263"/>
                    <a:gd name="connsiteX1" fmla="*/ 87423 w 849364"/>
                    <a:gd name="connsiteY1" fmla="*/ 0 h 2118263"/>
                    <a:gd name="connsiteX2" fmla="*/ 849364 w 849364"/>
                    <a:gd name="connsiteY2" fmla="*/ 1344727 h 2118263"/>
                    <a:gd name="connsiteX3" fmla="*/ 40595 w 849364"/>
                    <a:gd name="connsiteY3" fmla="*/ 1241424 h 2118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9364" h="2118263">
                      <a:moveTo>
                        <a:pt x="40595" y="1241424"/>
                      </a:moveTo>
                      <a:cubicBezTo>
                        <a:pt x="-42669" y="741321"/>
                        <a:pt x="16893" y="522609"/>
                        <a:pt x="87423" y="0"/>
                      </a:cubicBezTo>
                      <a:cubicBezTo>
                        <a:pt x="214978" y="541170"/>
                        <a:pt x="761866" y="456163"/>
                        <a:pt x="849364" y="1344727"/>
                      </a:cubicBezTo>
                      <a:cubicBezTo>
                        <a:pt x="699165" y="2099594"/>
                        <a:pt x="-84724" y="2663371"/>
                        <a:pt x="40595" y="1241424"/>
                      </a:cubicBezTo>
                      <a:close/>
                    </a:path>
                  </a:pathLst>
                </a:custGeom>
                <a:gradFill>
                  <a:gsLst>
                    <a:gs pos="9911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67" name="Isosceles Triangle 6"/>
                <p:cNvSpPr/>
                <p:nvPr/>
              </p:nvSpPr>
              <p:spPr>
                <a:xfrm rot="11387046">
                  <a:off x="1772590" y="1090308"/>
                  <a:ext cx="1228991" cy="2063311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8991" h="2063311">
                      <a:moveTo>
                        <a:pt x="9850" y="1354908"/>
                      </a:moveTo>
                      <a:cubicBezTo>
                        <a:pt x="-73414" y="854805"/>
                        <a:pt x="396520" y="522609"/>
                        <a:pt x="467050" y="0"/>
                      </a:cubicBezTo>
                      <a:cubicBezTo>
                        <a:pt x="594605" y="541170"/>
                        <a:pt x="1141493" y="456163"/>
                        <a:pt x="1228991" y="1344727"/>
                      </a:cubicBezTo>
                      <a:cubicBezTo>
                        <a:pt x="1078792" y="2099594"/>
                        <a:pt x="454040" y="2482576"/>
                        <a:pt x="9850" y="1354908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68" name="Isosceles Triangle 6"/>
                <p:cNvSpPr/>
                <p:nvPr/>
              </p:nvSpPr>
              <p:spPr>
                <a:xfrm rot="6980063">
                  <a:off x="1147004" y="1729153"/>
                  <a:ext cx="1007824" cy="1868625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865238"/>
                    <a:gd name="connsiteY0" fmla="*/ 1354908 h 2167221"/>
                    <a:gd name="connsiteX1" fmla="*/ 467050 w 865238"/>
                    <a:gd name="connsiteY1" fmla="*/ 0 h 2167221"/>
                    <a:gd name="connsiteX2" fmla="*/ 865238 w 865238"/>
                    <a:gd name="connsiteY2" fmla="*/ 1567362 h 2167221"/>
                    <a:gd name="connsiteX3" fmla="*/ 9850 w 865238"/>
                    <a:gd name="connsiteY3" fmla="*/ 1354908 h 2167221"/>
                    <a:gd name="connsiteX0" fmla="*/ 10392 w 838156"/>
                    <a:gd name="connsiteY0" fmla="*/ 1647579 h 2327157"/>
                    <a:gd name="connsiteX1" fmla="*/ 439968 w 838156"/>
                    <a:gd name="connsiteY1" fmla="*/ 0 h 2327157"/>
                    <a:gd name="connsiteX2" fmla="*/ 838156 w 838156"/>
                    <a:gd name="connsiteY2" fmla="*/ 1567362 h 2327157"/>
                    <a:gd name="connsiteX3" fmla="*/ 10392 w 838156"/>
                    <a:gd name="connsiteY3" fmla="*/ 1647579 h 2327157"/>
                    <a:gd name="connsiteX0" fmla="*/ 10392 w 838156"/>
                    <a:gd name="connsiteY0" fmla="*/ 1647579 h 2129648"/>
                    <a:gd name="connsiteX1" fmla="*/ 439968 w 838156"/>
                    <a:gd name="connsiteY1" fmla="*/ 0 h 2129648"/>
                    <a:gd name="connsiteX2" fmla="*/ 838156 w 838156"/>
                    <a:gd name="connsiteY2" fmla="*/ 1567362 h 2129648"/>
                    <a:gd name="connsiteX3" fmla="*/ 10392 w 838156"/>
                    <a:gd name="connsiteY3" fmla="*/ 1647579 h 2129648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72151"/>
                    <a:gd name="connsiteY0" fmla="*/ 1412543 h 1810596"/>
                    <a:gd name="connsiteX1" fmla="*/ 360672 w 872151"/>
                    <a:gd name="connsiteY1" fmla="*/ 0 h 1810596"/>
                    <a:gd name="connsiteX2" fmla="*/ 872151 w 872151"/>
                    <a:gd name="connsiteY2" fmla="*/ 1140128 h 1810596"/>
                    <a:gd name="connsiteX3" fmla="*/ 12391 w 872151"/>
                    <a:gd name="connsiteY3" fmla="*/ 1412543 h 1810596"/>
                    <a:gd name="connsiteX0" fmla="*/ 12391 w 872701"/>
                    <a:gd name="connsiteY0" fmla="*/ 1412543 h 2049864"/>
                    <a:gd name="connsiteX1" fmla="*/ 360672 w 872701"/>
                    <a:gd name="connsiteY1" fmla="*/ 0 h 2049864"/>
                    <a:gd name="connsiteX2" fmla="*/ 872151 w 872701"/>
                    <a:gd name="connsiteY2" fmla="*/ 1140128 h 2049864"/>
                    <a:gd name="connsiteX3" fmla="*/ 431129 w 872701"/>
                    <a:gd name="connsiteY3" fmla="*/ 2046128 h 2049864"/>
                    <a:gd name="connsiteX4" fmla="*/ 12391 w 872701"/>
                    <a:gd name="connsiteY4" fmla="*/ 1412543 h 2049864"/>
                    <a:gd name="connsiteX0" fmla="*/ 10595 w 942508"/>
                    <a:gd name="connsiteY0" fmla="*/ 1509371 h 2050977"/>
                    <a:gd name="connsiteX1" fmla="*/ 430479 w 942508"/>
                    <a:gd name="connsiteY1" fmla="*/ 0 h 2050977"/>
                    <a:gd name="connsiteX2" fmla="*/ 941958 w 942508"/>
                    <a:gd name="connsiteY2" fmla="*/ 1140128 h 2050977"/>
                    <a:gd name="connsiteX3" fmla="*/ 500936 w 942508"/>
                    <a:gd name="connsiteY3" fmla="*/ 2046128 h 2050977"/>
                    <a:gd name="connsiteX4" fmla="*/ 10595 w 942508"/>
                    <a:gd name="connsiteY4" fmla="*/ 1509371 h 2050977"/>
                    <a:gd name="connsiteX0" fmla="*/ 10595 w 788537"/>
                    <a:gd name="connsiteY0" fmla="*/ 1509371 h 2050977"/>
                    <a:gd name="connsiteX1" fmla="*/ 430479 w 788537"/>
                    <a:gd name="connsiteY1" fmla="*/ 0 h 2050977"/>
                    <a:gd name="connsiteX2" fmla="*/ 787493 w 788537"/>
                    <a:gd name="connsiteY2" fmla="*/ 1177445 h 2050977"/>
                    <a:gd name="connsiteX3" fmla="*/ 500936 w 788537"/>
                    <a:gd name="connsiteY3" fmla="*/ 2046128 h 2050977"/>
                    <a:gd name="connsiteX4" fmla="*/ 10595 w 788537"/>
                    <a:gd name="connsiteY4" fmla="*/ 1509371 h 2050977"/>
                    <a:gd name="connsiteX0" fmla="*/ 10595 w 898973"/>
                    <a:gd name="connsiteY0" fmla="*/ 1509371 h 2050977"/>
                    <a:gd name="connsiteX1" fmla="*/ 430479 w 898973"/>
                    <a:gd name="connsiteY1" fmla="*/ 0 h 2050977"/>
                    <a:gd name="connsiteX2" fmla="*/ 787493 w 898973"/>
                    <a:gd name="connsiteY2" fmla="*/ 1177445 h 2050977"/>
                    <a:gd name="connsiteX3" fmla="*/ 500936 w 898973"/>
                    <a:gd name="connsiteY3" fmla="*/ 2046128 h 2050977"/>
                    <a:gd name="connsiteX4" fmla="*/ 10595 w 898973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914477"/>
                    <a:gd name="connsiteY0" fmla="*/ 1509371 h 2050977"/>
                    <a:gd name="connsiteX1" fmla="*/ 430479 w 914477"/>
                    <a:gd name="connsiteY1" fmla="*/ 0 h 2050977"/>
                    <a:gd name="connsiteX2" fmla="*/ 830225 w 914477"/>
                    <a:gd name="connsiteY2" fmla="*/ 1043409 h 2050977"/>
                    <a:gd name="connsiteX3" fmla="*/ 500936 w 914477"/>
                    <a:gd name="connsiteY3" fmla="*/ 2046128 h 2050977"/>
                    <a:gd name="connsiteX4" fmla="*/ 10595 w 914477"/>
                    <a:gd name="connsiteY4" fmla="*/ 1509371 h 2050977"/>
                    <a:gd name="connsiteX0" fmla="*/ 10595 w 947475"/>
                    <a:gd name="connsiteY0" fmla="*/ 1509371 h 1998752"/>
                    <a:gd name="connsiteX1" fmla="*/ 430479 w 947475"/>
                    <a:gd name="connsiteY1" fmla="*/ 0 h 1998752"/>
                    <a:gd name="connsiteX2" fmla="*/ 830225 w 947475"/>
                    <a:gd name="connsiteY2" fmla="*/ 1043409 h 1998752"/>
                    <a:gd name="connsiteX3" fmla="*/ 693548 w 947475"/>
                    <a:gd name="connsiteY3" fmla="*/ 1992968 h 1998752"/>
                    <a:gd name="connsiteX4" fmla="*/ 10595 w 947475"/>
                    <a:gd name="connsiteY4" fmla="*/ 1509371 h 1998752"/>
                    <a:gd name="connsiteX0" fmla="*/ 12286 w 881208"/>
                    <a:gd name="connsiteY0" fmla="*/ 1543765 h 1999565"/>
                    <a:gd name="connsiteX1" fmla="*/ 364212 w 881208"/>
                    <a:gd name="connsiteY1" fmla="*/ 0 h 1999565"/>
                    <a:gd name="connsiteX2" fmla="*/ 763958 w 881208"/>
                    <a:gd name="connsiteY2" fmla="*/ 1043409 h 1999565"/>
                    <a:gd name="connsiteX3" fmla="*/ 627281 w 881208"/>
                    <a:gd name="connsiteY3" fmla="*/ 1992968 h 1999565"/>
                    <a:gd name="connsiteX4" fmla="*/ 12286 w 881208"/>
                    <a:gd name="connsiteY4" fmla="*/ 1543765 h 1999565"/>
                    <a:gd name="connsiteX0" fmla="*/ 13820 w 882742"/>
                    <a:gd name="connsiteY0" fmla="*/ 1474871 h 1930671"/>
                    <a:gd name="connsiteX1" fmla="*/ 318323 w 882742"/>
                    <a:gd name="connsiteY1" fmla="*/ 0 h 1930671"/>
                    <a:gd name="connsiteX2" fmla="*/ 765492 w 882742"/>
                    <a:gd name="connsiteY2" fmla="*/ 974515 h 1930671"/>
                    <a:gd name="connsiteX3" fmla="*/ 628815 w 882742"/>
                    <a:gd name="connsiteY3" fmla="*/ 1924074 h 1930671"/>
                    <a:gd name="connsiteX4" fmla="*/ 13820 w 882742"/>
                    <a:gd name="connsiteY4" fmla="*/ 1474871 h 1930671"/>
                    <a:gd name="connsiteX0" fmla="*/ 9237 w 1066046"/>
                    <a:gd name="connsiteY0" fmla="*/ 1523918 h 1932288"/>
                    <a:gd name="connsiteX1" fmla="*/ 501627 w 1066046"/>
                    <a:gd name="connsiteY1" fmla="*/ 0 h 1932288"/>
                    <a:gd name="connsiteX2" fmla="*/ 948796 w 1066046"/>
                    <a:gd name="connsiteY2" fmla="*/ 974515 h 1932288"/>
                    <a:gd name="connsiteX3" fmla="*/ 812119 w 1066046"/>
                    <a:gd name="connsiteY3" fmla="*/ 1924074 h 1932288"/>
                    <a:gd name="connsiteX4" fmla="*/ 9237 w 1066046"/>
                    <a:gd name="connsiteY4" fmla="*/ 1523918 h 1932288"/>
                    <a:gd name="connsiteX0" fmla="*/ 9237 w 1038018"/>
                    <a:gd name="connsiteY0" fmla="*/ 1523918 h 1906778"/>
                    <a:gd name="connsiteX1" fmla="*/ 501627 w 1038018"/>
                    <a:gd name="connsiteY1" fmla="*/ 0 h 1906778"/>
                    <a:gd name="connsiteX2" fmla="*/ 948796 w 1038018"/>
                    <a:gd name="connsiteY2" fmla="*/ 974515 h 1906778"/>
                    <a:gd name="connsiteX3" fmla="*/ 657119 w 1038018"/>
                    <a:gd name="connsiteY3" fmla="*/ 1897337 h 1906778"/>
                    <a:gd name="connsiteX4" fmla="*/ 9237 w 1038018"/>
                    <a:gd name="connsiteY4" fmla="*/ 1523918 h 1906778"/>
                    <a:gd name="connsiteX0" fmla="*/ 9237 w 1020056"/>
                    <a:gd name="connsiteY0" fmla="*/ 1523918 h 1863087"/>
                    <a:gd name="connsiteX1" fmla="*/ 501627 w 1020056"/>
                    <a:gd name="connsiteY1" fmla="*/ 0 h 1863087"/>
                    <a:gd name="connsiteX2" fmla="*/ 948796 w 1020056"/>
                    <a:gd name="connsiteY2" fmla="*/ 974515 h 1863087"/>
                    <a:gd name="connsiteX3" fmla="*/ 497329 w 1020056"/>
                    <a:gd name="connsiteY3" fmla="*/ 1850509 h 1863087"/>
                    <a:gd name="connsiteX4" fmla="*/ 9237 w 1020056"/>
                    <a:gd name="connsiteY4" fmla="*/ 1523918 h 1863087"/>
                    <a:gd name="connsiteX0" fmla="*/ 9237 w 915499"/>
                    <a:gd name="connsiteY0" fmla="*/ 1523918 h 1863087"/>
                    <a:gd name="connsiteX1" fmla="*/ 501627 w 915499"/>
                    <a:gd name="connsiteY1" fmla="*/ 0 h 1863087"/>
                    <a:gd name="connsiteX2" fmla="*/ 831903 w 915499"/>
                    <a:gd name="connsiteY2" fmla="*/ 1036358 h 1863087"/>
                    <a:gd name="connsiteX3" fmla="*/ 497329 w 915499"/>
                    <a:gd name="connsiteY3" fmla="*/ 1850509 h 1863087"/>
                    <a:gd name="connsiteX4" fmla="*/ 9237 w 915499"/>
                    <a:gd name="connsiteY4" fmla="*/ 1523918 h 1863087"/>
                    <a:gd name="connsiteX0" fmla="*/ 9371 w 915633"/>
                    <a:gd name="connsiteY0" fmla="*/ 1510816 h 1849985"/>
                    <a:gd name="connsiteX1" fmla="*/ 493704 w 915633"/>
                    <a:gd name="connsiteY1" fmla="*/ 0 h 1849985"/>
                    <a:gd name="connsiteX2" fmla="*/ 832037 w 915633"/>
                    <a:gd name="connsiteY2" fmla="*/ 1023256 h 1849985"/>
                    <a:gd name="connsiteX3" fmla="*/ 497463 w 915633"/>
                    <a:gd name="connsiteY3" fmla="*/ 1837407 h 1849985"/>
                    <a:gd name="connsiteX4" fmla="*/ 9371 w 915633"/>
                    <a:gd name="connsiteY4" fmla="*/ 1510816 h 1849985"/>
                    <a:gd name="connsiteX0" fmla="*/ 9371 w 915633"/>
                    <a:gd name="connsiteY0" fmla="*/ 1510816 h 1849985"/>
                    <a:gd name="connsiteX1" fmla="*/ 493704 w 915633"/>
                    <a:gd name="connsiteY1" fmla="*/ 0 h 1849985"/>
                    <a:gd name="connsiteX2" fmla="*/ 832037 w 915633"/>
                    <a:gd name="connsiteY2" fmla="*/ 1023256 h 1849985"/>
                    <a:gd name="connsiteX3" fmla="*/ 497463 w 915633"/>
                    <a:gd name="connsiteY3" fmla="*/ 1837407 h 1849985"/>
                    <a:gd name="connsiteX4" fmla="*/ 9371 w 915633"/>
                    <a:gd name="connsiteY4" fmla="*/ 1510816 h 1849985"/>
                    <a:gd name="connsiteX0" fmla="*/ 9371 w 891806"/>
                    <a:gd name="connsiteY0" fmla="*/ 1510816 h 1922668"/>
                    <a:gd name="connsiteX1" fmla="*/ 493704 w 891806"/>
                    <a:gd name="connsiteY1" fmla="*/ 0 h 1922668"/>
                    <a:gd name="connsiteX2" fmla="*/ 832037 w 891806"/>
                    <a:gd name="connsiteY2" fmla="*/ 1023256 h 1922668"/>
                    <a:gd name="connsiteX3" fmla="*/ 229497 w 891806"/>
                    <a:gd name="connsiteY3" fmla="*/ 1914598 h 1922668"/>
                    <a:gd name="connsiteX4" fmla="*/ 9371 w 891806"/>
                    <a:gd name="connsiteY4" fmla="*/ 1510816 h 1922668"/>
                    <a:gd name="connsiteX0" fmla="*/ 89707 w 972142"/>
                    <a:gd name="connsiteY0" fmla="*/ 1510816 h 1922668"/>
                    <a:gd name="connsiteX1" fmla="*/ 30416 w 972142"/>
                    <a:gd name="connsiteY1" fmla="*/ 1434054 h 1922668"/>
                    <a:gd name="connsiteX2" fmla="*/ 574040 w 972142"/>
                    <a:gd name="connsiteY2" fmla="*/ 0 h 1922668"/>
                    <a:gd name="connsiteX3" fmla="*/ 912373 w 972142"/>
                    <a:gd name="connsiteY3" fmla="*/ 1023256 h 1922668"/>
                    <a:gd name="connsiteX4" fmla="*/ 309833 w 972142"/>
                    <a:gd name="connsiteY4" fmla="*/ 1914598 h 1922668"/>
                    <a:gd name="connsiteX5" fmla="*/ 89707 w 972142"/>
                    <a:gd name="connsiteY5" fmla="*/ 1510816 h 1922668"/>
                    <a:gd name="connsiteX0" fmla="*/ 0 w 882435"/>
                    <a:gd name="connsiteY0" fmla="*/ 1510816 h 1922668"/>
                    <a:gd name="connsiteX1" fmla="*/ 484333 w 882435"/>
                    <a:gd name="connsiteY1" fmla="*/ 0 h 1922668"/>
                    <a:gd name="connsiteX2" fmla="*/ 822666 w 882435"/>
                    <a:gd name="connsiteY2" fmla="*/ 1023256 h 1922668"/>
                    <a:gd name="connsiteX3" fmla="*/ 220126 w 882435"/>
                    <a:gd name="connsiteY3" fmla="*/ 1914598 h 1922668"/>
                    <a:gd name="connsiteX4" fmla="*/ 0 w 882435"/>
                    <a:gd name="connsiteY4" fmla="*/ 1510816 h 1922668"/>
                    <a:gd name="connsiteX0" fmla="*/ 0 w 992224"/>
                    <a:gd name="connsiteY0" fmla="*/ 1430352 h 1925786"/>
                    <a:gd name="connsiteX1" fmla="*/ 593391 w 992224"/>
                    <a:gd name="connsiteY1" fmla="*/ 0 h 1925786"/>
                    <a:gd name="connsiteX2" fmla="*/ 931724 w 992224"/>
                    <a:gd name="connsiteY2" fmla="*/ 1023256 h 1925786"/>
                    <a:gd name="connsiteX3" fmla="*/ 329184 w 992224"/>
                    <a:gd name="connsiteY3" fmla="*/ 1914598 h 1925786"/>
                    <a:gd name="connsiteX4" fmla="*/ 0 w 992224"/>
                    <a:gd name="connsiteY4" fmla="*/ 1430352 h 1925786"/>
                    <a:gd name="connsiteX0" fmla="*/ 0 w 992224"/>
                    <a:gd name="connsiteY0" fmla="*/ 1430352 h 1925786"/>
                    <a:gd name="connsiteX1" fmla="*/ 593391 w 992224"/>
                    <a:gd name="connsiteY1" fmla="*/ 0 h 1925786"/>
                    <a:gd name="connsiteX2" fmla="*/ 931724 w 992224"/>
                    <a:gd name="connsiteY2" fmla="*/ 1023256 h 1925786"/>
                    <a:gd name="connsiteX3" fmla="*/ 329184 w 992224"/>
                    <a:gd name="connsiteY3" fmla="*/ 1914598 h 1925786"/>
                    <a:gd name="connsiteX4" fmla="*/ 0 w 992224"/>
                    <a:gd name="connsiteY4" fmla="*/ 1430352 h 1925786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37803 w 1030027"/>
                    <a:gd name="connsiteY0" fmla="*/ 1373996 h 1872356"/>
                    <a:gd name="connsiteX1" fmla="*/ 715448 w 1030027"/>
                    <a:gd name="connsiteY1" fmla="*/ 0 h 1872356"/>
                    <a:gd name="connsiteX2" fmla="*/ 969527 w 1030027"/>
                    <a:gd name="connsiteY2" fmla="*/ 966900 h 1872356"/>
                    <a:gd name="connsiteX3" fmla="*/ 366987 w 1030027"/>
                    <a:gd name="connsiteY3" fmla="*/ 1858242 h 1872356"/>
                    <a:gd name="connsiteX4" fmla="*/ 37803 w 1030027"/>
                    <a:gd name="connsiteY4" fmla="*/ 1373996 h 1872356"/>
                    <a:gd name="connsiteX0" fmla="*/ 30839 w 1143212"/>
                    <a:gd name="connsiteY0" fmla="*/ 1309500 h 1866820"/>
                    <a:gd name="connsiteX1" fmla="*/ 827387 w 1143212"/>
                    <a:gd name="connsiteY1" fmla="*/ 0 h 1866820"/>
                    <a:gd name="connsiteX2" fmla="*/ 1081466 w 1143212"/>
                    <a:gd name="connsiteY2" fmla="*/ 966900 h 1866820"/>
                    <a:gd name="connsiteX3" fmla="*/ 478926 w 1143212"/>
                    <a:gd name="connsiteY3" fmla="*/ 1858242 h 1866820"/>
                    <a:gd name="connsiteX4" fmla="*/ 30839 w 1143212"/>
                    <a:gd name="connsiteY4" fmla="*/ 1309500 h 1866820"/>
                    <a:gd name="connsiteX0" fmla="*/ 71029 w 1183402"/>
                    <a:gd name="connsiteY0" fmla="*/ 1309500 h 1866820"/>
                    <a:gd name="connsiteX1" fmla="*/ 867577 w 1183402"/>
                    <a:gd name="connsiteY1" fmla="*/ 0 h 1866820"/>
                    <a:gd name="connsiteX2" fmla="*/ 1121656 w 1183402"/>
                    <a:gd name="connsiteY2" fmla="*/ 966900 h 1866820"/>
                    <a:gd name="connsiteX3" fmla="*/ 519116 w 1183402"/>
                    <a:gd name="connsiteY3" fmla="*/ 1858242 h 1866820"/>
                    <a:gd name="connsiteX4" fmla="*/ 71029 w 1183402"/>
                    <a:gd name="connsiteY4" fmla="*/ 1309500 h 1866820"/>
                    <a:gd name="connsiteX0" fmla="*/ 30840 w 1143213"/>
                    <a:gd name="connsiteY0" fmla="*/ 1309500 h 1866820"/>
                    <a:gd name="connsiteX1" fmla="*/ 827388 w 1143213"/>
                    <a:gd name="connsiteY1" fmla="*/ 0 h 1866820"/>
                    <a:gd name="connsiteX2" fmla="*/ 1081467 w 1143213"/>
                    <a:gd name="connsiteY2" fmla="*/ 966900 h 1866820"/>
                    <a:gd name="connsiteX3" fmla="*/ 478927 w 1143213"/>
                    <a:gd name="connsiteY3" fmla="*/ 1858242 h 1866820"/>
                    <a:gd name="connsiteX4" fmla="*/ 30840 w 1143213"/>
                    <a:gd name="connsiteY4" fmla="*/ 1309500 h 1866820"/>
                    <a:gd name="connsiteX0" fmla="*/ 0 w 1112373"/>
                    <a:gd name="connsiteY0" fmla="*/ 1309500 h 1865529"/>
                    <a:gd name="connsiteX1" fmla="*/ 796548 w 1112373"/>
                    <a:gd name="connsiteY1" fmla="*/ 0 h 1865529"/>
                    <a:gd name="connsiteX2" fmla="*/ 1050627 w 1112373"/>
                    <a:gd name="connsiteY2" fmla="*/ 966900 h 1865529"/>
                    <a:gd name="connsiteX3" fmla="*/ 448087 w 1112373"/>
                    <a:gd name="connsiteY3" fmla="*/ 1858242 h 1865529"/>
                    <a:gd name="connsiteX4" fmla="*/ 0 w 1112373"/>
                    <a:gd name="connsiteY4" fmla="*/ 1309500 h 1865529"/>
                    <a:gd name="connsiteX0" fmla="*/ 0 w 842999"/>
                    <a:gd name="connsiteY0" fmla="*/ 1341679 h 1867555"/>
                    <a:gd name="connsiteX1" fmla="*/ 529904 w 842999"/>
                    <a:gd name="connsiteY1" fmla="*/ 0 h 1867555"/>
                    <a:gd name="connsiteX2" fmla="*/ 783983 w 842999"/>
                    <a:gd name="connsiteY2" fmla="*/ 966900 h 1867555"/>
                    <a:gd name="connsiteX3" fmla="*/ 181443 w 842999"/>
                    <a:gd name="connsiteY3" fmla="*/ 1858242 h 1867555"/>
                    <a:gd name="connsiteX4" fmla="*/ 0 w 842999"/>
                    <a:gd name="connsiteY4" fmla="*/ 1341679 h 1867555"/>
                    <a:gd name="connsiteX0" fmla="*/ 9513 w 852512"/>
                    <a:gd name="connsiteY0" fmla="*/ 1341679 h 1867555"/>
                    <a:gd name="connsiteX1" fmla="*/ 539417 w 852512"/>
                    <a:gd name="connsiteY1" fmla="*/ 0 h 1867555"/>
                    <a:gd name="connsiteX2" fmla="*/ 793496 w 852512"/>
                    <a:gd name="connsiteY2" fmla="*/ 966900 h 1867555"/>
                    <a:gd name="connsiteX3" fmla="*/ 190956 w 852512"/>
                    <a:gd name="connsiteY3" fmla="*/ 1858242 h 1867555"/>
                    <a:gd name="connsiteX4" fmla="*/ 9513 w 852512"/>
                    <a:gd name="connsiteY4" fmla="*/ 1341679 h 1867555"/>
                    <a:gd name="connsiteX0" fmla="*/ 7374 w 1007824"/>
                    <a:gd name="connsiteY0" fmla="*/ 1408644 h 1873249"/>
                    <a:gd name="connsiteX1" fmla="*/ 693161 w 1007824"/>
                    <a:gd name="connsiteY1" fmla="*/ 0 h 1873249"/>
                    <a:gd name="connsiteX2" fmla="*/ 947240 w 1007824"/>
                    <a:gd name="connsiteY2" fmla="*/ 966900 h 1873249"/>
                    <a:gd name="connsiteX3" fmla="*/ 344700 w 1007824"/>
                    <a:gd name="connsiteY3" fmla="*/ 1858242 h 1873249"/>
                    <a:gd name="connsiteX4" fmla="*/ 7374 w 1007824"/>
                    <a:gd name="connsiteY4" fmla="*/ 1408644 h 1873249"/>
                    <a:gd name="connsiteX0" fmla="*/ 7374 w 1007824"/>
                    <a:gd name="connsiteY0" fmla="*/ 1408644 h 1868625"/>
                    <a:gd name="connsiteX1" fmla="*/ 693161 w 1007824"/>
                    <a:gd name="connsiteY1" fmla="*/ 0 h 1868625"/>
                    <a:gd name="connsiteX2" fmla="*/ 947240 w 1007824"/>
                    <a:gd name="connsiteY2" fmla="*/ 966900 h 1868625"/>
                    <a:gd name="connsiteX3" fmla="*/ 344700 w 1007824"/>
                    <a:gd name="connsiteY3" fmla="*/ 1858242 h 1868625"/>
                    <a:gd name="connsiteX4" fmla="*/ 7374 w 1007824"/>
                    <a:gd name="connsiteY4" fmla="*/ 1408644 h 18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7824" h="1868625">
                      <a:moveTo>
                        <a:pt x="7374" y="1408644"/>
                      </a:moveTo>
                      <a:cubicBezTo>
                        <a:pt x="-74939" y="1108605"/>
                        <a:pt x="556050" y="81260"/>
                        <a:pt x="693161" y="0"/>
                      </a:cubicBezTo>
                      <a:cubicBezTo>
                        <a:pt x="833418" y="204589"/>
                        <a:pt x="534137" y="285128"/>
                        <a:pt x="947240" y="966900"/>
                      </a:cubicBezTo>
                      <a:cubicBezTo>
                        <a:pt x="1218250" y="1452952"/>
                        <a:pt x="501344" y="1784618"/>
                        <a:pt x="344700" y="1858242"/>
                      </a:cubicBezTo>
                      <a:cubicBezTo>
                        <a:pt x="188056" y="1931866"/>
                        <a:pt x="31268" y="1596322"/>
                        <a:pt x="7374" y="1408644"/>
                      </a:cubicBezTo>
                      <a:close/>
                    </a:path>
                  </a:pathLst>
                </a:custGeom>
                <a:gradFill>
                  <a:gsLst>
                    <a:gs pos="94690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638" name="Group 637"/>
              <p:cNvGrpSpPr/>
              <p:nvPr/>
            </p:nvGrpSpPr>
            <p:grpSpPr>
              <a:xfrm rot="774803">
                <a:off x="3384797" y="2013632"/>
                <a:ext cx="721317" cy="1492806"/>
                <a:chOff x="2190652" y="1669979"/>
                <a:chExt cx="842364" cy="1743320"/>
              </a:xfrm>
            </p:grpSpPr>
            <p:grpSp>
              <p:nvGrpSpPr>
                <p:cNvPr id="639" name="Group 638"/>
                <p:cNvGrpSpPr/>
                <p:nvPr/>
              </p:nvGrpSpPr>
              <p:grpSpPr>
                <a:xfrm rot="762933">
                  <a:off x="2583161" y="1704205"/>
                  <a:ext cx="286209" cy="1501574"/>
                  <a:chOff x="2244673" y="2138221"/>
                  <a:chExt cx="286209" cy="1501574"/>
                </a:xfrm>
              </p:grpSpPr>
              <p:sp>
                <p:nvSpPr>
                  <p:cNvPr id="662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63" name="Oval 662"/>
                  <p:cNvSpPr/>
                  <p:nvPr/>
                </p:nvSpPr>
                <p:spPr>
                  <a:xfrm rot="2487342">
                    <a:off x="2405819" y="213822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640" name="Group 639"/>
                <p:cNvGrpSpPr/>
                <p:nvPr/>
              </p:nvGrpSpPr>
              <p:grpSpPr>
                <a:xfrm rot="20959046">
                  <a:off x="2217765" y="1802269"/>
                  <a:ext cx="346711" cy="1401039"/>
                  <a:chOff x="2256969" y="2149533"/>
                  <a:chExt cx="346711" cy="1401039"/>
                </a:xfrm>
              </p:grpSpPr>
              <p:sp>
                <p:nvSpPr>
                  <p:cNvPr id="660" name="Isosceles Triangle 18"/>
                  <p:cNvSpPr/>
                  <p:nvPr/>
                </p:nvSpPr>
                <p:spPr>
                  <a:xfrm>
                    <a:off x="2256969" y="2258778"/>
                    <a:ext cx="249464" cy="129179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61" name="Oval 660"/>
                  <p:cNvSpPr/>
                  <p:nvPr/>
                </p:nvSpPr>
                <p:spPr>
                  <a:xfrm rot="20742339">
                    <a:off x="2478617" y="2149533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641" name="Group 640"/>
                <p:cNvGrpSpPr/>
                <p:nvPr/>
              </p:nvGrpSpPr>
              <p:grpSpPr>
                <a:xfrm rot="20938360">
                  <a:off x="2190652" y="2131598"/>
                  <a:ext cx="267923" cy="1269716"/>
                  <a:chOff x="2256970" y="2163257"/>
                  <a:chExt cx="267923" cy="1269716"/>
                </a:xfrm>
              </p:grpSpPr>
              <p:sp>
                <p:nvSpPr>
                  <p:cNvPr id="658" name="Isosceles Triangle 18"/>
                  <p:cNvSpPr/>
                  <p:nvPr/>
                </p:nvSpPr>
                <p:spPr>
                  <a:xfrm>
                    <a:off x="2256970" y="2272323"/>
                    <a:ext cx="242450" cy="1160650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2450" h="1160650">
                        <a:moveTo>
                          <a:pt x="0" y="985642"/>
                        </a:moveTo>
                        <a:cubicBezTo>
                          <a:pt x="9918" y="681026"/>
                          <a:pt x="80356" y="333063"/>
                          <a:pt x="163511" y="0"/>
                        </a:cubicBezTo>
                        <a:cubicBezTo>
                          <a:pt x="161173" y="351648"/>
                          <a:pt x="33980" y="681212"/>
                          <a:pt x="242450" y="1041398"/>
                        </a:cubicBezTo>
                        <a:cubicBezTo>
                          <a:pt x="198803" y="1100871"/>
                          <a:pt x="264708" y="1305295"/>
                          <a:pt x="0" y="98564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 dirty="0"/>
                  </a:p>
                </p:txBody>
              </p:sp>
              <p:sp>
                <p:nvSpPr>
                  <p:cNvPr id="659" name="Oval 658"/>
                  <p:cNvSpPr/>
                  <p:nvPr/>
                </p:nvSpPr>
                <p:spPr>
                  <a:xfrm rot="21055013">
                    <a:off x="2399830" y="2163257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642" name="Group 641"/>
                <p:cNvGrpSpPr/>
                <p:nvPr/>
              </p:nvGrpSpPr>
              <p:grpSpPr>
                <a:xfrm rot="168991">
                  <a:off x="2417633" y="1669979"/>
                  <a:ext cx="308093" cy="1584710"/>
                  <a:chOff x="2244673" y="2172451"/>
                  <a:chExt cx="308093" cy="1467344"/>
                </a:xfrm>
              </p:grpSpPr>
              <p:sp>
                <p:nvSpPr>
                  <p:cNvPr id="656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39000">
                        <a:srgbClr val="B6A5EE"/>
                      </a:gs>
                      <a:gs pos="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57" name="Oval 656"/>
                  <p:cNvSpPr/>
                  <p:nvPr/>
                </p:nvSpPr>
                <p:spPr>
                  <a:xfrm rot="367781">
                    <a:off x="2427703" y="217245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643" name="Group 642"/>
                <p:cNvGrpSpPr/>
                <p:nvPr/>
              </p:nvGrpSpPr>
              <p:grpSpPr>
                <a:xfrm rot="1356516">
                  <a:off x="2728101" y="1808070"/>
                  <a:ext cx="304915" cy="1503049"/>
                  <a:chOff x="2244673" y="2136746"/>
                  <a:chExt cx="304915" cy="1503049"/>
                </a:xfrm>
              </p:grpSpPr>
              <p:sp>
                <p:nvSpPr>
                  <p:cNvPr id="654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55" name="Oval 654"/>
                  <p:cNvSpPr/>
                  <p:nvPr/>
                </p:nvSpPr>
                <p:spPr>
                  <a:xfrm rot="2487342">
                    <a:off x="2424525" y="2136746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644" name="Group 643"/>
                <p:cNvGrpSpPr/>
                <p:nvPr/>
              </p:nvGrpSpPr>
              <p:grpSpPr>
                <a:xfrm rot="1470233">
                  <a:off x="2716383" y="2207724"/>
                  <a:ext cx="293859" cy="1200621"/>
                  <a:chOff x="2256968" y="2163508"/>
                  <a:chExt cx="293859" cy="1200621"/>
                </a:xfrm>
              </p:grpSpPr>
              <p:sp>
                <p:nvSpPr>
                  <p:cNvPr id="652" name="Oval 651"/>
                  <p:cNvSpPr/>
                  <p:nvPr/>
                </p:nvSpPr>
                <p:spPr>
                  <a:xfrm rot="1067978">
                    <a:off x="2394713" y="216350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53" name="Isosceles Triangle 18"/>
                  <p:cNvSpPr/>
                  <p:nvPr/>
                </p:nvSpPr>
                <p:spPr>
                  <a:xfrm>
                    <a:off x="2256968" y="2310954"/>
                    <a:ext cx="293859" cy="105317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293859"/>
                      <a:gd name="connsiteY0" fmla="*/ 947012 h 1053175"/>
                      <a:gd name="connsiteX1" fmla="*/ 228887 w 293859"/>
                      <a:gd name="connsiteY1" fmla="*/ 0 h 1053175"/>
                      <a:gd name="connsiteX2" fmla="*/ 242450 w 293859"/>
                      <a:gd name="connsiteY2" fmla="*/ 1002768 h 1053175"/>
                      <a:gd name="connsiteX3" fmla="*/ 0 w 293859"/>
                      <a:gd name="connsiteY3" fmla="*/ 947012 h 105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3859" h="1053175">
                        <a:moveTo>
                          <a:pt x="0" y="947012"/>
                        </a:moveTo>
                        <a:cubicBezTo>
                          <a:pt x="142628" y="658554"/>
                          <a:pt x="272053" y="422956"/>
                          <a:pt x="228887" y="0"/>
                        </a:cubicBezTo>
                        <a:cubicBezTo>
                          <a:pt x="392464" y="455268"/>
                          <a:pt x="189032" y="643686"/>
                          <a:pt x="242450" y="1002768"/>
                        </a:cubicBezTo>
                        <a:cubicBezTo>
                          <a:pt x="198803" y="1062241"/>
                          <a:pt x="84534" y="1095695"/>
                          <a:pt x="0" y="94701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sp>
              <p:nvSpPr>
                <p:cNvPr id="645" name="Oval 644"/>
                <p:cNvSpPr/>
                <p:nvPr/>
              </p:nvSpPr>
              <p:spPr>
                <a:xfrm>
                  <a:off x="2351354" y="2924903"/>
                  <a:ext cx="365932" cy="365757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grpSp>
              <p:nvGrpSpPr>
                <p:cNvPr id="646" name="Group 645"/>
                <p:cNvGrpSpPr/>
                <p:nvPr/>
              </p:nvGrpSpPr>
              <p:grpSpPr>
                <a:xfrm rot="1066954">
                  <a:off x="2467589" y="2177543"/>
                  <a:ext cx="391643" cy="1235756"/>
                  <a:chOff x="2202473" y="2128438"/>
                  <a:chExt cx="391643" cy="1235756"/>
                </a:xfrm>
              </p:grpSpPr>
              <p:sp>
                <p:nvSpPr>
                  <p:cNvPr id="650" name="Oval 649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51" name="Isosceles Triangle 18"/>
                  <p:cNvSpPr/>
                  <p:nvPr/>
                </p:nvSpPr>
                <p:spPr>
                  <a:xfrm>
                    <a:off x="2202473" y="2258778"/>
                    <a:ext cx="391643" cy="1105416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303959"/>
                      <a:gd name="connsiteY0" fmla="*/ 1036184 h 1124775"/>
                      <a:gd name="connsiteX1" fmla="*/ 303959 w 303959"/>
                      <a:gd name="connsiteY1" fmla="*/ 0 h 1124775"/>
                      <a:gd name="connsiteX2" fmla="*/ 296945 w 303959"/>
                      <a:gd name="connsiteY2" fmla="*/ 1054944 h 1124775"/>
                      <a:gd name="connsiteX3" fmla="*/ 0 w 303959"/>
                      <a:gd name="connsiteY3" fmla="*/ 1036184 h 1124775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1643" h="1105416">
                        <a:moveTo>
                          <a:pt x="0" y="1036184"/>
                        </a:moveTo>
                        <a:cubicBezTo>
                          <a:pt x="142628" y="747726"/>
                          <a:pt x="220804" y="333063"/>
                          <a:pt x="303959" y="0"/>
                        </a:cubicBezTo>
                        <a:cubicBezTo>
                          <a:pt x="301621" y="351648"/>
                          <a:pt x="270027" y="747043"/>
                          <a:pt x="391643" y="997247"/>
                        </a:cubicBezTo>
                        <a:cubicBezTo>
                          <a:pt x="347996" y="1056720"/>
                          <a:pt x="84534" y="1184867"/>
                          <a:pt x="0" y="1036184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647" name="Group 646"/>
                <p:cNvGrpSpPr/>
                <p:nvPr/>
              </p:nvGrpSpPr>
              <p:grpSpPr>
                <a:xfrm>
                  <a:off x="2318613" y="2128438"/>
                  <a:ext cx="242556" cy="1231624"/>
                  <a:chOff x="2318613" y="2128438"/>
                  <a:chExt cx="242556" cy="1231624"/>
                </a:xfrm>
              </p:grpSpPr>
              <p:sp>
                <p:nvSpPr>
                  <p:cNvPr id="648" name="Oval 647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49" name="Isosceles Triangle 18"/>
                  <p:cNvSpPr/>
                  <p:nvPr/>
                </p:nvSpPr>
                <p:spPr>
                  <a:xfrm>
                    <a:off x="2318613" y="2258777"/>
                    <a:ext cx="187820" cy="110128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185027"/>
                      <a:gd name="connsiteY0" fmla="*/ 989983 h 1101285"/>
                      <a:gd name="connsiteX1" fmla="*/ 185027 w 185027"/>
                      <a:gd name="connsiteY1" fmla="*/ 0 h 1101285"/>
                      <a:gd name="connsiteX2" fmla="*/ 178013 w 185027"/>
                      <a:gd name="connsiteY2" fmla="*/ 1054944 h 1101285"/>
                      <a:gd name="connsiteX3" fmla="*/ 0 w 185027"/>
                      <a:gd name="connsiteY3" fmla="*/ 989983 h 1101285"/>
                      <a:gd name="connsiteX0" fmla="*/ 2793 w 187820"/>
                      <a:gd name="connsiteY0" fmla="*/ 989983 h 1101285"/>
                      <a:gd name="connsiteX1" fmla="*/ 187820 w 187820"/>
                      <a:gd name="connsiteY1" fmla="*/ 0 h 1101285"/>
                      <a:gd name="connsiteX2" fmla="*/ 180806 w 187820"/>
                      <a:gd name="connsiteY2" fmla="*/ 1054944 h 1101285"/>
                      <a:gd name="connsiteX3" fmla="*/ 2793 w 187820"/>
                      <a:gd name="connsiteY3" fmla="*/ 989983 h 1101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820" h="1101285">
                        <a:moveTo>
                          <a:pt x="2793" y="989983"/>
                        </a:moveTo>
                        <a:cubicBezTo>
                          <a:pt x="-20276" y="818126"/>
                          <a:pt x="104665" y="333063"/>
                          <a:pt x="187820" y="0"/>
                        </a:cubicBezTo>
                        <a:cubicBezTo>
                          <a:pt x="185482" y="351648"/>
                          <a:pt x="127388" y="695862"/>
                          <a:pt x="180806" y="1054944"/>
                        </a:cubicBezTo>
                        <a:cubicBezTo>
                          <a:pt x="137159" y="1114417"/>
                          <a:pt x="87327" y="1138666"/>
                          <a:pt x="2793" y="989983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</p:grpSp>
        </p:grpSp>
      </p:grpSp>
      <p:grpSp>
        <p:nvGrpSpPr>
          <p:cNvPr id="387" name="Group 386"/>
          <p:cNvGrpSpPr/>
          <p:nvPr/>
        </p:nvGrpSpPr>
        <p:grpSpPr>
          <a:xfrm rot="1106057">
            <a:off x="5031384" y="3918901"/>
            <a:ext cx="1428914" cy="920521"/>
            <a:chOff x="3543913" y="4578013"/>
            <a:chExt cx="1428914" cy="920521"/>
          </a:xfrm>
        </p:grpSpPr>
        <p:sp>
          <p:nvSpPr>
            <p:cNvPr id="628" name="Isosceles Triangle 3"/>
            <p:cNvSpPr/>
            <p:nvPr/>
          </p:nvSpPr>
          <p:spPr>
            <a:xfrm rot="6983752" flipH="1">
              <a:off x="4080467" y="4041459"/>
              <a:ext cx="236219" cy="1309328"/>
            </a:xfrm>
            <a:custGeom>
              <a:avLst/>
              <a:gdLst>
                <a:gd name="connsiteX0" fmla="*/ 0 w 571317"/>
                <a:gd name="connsiteY0" fmla="*/ 1829818 h 1829818"/>
                <a:gd name="connsiteX1" fmla="*/ 285659 w 571317"/>
                <a:gd name="connsiteY1" fmla="*/ 0 h 1829818"/>
                <a:gd name="connsiteX2" fmla="*/ 571317 w 571317"/>
                <a:gd name="connsiteY2" fmla="*/ 1829818 h 1829818"/>
                <a:gd name="connsiteX3" fmla="*/ 0 w 571317"/>
                <a:gd name="connsiteY3" fmla="*/ 1829818 h 1829818"/>
                <a:gd name="connsiteX0" fmla="*/ 0 w 317237"/>
                <a:gd name="connsiteY0" fmla="*/ 1834615 h 1834615"/>
                <a:gd name="connsiteX1" fmla="*/ 31579 w 317237"/>
                <a:gd name="connsiteY1" fmla="*/ 0 h 1834615"/>
                <a:gd name="connsiteX2" fmla="*/ 317237 w 317237"/>
                <a:gd name="connsiteY2" fmla="*/ 1829818 h 1834615"/>
                <a:gd name="connsiteX3" fmla="*/ 0 w 317237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946391"/>
                <a:gd name="connsiteX1" fmla="*/ 31579 w 406735"/>
                <a:gd name="connsiteY1" fmla="*/ 0 h 1946391"/>
                <a:gd name="connsiteX2" fmla="*/ 317237 w 406735"/>
                <a:gd name="connsiteY2" fmla="*/ 1829818 h 1946391"/>
                <a:gd name="connsiteX3" fmla="*/ 0 w 406735"/>
                <a:gd name="connsiteY3" fmla="*/ 1834615 h 1946391"/>
                <a:gd name="connsiteX0" fmla="*/ 142700 w 375156"/>
                <a:gd name="connsiteY0" fmla="*/ 1869131 h 1956234"/>
                <a:gd name="connsiteX1" fmla="*/ 0 w 375156"/>
                <a:gd name="connsiteY1" fmla="*/ 0 h 1956234"/>
                <a:gd name="connsiteX2" fmla="*/ 285658 w 375156"/>
                <a:gd name="connsiteY2" fmla="*/ 1829818 h 1956234"/>
                <a:gd name="connsiteX3" fmla="*/ 142700 w 375156"/>
                <a:gd name="connsiteY3" fmla="*/ 1869131 h 1956234"/>
                <a:gd name="connsiteX0" fmla="*/ 142700 w 352470"/>
                <a:gd name="connsiteY0" fmla="*/ 1869131 h 1956234"/>
                <a:gd name="connsiteX1" fmla="*/ 0 w 352470"/>
                <a:gd name="connsiteY1" fmla="*/ 0 h 1956234"/>
                <a:gd name="connsiteX2" fmla="*/ 285658 w 352470"/>
                <a:gd name="connsiteY2" fmla="*/ 1829818 h 1956234"/>
                <a:gd name="connsiteX3" fmla="*/ 142700 w 352470"/>
                <a:gd name="connsiteY3" fmla="*/ 1869131 h 1956234"/>
                <a:gd name="connsiteX0" fmla="*/ 102658 w 336998"/>
                <a:gd name="connsiteY0" fmla="*/ 2024492 h 2111595"/>
                <a:gd name="connsiteX1" fmla="*/ 0 w 336998"/>
                <a:gd name="connsiteY1" fmla="*/ 0 h 2111595"/>
                <a:gd name="connsiteX2" fmla="*/ 245616 w 336998"/>
                <a:gd name="connsiteY2" fmla="*/ 1985179 h 2111595"/>
                <a:gd name="connsiteX3" fmla="*/ 102658 w 336998"/>
                <a:gd name="connsiteY3" fmla="*/ 2024492 h 2111595"/>
                <a:gd name="connsiteX0" fmla="*/ 102658 w 336998"/>
                <a:gd name="connsiteY0" fmla="*/ 2024492 h 2111595"/>
                <a:gd name="connsiteX1" fmla="*/ 0 w 336998"/>
                <a:gd name="connsiteY1" fmla="*/ 0 h 2111595"/>
                <a:gd name="connsiteX2" fmla="*/ 245616 w 336998"/>
                <a:gd name="connsiteY2" fmla="*/ 1985179 h 2111595"/>
                <a:gd name="connsiteX3" fmla="*/ 102658 w 336998"/>
                <a:gd name="connsiteY3" fmla="*/ 2024492 h 2111595"/>
                <a:gd name="connsiteX0" fmla="*/ 102658 w 245616"/>
                <a:gd name="connsiteY0" fmla="*/ 2024492 h 2111595"/>
                <a:gd name="connsiteX1" fmla="*/ 0 w 245616"/>
                <a:gd name="connsiteY1" fmla="*/ 0 h 2111595"/>
                <a:gd name="connsiteX2" fmla="*/ 245616 w 245616"/>
                <a:gd name="connsiteY2" fmla="*/ 1985179 h 2111595"/>
                <a:gd name="connsiteX3" fmla="*/ 102658 w 245616"/>
                <a:gd name="connsiteY3" fmla="*/ 2024492 h 2111595"/>
                <a:gd name="connsiteX0" fmla="*/ 102658 w 380958"/>
                <a:gd name="connsiteY0" fmla="*/ 2024492 h 2111595"/>
                <a:gd name="connsiteX1" fmla="*/ 0 w 380958"/>
                <a:gd name="connsiteY1" fmla="*/ 0 h 2111595"/>
                <a:gd name="connsiteX2" fmla="*/ 245616 w 380958"/>
                <a:gd name="connsiteY2" fmla="*/ 1985179 h 2111595"/>
                <a:gd name="connsiteX3" fmla="*/ 102658 w 380958"/>
                <a:gd name="connsiteY3" fmla="*/ 2024492 h 2111595"/>
                <a:gd name="connsiteX0" fmla="*/ 102658 w 380958"/>
                <a:gd name="connsiteY0" fmla="*/ 2024492 h 2111595"/>
                <a:gd name="connsiteX1" fmla="*/ 0 w 380958"/>
                <a:gd name="connsiteY1" fmla="*/ 0 h 2111595"/>
                <a:gd name="connsiteX2" fmla="*/ 245616 w 380958"/>
                <a:gd name="connsiteY2" fmla="*/ 1985179 h 2111595"/>
                <a:gd name="connsiteX3" fmla="*/ 102658 w 380958"/>
                <a:gd name="connsiteY3" fmla="*/ 2024492 h 211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0958" h="2111595">
                  <a:moveTo>
                    <a:pt x="102658" y="2024492"/>
                  </a:moveTo>
                  <a:cubicBezTo>
                    <a:pt x="113184" y="1412954"/>
                    <a:pt x="587482" y="839000"/>
                    <a:pt x="0" y="0"/>
                  </a:cubicBezTo>
                  <a:cubicBezTo>
                    <a:pt x="745182" y="622967"/>
                    <a:pt x="150397" y="1375240"/>
                    <a:pt x="245616" y="1985179"/>
                  </a:cubicBezTo>
                  <a:cubicBezTo>
                    <a:pt x="94022" y="2245455"/>
                    <a:pt x="208404" y="2022893"/>
                    <a:pt x="102658" y="2024492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629" name="Group 628"/>
            <p:cNvGrpSpPr/>
            <p:nvPr/>
          </p:nvGrpSpPr>
          <p:grpSpPr>
            <a:xfrm rot="9132088">
              <a:off x="4581964" y="4951135"/>
              <a:ext cx="390863" cy="547399"/>
              <a:chOff x="7797822" y="3365070"/>
              <a:chExt cx="630357" cy="882808"/>
            </a:xfrm>
          </p:grpSpPr>
          <p:sp>
            <p:nvSpPr>
              <p:cNvPr id="630" name="Oval 214"/>
              <p:cNvSpPr/>
              <p:nvPr/>
            </p:nvSpPr>
            <p:spPr>
              <a:xfrm>
                <a:off x="7938643" y="3365070"/>
                <a:ext cx="361154" cy="793087"/>
              </a:xfrm>
              <a:custGeom>
                <a:avLst/>
                <a:gdLst>
                  <a:gd name="connsiteX0" fmla="*/ 0 w 452582"/>
                  <a:gd name="connsiteY0" fmla="*/ 371580 h 743160"/>
                  <a:gd name="connsiteX1" fmla="*/ 226291 w 452582"/>
                  <a:gd name="connsiteY1" fmla="*/ 0 h 743160"/>
                  <a:gd name="connsiteX2" fmla="*/ 452582 w 452582"/>
                  <a:gd name="connsiteY2" fmla="*/ 371580 h 743160"/>
                  <a:gd name="connsiteX3" fmla="*/ 226291 w 452582"/>
                  <a:gd name="connsiteY3" fmla="*/ 743160 h 743160"/>
                  <a:gd name="connsiteX4" fmla="*/ 0 w 452582"/>
                  <a:gd name="connsiteY4" fmla="*/ 371580 h 743160"/>
                  <a:gd name="connsiteX0" fmla="*/ 0 w 340360"/>
                  <a:gd name="connsiteY0" fmla="*/ 379900 h 743176"/>
                  <a:gd name="connsiteX1" fmla="*/ 114069 w 340360"/>
                  <a:gd name="connsiteY1" fmla="*/ 8 h 743176"/>
                  <a:gd name="connsiteX2" fmla="*/ 340360 w 340360"/>
                  <a:gd name="connsiteY2" fmla="*/ 371588 h 743176"/>
                  <a:gd name="connsiteX3" fmla="*/ 114069 w 340360"/>
                  <a:gd name="connsiteY3" fmla="*/ 743168 h 743176"/>
                  <a:gd name="connsiteX4" fmla="*/ 0 w 340360"/>
                  <a:gd name="connsiteY4" fmla="*/ 379900 h 743176"/>
                  <a:gd name="connsiteX0" fmla="*/ 0 w 290484"/>
                  <a:gd name="connsiteY0" fmla="*/ 379895 h 743165"/>
                  <a:gd name="connsiteX1" fmla="*/ 114069 w 290484"/>
                  <a:gd name="connsiteY1" fmla="*/ 3 h 743165"/>
                  <a:gd name="connsiteX2" fmla="*/ 290484 w 290484"/>
                  <a:gd name="connsiteY2" fmla="*/ 375740 h 743165"/>
                  <a:gd name="connsiteX3" fmla="*/ 114069 w 290484"/>
                  <a:gd name="connsiteY3" fmla="*/ 743163 h 743165"/>
                  <a:gd name="connsiteX4" fmla="*/ 0 w 290484"/>
                  <a:gd name="connsiteY4" fmla="*/ 379895 h 743165"/>
                  <a:gd name="connsiteX0" fmla="*/ 24 w 290508"/>
                  <a:gd name="connsiteY0" fmla="*/ 429770 h 793039"/>
                  <a:gd name="connsiteX1" fmla="*/ 105780 w 290508"/>
                  <a:gd name="connsiteY1" fmla="*/ 1 h 793039"/>
                  <a:gd name="connsiteX2" fmla="*/ 290508 w 290508"/>
                  <a:gd name="connsiteY2" fmla="*/ 425615 h 793039"/>
                  <a:gd name="connsiteX3" fmla="*/ 114093 w 290508"/>
                  <a:gd name="connsiteY3" fmla="*/ 793038 h 793039"/>
                  <a:gd name="connsiteX4" fmla="*/ 24 w 290508"/>
                  <a:gd name="connsiteY4" fmla="*/ 429770 h 793039"/>
                  <a:gd name="connsiteX0" fmla="*/ 17 w 319596"/>
                  <a:gd name="connsiteY0" fmla="*/ 433932 h 793049"/>
                  <a:gd name="connsiteX1" fmla="*/ 134868 w 319596"/>
                  <a:gd name="connsiteY1" fmla="*/ 6 h 793049"/>
                  <a:gd name="connsiteX2" fmla="*/ 319596 w 319596"/>
                  <a:gd name="connsiteY2" fmla="*/ 425620 h 793049"/>
                  <a:gd name="connsiteX3" fmla="*/ 143181 w 319596"/>
                  <a:gd name="connsiteY3" fmla="*/ 793043 h 793049"/>
                  <a:gd name="connsiteX4" fmla="*/ 17 w 319596"/>
                  <a:gd name="connsiteY4" fmla="*/ 433932 h 793049"/>
                  <a:gd name="connsiteX0" fmla="*/ 12 w 361154"/>
                  <a:gd name="connsiteY0" fmla="*/ 442264 h 793087"/>
                  <a:gd name="connsiteX1" fmla="*/ 176426 w 361154"/>
                  <a:gd name="connsiteY1" fmla="*/ 25 h 793087"/>
                  <a:gd name="connsiteX2" fmla="*/ 361154 w 361154"/>
                  <a:gd name="connsiteY2" fmla="*/ 425639 h 793087"/>
                  <a:gd name="connsiteX3" fmla="*/ 184739 w 361154"/>
                  <a:gd name="connsiteY3" fmla="*/ 793062 h 793087"/>
                  <a:gd name="connsiteX4" fmla="*/ 12 w 361154"/>
                  <a:gd name="connsiteY4" fmla="*/ 442264 h 79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154" h="793087">
                    <a:moveTo>
                      <a:pt x="12" y="442264"/>
                    </a:moveTo>
                    <a:cubicBezTo>
                      <a:pt x="-1373" y="310091"/>
                      <a:pt x="116236" y="2796"/>
                      <a:pt x="176426" y="25"/>
                    </a:cubicBezTo>
                    <a:cubicBezTo>
                      <a:pt x="236616" y="-2746"/>
                      <a:pt x="361154" y="220421"/>
                      <a:pt x="361154" y="425639"/>
                    </a:cubicBezTo>
                    <a:cubicBezTo>
                      <a:pt x="361154" y="630857"/>
                      <a:pt x="244929" y="790291"/>
                      <a:pt x="184739" y="793062"/>
                    </a:cubicBezTo>
                    <a:cubicBezTo>
                      <a:pt x="124549" y="795833"/>
                      <a:pt x="1397" y="574437"/>
                      <a:pt x="12" y="442264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49000">
                    <a:srgbClr val="B889DB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1" name="Isosceles Triangle 6"/>
              <p:cNvSpPr/>
              <p:nvPr/>
            </p:nvSpPr>
            <p:spPr>
              <a:xfrm rot="21096580">
                <a:off x="7850569" y="3435899"/>
                <a:ext cx="344420" cy="80856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595 w 1191263"/>
                  <a:gd name="connsiteY0" fmla="*/ 1449271 h 2101211"/>
                  <a:gd name="connsiteX1" fmla="*/ 676101 w 1191263"/>
                  <a:gd name="connsiteY1" fmla="*/ 17 h 2101211"/>
                  <a:gd name="connsiteX2" fmla="*/ 1191263 w 1191263"/>
                  <a:gd name="connsiteY2" fmla="*/ 1297587 h 2101211"/>
                  <a:gd name="connsiteX3" fmla="*/ 8595 w 1191263"/>
                  <a:gd name="connsiteY3" fmla="*/ 1449271 h 2101211"/>
                  <a:gd name="connsiteX0" fmla="*/ 7451 w 1283789"/>
                  <a:gd name="connsiteY0" fmla="*/ 1458379 h 2106920"/>
                  <a:gd name="connsiteX1" fmla="*/ 768627 w 1283789"/>
                  <a:gd name="connsiteY1" fmla="*/ 17 h 2106920"/>
                  <a:gd name="connsiteX2" fmla="*/ 1283789 w 1283789"/>
                  <a:gd name="connsiteY2" fmla="*/ 1297587 h 2106920"/>
                  <a:gd name="connsiteX3" fmla="*/ 7451 w 1283789"/>
                  <a:gd name="connsiteY3" fmla="*/ 1458379 h 2106920"/>
                  <a:gd name="connsiteX0" fmla="*/ 9903 w 1111853"/>
                  <a:gd name="connsiteY0" fmla="*/ 1449626 h 2101433"/>
                  <a:gd name="connsiteX1" fmla="*/ 596691 w 1111853"/>
                  <a:gd name="connsiteY1" fmla="*/ 17 h 2101433"/>
                  <a:gd name="connsiteX2" fmla="*/ 1111853 w 1111853"/>
                  <a:gd name="connsiteY2" fmla="*/ 1297587 h 2101433"/>
                  <a:gd name="connsiteX3" fmla="*/ 9903 w 1111853"/>
                  <a:gd name="connsiteY3" fmla="*/ 1449626 h 2101433"/>
                  <a:gd name="connsiteX0" fmla="*/ 8479 w 1199469"/>
                  <a:gd name="connsiteY0" fmla="*/ 1504810 h 2136453"/>
                  <a:gd name="connsiteX1" fmla="*/ 684307 w 1199469"/>
                  <a:gd name="connsiteY1" fmla="*/ 17 h 2136453"/>
                  <a:gd name="connsiteX2" fmla="*/ 1199469 w 1199469"/>
                  <a:gd name="connsiteY2" fmla="*/ 1297587 h 2136453"/>
                  <a:gd name="connsiteX3" fmla="*/ 8479 w 1199469"/>
                  <a:gd name="connsiteY3" fmla="*/ 1504810 h 2136453"/>
                  <a:gd name="connsiteX0" fmla="*/ 8479 w 903456"/>
                  <a:gd name="connsiteY0" fmla="*/ 1504810 h 2184509"/>
                  <a:gd name="connsiteX1" fmla="*/ 684307 w 903456"/>
                  <a:gd name="connsiteY1" fmla="*/ 17 h 2184509"/>
                  <a:gd name="connsiteX2" fmla="*/ 903457 w 903456"/>
                  <a:gd name="connsiteY2" fmla="*/ 1424898 h 2184509"/>
                  <a:gd name="connsiteX3" fmla="*/ 8479 w 903456"/>
                  <a:gd name="connsiteY3" fmla="*/ 1504810 h 2184509"/>
                  <a:gd name="connsiteX0" fmla="*/ 8479 w 903456"/>
                  <a:gd name="connsiteY0" fmla="*/ 1504810 h 2184509"/>
                  <a:gd name="connsiteX1" fmla="*/ 684307 w 903456"/>
                  <a:gd name="connsiteY1" fmla="*/ 17 h 2184509"/>
                  <a:gd name="connsiteX2" fmla="*/ 903457 w 903456"/>
                  <a:gd name="connsiteY2" fmla="*/ 1424898 h 2184509"/>
                  <a:gd name="connsiteX3" fmla="*/ 8479 w 903456"/>
                  <a:gd name="connsiteY3" fmla="*/ 1504810 h 2184509"/>
                  <a:gd name="connsiteX0" fmla="*/ 50938 w 945915"/>
                  <a:gd name="connsiteY0" fmla="*/ 1504818 h 2184517"/>
                  <a:gd name="connsiteX1" fmla="*/ 726766 w 945915"/>
                  <a:gd name="connsiteY1" fmla="*/ 25 h 2184517"/>
                  <a:gd name="connsiteX2" fmla="*/ 945916 w 945915"/>
                  <a:gd name="connsiteY2" fmla="*/ 1424906 h 2184517"/>
                  <a:gd name="connsiteX3" fmla="*/ 50938 w 945915"/>
                  <a:gd name="connsiteY3" fmla="*/ 1504818 h 2184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45915" h="2184517">
                    <a:moveTo>
                      <a:pt x="50938" y="1504818"/>
                    </a:moveTo>
                    <a:cubicBezTo>
                      <a:pt x="-195263" y="629198"/>
                      <a:pt x="519975" y="-4658"/>
                      <a:pt x="726766" y="25"/>
                    </a:cubicBezTo>
                    <a:cubicBezTo>
                      <a:pt x="795094" y="782319"/>
                      <a:pt x="858418" y="536342"/>
                      <a:pt x="945916" y="1424906"/>
                    </a:cubicBezTo>
                    <a:cubicBezTo>
                      <a:pt x="795717" y="2179773"/>
                      <a:pt x="495128" y="2632486"/>
                      <a:pt x="50938" y="1504818"/>
                    </a:cubicBezTo>
                    <a:close/>
                  </a:path>
                </a:pathLst>
              </a:custGeom>
              <a:gradFill>
                <a:gsLst>
                  <a:gs pos="42000">
                    <a:srgbClr val="92D050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9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2" name="Isosceles Triangle 6"/>
              <p:cNvSpPr/>
              <p:nvPr/>
            </p:nvSpPr>
            <p:spPr>
              <a:xfrm rot="503420" flipH="1">
                <a:off x="8078107" y="3420659"/>
                <a:ext cx="348310" cy="796315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6062 w 1225203"/>
                  <a:gd name="connsiteY0" fmla="*/ 1277701 h 1986104"/>
                  <a:gd name="connsiteX1" fmla="*/ 682460 w 1225203"/>
                  <a:gd name="connsiteY1" fmla="*/ 0 h 1986104"/>
                  <a:gd name="connsiteX2" fmla="*/ 1225203 w 1225203"/>
                  <a:gd name="connsiteY2" fmla="*/ 1267520 h 1986104"/>
                  <a:gd name="connsiteX3" fmla="*/ 6062 w 1225203"/>
                  <a:gd name="connsiteY3" fmla="*/ 1277701 h 1986104"/>
                  <a:gd name="connsiteX0" fmla="*/ 7081 w 1226222"/>
                  <a:gd name="connsiteY0" fmla="*/ 1277701 h 1986104"/>
                  <a:gd name="connsiteX1" fmla="*/ 683479 w 1226222"/>
                  <a:gd name="connsiteY1" fmla="*/ 0 h 1986104"/>
                  <a:gd name="connsiteX2" fmla="*/ 1226222 w 1226222"/>
                  <a:gd name="connsiteY2" fmla="*/ 1267520 h 1986104"/>
                  <a:gd name="connsiteX3" fmla="*/ 7081 w 1226222"/>
                  <a:gd name="connsiteY3" fmla="*/ 1277701 h 1986104"/>
                  <a:gd name="connsiteX0" fmla="*/ 6084 w 1225225"/>
                  <a:gd name="connsiteY0" fmla="*/ 1237459 h 1945862"/>
                  <a:gd name="connsiteX1" fmla="*/ 803372 w 1225225"/>
                  <a:gd name="connsiteY1" fmla="*/ 0 h 1945862"/>
                  <a:gd name="connsiteX2" fmla="*/ 1225225 w 1225225"/>
                  <a:gd name="connsiteY2" fmla="*/ 1227278 h 1945862"/>
                  <a:gd name="connsiteX3" fmla="*/ 6084 w 1225225"/>
                  <a:gd name="connsiteY3" fmla="*/ 1237459 h 1945862"/>
                  <a:gd name="connsiteX0" fmla="*/ 6880 w 1226021"/>
                  <a:gd name="connsiteY0" fmla="*/ 1237459 h 1945862"/>
                  <a:gd name="connsiteX1" fmla="*/ 804168 w 1226021"/>
                  <a:gd name="connsiteY1" fmla="*/ 0 h 1945862"/>
                  <a:gd name="connsiteX2" fmla="*/ 1226021 w 1226021"/>
                  <a:gd name="connsiteY2" fmla="*/ 1227278 h 1945862"/>
                  <a:gd name="connsiteX3" fmla="*/ 6880 w 1226021"/>
                  <a:gd name="connsiteY3" fmla="*/ 1237459 h 1945862"/>
                  <a:gd name="connsiteX0" fmla="*/ 6806 w 1225947"/>
                  <a:gd name="connsiteY0" fmla="*/ 1293007 h 2001410"/>
                  <a:gd name="connsiteX1" fmla="*/ 812421 w 1225947"/>
                  <a:gd name="connsiteY1" fmla="*/ 1 h 2001410"/>
                  <a:gd name="connsiteX2" fmla="*/ 1225947 w 1225947"/>
                  <a:gd name="connsiteY2" fmla="*/ 1282826 h 2001410"/>
                  <a:gd name="connsiteX3" fmla="*/ 6806 w 1225947"/>
                  <a:gd name="connsiteY3" fmla="*/ 1293007 h 2001410"/>
                  <a:gd name="connsiteX0" fmla="*/ 6806 w 917342"/>
                  <a:gd name="connsiteY0" fmla="*/ 1293007 h 2026366"/>
                  <a:gd name="connsiteX1" fmla="*/ 812421 w 917342"/>
                  <a:gd name="connsiteY1" fmla="*/ 1 h 2026366"/>
                  <a:gd name="connsiteX2" fmla="*/ 917343 w 917342"/>
                  <a:gd name="connsiteY2" fmla="*/ 1340205 h 2026366"/>
                  <a:gd name="connsiteX3" fmla="*/ 6806 w 917342"/>
                  <a:gd name="connsiteY3" fmla="*/ 1293007 h 2026366"/>
                  <a:gd name="connsiteX0" fmla="*/ 6806 w 957385"/>
                  <a:gd name="connsiteY0" fmla="*/ 1293007 h 2097881"/>
                  <a:gd name="connsiteX1" fmla="*/ 812421 w 957385"/>
                  <a:gd name="connsiteY1" fmla="*/ 1 h 2097881"/>
                  <a:gd name="connsiteX2" fmla="*/ 917343 w 957385"/>
                  <a:gd name="connsiteY2" fmla="*/ 1340205 h 2097881"/>
                  <a:gd name="connsiteX3" fmla="*/ 6806 w 957385"/>
                  <a:gd name="connsiteY3" fmla="*/ 1293007 h 2097881"/>
                  <a:gd name="connsiteX0" fmla="*/ 6806 w 957385"/>
                  <a:gd name="connsiteY0" fmla="*/ 1293007 h 2097881"/>
                  <a:gd name="connsiteX1" fmla="*/ 812421 w 957385"/>
                  <a:gd name="connsiteY1" fmla="*/ 1 h 2097881"/>
                  <a:gd name="connsiteX2" fmla="*/ 917343 w 957385"/>
                  <a:gd name="connsiteY2" fmla="*/ 1340205 h 2097881"/>
                  <a:gd name="connsiteX3" fmla="*/ 6806 w 957385"/>
                  <a:gd name="connsiteY3" fmla="*/ 1293007 h 2097881"/>
                  <a:gd name="connsiteX0" fmla="*/ 6021 w 956600"/>
                  <a:gd name="connsiteY0" fmla="*/ 1346555 h 2151429"/>
                  <a:gd name="connsiteX1" fmla="*/ 911974 w 956600"/>
                  <a:gd name="connsiteY1" fmla="*/ 1 h 2151429"/>
                  <a:gd name="connsiteX2" fmla="*/ 916558 w 956600"/>
                  <a:gd name="connsiteY2" fmla="*/ 1393753 h 2151429"/>
                  <a:gd name="connsiteX3" fmla="*/ 6021 w 956600"/>
                  <a:gd name="connsiteY3" fmla="*/ 1346555 h 2151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6600" h="2151429">
                    <a:moveTo>
                      <a:pt x="6021" y="1346555"/>
                    </a:moveTo>
                    <a:cubicBezTo>
                      <a:pt x="-77243" y="846452"/>
                      <a:pt x="727767" y="-1403"/>
                      <a:pt x="911974" y="1"/>
                    </a:cubicBezTo>
                    <a:cubicBezTo>
                      <a:pt x="657804" y="701452"/>
                      <a:pt x="829060" y="505189"/>
                      <a:pt x="916558" y="1393753"/>
                    </a:cubicBezTo>
                    <a:cubicBezTo>
                      <a:pt x="1128665" y="2348750"/>
                      <a:pt x="450211" y="2474223"/>
                      <a:pt x="6021" y="1346555"/>
                    </a:cubicBezTo>
                    <a:close/>
                  </a:path>
                </a:pathLst>
              </a:custGeom>
              <a:gradFill>
                <a:gsLst>
                  <a:gs pos="6000">
                    <a:srgbClr val="92D050"/>
                  </a:gs>
                  <a:gs pos="5400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3" name="Isosceles Triangle 6"/>
              <p:cNvSpPr/>
              <p:nvPr/>
            </p:nvSpPr>
            <p:spPr>
              <a:xfrm rot="1462323" flipH="1">
                <a:off x="8076343" y="3574228"/>
                <a:ext cx="351836" cy="673650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199 w 1227340"/>
                  <a:gd name="connsiteY0" fmla="*/ 1481898 h 2190301"/>
                  <a:gd name="connsiteX1" fmla="*/ 705401 w 1227340"/>
                  <a:gd name="connsiteY1" fmla="*/ 18 h 2190301"/>
                  <a:gd name="connsiteX2" fmla="*/ 1227340 w 1227340"/>
                  <a:gd name="connsiteY2" fmla="*/ 1471717 h 2190301"/>
                  <a:gd name="connsiteX3" fmla="*/ 8199 w 1227340"/>
                  <a:gd name="connsiteY3" fmla="*/ 1481898 h 2190301"/>
                  <a:gd name="connsiteX0" fmla="*/ 6892 w 1346906"/>
                  <a:gd name="connsiteY0" fmla="*/ 1291152 h 2087391"/>
                  <a:gd name="connsiteX1" fmla="*/ 824967 w 1346906"/>
                  <a:gd name="connsiteY1" fmla="*/ 22 h 2087391"/>
                  <a:gd name="connsiteX2" fmla="*/ 1346906 w 1346906"/>
                  <a:gd name="connsiteY2" fmla="*/ 1471721 h 2087391"/>
                  <a:gd name="connsiteX3" fmla="*/ 6892 w 1346906"/>
                  <a:gd name="connsiteY3" fmla="*/ 1291152 h 2087391"/>
                  <a:gd name="connsiteX0" fmla="*/ 6892 w 1346906"/>
                  <a:gd name="connsiteY0" fmla="*/ 1291152 h 2217075"/>
                  <a:gd name="connsiteX1" fmla="*/ 824967 w 1346906"/>
                  <a:gd name="connsiteY1" fmla="*/ 22 h 2217075"/>
                  <a:gd name="connsiteX2" fmla="*/ 1346906 w 1346906"/>
                  <a:gd name="connsiteY2" fmla="*/ 1471721 h 2217075"/>
                  <a:gd name="connsiteX3" fmla="*/ 6892 w 1346906"/>
                  <a:gd name="connsiteY3" fmla="*/ 1291152 h 2217075"/>
                  <a:gd name="connsiteX0" fmla="*/ 6892 w 1346906"/>
                  <a:gd name="connsiteY0" fmla="*/ 1291152 h 2174095"/>
                  <a:gd name="connsiteX1" fmla="*/ 824967 w 1346906"/>
                  <a:gd name="connsiteY1" fmla="*/ 22 h 2174095"/>
                  <a:gd name="connsiteX2" fmla="*/ 1346906 w 1346906"/>
                  <a:gd name="connsiteY2" fmla="*/ 1471721 h 2174095"/>
                  <a:gd name="connsiteX3" fmla="*/ 751864 w 1346906"/>
                  <a:gd name="connsiteY3" fmla="*/ 2172370 h 2174095"/>
                  <a:gd name="connsiteX4" fmla="*/ 6892 w 1346906"/>
                  <a:gd name="connsiteY4" fmla="*/ 1291152 h 2174095"/>
                  <a:gd name="connsiteX0" fmla="*/ 6892 w 1346906"/>
                  <a:gd name="connsiteY0" fmla="*/ 1291152 h 2341277"/>
                  <a:gd name="connsiteX1" fmla="*/ 824967 w 1346906"/>
                  <a:gd name="connsiteY1" fmla="*/ 22 h 2341277"/>
                  <a:gd name="connsiteX2" fmla="*/ 1346906 w 1346906"/>
                  <a:gd name="connsiteY2" fmla="*/ 1471721 h 2341277"/>
                  <a:gd name="connsiteX3" fmla="*/ 744216 w 1346906"/>
                  <a:gd name="connsiteY3" fmla="*/ 2340065 h 2341277"/>
                  <a:gd name="connsiteX4" fmla="*/ 6892 w 1346906"/>
                  <a:gd name="connsiteY4" fmla="*/ 1291152 h 2341277"/>
                  <a:gd name="connsiteX0" fmla="*/ 6892 w 1346906"/>
                  <a:gd name="connsiteY0" fmla="*/ 1291152 h 2341277"/>
                  <a:gd name="connsiteX1" fmla="*/ 824967 w 1346906"/>
                  <a:gd name="connsiteY1" fmla="*/ 22 h 2341277"/>
                  <a:gd name="connsiteX2" fmla="*/ 1346906 w 1346906"/>
                  <a:gd name="connsiteY2" fmla="*/ 1471721 h 2341277"/>
                  <a:gd name="connsiteX3" fmla="*/ 744216 w 1346906"/>
                  <a:gd name="connsiteY3" fmla="*/ 2340065 h 2341277"/>
                  <a:gd name="connsiteX4" fmla="*/ 6892 w 1346906"/>
                  <a:gd name="connsiteY4" fmla="*/ 1291152 h 2341277"/>
                  <a:gd name="connsiteX0" fmla="*/ 5051 w 1345065"/>
                  <a:gd name="connsiteY0" fmla="*/ 1475936 h 2526061"/>
                  <a:gd name="connsiteX1" fmla="*/ 1099558 w 1345065"/>
                  <a:gd name="connsiteY1" fmla="*/ 16 h 2526061"/>
                  <a:gd name="connsiteX2" fmla="*/ 1345065 w 1345065"/>
                  <a:gd name="connsiteY2" fmla="*/ 1656505 h 2526061"/>
                  <a:gd name="connsiteX3" fmla="*/ 742375 w 1345065"/>
                  <a:gd name="connsiteY3" fmla="*/ 2524849 h 2526061"/>
                  <a:gd name="connsiteX4" fmla="*/ 5051 w 1345065"/>
                  <a:gd name="connsiteY4" fmla="*/ 1475936 h 2526061"/>
                  <a:gd name="connsiteX0" fmla="*/ 5050 w 1345065"/>
                  <a:gd name="connsiteY0" fmla="*/ 1475932 h 2526061"/>
                  <a:gd name="connsiteX1" fmla="*/ 1099558 w 1345065"/>
                  <a:gd name="connsiteY1" fmla="*/ 16 h 2526061"/>
                  <a:gd name="connsiteX2" fmla="*/ 1345065 w 1345065"/>
                  <a:gd name="connsiteY2" fmla="*/ 1656505 h 2526061"/>
                  <a:gd name="connsiteX3" fmla="*/ 742375 w 1345065"/>
                  <a:gd name="connsiteY3" fmla="*/ 2524849 h 2526061"/>
                  <a:gd name="connsiteX4" fmla="*/ 5050 w 1345065"/>
                  <a:gd name="connsiteY4" fmla="*/ 1475932 h 2526061"/>
                  <a:gd name="connsiteX0" fmla="*/ 1124 w 1341139"/>
                  <a:gd name="connsiteY0" fmla="*/ 1475939 h 2526068"/>
                  <a:gd name="connsiteX1" fmla="*/ 1095632 w 1341139"/>
                  <a:gd name="connsiteY1" fmla="*/ 23 h 2526068"/>
                  <a:gd name="connsiteX2" fmla="*/ 1341139 w 1341139"/>
                  <a:gd name="connsiteY2" fmla="*/ 1656512 h 2526068"/>
                  <a:gd name="connsiteX3" fmla="*/ 738449 w 1341139"/>
                  <a:gd name="connsiteY3" fmla="*/ 2524856 h 2526068"/>
                  <a:gd name="connsiteX4" fmla="*/ 1124 w 1341139"/>
                  <a:gd name="connsiteY4" fmla="*/ 1475939 h 2526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1139" h="2526068">
                    <a:moveTo>
                      <a:pt x="1124" y="1475939"/>
                    </a:moveTo>
                    <a:cubicBezTo>
                      <a:pt x="-36616" y="688132"/>
                      <a:pt x="888841" y="-4660"/>
                      <a:pt x="1095632" y="23"/>
                    </a:cubicBezTo>
                    <a:cubicBezTo>
                      <a:pt x="1168856" y="1149598"/>
                      <a:pt x="1253641" y="767948"/>
                      <a:pt x="1341139" y="1656512"/>
                    </a:cubicBezTo>
                    <a:cubicBezTo>
                      <a:pt x="1328955" y="2018570"/>
                      <a:pt x="961785" y="2554951"/>
                      <a:pt x="738449" y="2524856"/>
                    </a:cubicBezTo>
                    <a:cubicBezTo>
                      <a:pt x="515113" y="2494761"/>
                      <a:pt x="-11060" y="1837997"/>
                      <a:pt x="1124" y="1475939"/>
                    </a:cubicBezTo>
                    <a:close/>
                  </a:path>
                </a:pathLst>
              </a:custGeom>
              <a:gradFill>
                <a:gsLst>
                  <a:gs pos="63000">
                    <a:srgbClr val="92D050"/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4" name="Isosceles Triangle 6"/>
              <p:cNvSpPr/>
              <p:nvPr/>
            </p:nvSpPr>
            <p:spPr>
              <a:xfrm rot="18906817" flipH="1">
                <a:off x="7797822" y="3623954"/>
                <a:ext cx="379253" cy="61930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6062 w 1225203"/>
                  <a:gd name="connsiteY0" fmla="*/ 1277701 h 1986104"/>
                  <a:gd name="connsiteX1" fmla="*/ 682460 w 1225203"/>
                  <a:gd name="connsiteY1" fmla="*/ 0 h 1986104"/>
                  <a:gd name="connsiteX2" fmla="*/ 1225203 w 1225203"/>
                  <a:gd name="connsiteY2" fmla="*/ 1267520 h 1986104"/>
                  <a:gd name="connsiteX3" fmla="*/ 6062 w 1225203"/>
                  <a:gd name="connsiteY3" fmla="*/ 1277701 h 1986104"/>
                  <a:gd name="connsiteX0" fmla="*/ 7081 w 1226222"/>
                  <a:gd name="connsiteY0" fmla="*/ 1277701 h 1986104"/>
                  <a:gd name="connsiteX1" fmla="*/ 683479 w 1226222"/>
                  <a:gd name="connsiteY1" fmla="*/ 0 h 1986104"/>
                  <a:gd name="connsiteX2" fmla="*/ 1226222 w 1226222"/>
                  <a:gd name="connsiteY2" fmla="*/ 1267520 h 1986104"/>
                  <a:gd name="connsiteX3" fmla="*/ 7081 w 1226222"/>
                  <a:gd name="connsiteY3" fmla="*/ 1277701 h 1986104"/>
                  <a:gd name="connsiteX0" fmla="*/ 6084 w 1225225"/>
                  <a:gd name="connsiteY0" fmla="*/ 1237459 h 1945862"/>
                  <a:gd name="connsiteX1" fmla="*/ 803372 w 1225225"/>
                  <a:gd name="connsiteY1" fmla="*/ 0 h 1945862"/>
                  <a:gd name="connsiteX2" fmla="*/ 1225225 w 1225225"/>
                  <a:gd name="connsiteY2" fmla="*/ 1227278 h 1945862"/>
                  <a:gd name="connsiteX3" fmla="*/ 6084 w 1225225"/>
                  <a:gd name="connsiteY3" fmla="*/ 1237459 h 1945862"/>
                  <a:gd name="connsiteX0" fmla="*/ 6880 w 1226021"/>
                  <a:gd name="connsiteY0" fmla="*/ 1237459 h 1945862"/>
                  <a:gd name="connsiteX1" fmla="*/ 804168 w 1226021"/>
                  <a:gd name="connsiteY1" fmla="*/ 0 h 1945862"/>
                  <a:gd name="connsiteX2" fmla="*/ 1226021 w 1226021"/>
                  <a:gd name="connsiteY2" fmla="*/ 1227278 h 1945862"/>
                  <a:gd name="connsiteX3" fmla="*/ 6880 w 1226021"/>
                  <a:gd name="connsiteY3" fmla="*/ 1237459 h 1945862"/>
                  <a:gd name="connsiteX0" fmla="*/ 6806 w 1225947"/>
                  <a:gd name="connsiteY0" fmla="*/ 1293007 h 2001410"/>
                  <a:gd name="connsiteX1" fmla="*/ 812421 w 1225947"/>
                  <a:gd name="connsiteY1" fmla="*/ 1 h 2001410"/>
                  <a:gd name="connsiteX2" fmla="*/ 1225947 w 1225947"/>
                  <a:gd name="connsiteY2" fmla="*/ 1282826 h 2001410"/>
                  <a:gd name="connsiteX3" fmla="*/ 6806 w 1225947"/>
                  <a:gd name="connsiteY3" fmla="*/ 1293007 h 2001410"/>
                  <a:gd name="connsiteX0" fmla="*/ 10868 w 1230009"/>
                  <a:gd name="connsiteY0" fmla="*/ 1159644 h 1868047"/>
                  <a:gd name="connsiteX1" fmla="*/ 528393 w 1230009"/>
                  <a:gd name="connsiteY1" fmla="*/ 4 h 1868047"/>
                  <a:gd name="connsiteX2" fmla="*/ 1230009 w 1230009"/>
                  <a:gd name="connsiteY2" fmla="*/ 1149463 h 1868047"/>
                  <a:gd name="connsiteX3" fmla="*/ 10868 w 1230009"/>
                  <a:gd name="connsiteY3" fmla="*/ 1159644 h 1868047"/>
                  <a:gd name="connsiteX0" fmla="*/ 10868 w 1230009"/>
                  <a:gd name="connsiteY0" fmla="*/ 1159644 h 1582352"/>
                  <a:gd name="connsiteX1" fmla="*/ 528393 w 1230009"/>
                  <a:gd name="connsiteY1" fmla="*/ 4 h 1582352"/>
                  <a:gd name="connsiteX2" fmla="*/ 1230009 w 1230009"/>
                  <a:gd name="connsiteY2" fmla="*/ 1149463 h 1582352"/>
                  <a:gd name="connsiteX3" fmla="*/ 10868 w 1230009"/>
                  <a:gd name="connsiteY3" fmla="*/ 1159644 h 1582352"/>
                  <a:gd name="connsiteX0" fmla="*/ 10868 w 1055602"/>
                  <a:gd name="connsiteY0" fmla="*/ 1159644 h 1858223"/>
                  <a:gd name="connsiteX1" fmla="*/ 528393 w 1055602"/>
                  <a:gd name="connsiteY1" fmla="*/ 4 h 1858223"/>
                  <a:gd name="connsiteX2" fmla="*/ 1055601 w 1055602"/>
                  <a:gd name="connsiteY2" fmla="*/ 1540326 h 1858223"/>
                  <a:gd name="connsiteX3" fmla="*/ 10868 w 1055602"/>
                  <a:gd name="connsiteY3" fmla="*/ 1159644 h 1858223"/>
                  <a:gd name="connsiteX0" fmla="*/ 10868 w 1090871"/>
                  <a:gd name="connsiteY0" fmla="*/ 1159644 h 1858223"/>
                  <a:gd name="connsiteX1" fmla="*/ 528393 w 1090871"/>
                  <a:gd name="connsiteY1" fmla="*/ 4 h 1858223"/>
                  <a:gd name="connsiteX2" fmla="*/ 1055601 w 1090871"/>
                  <a:gd name="connsiteY2" fmla="*/ 1540326 h 1858223"/>
                  <a:gd name="connsiteX3" fmla="*/ 10868 w 1090871"/>
                  <a:gd name="connsiteY3" fmla="*/ 1159644 h 1858223"/>
                  <a:gd name="connsiteX0" fmla="*/ 22837 w 1093497"/>
                  <a:gd name="connsiteY0" fmla="*/ 991737 h 1690316"/>
                  <a:gd name="connsiteX1" fmla="*/ 281457 w 1093497"/>
                  <a:gd name="connsiteY1" fmla="*/ 2 h 1690316"/>
                  <a:gd name="connsiteX2" fmla="*/ 1067570 w 1093497"/>
                  <a:gd name="connsiteY2" fmla="*/ 1372419 h 1690316"/>
                  <a:gd name="connsiteX3" fmla="*/ 22837 w 1093497"/>
                  <a:gd name="connsiteY3" fmla="*/ 991737 h 1690316"/>
                  <a:gd name="connsiteX0" fmla="*/ 22837 w 1108572"/>
                  <a:gd name="connsiteY0" fmla="*/ 991737 h 1690316"/>
                  <a:gd name="connsiteX1" fmla="*/ 281457 w 1108572"/>
                  <a:gd name="connsiteY1" fmla="*/ 2 h 1690316"/>
                  <a:gd name="connsiteX2" fmla="*/ 1067570 w 1108572"/>
                  <a:gd name="connsiteY2" fmla="*/ 1372419 h 1690316"/>
                  <a:gd name="connsiteX3" fmla="*/ 22837 w 1108572"/>
                  <a:gd name="connsiteY3" fmla="*/ 991737 h 1690316"/>
                  <a:gd name="connsiteX0" fmla="*/ 8075 w 1093810"/>
                  <a:gd name="connsiteY0" fmla="*/ 991734 h 1690313"/>
                  <a:gd name="connsiteX1" fmla="*/ 266695 w 1093810"/>
                  <a:gd name="connsiteY1" fmla="*/ -1 h 1690313"/>
                  <a:gd name="connsiteX2" fmla="*/ 1052808 w 1093810"/>
                  <a:gd name="connsiteY2" fmla="*/ 1372416 h 1690313"/>
                  <a:gd name="connsiteX3" fmla="*/ 8075 w 1093810"/>
                  <a:gd name="connsiteY3" fmla="*/ 991734 h 1690313"/>
                  <a:gd name="connsiteX0" fmla="*/ 20256 w 827115"/>
                  <a:gd name="connsiteY0" fmla="*/ 1216365 h 1748687"/>
                  <a:gd name="connsiteX1" fmla="*/ 0 w 827115"/>
                  <a:gd name="connsiteY1" fmla="*/ -1 h 1748687"/>
                  <a:gd name="connsiteX2" fmla="*/ 786113 w 827115"/>
                  <a:gd name="connsiteY2" fmla="*/ 1372416 h 1748687"/>
                  <a:gd name="connsiteX3" fmla="*/ 20256 w 827115"/>
                  <a:gd name="connsiteY3" fmla="*/ 1216365 h 1748687"/>
                  <a:gd name="connsiteX0" fmla="*/ 20256 w 827115"/>
                  <a:gd name="connsiteY0" fmla="*/ 1216365 h 1558985"/>
                  <a:gd name="connsiteX1" fmla="*/ 0 w 827115"/>
                  <a:gd name="connsiteY1" fmla="*/ -1 h 1558985"/>
                  <a:gd name="connsiteX2" fmla="*/ 786113 w 827115"/>
                  <a:gd name="connsiteY2" fmla="*/ 1372416 h 1558985"/>
                  <a:gd name="connsiteX3" fmla="*/ 20256 w 827115"/>
                  <a:gd name="connsiteY3" fmla="*/ 1216365 h 1558985"/>
                  <a:gd name="connsiteX0" fmla="*/ 20256 w 782066"/>
                  <a:gd name="connsiteY0" fmla="*/ 1216365 h 1616097"/>
                  <a:gd name="connsiteX1" fmla="*/ 0 w 782066"/>
                  <a:gd name="connsiteY1" fmla="*/ -1 h 1616097"/>
                  <a:gd name="connsiteX2" fmla="*/ 737780 w 782066"/>
                  <a:gd name="connsiteY2" fmla="*/ 1455751 h 1616097"/>
                  <a:gd name="connsiteX3" fmla="*/ 20256 w 782066"/>
                  <a:gd name="connsiteY3" fmla="*/ 1216365 h 1616097"/>
                  <a:gd name="connsiteX0" fmla="*/ 168003 w 782066"/>
                  <a:gd name="connsiteY0" fmla="*/ 1110146 h 1590374"/>
                  <a:gd name="connsiteX1" fmla="*/ 0 w 782066"/>
                  <a:gd name="connsiteY1" fmla="*/ -1 h 1590374"/>
                  <a:gd name="connsiteX2" fmla="*/ 737780 w 782066"/>
                  <a:gd name="connsiteY2" fmla="*/ 1455751 h 1590374"/>
                  <a:gd name="connsiteX3" fmla="*/ 168003 w 782066"/>
                  <a:gd name="connsiteY3" fmla="*/ 1110146 h 1590374"/>
                  <a:gd name="connsiteX0" fmla="*/ 168003 w 782066"/>
                  <a:gd name="connsiteY0" fmla="*/ 1110146 h 1590374"/>
                  <a:gd name="connsiteX1" fmla="*/ 0 w 782066"/>
                  <a:gd name="connsiteY1" fmla="*/ -1 h 1590374"/>
                  <a:gd name="connsiteX2" fmla="*/ 737780 w 782066"/>
                  <a:gd name="connsiteY2" fmla="*/ 1455751 h 1590374"/>
                  <a:gd name="connsiteX3" fmla="*/ 168003 w 782066"/>
                  <a:gd name="connsiteY3" fmla="*/ 1110146 h 1590374"/>
                  <a:gd name="connsiteX0" fmla="*/ 168003 w 845380"/>
                  <a:gd name="connsiteY0" fmla="*/ 1110146 h 1589304"/>
                  <a:gd name="connsiteX1" fmla="*/ 0 w 845380"/>
                  <a:gd name="connsiteY1" fmla="*/ -1 h 1589304"/>
                  <a:gd name="connsiteX2" fmla="*/ 805575 w 845380"/>
                  <a:gd name="connsiteY2" fmla="*/ 1454401 h 1589304"/>
                  <a:gd name="connsiteX3" fmla="*/ 168003 w 845380"/>
                  <a:gd name="connsiteY3" fmla="*/ 1110146 h 1589304"/>
                  <a:gd name="connsiteX0" fmla="*/ 168003 w 845380"/>
                  <a:gd name="connsiteY0" fmla="*/ 1110146 h 1625280"/>
                  <a:gd name="connsiteX1" fmla="*/ 0 w 845380"/>
                  <a:gd name="connsiteY1" fmla="*/ -1 h 1625280"/>
                  <a:gd name="connsiteX2" fmla="*/ 805575 w 845380"/>
                  <a:gd name="connsiteY2" fmla="*/ 1454401 h 1625280"/>
                  <a:gd name="connsiteX3" fmla="*/ 168003 w 845380"/>
                  <a:gd name="connsiteY3" fmla="*/ 1110146 h 1625280"/>
                  <a:gd name="connsiteX0" fmla="*/ 321154 w 991018"/>
                  <a:gd name="connsiteY0" fmla="*/ 1164980 h 1680114"/>
                  <a:gd name="connsiteX1" fmla="*/ 0 w 991018"/>
                  <a:gd name="connsiteY1" fmla="*/ 1 h 1680114"/>
                  <a:gd name="connsiteX2" fmla="*/ 958726 w 991018"/>
                  <a:gd name="connsiteY2" fmla="*/ 1509235 h 1680114"/>
                  <a:gd name="connsiteX3" fmla="*/ 321154 w 991018"/>
                  <a:gd name="connsiteY3" fmla="*/ 1164980 h 1680114"/>
                  <a:gd name="connsiteX0" fmla="*/ 250914 w 991018"/>
                  <a:gd name="connsiteY0" fmla="*/ 934844 h 1640680"/>
                  <a:gd name="connsiteX1" fmla="*/ 0 w 991018"/>
                  <a:gd name="connsiteY1" fmla="*/ 1 h 1640680"/>
                  <a:gd name="connsiteX2" fmla="*/ 958726 w 991018"/>
                  <a:gd name="connsiteY2" fmla="*/ 1509235 h 1640680"/>
                  <a:gd name="connsiteX3" fmla="*/ 250914 w 991018"/>
                  <a:gd name="connsiteY3" fmla="*/ 934844 h 1640680"/>
                  <a:gd name="connsiteX0" fmla="*/ 250914 w 991018"/>
                  <a:gd name="connsiteY0" fmla="*/ 934844 h 1640680"/>
                  <a:gd name="connsiteX1" fmla="*/ 0 w 991018"/>
                  <a:gd name="connsiteY1" fmla="*/ 1 h 1640680"/>
                  <a:gd name="connsiteX2" fmla="*/ 958726 w 991018"/>
                  <a:gd name="connsiteY2" fmla="*/ 1509235 h 1640680"/>
                  <a:gd name="connsiteX3" fmla="*/ 250914 w 991018"/>
                  <a:gd name="connsiteY3" fmla="*/ 934844 h 1640680"/>
                  <a:gd name="connsiteX0" fmla="*/ 250914 w 966281"/>
                  <a:gd name="connsiteY0" fmla="*/ 934844 h 1673187"/>
                  <a:gd name="connsiteX1" fmla="*/ 0 w 966281"/>
                  <a:gd name="connsiteY1" fmla="*/ 1 h 1673187"/>
                  <a:gd name="connsiteX2" fmla="*/ 932921 w 966281"/>
                  <a:gd name="connsiteY2" fmla="*/ 1546587 h 1673187"/>
                  <a:gd name="connsiteX3" fmla="*/ 250914 w 966281"/>
                  <a:gd name="connsiteY3" fmla="*/ 934844 h 1673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6281" h="1673187">
                    <a:moveTo>
                      <a:pt x="250914" y="934844"/>
                    </a:moveTo>
                    <a:cubicBezTo>
                      <a:pt x="213586" y="440572"/>
                      <a:pt x="252022" y="620244"/>
                      <a:pt x="0" y="1"/>
                    </a:cubicBezTo>
                    <a:cubicBezTo>
                      <a:pt x="509461" y="185064"/>
                      <a:pt x="1115959" y="539014"/>
                      <a:pt x="932921" y="1546587"/>
                    </a:cubicBezTo>
                    <a:cubicBezTo>
                      <a:pt x="622396" y="1950422"/>
                      <a:pt x="443214" y="1290119"/>
                      <a:pt x="250914" y="934844"/>
                    </a:cubicBezTo>
                    <a:close/>
                  </a:path>
                </a:pathLst>
              </a:custGeom>
              <a:gradFill>
                <a:gsLst>
                  <a:gs pos="87611">
                    <a:schemeClr val="accent6">
                      <a:lumMod val="50000"/>
                    </a:schemeClr>
                  </a:gs>
                  <a:gs pos="49000">
                    <a:srgbClr val="92D050"/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</p:grpSp>
      </p:grpSp>
      <p:grpSp>
        <p:nvGrpSpPr>
          <p:cNvPr id="388" name="Group 387"/>
          <p:cNvGrpSpPr/>
          <p:nvPr/>
        </p:nvGrpSpPr>
        <p:grpSpPr>
          <a:xfrm rot="1036214">
            <a:off x="4474511" y="1688813"/>
            <a:ext cx="1751353" cy="2060258"/>
            <a:chOff x="1293774" y="1598282"/>
            <a:chExt cx="2738596" cy="3221632"/>
          </a:xfrm>
        </p:grpSpPr>
        <p:sp>
          <p:nvSpPr>
            <p:cNvPr id="594" name="Isosceles Triangle 3"/>
            <p:cNvSpPr/>
            <p:nvPr/>
          </p:nvSpPr>
          <p:spPr>
            <a:xfrm rot="20389483">
              <a:off x="3061305" y="2863680"/>
              <a:ext cx="352470" cy="1956234"/>
            </a:xfrm>
            <a:custGeom>
              <a:avLst/>
              <a:gdLst>
                <a:gd name="connsiteX0" fmla="*/ 0 w 571317"/>
                <a:gd name="connsiteY0" fmla="*/ 1829818 h 1829818"/>
                <a:gd name="connsiteX1" fmla="*/ 285659 w 571317"/>
                <a:gd name="connsiteY1" fmla="*/ 0 h 1829818"/>
                <a:gd name="connsiteX2" fmla="*/ 571317 w 571317"/>
                <a:gd name="connsiteY2" fmla="*/ 1829818 h 1829818"/>
                <a:gd name="connsiteX3" fmla="*/ 0 w 571317"/>
                <a:gd name="connsiteY3" fmla="*/ 1829818 h 1829818"/>
                <a:gd name="connsiteX0" fmla="*/ 0 w 317237"/>
                <a:gd name="connsiteY0" fmla="*/ 1834615 h 1834615"/>
                <a:gd name="connsiteX1" fmla="*/ 31579 w 317237"/>
                <a:gd name="connsiteY1" fmla="*/ 0 h 1834615"/>
                <a:gd name="connsiteX2" fmla="*/ 317237 w 317237"/>
                <a:gd name="connsiteY2" fmla="*/ 1829818 h 1834615"/>
                <a:gd name="connsiteX3" fmla="*/ 0 w 317237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946391"/>
                <a:gd name="connsiteX1" fmla="*/ 31579 w 406735"/>
                <a:gd name="connsiteY1" fmla="*/ 0 h 1946391"/>
                <a:gd name="connsiteX2" fmla="*/ 317237 w 406735"/>
                <a:gd name="connsiteY2" fmla="*/ 1829818 h 1946391"/>
                <a:gd name="connsiteX3" fmla="*/ 0 w 406735"/>
                <a:gd name="connsiteY3" fmla="*/ 1834615 h 1946391"/>
                <a:gd name="connsiteX0" fmla="*/ 142700 w 375156"/>
                <a:gd name="connsiteY0" fmla="*/ 1869131 h 1956234"/>
                <a:gd name="connsiteX1" fmla="*/ 0 w 375156"/>
                <a:gd name="connsiteY1" fmla="*/ 0 h 1956234"/>
                <a:gd name="connsiteX2" fmla="*/ 285658 w 375156"/>
                <a:gd name="connsiteY2" fmla="*/ 1829818 h 1956234"/>
                <a:gd name="connsiteX3" fmla="*/ 142700 w 375156"/>
                <a:gd name="connsiteY3" fmla="*/ 1869131 h 1956234"/>
                <a:gd name="connsiteX0" fmla="*/ 142700 w 352470"/>
                <a:gd name="connsiteY0" fmla="*/ 1869131 h 1956234"/>
                <a:gd name="connsiteX1" fmla="*/ 0 w 352470"/>
                <a:gd name="connsiteY1" fmla="*/ 0 h 1956234"/>
                <a:gd name="connsiteX2" fmla="*/ 285658 w 352470"/>
                <a:gd name="connsiteY2" fmla="*/ 1829818 h 1956234"/>
                <a:gd name="connsiteX3" fmla="*/ 142700 w 352470"/>
                <a:gd name="connsiteY3" fmla="*/ 1869131 h 1956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2470" h="1956234">
                  <a:moveTo>
                    <a:pt x="142700" y="1869131"/>
                  </a:moveTo>
                  <a:cubicBezTo>
                    <a:pt x="153226" y="1257593"/>
                    <a:pt x="518684" y="697749"/>
                    <a:pt x="0" y="0"/>
                  </a:cubicBezTo>
                  <a:cubicBezTo>
                    <a:pt x="643020" y="565219"/>
                    <a:pt x="190439" y="1219879"/>
                    <a:pt x="285658" y="1829818"/>
                  </a:cubicBezTo>
                  <a:cubicBezTo>
                    <a:pt x="134064" y="2090094"/>
                    <a:pt x="248446" y="1867532"/>
                    <a:pt x="142700" y="186913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595" name="Group 594"/>
            <p:cNvGrpSpPr/>
            <p:nvPr/>
          </p:nvGrpSpPr>
          <p:grpSpPr>
            <a:xfrm rot="19203282">
              <a:off x="1293774" y="1598282"/>
              <a:ext cx="2738596" cy="2343719"/>
              <a:chOff x="1635995" y="1181204"/>
              <a:chExt cx="3934112" cy="3366854"/>
            </a:xfrm>
          </p:grpSpPr>
          <p:grpSp>
            <p:nvGrpSpPr>
              <p:cNvPr id="596" name="Group 595"/>
              <p:cNvGrpSpPr/>
              <p:nvPr/>
            </p:nvGrpSpPr>
            <p:grpSpPr>
              <a:xfrm>
                <a:off x="1635995" y="1181204"/>
                <a:ext cx="3934112" cy="3366854"/>
                <a:chOff x="464499" y="1090308"/>
                <a:chExt cx="3934112" cy="3366854"/>
              </a:xfrm>
            </p:grpSpPr>
            <p:sp>
              <p:nvSpPr>
                <p:cNvPr id="623" name="Isosceles Triangle 6"/>
                <p:cNvSpPr/>
                <p:nvPr/>
              </p:nvSpPr>
              <p:spPr>
                <a:xfrm rot="18619897">
                  <a:off x="2642297" y="2590840"/>
                  <a:ext cx="1227288" cy="224417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7288" h="2063311">
                      <a:moveTo>
                        <a:pt x="8147" y="1354908"/>
                      </a:moveTo>
                      <a:cubicBezTo>
                        <a:pt x="-75117" y="854805"/>
                        <a:pt x="508298" y="99657"/>
                        <a:pt x="465347" y="0"/>
                      </a:cubicBezTo>
                      <a:cubicBezTo>
                        <a:pt x="592902" y="541170"/>
                        <a:pt x="1139790" y="456163"/>
                        <a:pt x="1227288" y="1344727"/>
                      </a:cubicBezTo>
                      <a:cubicBezTo>
                        <a:pt x="1077089" y="2099594"/>
                        <a:pt x="452337" y="2482576"/>
                        <a:pt x="8147" y="1354908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24" name="Isosceles Triangle 6"/>
                <p:cNvSpPr/>
                <p:nvPr/>
              </p:nvSpPr>
              <p:spPr>
                <a:xfrm rot="2531749">
                  <a:off x="1242076" y="3012324"/>
                  <a:ext cx="1330280" cy="1444838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197068"/>
                    <a:gd name="connsiteY0" fmla="*/ 1354908 h 1913125"/>
                    <a:gd name="connsiteX1" fmla="*/ 467050 w 1197068"/>
                    <a:gd name="connsiteY1" fmla="*/ 0 h 1913125"/>
                    <a:gd name="connsiteX2" fmla="*/ 1197068 w 1197068"/>
                    <a:gd name="connsiteY2" fmla="*/ 920025 h 1913125"/>
                    <a:gd name="connsiteX3" fmla="*/ 9850 w 1197068"/>
                    <a:gd name="connsiteY3" fmla="*/ 1354908 h 1913125"/>
                    <a:gd name="connsiteX0" fmla="*/ 7971 w 1320090"/>
                    <a:gd name="connsiteY0" fmla="*/ 1375185 h 1927556"/>
                    <a:gd name="connsiteX1" fmla="*/ 590072 w 1320090"/>
                    <a:gd name="connsiteY1" fmla="*/ 0 h 1927556"/>
                    <a:gd name="connsiteX2" fmla="*/ 1320090 w 1320090"/>
                    <a:gd name="connsiteY2" fmla="*/ 920025 h 1927556"/>
                    <a:gd name="connsiteX3" fmla="*/ 7971 w 1320090"/>
                    <a:gd name="connsiteY3" fmla="*/ 1375185 h 1927556"/>
                    <a:gd name="connsiteX0" fmla="*/ 7971 w 1320090"/>
                    <a:gd name="connsiteY0" fmla="*/ 1375185 h 2057755"/>
                    <a:gd name="connsiteX1" fmla="*/ 590072 w 1320090"/>
                    <a:gd name="connsiteY1" fmla="*/ 0 h 2057755"/>
                    <a:gd name="connsiteX2" fmla="*/ 1320090 w 1320090"/>
                    <a:gd name="connsiteY2" fmla="*/ 920025 h 2057755"/>
                    <a:gd name="connsiteX3" fmla="*/ 7971 w 1320090"/>
                    <a:gd name="connsiteY3" fmla="*/ 1375185 h 2057755"/>
                    <a:gd name="connsiteX0" fmla="*/ 25555 w 1337674"/>
                    <a:gd name="connsiteY0" fmla="*/ 1375185 h 2057757"/>
                    <a:gd name="connsiteX1" fmla="*/ 607656 w 1337674"/>
                    <a:gd name="connsiteY1" fmla="*/ 0 h 2057757"/>
                    <a:gd name="connsiteX2" fmla="*/ 1337674 w 1337674"/>
                    <a:gd name="connsiteY2" fmla="*/ 920025 h 2057757"/>
                    <a:gd name="connsiteX3" fmla="*/ 25555 w 1337674"/>
                    <a:gd name="connsiteY3" fmla="*/ 1375185 h 2057757"/>
                    <a:gd name="connsiteX0" fmla="*/ 25555 w 1337674"/>
                    <a:gd name="connsiteY0" fmla="*/ 1375185 h 2057755"/>
                    <a:gd name="connsiteX1" fmla="*/ 607656 w 1337674"/>
                    <a:gd name="connsiteY1" fmla="*/ 0 h 2057755"/>
                    <a:gd name="connsiteX2" fmla="*/ 1337674 w 1337674"/>
                    <a:gd name="connsiteY2" fmla="*/ 920025 h 2057755"/>
                    <a:gd name="connsiteX3" fmla="*/ 25555 w 1337674"/>
                    <a:gd name="connsiteY3" fmla="*/ 1375185 h 2057755"/>
                    <a:gd name="connsiteX0" fmla="*/ 25555 w 1337674"/>
                    <a:gd name="connsiteY0" fmla="*/ 1375185 h 2057757"/>
                    <a:gd name="connsiteX1" fmla="*/ 607656 w 1337674"/>
                    <a:gd name="connsiteY1" fmla="*/ 0 h 2057757"/>
                    <a:gd name="connsiteX2" fmla="*/ 1337674 w 1337674"/>
                    <a:gd name="connsiteY2" fmla="*/ 920025 h 2057757"/>
                    <a:gd name="connsiteX3" fmla="*/ 25555 w 1337674"/>
                    <a:gd name="connsiteY3" fmla="*/ 1375185 h 2057757"/>
                    <a:gd name="connsiteX0" fmla="*/ 25555 w 1119436"/>
                    <a:gd name="connsiteY0" fmla="*/ 1375185 h 2098461"/>
                    <a:gd name="connsiteX1" fmla="*/ 607656 w 1119436"/>
                    <a:gd name="connsiteY1" fmla="*/ 0 h 2098461"/>
                    <a:gd name="connsiteX2" fmla="*/ 1119436 w 1119436"/>
                    <a:gd name="connsiteY2" fmla="*/ 1057873 h 2098461"/>
                    <a:gd name="connsiteX3" fmla="*/ 25555 w 1119436"/>
                    <a:gd name="connsiteY3" fmla="*/ 1375185 h 2098461"/>
                    <a:gd name="connsiteX0" fmla="*/ 25555 w 1267467"/>
                    <a:gd name="connsiteY0" fmla="*/ 1375185 h 2100064"/>
                    <a:gd name="connsiteX1" fmla="*/ 607656 w 1267467"/>
                    <a:gd name="connsiteY1" fmla="*/ 0 h 2100064"/>
                    <a:gd name="connsiteX2" fmla="*/ 1267467 w 1267467"/>
                    <a:gd name="connsiteY2" fmla="*/ 1063021 h 2100064"/>
                    <a:gd name="connsiteX3" fmla="*/ 25555 w 1267467"/>
                    <a:gd name="connsiteY3" fmla="*/ 1375185 h 2100064"/>
                    <a:gd name="connsiteX0" fmla="*/ 23688 w 1328028"/>
                    <a:gd name="connsiteY0" fmla="*/ 1462177 h 2160793"/>
                    <a:gd name="connsiteX1" fmla="*/ 668217 w 1328028"/>
                    <a:gd name="connsiteY1" fmla="*/ 0 h 2160793"/>
                    <a:gd name="connsiteX2" fmla="*/ 1328028 w 1328028"/>
                    <a:gd name="connsiteY2" fmla="*/ 1063021 h 2160793"/>
                    <a:gd name="connsiteX3" fmla="*/ 23688 w 1328028"/>
                    <a:gd name="connsiteY3" fmla="*/ 1462177 h 2160793"/>
                    <a:gd name="connsiteX0" fmla="*/ 25940 w 1330280"/>
                    <a:gd name="connsiteY0" fmla="*/ 1471682 h 2170298"/>
                    <a:gd name="connsiteX1" fmla="*/ 596273 w 1330280"/>
                    <a:gd name="connsiteY1" fmla="*/ -1 h 2170298"/>
                    <a:gd name="connsiteX2" fmla="*/ 1330280 w 1330280"/>
                    <a:gd name="connsiteY2" fmla="*/ 1072526 h 2170298"/>
                    <a:gd name="connsiteX3" fmla="*/ 25940 w 1330280"/>
                    <a:gd name="connsiteY3" fmla="*/ 1471682 h 2170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0280" h="2170298">
                      <a:moveTo>
                        <a:pt x="25940" y="1471682"/>
                      </a:moveTo>
                      <a:cubicBezTo>
                        <a:pt x="-137973" y="837957"/>
                        <a:pt x="525743" y="522608"/>
                        <a:pt x="596273" y="-1"/>
                      </a:cubicBezTo>
                      <a:cubicBezTo>
                        <a:pt x="747229" y="351516"/>
                        <a:pt x="1242782" y="183962"/>
                        <a:pt x="1330280" y="1072526"/>
                      </a:cubicBezTo>
                      <a:cubicBezTo>
                        <a:pt x="1180081" y="1827393"/>
                        <a:pt x="722114" y="2892908"/>
                        <a:pt x="25940" y="1471682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25" name="Isosceles Triangle 6"/>
                <p:cNvSpPr/>
                <p:nvPr/>
              </p:nvSpPr>
              <p:spPr>
                <a:xfrm rot="15667023">
                  <a:off x="2914798" y="1610008"/>
                  <a:ext cx="849364" cy="2118263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40595 w 849364"/>
                    <a:gd name="connsiteY0" fmla="*/ 1241424 h 2000391"/>
                    <a:gd name="connsiteX1" fmla="*/ 87423 w 849364"/>
                    <a:gd name="connsiteY1" fmla="*/ 0 h 2000391"/>
                    <a:gd name="connsiteX2" fmla="*/ 849364 w 849364"/>
                    <a:gd name="connsiteY2" fmla="*/ 1344727 h 2000391"/>
                    <a:gd name="connsiteX3" fmla="*/ 40595 w 849364"/>
                    <a:gd name="connsiteY3" fmla="*/ 1241424 h 2000391"/>
                    <a:gd name="connsiteX0" fmla="*/ 40595 w 849364"/>
                    <a:gd name="connsiteY0" fmla="*/ 1241424 h 2118263"/>
                    <a:gd name="connsiteX1" fmla="*/ 87423 w 849364"/>
                    <a:gd name="connsiteY1" fmla="*/ 0 h 2118263"/>
                    <a:gd name="connsiteX2" fmla="*/ 849364 w 849364"/>
                    <a:gd name="connsiteY2" fmla="*/ 1344727 h 2118263"/>
                    <a:gd name="connsiteX3" fmla="*/ 40595 w 849364"/>
                    <a:gd name="connsiteY3" fmla="*/ 1241424 h 2118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9364" h="2118263">
                      <a:moveTo>
                        <a:pt x="40595" y="1241424"/>
                      </a:moveTo>
                      <a:cubicBezTo>
                        <a:pt x="-42669" y="741321"/>
                        <a:pt x="16893" y="522609"/>
                        <a:pt x="87423" y="0"/>
                      </a:cubicBezTo>
                      <a:cubicBezTo>
                        <a:pt x="214978" y="541170"/>
                        <a:pt x="761866" y="456163"/>
                        <a:pt x="849364" y="1344727"/>
                      </a:cubicBezTo>
                      <a:cubicBezTo>
                        <a:pt x="699165" y="2099594"/>
                        <a:pt x="-84724" y="2663371"/>
                        <a:pt x="40595" y="1241424"/>
                      </a:cubicBezTo>
                      <a:close/>
                    </a:path>
                  </a:pathLst>
                </a:custGeom>
                <a:gradFill>
                  <a:gsLst>
                    <a:gs pos="9911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26" name="Isosceles Triangle 6"/>
                <p:cNvSpPr/>
                <p:nvPr/>
              </p:nvSpPr>
              <p:spPr>
                <a:xfrm rot="11387046">
                  <a:off x="1772590" y="1090308"/>
                  <a:ext cx="1228991" cy="2063311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8991" h="2063311">
                      <a:moveTo>
                        <a:pt x="9850" y="1354908"/>
                      </a:moveTo>
                      <a:cubicBezTo>
                        <a:pt x="-73414" y="854805"/>
                        <a:pt x="396520" y="522609"/>
                        <a:pt x="467050" y="0"/>
                      </a:cubicBezTo>
                      <a:cubicBezTo>
                        <a:pt x="594605" y="541170"/>
                        <a:pt x="1141493" y="456163"/>
                        <a:pt x="1228991" y="1344727"/>
                      </a:cubicBezTo>
                      <a:cubicBezTo>
                        <a:pt x="1078792" y="2099594"/>
                        <a:pt x="454040" y="2482576"/>
                        <a:pt x="9850" y="1354908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27" name="Isosceles Triangle 6"/>
                <p:cNvSpPr/>
                <p:nvPr/>
              </p:nvSpPr>
              <p:spPr>
                <a:xfrm rot="6980063">
                  <a:off x="1065437" y="1675215"/>
                  <a:ext cx="880327" cy="2082203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865238"/>
                    <a:gd name="connsiteY0" fmla="*/ 1354908 h 2167221"/>
                    <a:gd name="connsiteX1" fmla="*/ 467050 w 865238"/>
                    <a:gd name="connsiteY1" fmla="*/ 0 h 2167221"/>
                    <a:gd name="connsiteX2" fmla="*/ 865238 w 865238"/>
                    <a:gd name="connsiteY2" fmla="*/ 1567362 h 2167221"/>
                    <a:gd name="connsiteX3" fmla="*/ 9850 w 865238"/>
                    <a:gd name="connsiteY3" fmla="*/ 1354908 h 2167221"/>
                    <a:gd name="connsiteX0" fmla="*/ 10392 w 838156"/>
                    <a:gd name="connsiteY0" fmla="*/ 1647579 h 2327157"/>
                    <a:gd name="connsiteX1" fmla="*/ 439968 w 838156"/>
                    <a:gd name="connsiteY1" fmla="*/ 0 h 2327157"/>
                    <a:gd name="connsiteX2" fmla="*/ 838156 w 838156"/>
                    <a:gd name="connsiteY2" fmla="*/ 1567362 h 2327157"/>
                    <a:gd name="connsiteX3" fmla="*/ 10392 w 838156"/>
                    <a:gd name="connsiteY3" fmla="*/ 1647579 h 2327157"/>
                    <a:gd name="connsiteX0" fmla="*/ 10392 w 838156"/>
                    <a:gd name="connsiteY0" fmla="*/ 1647579 h 2129648"/>
                    <a:gd name="connsiteX1" fmla="*/ 439968 w 838156"/>
                    <a:gd name="connsiteY1" fmla="*/ 0 h 2129648"/>
                    <a:gd name="connsiteX2" fmla="*/ 838156 w 838156"/>
                    <a:gd name="connsiteY2" fmla="*/ 1567362 h 2129648"/>
                    <a:gd name="connsiteX3" fmla="*/ 10392 w 838156"/>
                    <a:gd name="connsiteY3" fmla="*/ 1647579 h 2129648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72151"/>
                    <a:gd name="connsiteY0" fmla="*/ 1412543 h 1810596"/>
                    <a:gd name="connsiteX1" fmla="*/ 360672 w 872151"/>
                    <a:gd name="connsiteY1" fmla="*/ 0 h 1810596"/>
                    <a:gd name="connsiteX2" fmla="*/ 872151 w 872151"/>
                    <a:gd name="connsiteY2" fmla="*/ 1140128 h 1810596"/>
                    <a:gd name="connsiteX3" fmla="*/ 12391 w 872151"/>
                    <a:gd name="connsiteY3" fmla="*/ 1412543 h 1810596"/>
                    <a:gd name="connsiteX0" fmla="*/ 12391 w 872701"/>
                    <a:gd name="connsiteY0" fmla="*/ 1412543 h 2049864"/>
                    <a:gd name="connsiteX1" fmla="*/ 360672 w 872701"/>
                    <a:gd name="connsiteY1" fmla="*/ 0 h 2049864"/>
                    <a:gd name="connsiteX2" fmla="*/ 872151 w 872701"/>
                    <a:gd name="connsiteY2" fmla="*/ 1140128 h 2049864"/>
                    <a:gd name="connsiteX3" fmla="*/ 431129 w 872701"/>
                    <a:gd name="connsiteY3" fmla="*/ 2046128 h 2049864"/>
                    <a:gd name="connsiteX4" fmla="*/ 12391 w 872701"/>
                    <a:gd name="connsiteY4" fmla="*/ 1412543 h 2049864"/>
                    <a:gd name="connsiteX0" fmla="*/ 10595 w 942508"/>
                    <a:gd name="connsiteY0" fmla="*/ 1509371 h 2050977"/>
                    <a:gd name="connsiteX1" fmla="*/ 430479 w 942508"/>
                    <a:gd name="connsiteY1" fmla="*/ 0 h 2050977"/>
                    <a:gd name="connsiteX2" fmla="*/ 941958 w 942508"/>
                    <a:gd name="connsiteY2" fmla="*/ 1140128 h 2050977"/>
                    <a:gd name="connsiteX3" fmla="*/ 500936 w 942508"/>
                    <a:gd name="connsiteY3" fmla="*/ 2046128 h 2050977"/>
                    <a:gd name="connsiteX4" fmla="*/ 10595 w 942508"/>
                    <a:gd name="connsiteY4" fmla="*/ 1509371 h 2050977"/>
                    <a:gd name="connsiteX0" fmla="*/ 10595 w 788537"/>
                    <a:gd name="connsiteY0" fmla="*/ 1509371 h 2050977"/>
                    <a:gd name="connsiteX1" fmla="*/ 430479 w 788537"/>
                    <a:gd name="connsiteY1" fmla="*/ 0 h 2050977"/>
                    <a:gd name="connsiteX2" fmla="*/ 787493 w 788537"/>
                    <a:gd name="connsiteY2" fmla="*/ 1177445 h 2050977"/>
                    <a:gd name="connsiteX3" fmla="*/ 500936 w 788537"/>
                    <a:gd name="connsiteY3" fmla="*/ 2046128 h 2050977"/>
                    <a:gd name="connsiteX4" fmla="*/ 10595 w 788537"/>
                    <a:gd name="connsiteY4" fmla="*/ 1509371 h 2050977"/>
                    <a:gd name="connsiteX0" fmla="*/ 10595 w 898973"/>
                    <a:gd name="connsiteY0" fmla="*/ 1509371 h 2050977"/>
                    <a:gd name="connsiteX1" fmla="*/ 430479 w 898973"/>
                    <a:gd name="connsiteY1" fmla="*/ 0 h 2050977"/>
                    <a:gd name="connsiteX2" fmla="*/ 787493 w 898973"/>
                    <a:gd name="connsiteY2" fmla="*/ 1177445 h 2050977"/>
                    <a:gd name="connsiteX3" fmla="*/ 500936 w 898973"/>
                    <a:gd name="connsiteY3" fmla="*/ 2046128 h 2050977"/>
                    <a:gd name="connsiteX4" fmla="*/ 10595 w 898973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914477"/>
                    <a:gd name="connsiteY0" fmla="*/ 1509371 h 2050977"/>
                    <a:gd name="connsiteX1" fmla="*/ 430479 w 914477"/>
                    <a:gd name="connsiteY1" fmla="*/ 0 h 2050977"/>
                    <a:gd name="connsiteX2" fmla="*/ 830225 w 914477"/>
                    <a:gd name="connsiteY2" fmla="*/ 1043409 h 2050977"/>
                    <a:gd name="connsiteX3" fmla="*/ 500936 w 914477"/>
                    <a:gd name="connsiteY3" fmla="*/ 2046128 h 2050977"/>
                    <a:gd name="connsiteX4" fmla="*/ 10595 w 914477"/>
                    <a:gd name="connsiteY4" fmla="*/ 1509371 h 2050977"/>
                    <a:gd name="connsiteX0" fmla="*/ 10595 w 947475"/>
                    <a:gd name="connsiteY0" fmla="*/ 1509371 h 1998752"/>
                    <a:gd name="connsiteX1" fmla="*/ 430479 w 947475"/>
                    <a:gd name="connsiteY1" fmla="*/ 0 h 1998752"/>
                    <a:gd name="connsiteX2" fmla="*/ 830225 w 947475"/>
                    <a:gd name="connsiteY2" fmla="*/ 1043409 h 1998752"/>
                    <a:gd name="connsiteX3" fmla="*/ 693548 w 947475"/>
                    <a:gd name="connsiteY3" fmla="*/ 1992968 h 1998752"/>
                    <a:gd name="connsiteX4" fmla="*/ 10595 w 947475"/>
                    <a:gd name="connsiteY4" fmla="*/ 1509371 h 1998752"/>
                    <a:gd name="connsiteX0" fmla="*/ 12286 w 881208"/>
                    <a:gd name="connsiteY0" fmla="*/ 1543765 h 1999565"/>
                    <a:gd name="connsiteX1" fmla="*/ 364212 w 881208"/>
                    <a:gd name="connsiteY1" fmla="*/ 0 h 1999565"/>
                    <a:gd name="connsiteX2" fmla="*/ 763958 w 881208"/>
                    <a:gd name="connsiteY2" fmla="*/ 1043409 h 1999565"/>
                    <a:gd name="connsiteX3" fmla="*/ 627281 w 881208"/>
                    <a:gd name="connsiteY3" fmla="*/ 1992968 h 1999565"/>
                    <a:gd name="connsiteX4" fmla="*/ 12286 w 881208"/>
                    <a:gd name="connsiteY4" fmla="*/ 1543765 h 1999565"/>
                    <a:gd name="connsiteX0" fmla="*/ 13820 w 882742"/>
                    <a:gd name="connsiteY0" fmla="*/ 1474871 h 1930671"/>
                    <a:gd name="connsiteX1" fmla="*/ 318323 w 882742"/>
                    <a:gd name="connsiteY1" fmla="*/ 0 h 1930671"/>
                    <a:gd name="connsiteX2" fmla="*/ 765492 w 882742"/>
                    <a:gd name="connsiteY2" fmla="*/ 974515 h 1930671"/>
                    <a:gd name="connsiteX3" fmla="*/ 628815 w 882742"/>
                    <a:gd name="connsiteY3" fmla="*/ 1924074 h 1930671"/>
                    <a:gd name="connsiteX4" fmla="*/ 13820 w 882742"/>
                    <a:gd name="connsiteY4" fmla="*/ 1474871 h 1930671"/>
                    <a:gd name="connsiteX0" fmla="*/ 9237 w 1066046"/>
                    <a:gd name="connsiteY0" fmla="*/ 1523918 h 1932288"/>
                    <a:gd name="connsiteX1" fmla="*/ 501627 w 1066046"/>
                    <a:gd name="connsiteY1" fmla="*/ 0 h 1932288"/>
                    <a:gd name="connsiteX2" fmla="*/ 948796 w 1066046"/>
                    <a:gd name="connsiteY2" fmla="*/ 974515 h 1932288"/>
                    <a:gd name="connsiteX3" fmla="*/ 812119 w 1066046"/>
                    <a:gd name="connsiteY3" fmla="*/ 1924074 h 1932288"/>
                    <a:gd name="connsiteX4" fmla="*/ 9237 w 1066046"/>
                    <a:gd name="connsiteY4" fmla="*/ 1523918 h 1932288"/>
                    <a:gd name="connsiteX0" fmla="*/ 9237 w 1038018"/>
                    <a:gd name="connsiteY0" fmla="*/ 1523918 h 1906778"/>
                    <a:gd name="connsiteX1" fmla="*/ 501627 w 1038018"/>
                    <a:gd name="connsiteY1" fmla="*/ 0 h 1906778"/>
                    <a:gd name="connsiteX2" fmla="*/ 948796 w 1038018"/>
                    <a:gd name="connsiteY2" fmla="*/ 974515 h 1906778"/>
                    <a:gd name="connsiteX3" fmla="*/ 657119 w 1038018"/>
                    <a:gd name="connsiteY3" fmla="*/ 1897337 h 1906778"/>
                    <a:gd name="connsiteX4" fmla="*/ 9237 w 1038018"/>
                    <a:gd name="connsiteY4" fmla="*/ 1523918 h 1906778"/>
                    <a:gd name="connsiteX0" fmla="*/ 9237 w 1020056"/>
                    <a:gd name="connsiteY0" fmla="*/ 1523918 h 1863087"/>
                    <a:gd name="connsiteX1" fmla="*/ 501627 w 1020056"/>
                    <a:gd name="connsiteY1" fmla="*/ 0 h 1863087"/>
                    <a:gd name="connsiteX2" fmla="*/ 948796 w 1020056"/>
                    <a:gd name="connsiteY2" fmla="*/ 974515 h 1863087"/>
                    <a:gd name="connsiteX3" fmla="*/ 497329 w 1020056"/>
                    <a:gd name="connsiteY3" fmla="*/ 1850509 h 1863087"/>
                    <a:gd name="connsiteX4" fmla="*/ 9237 w 1020056"/>
                    <a:gd name="connsiteY4" fmla="*/ 1523918 h 1863087"/>
                    <a:gd name="connsiteX0" fmla="*/ 9237 w 915499"/>
                    <a:gd name="connsiteY0" fmla="*/ 1523918 h 1863087"/>
                    <a:gd name="connsiteX1" fmla="*/ 501627 w 915499"/>
                    <a:gd name="connsiteY1" fmla="*/ 0 h 1863087"/>
                    <a:gd name="connsiteX2" fmla="*/ 831903 w 915499"/>
                    <a:gd name="connsiteY2" fmla="*/ 1036358 h 1863087"/>
                    <a:gd name="connsiteX3" fmla="*/ 497329 w 915499"/>
                    <a:gd name="connsiteY3" fmla="*/ 1850509 h 1863087"/>
                    <a:gd name="connsiteX4" fmla="*/ 9237 w 915499"/>
                    <a:gd name="connsiteY4" fmla="*/ 1523918 h 1863087"/>
                    <a:gd name="connsiteX0" fmla="*/ 9371 w 915633"/>
                    <a:gd name="connsiteY0" fmla="*/ 1510816 h 1849985"/>
                    <a:gd name="connsiteX1" fmla="*/ 493704 w 915633"/>
                    <a:gd name="connsiteY1" fmla="*/ 0 h 1849985"/>
                    <a:gd name="connsiteX2" fmla="*/ 832037 w 915633"/>
                    <a:gd name="connsiteY2" fmla="*/ 1023256 h 1849985"/>
                    <a:gd name="connsiteX3" fmla="*/ 497463 w 915633"/>
                    <a:gd name="connsiteY3" fmla="*/ 1837407 h 1849985"/>
                    <a:gd name="connsiteX4" fmla="*/ 9371 w 915633"/>
                    <a:gd name="connsiteY4" fmla="*/ 1510816 h 1849985"/>
                    <a:gd name="connsiteX0" fmla="*/ 9371 w 915633"/>
                    <a:gd name="connsiteY0" fmla="*/ 1510816 h 1849985"/>
                    <a:gd name="connsiteX1" fmla="*/ 493704 w 915633"/>
                    <a:gd name="connsiteY1" fmla="*/ 0 h 1849985"/>
                    <a:gd name="connsiteX2" fmla="*/ 832037 w 915633"/>
                    <a:gd name="connsiteY2" fmla="*/ 1023256 h 1849985"/>
                    <a:gd name="connsiteX3" fmla="*/ 497463 w 915633"/>
                    <a:gd name="connsiteY3" fmla="*/ 1837407 h 1849985"/>
                    <a:gd name="connsiteX4" fmla="*/ 9371 w 915633"/>
                    <a:gd name="connsiteY4" fmla="*/ 1510816 h 1849985"/>
                    <a:gd name="connsiteX0" fmla="*/ 9371 w 891806"/>
                    <a:gd name="connsiteY0" fmla="*/ 1510816 h 1922668"/>
                    <a:gd name="connsiteX1" fmla="*/ 493704 w 891806"/>
                    <a:gd name="connsiteY1" fmla="*/ 0 h 1922668"/>
                    <a:gd name="connsiteX2" fmla="*/ 832037 w 891806"/>
                    <a:gd name="connsiteY2" fmla="*/ 1023256 h 1922668"/>
                    <a:gd name="connsiteX3" fmla="*/ 229497 w 891806"/>
                    <a:gd name="connsiteY3" fmla="*/ 1914598 h 1922668"/>
                    <a:gd name="connsiteX4" fmla="*/ 9371 w 891806"/>
                    <a:gd name="connsiteY4" fmla="*/ 1510816 h 1922668"/>
                    <a:gd name="connsiteX0" fmla="*/ 89707 w 972142"/>
                    <a:gd name="connsiteY0" fmla="*/ 1510816 h 1922668"/>
                    <a:gd name="connsiteX1" fmla="*/ 30416 w 972142"/>
                    <a:gd name="connsiteY1" fmla="*/ 1434054 h 1922668"/>
                    <a:gd name="connsiteX2" fmla="*/ 574040 w 972142"/>
                    <a:gd name="connsiteY2" fmla="*/ 0 h 1922668"/>
                    <a:gd name="connsiteX3" fmla="*/ 912373 w 972142"/>
                    <a:gd name="connsiteY3" fmla="*/ 1023256 h 1922668"/>
                    <a:gd name="connsiteX4" fmla="*/ 309833 w 972142"/>
                    <a:gd name="connsiteY4" fmla="*/ 1914598 h 1922668"/>
                    <a:gd name="connsiteX5" fmla="*/ 89707 w 972142"/>
                    <a:gd name="connsiteY5" fmla="*/ 1510816 h 1922668"/>
                    <a:gd name="connsiteX0" fmla="*/ 0 w 882435"/>
                    <a:gd name="connsiteY0" fmla="*/ 1510816 h 1922668"/>
                    <a:gd name="connsiteX1" fmla="*/ 484333 w 882435"/>
                    <a:gd name="connsiteY1" fmla="*/ 0 h 1922668"/>
                    <a:gd name="connsiteX2" fmla="*/ 822666 w 882435"/>
                    <a:gd name="connsiteY2" fmla="*/ 1023256 h 1922668"/>
                    <a:gd name="connsiteX3" fmla="*/ 220126 w 882435"/>
                    <a:gd name="connsiteY3" fmla="*/ 1914598 h 1922668"/>
                    <a:gd name="connsiteX4" fmla="*/ 0 w 882435"/>
                    <a:gd name="connsiteY4" fmla="*/ 1510816 h 1922668"/>
                    <a:gd name="connsiteX0" fmla="*/ 0 w 992224"/>
                    <a:gd name="connsiteY0" fmla="*/ 1430352 h 1925786"/>
                    <a:gd name="connsiteX1" fmla="*/ 593391 w 992224"/>
                    <a:gd name="connsiteY1" fmla="*/ 0 h 1925786"/>
                    <a:gd name="connsiteX2" fmla="*/ 931724 w 992224"/>
                    <a:gd name="connsiteY2" fmla="*/ 1023256 h 1925786"/>
                    <a:gd name="connsiteX3" fmla="*/ 329184 w 992224"/>
                    <a:gd name="connsiteY3" fmla="*/ 1914598 h 1925786"/>
                    <a:gd name="connsiteX4" fmla="*/ 0 w 992224"/>
                    <a:gd name="connsiteY4" fmla="*/ 1430352 h 1925786"/>
                    <a:gd name="connsiteX0" fmla="*/ 0 w 992224"/>
                    <a:gd name="connsiteY0" fmla="*/ 1430352 h 1925786"/>
                    <a:gd name="connsiteX1" fmla="*/ 593391 w 992224"/>
                    <a:gd name="connsiteY1" fmla="*/ 0 h 1925786"/>
                    <a:gd name="connsiteX2" fmla="*/ 931724 w 992224"/>
                    <a:gd name="connsiteY2" fmla="*/ 1023256 h 1925786"/>
                    <a:gd name="connsiteX3" fmla="*/ 329184 w 992224"/>
                    <a:gd name="connsiteY3" fmla="*/ 1914598 h 1925786"/>
                    <a:gd name="connsiteX4" fmla="*/ 0 w 992224"/>
                    <a:gd name="connsiteY4" fmla="*/ 1430352 h 1925786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37803 w 1030027"/>
                    <a:gd name="connsiteY0" fmla="*/ 1373996 h 1872356"/>
                    <a:gd name="connsiteX1" fmla="*/ 715448 w 1030027"/>
                    <a:gd name="connsiteY1" fmla="*/ 0 h 1872356"/>
                    <a:gd name="connsiteX2" fmla="*/ 969527 w 1030027"/>
                    <a:gd name="connsiteY2" fmla="*/ 966900 h 1872356"/>
                    <a:gd name="connsiteX3" fmla="*/ 366987 w 1030027"/>
                    <a:gd name="connsiteY3" fmla="*/ 1858242 h 1872356"/>
                    <a:gd name="connsiteX4" fmla="*/ 37803 w 1030027"/>
                    <a:gd name="connsiteY4" fmla="*/ 1373996 h 1872356"/>
                    <a:gd name="connsiteX0" fmla="*/ 30839 w 1143212"/>
                    <a:gd name="connsiteY0" fmla="*/ 1309500 h 1866820"/>
                    <a:gd name="connsiteX1" fmla="*/ 827387 w 1143212"/>
                    <a:gd name="connsiteY1" fmla="*/ 0 h 1866820"/>
                    <a:gd name="connsiteX2" fmla="*/ 1081466 w 1143212"/>
                    <a:gd name="connsiteY2" fmla="*/ 966900 h 1866820"/>
                    <a:gd name="connsiteX3" fmla="*/ 478926 w 1143212"/>
                    <a:gd name="connsiteY3" fmla="*/ 1858242 h 1866820"/>
                    <a:gd name="connsiteX4" fmla="*/ 30839 w 1143212"/>
                    <a:gd name="connsiteY4" fmla="*/ 1309500 h 1866820"/>
                    <a:gd name="connsiteX0" fmla="*/ 71029 w 1183402"/>
                    <a:gd name="connsiteY0" fmla="*/ 1309500 h 1866820"/>
                    <a:gd name="connsiteX1" fmla="*/ 867577 w 1183402"/>
                    <a:gd name="connsiteY1" fmla="*/ 0 h 1866820"/>
                    <a:gd name="connsiteX2" fmla="*/ 1121656 w 1183402"/>
                    <a:gd name="connsiteY2" fmla="*/ 966900 h 1866820"/>
                    <a:gd name="connsiteX3" fmla="*/ 519116 w 1183402"/>
                    <a:gd name="connsiteY3" fmla="*/ 1858242 h 1866820"/>
                    <a:gd name="connsiteX4" fmla="*/ 71029 w 1183402"/>
                    <a:gd name="connsiteY4" fmla="*/ 1309500 h 1866820"/>
                    <a:gd name="connsiteX0" fmla="*/ 30840 w 1143213"/>
                    <a:gd name="connsiteY0" fmla="*/ 1309500 h 1866820"/>
                    <a:gd name="connsiteX1" fmla="*/ 827388 w 1143213"/>
                    <a:gd name="connsiteY1" fmla="*/ 0 h 1866820"/>
                    <a:gd name="connsiteX2" fmla="*/ 1081467 w 1143213"/>
                    <a:gd name="connsiteY2" fmla="*/ 966900 h 1866820"/>
                    <a:gd name="connsiteX3" fmla="*/ 478927 w 1143213"/>
                    <a:gd name="connsiteY3" fmla="*/ 1858242 h 1866820"/>
                    <a:gd name="connsiteX4" fmla="*/ 30840 w 1143213"/>
                    <a:gd name="connsiteY4" fmla="*/ 1309500 h 1866820"/>
                    <a:gd name="connsiteX0" fmla="*/ 0 w 1112373"/>
                    <a:gd name="connsiteY0" fmla="*/ 1309500 h 1865529"/>
                    <a:gd name="connsiteX1" fmla="*/ 796548 w 1112373"/>
                    <a:gd name="connsiteY1" fmla="*/ 0 h 1865529"/>
                    <a:gd name="connsiteX2" fmla="*/ 1050627 w 1112373"/>
                    <a:gd name="connsiteY2" fmla="*/ 966900 h 1865529"/>
                    <a:gd name="connsiteX3" fmla="*/ 448087 w 1112373"/>
                    <a:gd name="connsiteY3" fmla="*/ 1858242 h 1865529"/>
                    <a:gd name="connsiteX4" fmla="*/ 0 w 1112373"/>
                    <a:gd name="connsiteY4" fmla="*/ 1309500 h 1865529"/>
                    <a:gd name="connsiteX0" fmla="*/ 0 w 842999"/>
                    <a:gd name="connsiteY0" fmla="*/ 1341679 h 1867555"/>
                    <a:gd name="connsiteX1" fmla="*/ 529904 w 842999"/>
                    <a:gd name="connsiteY1" fmla="*/ 0 h 1867555"/>
                    <a:gd name="connsiteX2" fmla="*/ 783983 w 842999"/>
                    <a:gd name="connsiteY2" fmla="*/ 966900 h 1867555"/>
                    <a:gd name="connsiteX3" fmla="*/ 181443 w 842999"/>
                    <a:gd name="connsiteY3" fmla="*/ 1858242 h 1867555"/>
                    <a:gd name="connsiteX4" fmla="*/ 0 w 842999"/>
                    <a:gd name="connsiteY4" fmla="*/ 1341679 h 1867555"/>
                    <a:gd name="connsiteX0" fmla="*/ 9513 w 852512"/>
                    <a:gd name="connsiteY0" fmla="*/ 1341679 h 1867555"/>
                    <a:gd name="connsiteX1" fmla="*/ 539417 w 852512"/>
                    <a:gd name="connsiteY1" fmla="*/ 0 h 1867555"/>
                    <a:gd name="connsiteX2" fmla="*/ 793496 w 852512"/>
                    <a:gd name="connsiteY2" fmla="*/ 966900 h 1867555"/>
                    <a:gd name="connsiteX3" fmla="*/ 190956 w 852512"/>
                    <a:gd name="connsiteY3" fmla="*/ 1858242 h 1867555"/>
                    <a:gd name="connsiteX4" fmla="*/ 9513 w 852512"/>
                    <a:gd name="connsiteY4" fmla="*/ 1341679 h 1867555"/>
                    <a:gd name="connsiteX0" fmla="*/ 7374 w 1007824"/>
                    <a:gd name="connsiteY0" fmla="*/ 1408644 h 1873249"/>
                    <a:gd name="connsiteX1" fmla="*/ 693161 w 1007824"/>
                    <a:gd name="connsiteY1" fmla="*/ 0 h 1873249"/>
                    <a:gd name="connsiteX2" fmla="*/ 947240 w 1007824"/>
                    <a:gd name="connsiteY2" fmla="*/ 966900 h 1873249"/>
                    <a:gd name="connsiteX3" fmla="*/ 344700 w 1007824"/>
                    <a:gd name="connsiteY3" fmla="*/ 1858242 h 1873249"/>
                    <a:gd name="connsiteX4" fmla="*/ 7374 w 1007824"/>
                    <a:gd name="connsiteY4" fmla="*/ 1408644 h 1873249"/>
                    <a:gd name="connsiteX0" fmla="*/ 7374 w 1007824"/>
                    <a:gd name="connsiteY0" fmla="*/ 1408644 h 1868625"/>
                    <a:gd name="connsiteX1" fmla="*/ 693161 w 1007824"/>
                    <a:gd name="connsiteY1" fmla="*/ 0 h 1868625"/>
                    <a:gd name="connsiteX2" fmla="*/ 947240 w 1007824"/>
                    <a:gd name="connsiteY2" fmla="*/ 966900 h 1868625"/>
                    <a:gd name="connsiteX3" fmla="*/ 344700 w 1007824"/>
                    <a:gd name="connsiteY3" fmla="*/ 1858242 h 1868625"/>
                    <a:gd name="connsiteX4" fmla="*/ 7374 w 1007824"/>
                    <a:gd name="connsiteY4" fmla="*/ 1408644 h 1868625"/>
                    <a:gd name="connsiteX0" fmla="*/ 7374 w 1061423"/>
                    <a:gd name="connsiteY0" fmla="*/ 1408644 h 2085659"/>
                    <a:gd name="connsiteX1" fmla="*/ 693161 w 1061423"/>
                    <a:gd name="connsiteY1" fmla="*/ 0 h 2085659"/>
                    <a:gd name="connsiteX2" fmla="*/ 947240 w 1061423"/>
                    <a:gd name="connsiteY2" fmla="*/ 966900 h 2085659"/>
                    <a:gd name="connsiteX3" fmla="*/ 785420 w 1061423"/>
                    <a:gd name="connsiteY3" fmla="*/ 2078991 h 2085659"/>
                    <a:gd name="connsiteX4" fmla="*/ 7374 w 1061423"/>
                    <a:gd name="connsiteY4" fmla="*/ 1408644 h 2085659"/>
                    <a:gd name="connsiteX0" fmla="*/ 9923 w 880327"/>
                    <a:gd name="connsiteY0" fmla="*/ 1261708 h 2081527"/>
                    <a:gd name="connsiteX1" fmla="*/ 517584 w 880327"/>
                    <a:gd name="connsiteY1" fmla="*/ 0 h 2081527"/>
                    <a:gd name="connsiteX2" fmla="*/ 771663 w 880327"/>
                    <a:gd name="connsiteY2" fmla="*/ 966900 h 2081527"/>
                    <a:gd name="connsiteX3" fmla="*/ 609843 w 880327"/>
                    <a:gd name="connsiteY3" fmla="*/ 2078991 h 2081527"/>
                    <a:gd name="connsiteX4" fmla="*/ 9923 w 880327"/>
                    <a:gd name="connsiteY4" fmla="*/ 1261708 h 2081527"/>
                    <a:gd name="connsiteX0" fmla="*/ 9923 w 880327"/>
                    <a:gd name="connsiteY0" fmla="*/ 1261708 h 2082203"/>
                    <a:gd name="connsiteX1" fmla="*/ 517584 w 880327"/>
                    <a:gd name="connsiteY1" fmla="*/ 0 h 2082203"/>
                    <a:gd name="connsiteX2" fmla="*/ 771663 w 880327"/>
                    <a:gd name="connsiteY2" fmla="*/ 966900 h 2082203"/>
                    <a:gd name="connsiteX3" fmla="*/ 609843 w 880327"/>
                    <a:gd name="connsiteY3" fmla="*/ 2078991 h 2082203"/>
                    <a:gd name="connsiteX4" fmla="*/ 9923 w 880327"/>
                    <a:gd name="connsiteY4" fmla="*/ 1261708 h 208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0327" h="2082203">
                      <a:moveTo>
                        <a:pt x="9923" y="1261708"/>
                      </a:moveTo>
                      <a:cubicBezTo>
                        <a:pt x="-72390" y="961669"/>
                        <a:pt x="380473" y="81260"/>
                        <a:pt x="517584" y="0"/>
                      </a:cubicBezTo>
                      <a:cubicBezTo>
                        <a:pt x="657841" y="204589"/>
                        <a:pt x="358560" y="285128"/>
                        <a:pt x="771663" y="966900"/>
                      </a:cubicBezTo>
                      <a:cubicBezTo>
                        <a:pt x="1042673" y="1452952"/>
                        <a:pt x="736800" y="2029856"/>
                        <a:pt x="609843" y="2078991"/>
                      </a:cubicBezTo>
                      <a:cubicBezTo>
                        <a:pt x="482886" y="2128126"/>
                        <a:pt x="-79298" y="1602560"/>
                        <a:pt x="9923" y="1261708"/>
                      </a:cubicBezTo>
                      <a:close/>
                    </a:path>
                  </a:pathLst>
                </a:custGeom>
                <a:gradFill>
                  <a:gsLst>
                    <a:gs pos="94690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597" name="Group 596"/>
              <p:cNvGrpSpPr/>
              <p:nvPr/>
            </p:nvGrpSpPr>
            <p:grpSpPr>
              <a:xfrm rot="774803">
                <a:off x="3384797" y="2013632"/>
                <a:ext cx="721317" cy="1492806"/>
                <a:chOff x="2190652" y="1669979"/>
                <a:chExt cx="842364" cy="1743320"/>
              </a:xfrm>
            </p:grpSpPr>
            <p:grpSp>
              <p:nvGrpSpPr>
                <p:cNvPr id="598" name="Group 597"/>
                <p:cNvGrpSpPr/>
                <p:nvPr/>
              </p:nvGrpSpPr>
              <p:grpSpPr>
                <a:xfrm rot="762933">
                  <a:off x="2583161" y="1704205"/>
                  <a:ext cx="286209" cy="1501574"/>
                  <a:chOff x="2244673" y="2138221"/>
                  <a:chExt cx="286209" cy="1501574"/>
                </a:xfrm>
              </p:grpSpPr>
              <p:sp>
                <p:nvSpPr>
                  <p:cNvPr id="621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22" name="Oval 621"/>
                  <p:cNvSpPr/>
                  <p:nvPr/>
                </p:nvSpPr>
                <p:spPr>
                  <a:xfrm rot="2487342">
                    <a:off x="2405819" y="213822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599" name="Group 598"/>
                <p:cNvGrpSpPr/>
                <p:nvPr/>
              </p:nvGrpSpPr>
              <p:grpSpPr>
                <a:xfrm rot="20959046">
                  <a:off x="2217765" y="1802269"/>
                  <a:ext cx="346711" cy="1401039"/>
                  <a:chOff x="2256969" y="2149533"/>
                  <a:chExt cx="346711" cy="1401039"/>
                </a:xfrm>
              </p:grpSpPr>
              <p:sp>
                <p:nvSpPr>
                  <p:cNvPr id="619" name="Isosceles Triangle 18"/>
                  <p:cNvSpPr/>
                  <p:nvPr/>
                </p:nvSpPr>
                <p:spPr>
                  <a:xfrm>
                    <a:off x="2256969" y="2258778"/>
                    <a:ext cx="249464" cy="129179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20" name="Oval 619"/>
                  <p:cNvSpPr/>
                  <p:nvPr/>
                </p:nvSpPr>
                <p:spPr>
                  <a:xfrm rot="20742339">
                    <a:off x="2478617" y="2149533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600" name="Group 599"/>
                <p:cNvGrpSpPr/>
                <p:nvPr/>
              </p:nvGrpSpPr>
              <p:grpSpPr>
                <a:xfrm rot="20938360">
                  <a:off x="2190652" y="2131598"/>
                  <a:ext cx="267923" cy="1269716"/>
                  <a:chOff x="2256970" y="2163257"/>
                  <a:chExt cx="267923" cy="1269716"/>
                </a:xfrm>
              </p:grpSpPr>
              <p:sp>
                <p:nvSpPr>
                  <p:cNvPr id="617" name="Isosceles Triangle 18"/>
                  <p:cNvSpPr/>
                  <p:nvPr/>
                </p:nvSpPr>
                <p:spPr>
                  <a:xfrm>
                    <a:off x="2256970" y="2272323"/>
                    <a:ext cx="242450" cy="1160650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2450" h="1160650">
                        <a:moveTo>
                          <a:pt x="0" y="985642"/>
                        </a:moveTo>
                        <a:cubicBezTo>
                          <a:pt x="9918" y="681026"/>
                          <a:pt x="80356" y="333063"/>
                          <a:pt x="163511" y="0"/>
                        </a:cubicBezTo>
                        <a:cubicBezTo>
                          <a:pt x="161173" y="351648"/>
                          <a:pt x="33980" y="681212"/>
                          <a:pt x="242450" y="1041398"/>
                        </a:cubicBezTo>
                        <a:cubicBezTo>
                          <a:pt x="198803" y="1100871"/>
                          <a:pt x="264708" y="1305295"/>
                          <a:pt x="0" y="98564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 dirty="0"/>
                  </a:p>
                </p:txBody>
              </p:sp>
              <p:sp>
                <p:nvSpPr>
                  <p:cNvPr id="618" name="Oval 617"/>
                  <p:cNvSpPr/>
                  <p:nvPr/>
                </p:nvSpPr>
                <p:spPr>
                  <a:xfrm rot="21055013">
                    <a:off x="2399830" y="2163257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601" name="Group 600"/>
                <p:cNvGrpSpPr/>
                <p:nvPr/>
              </p:nvGrpSpPr>
              <p:grpSpPr>
                <a:xfrm rot="168991">
                  <a:off x="2417633" y="1669979"/>
                  <a:ext cx="308093" cy="1584710"/>
                  <a:chOff x="2244673" y="2172451"/>
                  <a:chExt cx="308093" cy="1467344"/>
                </a:xfrm>
              </p:grpSpPr>
              <p:sp>
                <p:nvSpPr>
                  <p:cNvPr id="615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39000">
                        <a:srgbClr val="B6A5EE"/>
                      </a:gs>
                      <a:gs pos="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16" name="Oval 615"/>
                  <p:cNvSpPr/>
                  <p:nvPr/>
                </p:nvSpPr>
                <p:spPr>
                  <a:xfrm rot="367781">
                    <a:off x="2427703" y="217245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602" name="Group 601"/>
                <p:cNvGrpSpPr/>
                <p:nvPr/>
              </p:nvGrpSpPr>
              <p:grpSpPr>
                <a:xfrm rot="1356516">
                  <a:off x="2728101" y="1808070"/>
                  <a:ext cx="304915" cy="1503049"/>
                  <a:chOff x="2244673" y="2136746"/>
                  <a:chExt cx="304915" cy="1503049"/>
                </a:xfrm>
              </p:grpSpPr>
              <p:sp>
                <p:nvSpPr>
                  <p:cNvPr id="613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14" name="Oval 613"/>
                  <p:cNvSpPr/>
                  <p:nvPr/>
                </p:nvSpPr>
                <p:spPr>
                  <a:xfrm rot="2487342">
                    <a:off x="2424525" y="2136746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603" name="Group 602"/>
                <p:cNvGrpSpPr/>
                <p:nvPr/>
              </p:nvGrpSpPr>
              <p:grpSpPr>
                <a:xfrm rot="1470233">
                  <a:off x="2716383" y="2207724"/>
                  <a:ext cx="293859" cy="1200621"/>
                  <a:chOff x="2256968" y="2163508"/>
                  <a:chExt cx="293859" cy="1200621"/>
                </a:xfrm>
              </p:grpSpPr>
              <p:sp>
                <p:nvSpPr>
                  <p:cNvPr id="611" name="Oval 610"/>
                  <p:cNvSpPr/>
                  <p:nvPr/>
                </p:nvSpPr>
                <p:spPr>
                  <a:xfrm rot="1067978">
                    <a:off x="2394713" y="216350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12" name="Isosceles Triangle 18"/>
                  <p:cNvSpPr/>
                  <p:nvPr/>
                </p:nvSpPr>
                <p:spPr>
                  <a:xfrm>
                    <a:off x="2256968" y="2310954"/>
                    <a:ext cx="293859" cy="105317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293859"/>
                      <a:gd name="connsiteY0" fmla="*/ 947012 h 1053175"/>
                      <a:gd name="connsiteX1" fmla="*/ 228887 w 293859"/>
                      <a:gd name="connsiteY1" fmla="*/ 0 h 1053175"/>
                      <a:gd name="connsiteX2" fmla="*/ 242450 w 293859"/>
                      <a:gd name="connsiteY2" fmla="*/ 1002768 h 1053175"/>
                      <a:gd name="connsiteX3" fmla="*/ 0 w 293859"/>
                      <a:gd name="connsiteY3" fmla="*/ 947012 h 105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3859" h="1053175">
                        <a:moveTo>
                          <a:pt x="0" y="947012"/>
                        </a:moveTo>
                        <a:cubicBezTo>
                          <a:pt x="142628" y="658554"/>
                          <a:pt x="272053" y="422956"/>
                          <a:pt x="228887" y="0"/>
                        </a:cubicBezTo>
                        <a:cubicBezTo>
                          <a:pt x="392464" y="455268"/>
                          <a:pt x="189032" y="643686"/>
                          <a:pt x="242450" y="1002768"/>
                        </a:cubicBezTo>
                        <a:cubicBezTo>
                          <a:pt x="198803" y="1062241"/>
                          <a:pt x="84534" y="1095695"/>
                          <a:pt x="0" y="94701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sp>
              <p:nvSpPr>
                <p:cNvPr id="604" name="Oval 603"/>
                <p:cNvSpPr/>
                <p:nvPr/>
              </p:nvSpPr>
              <p:spPr>
                <a:xfrm>
                  <a:off x="2351354" y="2924903"/>
                  <a:ext cx="365932" cy="365757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grpSp>
              <p:nvGrpSpPr>
                <p:cNvPr id="605" name="Group 604"/>
                <p:cNvGrpSpPr/>
                <p:nvPr/>
              </p:nvGrpSpPr>
              <p:grpSpPr>
                <a:xfrm rot="1066954">
                  <a:off x="2467589" y="2177543"/>
                  <a:ext cx="391643" cy="1235756"/>
                  <a:chOff x="2202473" y="2128438"/>
                  <a:chExt cx="391643" cy="1235756"/>
                </a:xfrm>
              </p:grpSpPr>
              <p:sp>
                <p:nvSpPr>
                  <p:cNvPr id="609" name="Oval 608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10" name="Isosceles Triangle 18"/>
                  <p:cNvSpPr/>
                  <p:nvPr/>
                </p:nvSpPr>
                <p:spPr>
                  <a:xfrm>
                    <a:off x="2202473" y="2258778"/>
                    <a:ext cx="391643" cy="1105416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303959"/>
                      <a:gd name="connsiteY0" fmla="*/ 1036184 h 1124775"/>
                      <a:gd name="connsiteX1" fmla="*/ 303959 w 303959"/>
                      <a:gd name="connsiteY1" fmla="*/ 0 h 1124775"/>
                      <a:gd name="connsiteX2" fmla="*/ 296945 w 303959"/>
                      <a:gd name="connsiteY2" fmla="*/ 1054944 h 1124775"/>
                      <a:gd name="connsiteX3" fmla="*/ 0 w 303959"/>
                      <a:gd name="connsiteY3" fmla="*/ 1036184 h 1124775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1643" h="1105416">
                        <a:moveTo>
                          <a:pt x="0" y="1036184"/>
                        </a:moveTo>
                        <a:cubicBezTo>
                          <a:pt x="142628" y="747726"/>
                          <a:pt x="220804" y="333063"/>
                          <a:pt x="303959" y="0"/>
                        </a:cubicBezTo>
                        <a:cubicBezTo>
                          <a:pt x="301621" y="351648"/>
                          <a:pt x="270027" y="747043"/>
                          <a:pt x="391643" y="997247"/>
                        </a:cubicBezTo>
                        <a:cubicBezTo>
                          <a:pt x="347996" y="1056720"/>
                          <a:pt x="84534" y="1184867"/>
                          <a:pt x="0" y="1036184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606" name="Group 605"/>
                <p:cNvGrpSpPr/>
                <p:nvPr/>
              </p:nvGrpSpPr>
              <p:grpSpPr>
                <a:xfrm>
                  <a:off x="2318613" y="2128438"/>
                  <a:ext cx="242556" cy="1231624"/>
                  <a:chOff x="2318613" y="2128438"/>
                  <a:chExt cx="242556" cy="1231624"/>
                </a:xfrm>
              </p:grpSpPr>
              <p:sp>
                <p:nvSpPr>
                  <p:cNvPr id="607" name="Oval 606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608" name="Isosceles Triangle 18"/>
                  <p:cNvSpPr/>
                  <p:nvPr/>
                </p:nvSpPr>
                <p:spPr>
                  <a:xfrm>
                    <a:off x="2318613" y="2258777"/>
                    <a:ext cx="187820" cy="110128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185027"/>
                      <a:gd name="connsiteY0" fmla="*/ 989983 h 1101285"/>
                      <a:gd name="connsiteX1" fmla="*/ 185027 w 185027"/>
                      <a:gd name="connsiteY1" fmla="*/ 0 h 1101285"/>
                      <a:gd name="connsiteX2" fmla="*/ 178013 w 185027"/>
                      <a:gd name="connsiteY2" fmla="*/ 1054944 h 1101285"/>
                      <a:gd name="connsiteX3" fmla="*/ 0 w 185027"/>
                      <a:gd name="connsiteY3" fmla="*/ 989983 h 1101285"/>
                      <a:gd name="connsiteX0" fmla="*/ 2793 w 187820"/>
                      <a:gd name="connsiteY0" fmla="*/ 989983 h 1101285"/>
                      <a:gd name="connsiteX1" fmla="*/ 187820 w 187820"/>
                      <a:gd name="connsiteY1" fmla="*/ 0 h 1101285"/>
                      <a:gd name="connsiteX2" fmla="*/ 180806 w 187820"/>
                      <a:gd name="connsiteY2" fmla="*/ 1054944 h 1101285"/>
                      <a:gd name="connsiteX3" fmla="*/ 2793 w 187820"/>
                      <a:gd name="connsiteY3" fmla="*/ 989983 h 1101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820" h="1101285">
                        <a:moveTo>
                          <a:pt x="2793" y="989983"/>
                        </a:moveTo>
                        <a:cubicBezTo>
                          <a:pt x="-20276" y="818126"/>
                          <a:pt x="104665" y="333063"/>
                          <a:pt x="187820" y="0"/>
                        </a:cubicBezTo>
                        <a:cubicBezTo>
                          <a:pt x="185482" y="351648"/>
                          <a:pt x="127388" y="695862"/>
                          <a:pt x="180806" y="1054944"/>
                        </a:cubicBezTo>
                        <a:cubicBezTo>
                          <a:pt x="137159" y="1114417"/>
                          <a:pt x="87327" y="1138666"/>
                          <a:pt x="2793" y="989983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</p:grpSp>
        </p:grpSp>
      </p:grpSp>
      <p:grpSp>
        <p:nvGrpSpPr>
          <p:cNvPr id="389" name="Group 388"/>
          <p:cNvGrpSpPr/>
          <p:nvPr/>
        </p:nvGrpSpPr>
        <p:grpSpPr>
          <a:xfrm rot="572972">
            <a:off x="5627090" y="1908585"/>
            <a:ext cx="1444169" cy="1855908"/>
            <a:chOff x="4435611" y="3009251"/>
            <a:chExt cx="2517547" cy="3235311"/>
          </a:xfrm>
        </p:grpSpPr>
        <p:sp>
          <p:nvSpPr>
            <p:cNvPr id="560" name="Isosceles Triangle 3"/>
            <p:cNvSpPr/>
            <p:nvPr/>
          </p:nvSpPr>
          <p:spPr>
            <a:xfrm rot="1210517" flipH="1">
              <a:off x="4896699" y="4288328"/>
              <a:ext cx="352470" cy="1956234"/>
            </a:xfrm>
            <a:custGeom>
              <a:avLst/>
              <a:gdLst>
                <a:gd name="connsiteX0" fmla="*/ 0 w 571317"/>
                <a:gd name="connsiteY0" fmla="*/ 1829818 h 1829818"/>
                <a:gd name="connsiteX1" fmla="*/ 285659 w 571317"/>
                <a:gd name="connsiteY1" fmla="*/ 0 h 1829818"/>
                <a:gd name="connsiteX2" fmla="*/ 571317 w 571317"/>
                <a:gd name="connsiteY2" fmla="*/ 1829818 h 1829818"/>
                <a:gd name="connsiteX3" fmla="*/ 0 w 571317"/>
                <a:gd name="connsiteY3" fmla="*/ 1829818 h 1829818"/>
                <a:gd name="connsiteX0" fmla="*/ 0 w 317237"/>
                <a:gd name="connsiteY0" fmla="*/ 1834615 h 1834615"/>
                <a:gd name="connsiteX1" fmla="*/ 31579 w 317237"/>
                <a:gd name="connsiteY1" fmla="*/ 0 h 1834615"/>
                <a:gd name="connsiteX2" fmla="*/ 317237 w 317237"/>
                <a:gd name="connsiteY2" fmla="*/ 1829818 h 1834615"/>
                <a:gd name="connsiteX3" fmla="*/ 0 w 317237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946391"/>
                <a:gd name="connsiteX1" fmla="*/ 31579 w 406735"/>
                <a:gd name="connsiteY1" fmla="*/ 0 h 1946391"/>
                <a:gd name="connsiteX2" fmla="*/ 317237 w 406735"/>
                <a:gd name="connsiteY2" fmla="*/ 1829818 h 1946391"/>
                <a:gd name="connsiteX3" fmla="*/ 0 w 406735"/>
                <a:gd name="connsiteY3" fmla="*/ 1834615 h 1946391"/>
                <a:gd name="connsiteX0" fmla="*/ 142700 w 375156"/>
                <a:gd name="connsiteY0" fmla="*/ 1869131 h 1956234"/>
                <a:gd name="connsiteX1" fmla="*/ 0 w 375156"/>
                <a:gd name="connsiteY1" fmla="*/ 0 h 1956234"/>
                <a:gd name="connsiteX2" fmla="*/ 285658 w 375156"/>
                <a:gd name="connsiteY2" fmla="*/ 1829818 h 1956234"/>
                <a:gd name="connsiteX3" fmla="*/ 142700 w 375156"/>
                <a:gd name="connsiteY3" fmla="*/ 1869131 h 1956234"/>
                <a:gd name="connsiteX0" fmla="*/ 142700 w 352470"/>
                <a:gd name="connsiteY0" fmla="*/ 1869131 h 1956234"/>
                <a:gd name="connsiteX1" fmla="*/ 0 w 352470"/>
                <a:gd name="connsiteY1" fmla="*/ 0 h 1956234"/>
                <a:gd name="connsiteX2" fmla="*/ 285658 w 352470"/>
                <a:gd name="connsiteY2" fmla="*/ 1829818 h 1956234"/>
                <a:gd name="connsiteX3" fmla="*/ 142700 w 352470"/>
                <a:gd name="connsiteY3" fmla="*/ 1869131 h 1956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2470" h="1956234">
                  <a:moveTo>
                    <a:pt x="142700" y="1869131"/>
                  </a:moveTo>
                  <a:cubicBezTo>
                    <a:pt x="153226" y="1257593"/>
                    <a:pt x="518684" y="697749"/>
                    <a:pt x="0" y="0"/>
                  </a:cubicBezTo>
                  <a:cubicBezTo>
                    <a:pt x="643020" y="565219"/>
                    <a:pt x="190439" y="1219879"/>
                    <a:pt x="285658" y="1829818"/>
                  </a:cubicBezTo>
                  <a:cubicBezTo>
                    <a:pt x="134064" y="2090094"/>
                    <a:pt x="248446" y="1867532"/>
                    <a:pt x="142700" y="186913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561" name="Group 560"/>
            <p:cNvGrpSpPr/>
            <p:nvPr/>
          </p:nvGrpSpPr>
          <p:grpSpPr>
            <a:xfrm>
              <a:off x="4435611" y="3009251"/>
              <a:ext cx="2517547" cy="2253981"/>
              <a:chOff x="5921963" y="1877159"/>
              <a:chExt cx="3682106" cy="3296620"/>
            </a:xfrm>
          </p:grpSpPr>
          <p:grpSp>
            <p:nvGrpSpPr>
              <p:cNvPr id="562" name="Group 561"/>
              <p:cNvGrpSpPr/>
              <p:nvPr/>
            </p:nvGrpSpPr>
            <p:grpSpPr>
              <a:xfrm>
                <a:off x="5921963" y="1877159"/>
                <a:ext cx="3682106" cy="3296620"/>
                <a:chOff x="731394" y="1090308"/>
                <a:chExt cx="3682106" cy="3296620"/>
              </a:xfrm>
            </p:grpSpPr>
            <p:sp>
              <p:nvSpPr>
                <p:cNvPr id="589" name="Isosceles Triangle 6"/>
                <p:cNvSpPr/>
                <p:nvPr/>
              </p:nvSpPr>
              <p:spPr>
                <a:xfrm rot="18619897">
                  <a:off x="2676918" y="2638410"/>
                  <a:ext cx="1228991" cy="224417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8991" h="2063311">
                      <a:moveTo>
                        <a:pt x="9850" y="1354908"/>
                      </a:moveTo>
                      <a:cubicBezTo>
                        <a:pt x="-73414" y="854805"/>
                        <a:pt x="396520" y="522609"/>
                        <a:pt x="467050" y="0"/>
                      </a:cubicBezTo>
                      <a:cubicBezTo>
                        <a:pt x="594605" y="541170"/>
                        <a:pt x="1141493" y="456163"/>
                        <a:pt x="1228991" y="1344727"/>
                      </a:cubicBezTo>
                      <a:cubicBezTo>
                        <a:pt x="1078792" y="2099594"/>
                        <a:pt x="454040" y="2482576"/>
                        <a:pt x="9850" y="135490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90" name="Isosceles Triangle 6"/>
                <p:cNvSpPr/>
                <p:nvPr/>
              </p:nvSpPr>
              <p:spPr>
                <a:xfrm rot="2531749">
                  <a:off x="1277124" y="3017012"/>
                  <a:ext cx="1337674" cy="1369916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197068"/>
                    <a:gd name="connsiteY0" fmla="*/ 1354908 h 1913125"/>
                    <a:gd name="connsiteX1" fmla="*/ 467050 w 1197068"/>
                    <a:gd name="connsiteY1" fmla="*/ 0 h 1913125"/>
                    <a:gd name="connsiteX2" fmla="*/ 1197068 w 1197068"/>
                    <a:gd name="connsiteY2" fmla="*/ 920025 h 1913125"/>
                    <a:gd name="connsiteX3" fmla="*/ 9850 w 1197068"/>
                    <a:gd name="connsiteY3" fmla="*/ 1354908 h 1913125"/>
                    <a:gd name="connsiteX0" fmla="*/ 7971 w 1320090"/>
                    <a:gd name="connsiteY0" fmla="*/ 1375185 h 1927556"/>
                    <a:gd name="connsiteX1" fmla="*/ 590072 w 1320090"/>
                    <a:gd name="connsiteY1" fmla="*/ 0 h 1927556"/>
                    <a:gd name="connsiteX2" fmla="*/ 1320090 w 1320090"/>
                    <a:gd name="connsiteY2" fmla="*/ 920025 h 1927556"/>
                    <a:gd name="connsiteX3" fmla="*/ 7971 w 1320090"/>
                    <a:gd name="connsiteY3" fmla="*/ 1375185 h 1927556"/>
                    <a:gd name="connsiteX0" fmla="*/ 7971 w 1320090"/>
                    <a:gd name="connsiteY0" fmla="*/ 1375185 h 2057755"/>
                    <a:gd name="connsiteX1" fmla="*/ 590072 w 1320090"/>
                    <a:gd name="connsiteY1" fmla="*/ 0 h 2057755"/>
                    <a:gd name="connsiteX2" fmla="*/ 1320090 w 1320090"/>
                    <a:gd name="connsiteY2" fmla="*/ 920025 h 2057755"/>
                    <a:gd name="connsiteX3" fmla="*/ 7971 w 1320090"/>
                    <a:gd name="connsiteY3" fmla="*/ 1375185 h 2057755"/>
                    <a:gd name="connsiteX0" fmla="*/ 25555 w 1337674"/>
                    <a:gd name="connsiteY0" fmla="*/ 1375185 h 2057757"/>
                    <a:gd name="connsiteX1" fmla="*/ 607656 w 1337674"/>
                    <a:gd name="connsiteY1" fmla="*/ 0 h 2057757"/>
                    <a:gd name="connsiteX2" fmla="*/ 1337674 w 1337674"/>
                    <a:gd name="connsiteY2" fmla="*/ 920025 h 2057757"/>
                    <a:gd name="connsiteX3" fmla="*/ 25555 w 1337674"/>
                    <a:gd name="connsiteY3" fmla="*/ 1375185 h 2057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7674" h="2057757">
                      <a:moveTo>
                        <a:pt x="25555" y="1375185"/>
                      </a:moveTo>
                      <a:cubicBezTo>
                        <a:pt x="-138358" y="741460"/>
                        <a:pt x="537126" y="522609"/>
                        <a:pt x="607656" y="0"/>
                      </a:cubicBezTo>
                      <a:cubicBezTo>
                        <a:pt x="735211" y="541171"/>
                        <a:pt x="1250176" y="31461"/>
                        <a:pt x="1337674" y="920025"/>
                      </a:cubicBezTo>
                      <a:cubicBezTo>
                        <a:pt x="1187475" y="1674892"/>
                        <a:pt x="721729" y="2796411"/>
                        <a:pt x="25555" y="137518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91" name="Isosceles Triangle 6"/>
                <p:cNvSpPr/>
                <p:nvPr/>
              </p:nvSpPr>
              <p:spPr>
                <a:xfrm rot="15667023">
                  <a:off x="2914798" y="1610008"/>
                  <a:ext cx="849364" cy="2118263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40595 w 849364"/>
                    <a:gd name="connsiteY0" fmla="*/ 1241424 h 2000391"/>
                    <a:gd name="connsiteX1" fmla="*/ 87423 w 849364"/>
                    <a:gd name="connsiteY1" fmla="*/ 0 h 2000391"/>
                    <a:gd name="connsiteX2" fmla="*/ 849364 w 849364"/>
                    <a:gd name="connsiteY2" fmla="*/ 1344727 h 2000391"/>
                    <a:gd name="connsiteX3" fmla="*/ 40595 w 849364"/>
                    <a:gd name="connsiteY3" fmla="*/ 1241424 h 2000391"/>
                    <a:gd name="connsiteX0" fmla="*/ 40595 w 849364"/>
                    <a:gd name="connsiteY0" fmla="*/ 1241424 h 2118263"/>
                    <a:gd name="connsiteX1" fmla="*/ 87423 w 849364"/>
                    <a:gd name="connsiteY1" fmla="*/ 0 h 2118263"/>
                    <a:gd name="connsiteX2" fmla="*/ 849364 w 849364"/>
                    <a:gd name="connsiteY2" fmla="*/ 1344727 h 2118263"/>
                    <a:gd name="connsiteX3" fmla="*/ 40595 w 849364"/>
                    <a:gd name="connsiteY3" fmla="*/ 1241424 h 2118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9364" h="2118263">
                      <a:moveTo>
                        <a:pt x="40595" y="1241424"/>
                      </a:moveTo>
                      <a:cubicBezTo>
                        <a:pt x="-42669" y="741321"/>
                        <a:pt x="16893" y="522609"/>
                        <a:pt x="87423" y="0"/>
                      </a:cubicBezTo>
                      <a:cubicBezTo>
                        <a:pt x="214978" y="541170"/>
                        <a:pt x="761866" y="456163"/>
                        <a:pt x="849364" y="1344727"/>
                      </a:cubicBezTo>
                      <a:cubicBezTo>
                        <a:pt x="699165" y="2099594"/>
                        <a:pt x="-84724" y="2663371"/>
                        <a:pt x="40595" y="124142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92" name="Isosceles Triangle 6"/>
                <p:cNvSpPr/>
                <p:nvPr/>
              </p:nvSpPr>
              <p:spPr>
                <a:xfrm rot="11387046">
                  <a:off x="1772590" y="1090308"/>
                  <a:ext cx="1228991" cy="2063311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8991" h="2063311">
                      <a:moveTo>
                        <a:pt x="9850" y="1354908"/>
                      </a:moveTo>
                      <a:cubicBezTo>
                        <a:pt x="-73414" y="854805"/>
                        <a:pt x="396520" y="522609"/>
                        <a:pt x="467050" y="0"/>
                      </a:cubicBezTo>
                      <a:cubicBezTo>
                        <a:pt x="594605" y="541170"/>
                        <a:pt x="1141493" y="456163"/>
                        <a:pt x="1228991" y="1344727"/>
                      </a:cubicBezTo>
                      <a:cubicBezTo>
                        <a:pt x="1078792" y="2099594"/>
                        <a:pt x="454040" y="2482576"/>
                        <a:pt x="9850" y="1354908"/>
                      </a:cubicBezTo>
                      <a:close/>
                    </a:path>
                  </a:pathLst>
                </a:custGeom>
                <a:gradFill>
                  <a:gsLst>
                    <a:gs pos="42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93" name="Isosceles Triangle 6"/>
                <p:cNvSpPr/>
                <p:nvPr/>
              </p:nvSpPr>
              <p:spPr>
                <a:xfrm rot="7470596">
                  <a:off x="1205188" y="1701066"/>
                  <a:ext cx="915499" cy="1863087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865238"/>
                    <a:gd name="connsiteY0" fmla="*/ 1354908 h 2167221"/>
                    <a:gd name="connsiteX1" fmla="*/ 467050 w 865238"/>
                    <a:gd name="connsiteY1" fmla="*/ 0 h 2167221"/>
                    <a:gd name="connsiteX2" fmla="*/ 865238 w 865238"/>
                    <a:gd name="connsiteY2" fmla="*/ 1567362 h 2167221"/>
                    <a:gd name="connsiteX3" fmla="*/ 9850 w 865238"/>
                    <a:gd name="connsiteY3" fmla="*/ 1354908 h 2167221"/>
                    <a:gd name="connsiteX0" fmla="*/ 10392 w 838156"/>
                    <a:gd name="connsiteY0" fmla="*/ 1647579 h 2327157"/>
                    <a:gd name="connsiteX1" fmla="*/ 439968 w 838156"/>
                    <a:gd name="connsiteY1" fmla="*/ 0 h 2327157"/>
                    <a:gd name="connsiteX2" fmla="*/ 838156 w 838156"/>
                    <a:gd name="connsiteY2" fmla="*/ 1567362 h 2327157"/>
                    <a:gd name="connsiteX3" fmla="*/ 10392 w 838156"/>
                    <a:gd name="connsiteY3" fmla="*/ 1647579 h 2327157"/>
                    <a:gd name="connsiteX0" fmla="*/ 10392 w 838156"/>
                    <a:gd name="connsiteY0" fmla="*/ 1647579 h 2129648"/>
                    <a:gd name="connsiteX1" fmla="*/ 439968 w 838156"/>
                    <a:gd name="connsiteY1" fmla="*/ 0 h 2129648"/>
                    <a:gd name="connsiteX2" fmla="*/ 838156 w 838156"/>
                    <a:gd name="connsiteY2" fmla="*/ 1567362 h 2129648"/>
                    <a:gd name="connsiteX3" fmla="*/ 10392 w 838156"/>
                    <a:gd name="connsiteY3" fmla="*/ 1647579 h 2129648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72151"/>
                    <a:gd name="connsiteY0" fmla="*/ 1412543 h 1810596"/>
                    <a:gd name="connsiteX1" fmla="*/ 360672 w 872151"/>
                    <a:gd name="connsiteY1" fmla="*/ 0 h 1810596"/>
                    <a:gd name="connsiteX2" fmla="*/ 872151 w 872151"/>
                    <a:gd name="connsiteY2" fmla="*/ 1140128 h 1810596"/>
                    <a:gd name="connsiteX3" fmla="*/ 12391 w 872151"/>
                    <a:gd name="connsiteY3" fmla="*/ 1412543 h 1810596"/>
                    <a:gd name="connsiteX0" fmla="*/ 12391 w 872701"/>
                    <a:gd name="connsiteY0" fmla="*/ 1412543 h 2049864"/>
                    <a:gd name="connsiteX1" fmla="*/ 360672 w 872701"/>
                    <a:gd name="connsiteY1" fmla="*/ 0 h 2049864"/>
                    <a:gd name="connsiteX2" fmla="*/ 872151 w 872701"/>
                    <a:gd name="connsiteY2" fmla="*/ 1140128 h 2049864"/>
                    <a:gd name="connsiteX3" fmla="*/ 431129 w 872701"/>
                    <a:gd name="connsiteY3" fmla="*/ 2046128 h 2049864"/>
                    <a:gd name="connsiteX4" fmla="*/ 12391 w 872701"/>
                    <a:gd name="connsiteY4" fmla="*/ 1412543 h 2049864"/>
                    <a:gd name="connsiteX0" fmla="*/ 10595 w 942508"/>
                    <a:gd name="connsiteY0" fmla="*/ 1509371 h 2050977"/>
                    <a:gd name="connsiteX1" fmla="*/ 430479 w 942508"/>
                    <a:gd name="connsiteY1" fmla="*/ 0 h 2050977"/>
                    <a:gd name="connsiteX2" fmla="*/ 941958 w 942508"/>
                    <a:gd name="connsiteY2" fmla="*/ 1140128 h 2050977"/>
                    <a:gd name="connsiteX3" fmla="*/ 500936 w 942508"/>
                    <a:gd name="connsiteY3" fmla="*/ 2046128 h 2050977"/>
                    <a:gd name="connsiteX4" fmla="*/ 10595 w 942508"/>
                    <a:gd name="connsiteY4" fmla="*/ 1509371 h 2050977"/>
                    <a:gd name="connsiteX0" fmla="*/ 10595 w 788537"/>
                    <a:gd name="connsiteY0" fmla="*/ 1509371 h 2050977"/>
                    <a:gd name="connsiteX1" fmla="*/ 430479 w 788537"/>
                    <a:gd name="connsiteY1" fmla="*/ 0 h 2050977"/>
                    <a:gd name="connsiteX2" fmla="*/ 787493 w 788537"/>
                    <a:gd name="connsiteY2" fmla="*/ 1177445 h 2050977"/>
                    <a:gd name="connsiteX3" fmla="*/ 500936 w 788537"/>
                    <a:gd name="connsiteY3" fmla="*/ 2046128 h 2050977"/>
                    <a:gd name="connsiteX4" fmla="*/ 10595 w 788537"/>
                    <a:gd name="connsiteY4" fmla="*/ 1509371 h 2050977"/>
                    <a:gd name="connsiteX0" fmla="*/ 10595 w 898973"/>
                    <a:gd name="connsiteY0" fmla="*/ 1509371 h 2050977"/>
                    <a:gd name="connsiteX1" fmla="*/ 430479 w 898973"/>
                    <a:gd name="connsiteY1" fmla="*/ 0 h 2050977"/>
                    <a:gd name="connsiteX2" fmla="*/ 787493 w 898973"/>
                    <a:gd name="connsiteY2" fmla="*/ 1177445 h 2050977"/>
                    <a:gd name="connsiteX3" fmla="*/ 500936 w 898973"/>
                    <a:gd name="connsiteY3" fmla="*/ 2046128 h 2050977"/>
                    <a:gd name="connsiteX4" fmla="*/ 10595 w 898973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914477"/>
                    <a:gd name="connsiteY0" fmla="*/ 1509371 h 2050977"/>
                    <a:gd name="connsiteX1" fmla="*/ 430479 w 914477"/>
                    <a:gd name="connsiteY1" fmla="*/ 0 h 2050977"/>
                    <a:gd name="connsiteX2" fmla="*/ 830225 w 914477"/>
                    <a:gd name="connsiteY2" fmla="*/ 1043409 h 2050977"/>
                    <a:gd name="connsiteX3" fmla="*/ 500936 w 914477"/>
                    <a:gd name="connsiteY3" fmla="*/ 2046128 h 2050977"/>
                    <a:gd name="connsiteX4" fmla="*/ 10595 w 914477"/>
                    <a:gd name="connsiteY4" fmla="*/ 1509371 h 2050977"/>
                    <a:gd name="connsiteX0" fmla="*/ 10595 w 947475"/>
                    <a:gd name="connsiteY0" fmla="*/ 1509371 h 1998752"/>
                    <a:gd name="connsiteX1" fmla="*/ 430479 w 947475"/>
                    <a:gd name="connsiteY1" fmla="*/ 0 h 1998752"/>
                    <a:gd name="connsiteX2" fmla="*/ 830225 w 947475"/>
                    <a:gd name="connsiteY2" fmla="*/ 1043409 h 1998752"/>
                    <a:gd name="connsiteX3" fmla="*/ 693548 w 947475"/>
                    <a:gd name="connsiteY3" fmla="*/ 1992968 h 1998752"/>
                    <a:gd name="connsiteX4" fmla="*/ 10595 w 947475"/>
                    <a:gd name="connsiteY4" fmla="*/ 1509371 h 1998752"/>
                    <a:gd name="connsiteX0" fmla="*/ 12286 w 881208"/>
                    <a:gd name="connsiteY0" fmla="*/ 1543765 h 1999565"/>
                    <a:gd name="connsiteX1" fmla="*/ 364212 w 881208"/>
                    <a:gd name="connsiteY1" fmla="*/ 0 h 1999565"/>
                    <a:gd name="connsiteX2" fmla="*/ 763958 w 881208"/>
                    <a:gd name="connsiteY2" fmla="*/ 1043409 h 1999565"/>
                    <a:gd name="connsiteX3" fmla="*/ 627281 w 881208"/>
                    <a:gd name="connsiteY3" fmla="*/ 1992968 h 1999565"/>
                    <a:gd name="connsiteX4" fmla="*/ 12286 w 881208"/>
                    <a:gd name="connsiteY4" fmla="*/ 1543765 h 1999565"/>
                    <a:gd name="connsiteX0" fmla="*/ 13820 w 882742"/>
                    <a:gd name="connsiteY0" fmla="*/ 1474871 h 1930671"/>
                    <a:gd name="connsiteX1" fmla="*/ 318323 w 882742"/>
                    <a:gd name="connsiteY1" fmla="*/ 0 h 1930671"/>
                    <a:gd name="connsiteX2" fmla="*/ 765492 w 882742"/>
                    <a:gd name="connsiteY2" fmla="*/ 974515 h 1930671"/>
                    <a:gd name="connsiteX3" fmla="*/ 628815 w 882742"/>
                    <a:gd name="connsiteY3" fmla="*/ 1924074 h 1930671"/>
                    <a:gd name="connsiteX4" fmla="*/ 13820 w 882742"/>
                    <a:gd name="connsiteY4" fmla="*/ 1474871 h 1930671"/>
                    <a:gd name="connsiteX0" fmla="*/ 9237 w 1066046"/>
                    <a:gd name="connsiteY0" fmla="*/ 1523918 h 1932288"/>
                    <a:gd name="connsiteX1" fmla="*/ 501627 w 1066046"/>
                    <a:gd name="connsiteY1" fmla="*/ 0 h 1932288"/>
                    <a:gd name="connsiteX2" fmla="*/ 948796 w 1066046"/>
                    <a:gd name="connsiteY2" fmla="*/ 974515 h 1932288"/>
                    <a:gd name="connsiteX3" fmla="*/ 812119 w 1066046"/>
                    <a:gd name="connsiteY3" fmla="*/ 1924074 h 1932288"/>
                    <a:gd name="connsiteX4" fmla="*/ 9237 w 1066046"/>
                    <a:gd name="connsiteY4" fmla="*/ 1523918 h 1932288"/>
                    <a:gd name="connsiteX0" fmla="*/ 9237 w 1038018"/>
                    <a:gd name="connsiteY0" fmla="*/ 1523918 h 1906778"/>
                    <a:gd name="connsiteX1" fmla="*/ 501627 w 1038018"/>
                    <a:gd name="connsiteY1" fmla="*/ 0 h 1906778"/>
                    <a:gd name="connsiteX2" fmla="*/ 948796 w 1038018"/>
                    <a:gd name="connsiteY2" fmla="*/ 974515 h 1906778"/>
                    <a:gd name="connsiteX3" fmla="*/ 657119 w 1038018"/>
                    <a:gd name="connsiteY3" fmla="*/ 1897337 h 1906778"/>
                    <a:gd name="connsiteX4" fmla="*/ 9237 w 1038018"/>
                    <a:gd name="connsiteY4" fmla="*/ 1523918 h 1906778"/>
                    <a:gd name="connsiteX0" fmla="*/ 9237 w 1020056"/>
                    <a:gd name="connsiteY0" fmla="*/ 1523918 h 1863087"/>
                    <a:gd name="connsiteX1" fmla="*/ 501627 w 1020056"/>
                    <a:gd name="connsiteY1" fmla="*/ 0 h 1863087"/>
                    <a:gd name="connsiteX2" fmla="*/ 948796 w 1020056"/>
                    <a:gd name="connsiteY2" fmla="*/ 974515 h 1863087"/>
                    <a:gd name="connsiteX3" fmla="*/ 497329 w 1020056"/>
                    <a:gd name="connsiteY3" fmla="*/ 1850509 h 1863087"/>
                    <a:gd name="connsiteX4" fmla="*/ 9237 w 1020056"/>
                    <a:gd name="connsiteY4" fmla="*/ 1523918 h 1863087"/>
                    <a:gd name="connsiteX0" fmla="*/ 9237 w 915499"/>
                    <a:gd name="connsiteY0" fmla="*/ 1523918 h 1863087"/>
                    <a:gd name="connsiteX1" fmla="*/ 501627 w 915499"/>
                    <a:gd name="connsiteY1" fmla="*/ 0 h 1863087"/>
                    <a:gd name="connsiteX2" fmla="*/ 831903 w 915499"/>
                    <a:gd name="connsiteY2" fmla="*/ 1036358 h 1863087"/>
                    <a:gd name="connsiteX3" fmla="*/ 497329 w 915499"/>
                    <a:gd name="connsiteY3" fmla="*/ 1850509 h 1863087"/>
                    <a:gd name="connsiteX4" fmla="*/ 9237 w 915499"/>
                    <a:gd name="connsiteY4" fmla="*/ 1523918 h 186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5499" h="1863087">
                      <a:moveTo>
                        <a:pt x="9237" y="1523918"/>
                      </a:moveTo>
                      <a:cubicBezTo>
                        <a:pt x="-74027" y="1023815"/>
                        <a:pt x="431097" y="522609"/>
                        <a:pt x="501627" y="0"/>
                      </a:cubicBezTo>
                      <a:cubicBezTo>
                        <a:pt x="701724" y="457370"/>
                        <a:pt x="418800" y="354586"/>
                        <a:pt x="831903" y="1036358"/>
                      </a:cubicBezTo>
                      <a:cubicBezTo>
                        <a:pt x="1102913" y="1522410"/>
                        <a:pt x="640622" y="1805107"/>
                        <a:pt x="497329" y="1850509"/>
                      </a:cubicBezTo>
                      <a:cubicBezTo>
                        <a:pt x="354036" y="1895911"/>
                        <a:pt x="24679" y="1825385"/>
                        <a:pt x="9237" y="152391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563" name="Group 562"/>
              <p:cNvGrpSpPr/>
              <p:nvPr/>
            </p:nvGrpSpPr>
            <p:grpSpPr>
              <a:xfrm rot="1548207">
                <a:off x="7560096" y="2970817"/>
                <a:ext cx="542449" cy="1122629"/>
                <a:chOff x="2190652" y="1669979"/>
                <a:chExt cx="842364" cy="1743320"/>
              </a:xfrm>
            </p:grpSpPr>
            <p:grpSp>
              <p:nvGrpSpPr>
                <p:cNvPr id="564" name="Group 563"/>
                <p:cNvGrpSpPr/>
                <p:nvPr/>
              </p:nvGrpSpPr>
              <p:grpSpPr>
                <a:xfrm rot="762933">
                  <a:off x="2583161" y="1704205"/>
                  <a:ext cx="286209" cy="1501574"/>
                  <a:chOff x="2244673" y="2138221"/>
                  <a:chExt cx="286209" cy="1501574"/>
                </a:xfrm>
              </p:grpSpPr>
              <p:sp>
                <p:nvSpPr>
                  <p:cNvPr id="587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chemeClr val="bg1"/>
                      </a:gs>
                      <a:gs pos="64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88" name="Oval 587"/>
                  <p:cNvSpPr/>
                  <p:nvPr/>
                </p:nvSpPr>
                <p:spPr>
                  <a:xfrm rot="2487342">
                    <a:off x="2405819" y="213822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565" name="Group 564"/>
                <p:cNvGrpSpPr/>
                <p:nvPr/>
              </p:nvGrpSpPr>
              <p:grpSpPr>
                <a:xfrm rot="20959046">
                  <a:off x="2217765" y="1802269"/>
                  <a:ext cx="346711" cy="1401039"/>
                  <a:chOff x="2256969" y="2149533"/>
                  <a:chExt cx="346711" cy="1401039"/>
                </a:xfrm>
              </p:grpSpPr>
              <p:sp>
                <p:nvSpPr>
                  <p:cNvPr id="585" name="Isosceles Triangle 18"/>
                  <p:cNvSpPr/>
                  <p:nvPr/>
                </p:nvSpPr>
                <p:spPr>
                  <a:xfrm>
                    <a:off x="2256969" y="2258778"/>
                    <a:ext cx="249464" cy="129179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/>
                      </a:gs>
                      <a:gs pos="51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86" name="Oval 585"/>
                  <p:cNvSpPr/>
                  <p:nvPr/>
                </p:nvSpPr>
                <p:spPr>
                  <a:xfrm rot="20742339">
                    <a:off x="2478617" y="2149533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566" name="Group 565"/>
                <p:cNvGrpSpPr/>
                <p:nvPr/>
              </p:nvGrpSpPr>
              <p:grpSpPr>
                <a:xfrm rot="20938360">
                  <a:off x="2190652" y="2131598"/>
                  <a:ext cx="267923" cy="1269716"/>
                  <a:chOff x="2256970" y="2163257"/>
                  <a:chExt cx="267923" cy="1269716"/>
                </a:xfrm>
              </p:grpSpPr>
              <p:sp>
                <p:nvSpPr>
                  <p:cNvPr id="583" name="Isosceles Triangle 18"/>
                  <p:cNvSpPr/>
                  <p:nvPr/>
                </p:nvSpPr>
                <p:spPr>
                  <a:xfrm>
                    <a:off x="2256970" y="2272323"/>
                    <a:ext cx="242450" cy="1160650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2450" h="1160650">
                        <a:moveTo>
                          <a:pt x="0" y="985642"/>
                        </a:moveTo>
                        <a:cubicBezTo>
                          <a:pt x="9918" y="681026"/>
                          <a:pt x="80356" y="333063"/>
                          <a:pt x="163511" y="0"/>
                        </a:cubicBezTo>
                        <a:cubicBezTo>
                          <a:pt x="161173" y="351648"/>
                          <a:pt x="33980" y="681212"/>
                          <a:pt x="242450" y="1041398"/>
                        </a:cubicBezTo>
                        <a:cubicBezTo>
                          <a:pt x="198803" y="1100871"/>
                          <a:pt x="264708" y="1305295"/>
                          <a:pt x="0" y="98564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 dirty="0"/>
                  </a:p>
                </p:txBody>
              </p:sp>
              <p:sp>
                <p:nvSpPr>
                  <p:cNvPr id="584" name="Oval 583"/>
                  <p:cNvSpPr/>
                  <p:nvPr/>
                </p:nvSpPr>
                <p:spPr>
                  <a:xfrm rot="21055013">
                    <a:off x="2399830" y="2163257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567" name="Group 566"/>
                <p:cNvGrpSpPr/>
                <p:nvPr/>
              </p:nvGrpSpPr>
              <p:grpSpPr>
                <a:xfrm rot="168991">
                  <a:off x="2417633" y="1669979"/>
                  <a:ext cx="308093" cy="1584710"/>
                  <a:chOff x="2244673" y="2172451"/>
                  <a:chExt cx="308093" cy="1467344"/>
                </a:xfrm>
              </p:grpSpPr>
              <p:sp>
                <p:nvSpPr>
                  <p:cNvPr id="581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41000">
                        <a:schemeClr val="tx2">
                          <a:lumMod val="20000"/>
                          <a:lumOff val="80000"/>
                        </a:schemeClr>
                      </a:gs>
                      <a:gs pos="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82" name="Oval 581"/>
                  <p:cNvSpPr/>
                  <p:nvPr/>
                </p:nvSpPr>
                <p:spPr>
                  <a:xfrm rot="367781">
                    <a:off x="2427703" y="217245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568" name="Group 567"/>
                <p:cNvGrpSpPr/>
                <p:nvPr/>
              </p:nvGrpSpPr>
              <p:grpSpPr>
                <a:xfrm rot="1356516">
                  <a:off x="2728101" y="1808070"/>
                  <a:ext cx="304915" cy="1503049"/>
                  <a:chOff x="2244673" y="2136746"/>
                  <a:chExt cx="304915" cy="1503049"/>
                </a:xfrm>
              </p:grpSpPr>
              <p:sp>
                <p:nvSpPr>
                  <p:cNvPr id="579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chemeClr val="bg1"/>
                      </a:gs>
                      <a:gs pos="29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80" name="Oval 579"/>
                  <p:cNvSpPr/>
                  <p:nvPr/>
                </p:nvSpPr>
                <p:spPr>
                  <a:xfrm rot="2487342">
                    <a:off x="2424525" y="2136746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569" name="Group 568"/>
                <p:cNvGrpSpPr/>
                <p:nvPr/>
              </p:nvGrpSpPr>
              <p:grpSpPr>
                <a:xfrm rot="1470233">
                  <a:off x="2716383" y="2207724"/>
                  <a:ext cx="293859" cy="1200621"/>
                  <a:chOff x="2256968" y="2163508"/>
                  <a:chExt cx="293859" cy="1200621"/>
                </a:xfrm>
              </p:grpSpPr>
              <p:sp>
                <p:nvSpPr>
                  <p:cNvPr id="577" name="Oval 576"/>
                  <p:cNvSpPr/>
                  <p:nvPr/>
                </p:nvSpPr>
                <p:spPr>
                  <a:xfrm rot="1067978">
                    <a:off x="2394713" y="216350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78" name="Isosceles Triangle 18"/>
                  <p:cNvSpPr/>
                  <p:nvPr/>
                </p:nvSpPr>
                <p:spPr>
                  <a:xfrm>
                    <a:off x="2256968" y="2310954"/>
                    <a:ext cx="293859" cy="105317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293859"/>
                      <a:gd name="connsiteY0" fmla="*/ 947012 h 1053175"/>
                      <a:gd name="connsiteX1" fmla="*/ 228887 w 293859"/>
                      <a:gd name="connsiteY1" fmla="*/ 0 h 1053175"/>
                      <a:gd name="connsiteX2" fmla="*/ 242450 w 293859"/>
                      <a:gd name="connsiteY2" fmla="*/ 1002768 h 1053175"/>
                      <a:gd name="connsiteX3" fmla="*/ 0 w 293859"/>
                      <a:gd name="connsiteY3" fmla="*/ 947012 h 105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3859" h="1053175">
                        <a:moveTo>
                          <a:pt x="0" y="947012"/>
                        </a:moveTo>
                        <a:cubicBezTo>
                          <a:pt x="142628" y="658554"/>
                          <a:pt x="272053" y="422956"/>
                          <a:pt x="228887" y="0"/>
                        </a:cubicBezTo>
                        <a:cubicBezTo>
                          <a:pt x="392464" y="455268"/>
                          <a:pt x="189032" y="643686"/>
                          <a:pt x="242450" y="1002768"/>
                        </a:cubicBezTo>
                        <a:cubicBezTo>
                          <a:pt x="198803" y="1062241"/>
                          <a:pt x="84534" y="1095695"/>
                          <a:pt x="0" y="94701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sp>
              <p:nvSpPr>
                <p:cNvPr id="570" name="Oval 569"/>
                <p:cNvSpPr/>
                <p:nvPr/>
              </p:nvSpPr>
              <p:spPr>
                <a:xfrm>
                  <a:off x="2351354" y="2924903"/>
                  <a:ext cx="365932" cy="365757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grpSp>
              <p:nvGrpSpPr>
                <p:cNvPr id="571" name="Group 570"/>
                <p:cNvGrpSpPr/>
                <p:nvPr/>
              </p:nvGrpSpPr>
              <p:grpSpPr>
                <a:xfrm rot="1066954">
                  <a:off x="2467589" y="2177543"/>
                  <a:ext cx="391643" cy="1235756"/>
                  <a:chOff x="2202473" y="2128438"/>
                  <a:chExt cx="391643" cy="1235756"/>
                </a:xfrm>
              </p:grpSpPr>
              <p:sp>
                <p:nvSpPr>
                  <p:cNvPr id="575" name="Oval 574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76" name="Isosceles Triangle 18"/>
                  <p:cNvSpPr/>
                  <p:nvPr/>
                </p:nvSpPr>
                <p:spPr>
                  <a:xfrm>
                    <a:off x="2202473" y="2258778"/>
                    <a:ext cx="391643" cy="1105416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303959"/>
                      <a:gd name="connsiteY0" fmla="*/ 1036184 h 1124775"/>
                      <a:gd name="connsiteX1" fmla="*/ 303959 w 303959"/>
                      <a:gd name="connsiteY1" fmla="*/ 0 h 1124775"/>
                      <a:gd name="connsiteX2" fmla="*/ 296945 w 303959"/>
                      <a:gd name="connsiteY2" fmla="*/ 1054944 h 1124775"/>
                      <a:gd name="connsiteX3" fmla="*/ 0 w 303959"/>
                      <a:gd name="connsiteY3" fmla="*/ 1036184 h 1124775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1643" h="1105416">
                        <a:moveTo>
                          <a:pt x="0" y="1036184"/>
                        </a:moveTo>
                        <a:cubicBezTo>
                          <a:pt x="142628" y="747726"/>
                          <a:pt x="220804" y="333063"/>
                          <a:pt x="303959" y="0"/>
                        </a:cubicBezTo>
                        <a:cubicBezTo>
                          <a:pt x="301621" y="351648"/>
                          <a:pt x="270027" y="747043"/>
                          <a:pt x="391643" y="997247"/>
                        </a:cubicBezTo>
                        <a:cubicBezTo>
                          <a:pt x="347996" y="1056720"/>
                          <a:pt x="84534" y="1184867"/>
                          <a:pt x="0" y="1036184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572" name="Group 571"/>
                <p:cNvGrpSpPr/>
                <p:nvPr/>
              </p:nvGrpSpPr>
              <p:grpSpPr>
                <a:xfrm>
                  <a:off x="2318613" y="2128438"/>
                  <a:ext cx="242556" cy="1231624"/>
                  <a:chOff x="2318613" y="2128438"/>
                  <a:chExt cx="242556" cy="1231624"/>
                </a:xfrm>
              </p:grpSpPr>
              <p:sp>
                <p:nvSpPr>
                  <p:cNvPr id="573" name="Oval 572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74" name="Isosceles Triangle 18"/>
                  <p:cNvSpPr/>
                  <p:nvPr/>
                </p:nvSpPr>
                <p:spPr>
                  <a:xfrm>
                    <a:off x="2318613" y="2258777"/>
                    <a:ext cx="187820" cy="110128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185027"/>
                      <a:gd name="connsiteY0" fmla="*/ 989983 h 1101285"/>
                      <a:gd name="connsiteX1" fmla="*/ 185027 w 185027"/>
                      <a:gd name="connsiteY1" fmla="*/ 0 h 1101285"/>
                      <a:gd name="connsiteX2" fmla="*/ 178013 w 185027"/>
                      <a:gd name="connsiteY2" fmla="*/ 1054944 h 1101285"/>
                      <a:gd name="connsiteX3" fmla="*/ 0 w 185027"/>
                      <a:gd name="connsiteY3" fmla="*/ 989983 h 1101285"/>
                      <a:gd name="connsiteX0" fmla="*/ 2793 w 187820"/>
                      <a:gd name="connsiteY0" fmla="*/ 989983 h 1101285"/>
                      <a:gd name="connsiteX1" fmla="*/ 187820 w 187820"/>
                      <a:gd name="connsiteY1" fmla="*/ 0 h 1101285"/>
                      <a:gd name="connsiteX2" fmla="*/ 180806 w 187820"/>
                      <a:gd name="connsiteY2" fmla="*/ 1054944 h 1101285"/>
                      <a:gd name="connsiteX3" fmla="*/ 2793 w 187820"/>
                      <a:gd name="connsiteY3" fmla="*/ 989983 h 1101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820" h="1101285">
                        <a:moveTo>
                          <a:pt x="2793" y="989983"/>
                        </a:moveTo>
                        <a:cubicBezTo>
                          <a:pt x="-20276" y="818126"/>
                          <a:pt x="104665" y="333063"/>
                          <a:pt x="187820" y="0"/>
                        </a:cubicBezTo>
                        <a:cubicBezTo>
                          <a:pt x="185482" y="351648"/>
                          <a:pt x="127388" y="695862"/>
                          <a:pt x="180806" y="1054944"/>
                        </a:cubicBezTo>
                        <a:cubicBezTo>
                          <a:pt x="137159" y="1114417"/>
                          <a:pt x="87327" y="1138666"/>
                          <a:pt x="2793" y="989983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</p:grpSp>
        </p:grpSp>
      </p:grpSp>
      <p:grpSp>
        <p:nvGrpSpPr>
          <p:cNvPr id="390" name="Group 389"/>
          <p:cNvGrpSpPr/>
          <p:nvPr/>
        </p:nvGrpSpPr>
        <p:grpSpPr>
          <a:xfrm rot="3426870">
            <a:off x="7056594" y="3304620"/>
            <a:ext cx="1620432" cy="2140206"/>
            <a:chOff x="4071737" y="1045182"/>
            <a:chExt cx="2291126" cy="3026033"/>
          </a:xfrm>
        </p:grpSpPr>
        <p:sp>
          <p:nvSpPr>
            <p:cNvPr id="526" name="Isosceles Triangle 3"/>
            <p:cNvSpPr/>
            <p:nvPr/>
          </p:nvSpPr>
          <p:spPr>
            <a:xfrm rot="2142831" flipH="1">
              <a:off x="4304079" y="2114981"/>
              <a:ext cx="352470" cy="1956234"/>
            </a:xfrm>
            <a:custGeom>
              <a:avLst/>
              <a:gdLst>
                <a:gd name="connsiteX0" fmla="*/ 0 w 571317"/>
                <a:gd name="connsiteY0" fmla="*/ 1829818 h 1829818"/>
                <a:gd name="connsiteX1" fmla="*/ 285659 w 571317"/>
                <a:gd name="connsiteY1" fmla="*/ 0 h 1829818"/>
                <a:gd name="connsiteX2" fmla="*/ 571317 w 571317"/>
                <a:gd name="connsiteY2" fmla="*/ 1829818 h 1829818"/>
                <a:gd name="connsiteX3" fmla="*/ 0 w 571317"/>
                <a:gd name="connsiteY3" fmla="*/ 1829818 h 1829818"/>
                <a:gd name="connsiteX0" fmla="*/ 0 w 317237"/>
                <a:gd name="connsiteY0" fmla="*/ 1834615 h 1834615"/>
                <a:gd name="connsiteX1" fmla="*/ 31579 w 317237"/>
                <a:gd name="connsiteY1" fmla="*/ 0 h 1834615"/>
                <a:gd name="connsiteX2" fmla="*/ 317237 w 317237"/>
                <a:gd name="connsiteY2" fmla="*/ 1829818 h 1834615"/>
                <a:gd name="connsiteX3" fmla="*/ 0 w 317237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946391"/>
                <a:gd name="connsiteX1" fmla="*/ 31579 w 406735"/>
                <a:gd name="connsiteY1" fmla="*/ 0 h 1946391"/>
                <a:gd name="connsiteX2" fmla="*/ 317237 w 406735"/>
                <a:gd name="connsiteY2" fmla="*/ 1829818 h 1946391"/>
                <a:gd name="connsiteX3" fmla="*/ 0 w 406735"/>
                <a:gd name="connsiteY3" fmla="*/ 1834615 h 1946391"/>
                <a:gd name="connsiteX0" fmla="*/ 142700 w 375156"/>
                <a:gd name="connsiteY0" fmla="*/ 1869131 h 1956234"/>
                <a:gd name="connsiteX1" fmla="*/ 0 w 375156"/>
                <a:gd name="connsiteY1" fmla="*/ 0 h 1956234"/>
                <a:gd name="connsiteX2" fmla="*/ 285658 w 375156"/>
                <a:gd name="connsiteY2" fmla="*/ 1829818 h 1956234"/>
                <a:gd name="connsiteX3" fmla="*/ 142700 w 375156"/>
                <a:gd name="connsiteY3" fmla="*/ 1869131 h 1956234"/>
                <a:gd name="connsiteX0" fmla="*/ 142700 w 352470"/>
                <a:gd name="connsiteY0" fmla="*/ 1869131 h 1956234"/>
                <a:gd name="connsiteX1" fmla="*/ 0 w 352470"/>
                <a:gd name="connsiteY1" fmla="*/ 0 h 1956234"/>
                <a:gd name="connsiteX2" fmla="*/ 285658 w 352470"/>
                <a:gd name="connsiteY2" fmla="*/ 1829818 h 1956234"/>
                <a:gd name="connsiteX3" fmla="*/ 142700 w 352470"/>
                <a:gd name="connsiteY3" fmla="*/ 1869131 h 1956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2470" h="1956234">
                  <a:moveTo>
                    <a:pt x="142700" y="1869131"/>
                  </a:moveTo>
                  <a:cubicBezTo>
                    <a:pt x="153226" y="1257593"/>
                    <a:pt x="518684" y="697749"/>
                    <a:pt x="0" y="0"/>
                  </a:cubicBezTo>
                  <a:cubicBezTo>
                    <a:pt x="643020" y="565219"/>
                    <a:pt x="190439" y="1219879"/>
                    <a:pt x="285658" y="1829818"/>
                  </a:cubicBezTo>
                  <a:cubicBezTo>
                    <a:pt x="134064" y="2090094"/>
                    <a:pt x="248446" y="1867532"/>
                    <a:pt x="142700" y="186913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527" name="Group 526"/>
            <p:cNvGrpSpPr/>
            <p:nvPr/>
          </p:nvGrpSpPr>
          <p:grpSpPr>
            <a:xfrm>
              <a:off x="4071737" y="1045182"/>
              <a:ext cx="2291126" cy="2085156"/>
              <a:chOff x="1888099" y="1181204"/>
              <a:chExt cx="3682008" cy="3351000"/>
            </a:xfrm>
          </p:grpSpPr>
          <p:grpSp>
            <p:nvGrpSpPr>
              <p:cNvPr id="528" name="Group 527"/>
              <p:cNvGrpSpPr/>
              <p:nvPr/>
            </p:nvGrpSpPr>
            <p:grpSpPr>
              <a:xfrm>
                <a:off x="1888099" y="1181204"/>
                <a:ext cx="3682008" cy="3351000"/>
                <a:chOff x="716603" y="1090308"/>
                <a:chExt cx="3682008" cy="3351000"/>
              </a:xfrm>
            </p:grpSpPr>
            <p:sp>
              <p:nvSpPr>
                <p:cNvPr id="555" name="Isosceles Triangle 6"/>
                <p:cNvSpPr/>
                <p:nvPr/>
              </p:nvSpPr>
              <p:spPr>
                <a:xfrm rot="18619897">
                  <a:off x="2642297" y="2590840"/>
                  <a:ext cx="1227288" cy="224417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11800 w 1230941"/>
                    <a:gd name="connsiteY0" fmla="*/ 1354908 h 2063311"/>
                    <a:gd name="connsiteX1" fmla="*/ 469000 w 1230941"/>
                    <a:gd name="connsiteY1" fmla="*/ 0 h 2063311"/>
                    <a:gd name="connsiteX2" fmla="*/ 1230941 w 1230941"/>
                    <a:gd name="connsiteY2" fmla="*/ 1344727 h 2063311"/>
                    <a:gd name="connsiteX3" fmla="*/ 11800 w 1230941"/>
                    <a:gd name="connsiteY3" fmla="*/ 1354908 h 2063311"/>
                    <a:gd name="connsiteX0" fmla="*/ 8147 w 1227288"/>
                    <a:gd name="connsiteY0" fmla="*/ 1354908 h 2063311"/>
                    <a:gd name="connsiteX1" fmla="*/ 465347 w 1227288"/>
                    <a:gd name="connsiteY1" fmla="*/ 0 h 2063311"/>
                    <a:gd name="connsiteX2" fmla="*/ 1227288 w 1227288"/>
                    <a:gd name="connsiteY2" fmla="*/ 1344727 h 2063311"/>
                    <a:gd name="connsiteX3" fmla="*/ 8147 w 1227288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7288" h="2063311">
                      <a:moveTo>
                        <a:pt x="8147" y="1354908"/>
                      </a:moveTo>
                      <a:cubicBezTo>
                        <a:pt x="-75117" y="854805"/>
                        <a:pt x="508298" y="99657"/>
                        <a:pt x="465347" y="0"/>
                      </a:cubicBezTo>
                      <a:cubicBezTo>
                        <a:pt x="592902" y="541170"/>
                        <a:pt x="1139790" y="456163"/>
                        <a:pt x="1227288" y="1344727"/>
                      </a:cubicBezTo>
                      <a:cubicBezTo>
                        <a:pt x="1077089" y="2099594"/>
                        <a:pt x="452337" y="2482576"/>
                        <a:pt x="8147" y="1354908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6" name="Isosceles Triangle 6"/>
                <p:cNvSpPr/>
                <p:nvPr/>
              </p:nvSpPr>
              <p:spPr>
                <a:xfrm rot="2531749">
                  <a:off x="1308566" y="3071392"/>
                  <a:ext cx="1337674" cy="1369916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197068"/>
                    <a:gd name="connsiteY0" fmla="*/ 1354908 h 1913125"/>
                    <a:gd name="connsiteX1" fmla="*/ 467050 w 1197068"/>
                    <a:gd name="connsiteY1" fmla="*/ 0 h 1913125"/>
                    <a:gd name="connsiteX2" fmla="*/ 1197068 w 1197068"/>
                    <a:gd name="connsiteY2" fmla="*/ 920025 h 1913125"/>
                    <a:gd name="connsiteX3" fmla="*/ 9850 w 1197068"/>
                    <a:gd name="connsiteY3" fmla="*/ 1354908 h 1913125"/>
                    <a:gd name="connsiteX0" fmla="*/ 7971 w 1320090"/>
                    <a:gd name="connsiteY0" fmla="*/ 1375185 h 1927556"/>
                    <a:gd name="connsiteX1" fmla="*/ 590072 w 1320090"/>
                    <a:gd name="connsiteY1" fmla="*/ 0 h 1927556"/>
                    <a:gd name="connsiteX2" fmla="*/ 1320090 w 1320090"/>
                    <a:gd name="connsiteY2" fmla="*/ 920025 h 1927556"/>
                    <a:gd name="connsiteX3" fmla="*/ 7971 w 1320090"/>
                    <a:gd name="connsiteY3" fmla="*/ 1375185 h 1927556"/>
                    <a:gd name="connsiteX0" fmla="*/ 7971 w 1320090"/>
                    <a:gd name="connsiteY0" fmla="*/ 1375185 h 2057755"/>
                    <a:gd name="connsiteX1" fmla="*/ 590072 w 1320090"/>
                    <a:gd name="connsiteY1" fmla="*/ 0 h 2057755"/>
                    <a:gd name="connsiteX2" fmla="*/ 1320090 w 1320090"/>
                    <a:gd name="connsiteY2" fmla="*/ 920025 h 2057755"/>
                    <a:gd name="connsiteX3" fmla="*/ 7971 w 1320090"/>
                    <a:gd name="connsiteY3" fmla="*/ 1375185 h 2057755"/>
                    <a:gd name="connsiteX0" fmla="*/ 25555 w 1337674"/>
                    <a:gd name="connsiteY0" fmla="*/ 1375185 h 2057757"/>
                    <a:gd name="connsiteX1" fmla="*/ 607656 w 1337674"/>
                    <a:gd name="connsiteY1" fmla="*/ 0 h 2057757"/>
                    <a:gd name="connsiteX2" fmla="*/ 1337674 w 1337674"/>
                    <a:gd name="connsiteY2" fmla="*/ 920025 h 2057757"/>
                    <a:gd name="connsiteX3" fmla="*/ 25555 w 1337674"/>
                    <a:gd name="connsiteY3" fmla="*/ 1375185 h 2057757"/>
                    <a:gd name="connsiteX0" fmla="*/ 25555 w 1337674"/>
                    <a:gd name="connsiteY0" fmla="*/ 1375185 h 2057755"/>
                    <a:gd name="connsiteX1" fmla="*/ 607656 w 1337674"/>
                    <a:gd name="connsiteY1" fmla="*/ 0 h 2057755"/>
                    <a:gd name="connsiteX2" fmla="*/ 1337674 w 1337674"/>
                    <a:gd name="connsiteY2" fmla="*/ 920025 h 2057755"/>
                    <a:gd name="connsiteX3" fmla="*/ 25555 w 1337674"/>
                    <a:gd name="connsiteY3" fmla="*/ 1375185 h 2057755"/>
                    <a:gd name="connsiteX0" fmla="*/ 25555 w 1337674"/>
                    <a:gd name="connsiteY0" fmla="*/ 1375185 h 2057757"/>
                    <a:gd name="connsiteX1" fmla="*/ 607656 w 1337674"/>
                    <a:gd name="connsiteY1" fmla="*/ 0 h 2057757"/>
                    <a:gd name="connsiteX2" fmla="*/ 1337674 w 1337674"/>
                    <a:gd name="connsiteY2" fmla="*/ 920025 h 2057757"/>
                    <a:gd name="connsiteX3" fmla="*/ 25555 w 1337674"/>
                    <a:gd name="connsiteY3" fmla="*/ 1375185 h 2057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7674" h="2057757">
                      <a:moveTo>
                        <a:pt x="25555" y="1375185"/>
                      </a:moveTo>
                      <a:cubicBezTo>
                        <a:pt x="-138358" y="741460"/>
                        <a:pt x="537126" y="522609"/>
                        <a:pt x="607656" y="0"/>
                      </a:cubicBezTo>
                      <a:cubicBezTo>
                        <a:pt x="758612" y="351517"/>
                        <a:pt x="1250176" y="31461"/>
                        <a:pt x="1337674" y="920025"/>
                      </a:cubicBezTo>
                      <a:cubicBezTo>
                        <a:pt x="1187475" y="1674892"/>
                        <a:pt x="721729" y="2796411"/>
                        <a:pt x="25555" y="1375185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7" name="Isosceles Triangle 6"/>
                <p:cNvSpPr/>
                <p:nvPr/>
              </p:nvSpPr>
              <p:spPr>
                <a:xfrm rot="15667023">
                  <a:off x="2914798" y="1610008"/>
                  <a:ext cx="849364" cy="2118263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40595 w 849364"/>
                    <a:gd name="connsiteY0" fmla="*/ 1241424 h 2000391"/>
                    <a:gd name="connsiteX1" fmla="*/ 87423 w 849364"/>
                    <a:gd name="connsiteY1" fmla="*/ 0 h 2000391"/>
                    <a:gd name="connsiteX2" fmla="*/ 849364 w 849364"/>
                    <a:gd name="connsiteY2" fmla="*/ 1344727 h 2000391"/>
                    <a:gd name="connsiteX3" fmla="*/ 40595 w 849364"/>
                    <a:gd name="connsiteY3" fmla="*/ 1241424 h 2000391"/>
                    <a:gd name="connsiteX0" fmla="*/ 40595 w 849364"/>
                    <a:gd name="connsiteY0" fmla="*/ 1241424 h 2118263"/>
                    <a:gd name="connsiteX1" fmla="*/ 87423 w 849364"/>
                    <a:gd name="connsiteY1" fmla="*/ 0 h 2118263"/>
                    <a:gd name="connsiteX2" fmla="*/ 849364 w 849364"/>
                    <a:gd name="connsiteY2" fmla="*/ 1344727 h 2118263"/>
                    <a:gd name="connsiteX3" fmla="*/ 40595 w 849364"/>
                    <a:gd name="connsiteY3" fmla="*/ 1241424 h 2118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9364" h="2118263">
                      <a:moveTo>
                        <a:pt x="40595" y="1241424"/>
                      </a:moveTo>
                      <a:cubicBezTo>
                        <a:pt x="-42669" y="741321"/>
                        <a:pt x="16893" y="522609"/>
                        <a:pt x="87423" y="0"/>
                      </a:cubicBezTo>
                      <a:cubicBezTo>
                        <a:pt x="214978" y="541170"/>
                        <a:pt x="761866" y="456163"/>
                        <a:pt x="849364" y="1344727"/>
                      </a:cubicBezTo>
                      <a:cubicBezTo>
                        <a:pt x="699165" y="2099594"/>
                        <a:pt x="-84724" y="2663371"/>
                        <a:pt x="40595" y="1241424"/>
                      </a:cubicBezTo>
                      <a:close/>
                    </a:path>
                  </a:pathLst>
                </a:custGeom>
                <a:gradFill>
                  <a:gsLst>
                    <a:gs pos="9911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8" name="Isosceles Triangle 6"/>
                <p:cNvSpPr/>
                <p:nvPr/>
              </p:nvSpPr>
              <p:spPr>
                <a:xfrm rot="11387046">
                  <a:off x="1772590" y="1090308"/>
                  <a:ext cx="1228991" cy="2063311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8991" h="2063311">
                      <a:moveTo>
                        <a:pt x="9850" y="1354908"/>
                      </a:moveTo>
                      <a:cubicBezTo>
                        <a:pt x="-73414" y="854805"/>
                        <a:pt x="396520" y="522609"/>
                        <a:pt x="467050" y="0"/>
                      </a:cubicBezTo>
                      <a:cubicBezTo>
                        <a:pt x="594605" y="541170"/>
                        <a:pt x="1141493" y="456163"/>
                        <a:pt x="1228991" y="1344727"/>
                      </a:cubicBezTo>
                      <a:cubicBezTo>
                        <a:pt x="1078792" y="2099594"/>
                        <a:pt x="454040" y="2482576"/>
                        <a:pt x="9850" y="1354908"/>
                      </a:cubicBezTo>
                      <a:close/>
                    </a:path>
                  </a:pathLst>
                </a:custGeom>
                <a:gradFill>
                  <a:gsLst>
                    <a:gs pos="95575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9" name="Isosceles Triangle 6"/>
                <p:cNvSpPr/>
                <p:nvPr/>
              </p:nvSpPr>
              <p:spPr>
                <a:xfrm rot="6980063">
                  <a:off x="1147004" y="1729153"/>
                  <a:ext cx="1007824" cy="1868625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865238"/>
                    <a:gd name="connsiteY0" fmla="*/ 1354908 h 2167221"/>
                    <a:gd name="connsiteX1" fmla="*/ 467050 w 865238"/>
                    <a:gd name="connsiteY1" fmla="*/ 0 h 2167221"/>
                    <a:gd name="connsiteX2" fmla="*/ 865238 w 865238"/>
                    <a:gd name="connsiteY2" fmla="*/ 1567362 h 2167221"/>
                    <a:gd name="connsiteX3" fmla="*/ 9850 w 865238"/>
                    <a:gd name="connsiteY3" fmla="*/ 1354908 h 2167221"/>
                    <a:gd name="connsiteX0" fmla="*/ 10392 w 838156"/>
                    <a:gd name="connsiteY0" fmla="*/ 1647579 h 2327157"/>
                    <a:gd name="connsiteX1" fmla="*/ 439968 w 838156"/>
                    <a:gd name="connsiteY1" fmla="*/ 0 h 2327157"/>
                    <a:gd name="connsiteX2" fmla="*/ 838156 w 838156"/>
                    <a:gd name="connsiteY2" fmla="*/ 1567362 h 2327157"/>
                    <a:gd name="connsiteX3" fmla="*/ 10392 w 838156"/>
                    <a:gd name="connsiteY3" fmla="*/ 1647579 h 2327157"/>
                    <a:gd name="connsiteX0" fmla="*/ 10392 w 838156"/>
                    <a:gd name="connsiteY0" fmla="*/ 1647579 h 2129648"/>
                    <a:gd name="connsiteX1" fmla="*/ 439968 w 838156"/>
                    <a:gd name="connsiteY1" fmla="*/ 0 h 2129648"/>
                    <a:gd name="connsiteX2" fmla="*/ 838156 w 838156"/>
                    <a:gd name="connsiteY2" fmla="*/ 1567362 h 2129648"/>
                    <a:gd name="connsiteX3" fmla="*/ 10392 w 838156"/>
                    <a:gd name="connsiteY3" fmla="*/ 1647579 h 2129648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72151"/>
                    <a:gd name="connsiteY0" fmla="*/ 1412543 h 1810596"/>
                    <a:gd name="connsiteX1" fmla="*/ 360672 w 872151"/>
                    <a:gd name="connsiteY1" fmla="*/ 0 h 1810596"/>
                    <a:gd name="connsiteX2" fmla="*/ 872151 w 872151"/>
                    <a:gd name="connsiteY2" fmla="*/ 1140128 h 1810596"/>
                    <a:gd name="connsiteX3" fmla="*/ 12391 w 872151"/>
                    <a:gd name="connsiteY3" fmla="*/ 1412543 h 1810596"/>
                    <a:gd name="connsiteX0" fmla="*/ 12391 w 872701"/>
                    <a:gd name="connsiteY0" fmla="*/ 1412543 h 2049864"/>
                    <a:gd name="connsiteX1" fmla="*/ 360672 w 872701"/>
                    <a:gd name="connsiteY1" fmla="*/ 0 h 2049864"/>
                    <a:gd name="connsiteX2" fmla="*/ 872151 w 872701"/>
                    <a:gd name="connsiteY2" fmla="*/ 1140128 h 2049864"/>
                    <a:gd name="connsiteX3" fmla="*/ 431129 w 872701"/>
                    <a:gd name="connsiteY3" fmla="*/ 2046128 h 2049864"/>
                    <a:gd name="connsiteX4" fmla="*/ 12391 w 872701"/>
                    <a:gd name="connsiteY4" fmla="*/ 1412543 h 2049864"/>
                    <a:gd name="connsiteX0" fmla="*/ 10595 w 942508"/>
                    <a:gd name="connsiteY0" fmla="*/ 1509371 h 2050977"/>
                    <a:gd name="connsiteX1" fmla="*/ 430479 w 942508"/>
                    <a:gd name="connsiteY1" fmla="*/ 0 h 2050977"/>
                    <a:gd name="connsiteX2" fmla="*/ 941958 w 942508"/>
                    <a:gd name="connsiteY2" fmla="*/ 1140128 h 2050977"/>
                    <a:gd name="connsiteX3" fmla="*/ 500936 w 942508"/>
                    <a:gd name="connsiteY3" fmla="*/ 2046128 h 2050977"/>
                    <a:gd name="connsiteX4" fmla="*/ 10595 w 942508"/>
                    <a:gd name="connsiteY4" fmla="*/ 1509371 h 2050977"/>
                    <a:gd name="connsiteX0" fmla="*/ 10595 w 788537"/>
                    <a:gd name="connsiteY0" fmla="*/ 1509371 h 2050977"/>
                    <a:gd name="connsiteX1" fmla="*/ 430479 w 788537"/>
                    <a:gd name="connsiteY1" fmla="*/ 0 h 2050977"/>
                    <a:gd name="connsiteX2" fmla="*/ 787493 w 788537"/>
                    <a:gd name="connsiteY2" fmla="*/ 1177445 h 2050977"/>
                    <a:gd name="connsiteX3" fmla="*/ 500936 w 788537"/>
                    <a:gd name="connsiteY3" fmla="*/ 2046128 h 2050977"/>
                    <a:gd name="connsiteX4" fmla="*/ 10595 w 788537"/>
                    <a:gd name="connsiteY4" fmla="*/ 1509371 h 2050977"/>
                    <a:gd name="connsiteX0" fmla="*/ 10595 w 898973"/>
                    <a:gd name="connsiteY0" fmla="*/ 1509371 h 2050977"/>
                    <a:gd name="connsiteX1" fmla="*/ 430479 w 898973"/>
                    <a:gd name="connsiteY1" fmla="*/ 0 h 2050977"/>
                    <a:gd name="connsiteX2" fmla="*/ 787493 w 898973"/>
                    <a:gd name="connsiteY2" fmla="*/ 1177445 h 2050977"/>
                    <a:gd name="connsiteX3" fmla="*/ 500936 w 898973"/>
                    <a:gd name="connsiteY3" fmla="*/ 2046128 h 2050977"/>
                    <a:gd name="connsiteX4" fmla="*/ 10595 w 898973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914477"/>
                    <a:gd name="connsiteY0" fmla="*/ 1509371 h 2050977"/>
                    <a:gd name="connsiteX1" fmla="*/ 430479 w 914477"/>
                    <a:gd name="connsiteY1" fmla="*/ 0 h 2050977"/>
                    <a:gd name="connsiteX2" fmla="*/ 830225 w 914477"/>
                    <a:gd name="connsiteY2" fmla="*/ 1043409 h 2050977"/>
                    <a:gd name="connsiteX3" fmla="*/ 500936 w 914477"/>
                    <a:gd name="connsiteY3" fmla="*/ 2046128 h 2050977"/>
                    <a:gd name="connsiteX4" fmla="*/ 10595 w 914477"/>
                    <a:gd name="connsiteY4" fmla="*/ 1509371 h 2050977"/>
                    <a:gd name="connsiteX0" fmla="*/ 10595 w 947475"/>
                    <a:gd name="connsiteY0" fmla="*/ 1509371 h 1998752"/>
                    <a:gd name="connsiteX1" fmla="*/ 430479 w 947475"/>
                    <a:gd name="connsiteY1" fmla="*/ 0 h 1998752"/>
                    <a:gd name="connsiteX2" fmla="*/ 830225 w 947475"/>
                    <a:gd name="connsiteY2" fmla="*/ 1043409 h 1998752"/>
                    <a:gd name="connsiteX3" fmla="*/ 693548 w 947475"/>
                    <a:gd name="connsiteY3" fmla="*/ 1992968 h 1998752"/>
                    <a:gd name="connsiteX4" fmla="*/ 10595 w 947475"/>
                    <a:gd name="connsiteY4" fmla="*/ 1509371 h 1998752"/>
                    <a:gd name="connsiteX0" fmla="*/ 12286 w 881208"/>
                    <a:gd name="connsiteY0" fmla="*/ 1543765 h 1999565"/>
                    <a:gd name="connsiteX1" fmla="*/ 364212 w 881208"/>
                    <a:gd name="connsiteY1" fmla="*/ 0 h 1999565"/>
                    <a:gd name="connsiteX2" fmla="*/ 763958 w 881208"/>
                    <a:gd name="connsiteY2" fmla="*/ 1043409 h 1999565"/>
                    <a:gd name="connsiteX3" fmla="*/ 627281 w 881208"/>
                    <a:gd name="connsiteY3" fmla="*/ 1992968 h 1999565"/>
                    <a:gd name="connsiteX4" fmla="*/ 12286 w 881208"/>
                    <a:gd name="connsiteY4" fmla="*/ 1543765 h 1999565"/>
                    <a:gd name="connsiteX0" fmla="*/ 13820 w 882742"/>
                    <a:gd name="connsiteY0" fmla="*/ 1474871 h 1930671"/>
                    <a:gd name="connsiteX1" fmla="*/ 318323 w 882742"/>
                    <a:gd name="connsiteY1" fmla="*/ 0 h 1930671"/>
                    <a:gd name="connsiteX2" fmla="*/ 765492 w 882742"/>
                    <a:gd name="connsiteY2" fmla="*/ 974515 h 1930671"/>
                    <a:gd name="connsiteX3" fmla="*/ 628815 w 882742"/>
                    <a:gd name="connsiteY3" fmla="*/ 1924074 h 1930671"/>
                    <a:gd name="connsiteX4" fmla="*/ 13820 w 882742"/>
                    <a:gd name="connsiteY4" fmla="*/ 1474871 h 1930671"/>
                    <a:gd name="connsiteX0" fmla="*/ 9237 w 1066046"/>
                    <a:gd name="connsiteY0" fmla="*/ 1523918 h 1932288"/>
                    <a:gd name="connsiteX1" fmla="*/ 501627 w 1066046"/>
                    <a:gd name="connsiteY1" fmla="*/ 0 h 1932288"/>
                    <a:gd name="connsiteX2" fmla="*/ 948796 w 1066046"/>
                    <a:gd name="connsiteY2" fmla="*/ 974515 h 1932288"/>
                    <a:gd name="connsiteX3" fmla="*/ 812119 w 1066046"/>
                    <a:gd name="connsiteY3" fmla="*/ 1924074 h 1932288"/>
                    <a:gd name="connsiteX4" fmla="*/ 9237 w 1066046"/>
                    <a:gd name="connsiteY4" fmla="*/ 1523918 h 1932288"/>
                    <a:gd name="connsiteX0" fmla="*/ 9237 w 1038018"/>
                    <a:gd name="connsiteY0" fmla="*/ 1523918 h 1906778"/>
                    <a:gd name="connsiteX1" fmla="*/ 501627 w 1038018"/>
                    <a:gd name="connsiteY1" fmla="*/ 0 h 1906778"/>
                    <a:gd name="connsiteX2" fmla="*/ 948796 w 1038018"/>
                    <a:gd name="connsiteY2" fmla="*/ 974515 h 1906778"/>
                    <a:gd name="connsiteX3" fmla="*/ 657119 w 1038018"/>
                    <a:gd name="connsiteY3" fmla="*/ 1897337 h 1906778"/>
                    <a:gd name="connsiteX4" fmla="*/ 9237 w 1038018"/>
                    <a:gd name="connsiteY4" fmla="*/ 1523918 h 1906778"/>
                    <a:gd name="connsiteX0" fmla="*/ 9237 w 1020056"/>
                    <a:gd name="connsiteY0" fmla="*/ 1523918 h 1863087"/>
                    <a:gd name="connsiteX1" fmla="*/ 501627 w 1020056"/>
                    <a:gd name="connsiteY1" fmla="*/ 0 h 1863087"/>
                    <a:gd name="connsiteX2" fmla="*/ 948796 w 1020056"/>
                    <a:gd name="connsiteY2" fmla="*/ 974515 h 1863087"/>
                    <a:gd name="connsiteX3" fmla="*/ 497329 w 1020056"/>
                    <a:gd name="connsiteY3" fmla="*/ 1850509 h 1863087"/>
                    <a:gd name="connsiteX4" fmla="*/ 9237 w 1020056"/>
                    <a:gd name="connsiteY4" fmla="*/ 1523918 h 1863087"/>
                    <a:gd name="connsiteX0" fmla="*/ 9237 w 915499"/>
                    <a:gd name="connsiteY0" fmla="*/ 1523918 h 1863087"/>
                    <a:gd name="connsiteX1" fmla="*/ 501627 w 915499"/>
                    <a:gd name="connsiteY1" fmla="*/ 0 h 1863087"/>
                    <a:gd name="connsiteX2" fmla="*/ 831903 w 915499"/>
                    <a:gd name="connsiteY2" fmla="*/ 1036358 h 1863087"/>
                    <a:gd name="connsiteX3" fmla="*/ 497329 w 915499"/>
                    <a:gd name="connsiteY3" fmla="*/ 1850509 h 1863087"/>
                    <a:gd name="connsiteX4" fmla="*/ 9237 w 915499"/>
                    <a:gd name="connsiteY4" fmla="*/ 1523918 h 1863087"/>
                    <a:gd name="connsiteX0" fmla="*/ 9371 w 915633"/>
                    <a:gd name="connsiteY0" fmla="*/ 1510816 h 1849985"/>
                    <a:gd name="connsiteX1" fmla="*/ 493704 w 915633"/>
                    <a:gd name="connsiteY1" fmla="*/ 0 h 1849985"/>
                    <a:gd name="connsiteX2" fmla="*/ 832037 w 915633"/>
                    <a:gd name="connsiteY2" fmla="*/ 1023256 h 1849985"/>
                    <a:gd name="connsiteX3" fmla="*/ 497463 w 915633"/>
                    <a:gd name="connsiteY3" fmla="*/ 1837407 h 1849985"/>
                    <a:gd name="connsiteX4" fmla="*/ 9371 w 915633"/>
                    <a:gd name="connsiteY4" fmla="*/ 1510816 h 1849985"/>
                    <a:gd name="connsiteX0" fmla="*/ 9371 w 915633"/>
                    <a:gd name="connsiteY0" fmla="*/ 1510816 h 1849985"/>
                    <a:gd name="connsiteX1" fmla="*/ 493704 w 915633"/>
                    <a:gd name="connsiteY1" fmla="*/ 0 h 1849985"/>
                    <a:gd name="connsiteX2" fmla="*/ 832037 w 915633"/>
                    <a:gd name="connsiteY2" fmla="*/ 1023256 h 1849985"/>
                    <a:gd name="connsiteX3" fmla="*/ 497463 w 915633"/>
                    <a:gd name="connsiteY3" fmla="*/ 1837407 h 1849985"/>
                    <a:gd name="connsiteX4" fmla="*/ 9371 w 915633"/>
                    <a:gd name="connsiteY4" fmla="*/ 1510816 h 1849985"/>
                    <a:gd name="connsiteX0" fmla="*/ 9371 w 891806"/>
                    <a:gd name="connsiteY0" fmla="*/ 1510816 h 1922668"/>
                    <a:gd name="connsiteX1" fmla="*/ 493704 w 891806"/>
                    <a:gd name="connsiteY1" fmla="*/ 0 h 1922668"/>
                    <a:gd name="connsiteX2" fmla="*/ 832037 w 891806"/>
                    <a:gd name="connsiteY2" fmla="*/ 1023256 h 1922668"/>
                    <a:gd name="connsiteX3" fmla="*/ 229497 w 891806"/>
                    <a:gd name="connsiteY3" fmla="*/ 1914598 h 1922668"/>
                    <a:gd name="connsiteX4" fmla="*/ 9371 w 891806"/>
                    <a:gd name="connsiteY4" fmla="*/ 1510816 h 1922668"/>
                    <a:gd name="connsiteX0" fmla="*/ 89707 w 972142"/>
                    <a:gd name="connsiteY0" fmla="*/ 1510816 h 1922668"/>
                    <a:gd name="connsiteX1" fmla="*/ 30416 w 972142"/>
                    <a:gd name="connsiteY1" fmla="*/ 1434054 h 1922668"/>
                    <a:gd name="connsiteX2" fmla="*/ 574040 w 972142"/>
                    <a:gd name="connsiteY2" fmla="*/ 0 h 1922668"/>
                    <a:gd name="connsiteX3" fmla="*/ 912373 w 972142"/>
                    <a:gd name="connsiteY3" fmla="*/ 1023256 h 1922668"/>
                    <a:gd name="connsiteX4" fmla="*/ 309833 w 972142"/>
                    <a:gd name="connsiteY4" fmla="*/ 1914598 h 1922668"/>
                    <a:gd name="connsiteX5" fmla="*/ 89707 w 972142"/>
                    <a:gd name="connsiteY5" fmla="*/ 1510816 h 1922668"/>
                    <a:gd name="connsiteX0" fmla="*/ 0 w 882435"/>
                    <a:gd name="connsiteY0" fmla="*/ 1510816 h 1922668"/>
                    <a:gd name="connsiteX1" fmla="*/ 484333 w 882435"/>
                    <a:gd name="connsiteY1" fmla="*/ 0 h 1922668"/>
                    <a:gd name="connsiteX2" fmla="*/ 822666 w 882435"/>
                    <a:gd name="connsiteY2" fmla="*/ 1023256 h 1922668"/>
                    <a:gd name="connsiteX3" fmla="*/ 220126 w 882435"/>
                    <a:gd name="connsiteY3" fmla="*/ 1914598 h 1922668"/>
                    <a:gd name="connsiteX4" fmla="*/ 0 w 882435"/>
                    <a:gd name="connsiteY4" fmla="*/ 1510816 h 1922668"/>
                    <a:gd name="connsiteX0" fmla="*/ 0 w 992224"/>
                    <a:gd name="connsiteY0" fmla="*/ 1430352 h 1925786"/>
                    <a:gd name="connsiteX1" fmla="*/ 593391 w 992224"/>
                    <a:gd name="connsiteY1" fmla="*/ 0 h 1925786"/>
                    <a:gd name="connsiteX2" fmla="*/ 931724 w 992224"/>
                    <a:gd name="connsiteY2" fmla="*/ 1023256 h 1925786"/>
                    <a:gd name="connsiteX3" fmla="*/ 329184 w 992224"/>
                    <a:gd name="connsiteY3" fmla="*/ 1914598 h 1925786"/>
                    <a:gd name="connsiteX4" fmla="*/ 0 w 992224"/>
                    <a:gd name="connsiteY4" fmla="*/ 1430352 h 1925786"/>
                    <a:gd name="connsiteX0" fmla="*/ 0 w 992224"/>
                    <a:gd name="connsiteY0" fmla="*/ 1430352 h 1925786"/>
                    <a:gd name="connsiteX1" fmla="*/ 593391 w 992224"/>
                    <a:gd name="connsiteY1" fmla="*/ 0 h 1925786"/>
                    <a:gd name="connsiteX2" fmla="*/ 931724 w 992224"/>
                    <a:gd name="connsiteY2" fmla="*/ 1023256 h 1925786"/>
                    <a:gd name="connsiteX3" fmla="*/ 329184 w 992224"/>
                    <a:gd name="connsiteY3" fmla="*/ 1914598 h 1925786"/>
                    <a:gd name="connsiteX4" fmla="*/ 0 w 992224"/>
                    <a:gd name="connsiteY4" fmla="*/ 1430352 h 1925786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0 w 992224"/>
                    <a:gd name="connsiteY0" fmla="*/ 1373996 h 1869430"/>
                    <a:gd name="connsiteX1" fmla="*/ 677645 w 992224"/>
                    <a:gd name="connsiteY1" fmla="*/ 0 h 1869430"/>
                    <a:gd name="connsiteX2" fmla="*/ 931724 w 992224"/>
                    <a:gd name="connsiteY2" fmla="*/ 966900 h 1869430"/>
                    <a:gd name="connsiteX3" fmla="*/ 329184 w 992224"/>
                    <a:gd name="connsiteY3" fmla="*/ 1858242 h 1869430"/>
                    <a:gd name="connsiteX4" fmla="*/ 0 w 992224"/>
                    <a:gd name="connsiteY4" fmla="*/ 1373996 h 1869430"/>
                    <a:gd name="connsiteX0" fmla="*/ 37803 w 1030027"/>
                    <a:gd name="connsiteY0" fmla="*/ 1373996 h 1872356"/>
                    <a:gd name="connsiteX1" fmla="*/ 715448 w 1030027"/>
                    <a:gd name="connsiteY1" fmla="*/ 0 h 1872356"/>
                    <a:gd name="connsiteX2" fmla="*/ 969527 w 1030027"/>
                    <a:gd name="connsiteY2" fmla="*/ 966900 h 1872356"/>
                    <a:gd name="connsiteX3" fmla="*/ 366987 w 1030027"/>
                    <a:gd name="connsiteY3" fmla="*/ 1858242 h 1872356"/>
                    <a:gd name="connsiteX4" fmla="*/ 37803 w 1030027"/>
                    <a:gd name="connsiteY4" fmla="*/ 1373996 h 1872356"/>
                    <a:gd name="connsiteX0" fmla="*/ 30839 w 1143212"/>
                    <a:gd name="connsiteY0" fmla="*/ 1309500 h 1866820"/>
                    <a:gd name="connsiteX1" fmla="*/ 827387 w 1143212"/>
                    <a:gd name="connsiteY1" fmla="*/ 0 h 1866820"/>
                    <a:gd name="connsiteX2" fmla="*/ 1081466 w 1143212"/>
                    <a:gd name="connsiteY2" fmla="*/ 966900 h 1866820"/>
                    <a:gd name="connsiteX3" fmla="*/ 478926 w 1143212"/>
                    <a:gd name="connsiteY3" fmla="*/ 1858242 h 1866820"/>
                    <a:gd name="connsiteX4" fmla="*/ 30839 w 1143212"/>
                    <a:gd name="connsiteY4" fmla="*/ 1309500 h 1866820"/>
                    <a:gd name="connsiteX0" fmla="*/ 71029 w 1183402"/>
                    <a:gd name="connsiteY0" fmla="*/ 1309500 h 1866820"/>
                    <a:gd name="connsiteX1" fmla="*/ 867577 w 1183402"/>
                    <a:gd name="connsiteY1" fmla="*/ 0 h 1866820"/>
                    <a:gd name="connsiteX2" fmla="*/ 1121656 w 1183402"/>
                    <a:gd name="connsiteY2" fmla="*/ 966900 h 1866820"/>
                    <a:gd name="connsiteX3" fmla="*/ 519116 w 1183402"/>
                    <a:gd name="connsiteY3" fmla="*/ 1858242 h 1866820"/>
                    <a:gd name="connsiteX4" fmla="*/ 71029 w 1183402"/>
                    <a:gd name="connsiteY4" fmla="*/ 1309500 h 1866820"/>
                    <a:gd name="connsiteX0" fmla="*/ 30840 w 1143213"/>
                    <a:gd name="connsiteY0" fmla="*/ 1309500 h 1866820"/>
                    <a:gd name="connsiteX1" fmla="*/ 827388 w 1143213"/>
                    <a:gd name="connsiteY1" fmla="*/ 0 h 1866820"/>
                    <a:gd name="connsiteX2" fmla="*/ 1081467 w 1143213"/>
                    <a:gd name="connsiteY2" fmla="*/ 966900 h 1866820"/>
                    <a:gd name="connsiteX3" fmla="*/ 478927 w 1143213"/>
                    <a:gd name="connsiteY3" fmla="*/ 1858242 h 1866820"/>
                    <a:gd name="connsiteX4" fmla="*/ 30840 w 1143213"/>
                    <a:gd name="connsiteY4" fmla="*/ 1309500 h 1866820"/>
                    <a:gd name="connsiteX0" fmla="*/ 0 w 1112373"/>
                    <a:gd name="connsiteY0" fmla="*/ 1309500 h 1865529"/>
                    <a:gd name="connsiteX1" fmla="*/ 796548 w 1112373"/>
                    <a:gd name="connsiteY1" fmla="*/ 0 h 1865529"/>
                    <a:gd name="connsiteX2" fmla="*/ 1050627 w 1112373"/>
                    <a:gd name="connsiteY2" fmla="*/ 966900 h 1865529"/>
                    <a:gd name="connsiteX3" fmla="*/ 448087 w 1112373"/>
                    <a:gd name="connsiteY3" fmla="*/ 1858242 h 1865529"/>
                    <a:gd name="connsiteX4" fmla="*/ 0 w 1112373"/>
                    <a:gd name="connsiteY4" fmla="*/ 1309500 h 1865529"/>
                    <a:gd name="connsiteX0" fmla="*/ 0 w 842999"/>
                    <a:gd name="connsiteY0" fmla="*/ 1341679 h 1867555"/>
                    <a:gd name="connsiteX1" fmla="*/ 529904 w 842999"/>
                    <a:gd name="connsiteY1" fmla="*/ 0 h 1867555"/>
                    <a:gd name="connsiteX2" fmla="*/ 783983 w 842999"/>
                    <a:gd name="connsiteY2" fmla="*/ 966900 h 1867555"/>
                    <a:gd name="connsiteX3" fmla="*/ 181443 w 842999"/>
                    <a:gd name="connsiteY3" fmla="*/ 1858242 h 1867555"/>
                    <a:gd name="connsiteX4" fmla="*/ 0 w 842999"/>
                    <a:gd name="connsiteY4" fmla="*/ 1341679 h 1867555"/>
                    <a:gd name="connsiteX0" fmla="*/ 9513 w 852512"/>
                    <a:gd name="connsiteY0" fmla="*/ 1341679 h 1867555"/>
                    <a:gd name="connsiteX1" fmla="*/ 539417 w 852512"/>
                    <a:gd name="connsiteY1" fmla="*/ 0 h 1867555"/>
                    <a:gd name="connsiteX2" fmla="*/ 793496 w 852512"/>
                    <a:gd name="connsiteY2" fmla="*/ 966900 h 1867555"/>
                    <a:gd name="connsiteX3" fmla="*/ 190956 w 852512"/>
                    <a:gd name="connsiteY3" fmla="*/ 1858242 h 1867555"/>
                    <a:gd name="connsiteX4" fmla="*/ 9513 w 852512"/>
                    <a:gd name="connsiteY4" fmla="*/ 1341679 h 1867555"/>
                    <a:gd name="connsiteX0" fmla="*/ 7374 w 1007824"/>
                    <a:gd name="connsiteY0" fmla="*/ 1408644 h 1873249"/>
                    <a:gd name="connsiteX1" fmla="*/ 693161 w 1007824"/>
                    <a:gd name="connsiteY1" fmla="*/ 0 h 1873249"/>
                    <a:gd name="connsiteX2" fmla="*/ 947240 w 1007824"/>
                    <a:gd name="connsiteY2" fmla="*/ 966900 h 1873249"/>
                    <a:gd name="connsiteX3" fmla="*/ 344700 w 1007824"/>
                    <a:gd name="connsiteY3" fmla="*/ 1858242 h 1873249"/>
                    <a:gd name="connsiteX4" fmla="*/ 7374 w 1007824"/>
                    <a:gd name="connsiteY4" fmla="*/ 1408644 h 1873249"/>
                    <a:gd name="connsiteX0" fmla="*/ 7374 w 1007824"/>
                    <a:gd name="connsiteY0" fmla="*/ 1408644 h 1868625"/>
                    <a:gd name="connsiteX1" fmla="*/ 693161 w 1007824"/>
                    <a:gd name="connsiteY1" fmla="*/ 0 h 1868625"/>
                    <a:gd name="connsiteX2" fmla="*/ 947240 w 1007824"/>
                    <a:gd name="connsiteY2" fmla="*/ 966900 h 1868625"/>
                    <a:gd name="connsiteX3" fmla="*/ 344700 w 1007824"/>
                    <a:gd name="connsiteY3" fmla="*/ 1858242 h 1868625"/>
                    <a:gd name="connsiteX4" fmla="*/ 7374 w 1007824"/>
                    <a:gd name="connsiteY4" fmla="*/ 1408644 h 18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7824" h="1868625">
                      <a:moveTo>
                        <a:pt x="7374" y="1408644"/>
                      </a:moveTo>
                      <a:cubicBezTo>
                        <a:pt x="-74939" y="1108605"/>
                        <a:pt x="556050" y="81260"/>
                        <a:pt x="693161" y="0"/>
                      </a:cubicBezTo>
                      <a:cubicBezTo>
                        <a:pt x="833418" y="204589"/>
                        <a:pt x="534137" y="285128"/>
                        <a:pt x="947240" y="966900"/>
                      </a:cubicBezTo>
                      <a:cubicBezTo>
                        <a:pt x="1218250" y="1452952"/>
                        <a:pt x="501344" y="1784618"/>
                        <a:pt x="344700" y="1858242"/>
                      </a:cubicBezTo>
                      <a:cubicBezTo>
                        <a:pt x="188056" y="1931866"/>
                        <a:pt x="31268" y="1596322"/>
                        <a:pt x="7374" y="1408644"/>
                      </a:cubicBezTo>
                      <a:close/>
                    </a:path>
                  </a:pathLst>
                </a:custGeom>
                <a:gradFill>
                  <a:gsLst>
                    <a:gs pos="94690">
                      <a:srgbClr val="536AE5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33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529" name="Group 528"/>
              <p:cNvGrpSpPr/>
              <p:nvPr/>
            </p:nvGrpSpPr>
            <p:grpSpPr>
              <a:xfrm rot="774803">
                <a:off x="3384797" y="2013632"/>
                <a:ext cx="721317" cy="1492806"/>
                <a:chOff x="2190652" y="1669979"/>
                <a:chExt cx="842364" cy="1743320"/>
              </a:xfrm>
            </p:grpSpPr>
            <p:grpSp>
              <p:nvGrpSpPr>
                <p:cNvPr id="530" name="Group 529"/>
                <p:cNvGrpSpPr/>
                <p:nvPr/>
              </p:nvGrpSpPr>
              <p:grpSpPr>
                <a:xfrm rot="762933">
                  <a:off x="2583161" y="1704205"/>
                  <a:ext cx="286209" cy="1501574"/>
                  <a:chOff x="2244673" y="2138221"/>
                  <a:chExt cx="286209" cy="1501574"/>
                </a:xfrm>
              </p:grpSpPr>
              <p:sp>
                <p:nvSpPr>
                  <p:cNvPr id="553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4" name="Oval 553"/>
                  <p:cNvSpPr/>
                  <p:nvPr/>
                </p:nvSpPr>
                <p:spPr>
                  <a:xfrm rot="2487342">
                    <a:off x="2405819" y="213822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531" name="Group 530"/>
                <p:cNvGrpSpPr/>
                <p:nvPr/>
              </p:nvGrpSpPr>
              <p:grpSpPr>
                <a:xfrm rot="20959046">
                  <a:off x="2217765" y="1802269"/>
                  <a:ext cx="346711" cy="1401039"/>
                  <a:chOff x="2256969" y="2149533"/>
                  <a:chExt cx="346711" cy="1401039"/>
                </a:xfrm>
              </p:grpSpPr>
              <p:sp>
                <p:nvSpPr>
                  <p:cNvPr id="551" name="Isosceles Triangle 18"/>
                  <p:cNvSpPr/>
                  <p:nvPr/>
                </p:nvSpPr>
                <p:spPr>
                  <a:xfrm>
                    <a:off x="2256969" y="2258778"/>
                    <a:ext cx="249464" cy="129179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52" name="Oval 551"/>
                  <p:cNvSpPr/>
                  <p:nvPr/>
                </p:nvSpPr>
                <p:spPr>
                  <a:xfrm rot="20742339">
                    <a:off x="2478617" y="2149533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532" name="Group 531"/>
                <p:cNvGrpSpPr/>
                <p:nvPr/>
              </p:nvGrpSpPr>
              <p:grpSpPr>
                <a:xfrm rot="20938360">
                  <a:off x="2190652" y="2131598"/>
                  <a:ext cx="267923" cy="1269716"/>
                  <a:chOff x="2256970" y="2163257"/>
                  <a:chExt cx="267923" cy="1269716"/>
                </a:xfrm>
              </p:grpSpPr>
              <p:sp>
                <p:nvSpPr>
                  <p:cNvPr id="549" name="Isosceles Triangle 18"/>
                  <p:cNvSpPr/>
                  <p:nvPr/>
                </p:nvSpPr>
                <p:spPr>
                  <a:xfrm>
                    <a:off x="2256970" y="2272323"/>
                    <a:ext cx="242450" cy="1160650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2450" h="1160650">
                        <a:moveTo>
                          <a:pt x="0" y="985642"/>
                        </a:moveTo>
                        <a:cubicBezTo>
                          <a:pt x="9918" y="681026"/>
                          <a:pt x="80356" y="333063"/>
                          <a:pt x="163511" y="0"/>
                        </a:cubicBezTo>
                        <a:cubicBezTo>
                          <a:pt x="161173" y="351648"/>
                          <a:pt x="33980" y="681212"/>
                          <a:pt x="242450" y="1041398"/>
                        </a:cubicBezTo>
                        <a:cubicBezTo>
                          <a:pt x="198803" y="1100871"/>
                          <a:pt x="264708" y="1305295"/>
                          <a:pt x="0" y="98564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 dirty="0"/>
                  </a:p>
                </p:txBody>
              </p:sp>
              <p:sp>
                <p:nvSpPr>
                  <p:cNvPr id="550" name="Oval 549"/>
                  <p:cNvSpPr/>
                  <p:nvPr/>
                </p:nvSpPr>
                <p:spPr>
                  <a:xfrm rot="21055013">
                    <a:off x="2399830" y="2163257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533" name="Group 532"/>
                <p:cNvGrpSpPr/>
                <p:nvPr/>
              </p:nvGrpSpPr>
              <p:grpSpPr>
                <a:xfrm rot="168991">
                  <a:off x="2417633" y="1669979"/>
                  <a:ext cx="308093" cy="1584710"/>
                  <a:chOff x="2244673" y="2172451"/>
                  <a:chExt cx="308093" cy="1467344"/>
                </a:xfrm>
              </p:grpSpPr>
              <p:sp>
                <p:nvSpPr>
                  <p:cNvPr id="547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39000">
                        <a:srgbClr val="B6A5EE"/>
                      </a:gs>
                      <a:gs pos="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8" name="Oval 547"/>
                  <p:cNvSpPr/>
                  <p:nvPr/>
                </p:nvSpPr>
                <p:spPr>
                  <a:xfrm rot="367781">
                    <a:off x="2427703" y="217245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534" name="Group 533"/>
                <p:cNvGrpSpPr/>
                <p:nvPr/>
              </p:nvGrpSpPr>
              <p:grpSpPr>
                <a:xfrm rot="1356516">
                  <a:off x="2728101" y="1808070"/>
                  <a:ext cx="304915" cy="1503049"/>
                  <a:chOff x="2244673" y="2136746"/>
                  <a:chExt cx="304915" cy="1503049"/>
                </a:xfrm>
              </p:grpSpPr>
              <p:sp>
                <p:nvSpPr>
                  <p:cNvPr id="545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6" name="Oval 545"/>
                  <p:cNvSpPr/>
                  <p:nvPr/>
                </p:nvSpPr>
                <p:spPr>
                  <a:xfrm rot="2487342">
                    <a:off x="2424525" y="2136746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535" name="Group 534"/>
                <p:cNvGrpSpPr/>
                <p:nvPr/>
              </p:nvGrpSpPr>
              <p:grpSpPr>
                <a:xfrm rot="1470233">
                  <a:off x="2716383" y="2207724"/>
                  <a:ext cx="293859" cy="1200621"/>
                  <a:chOff x="2256968" y="2163508"/>
                  <a:chExt cx="293859" cy="1200621"/>
                </a:xfrm>
              </p:grpSpPr>
              <p:sp>
                <p:nvSpPr>
                  <p:cNvPr id="543" name="Oval 542"/>
                  <p:cNvSpPr/>
                  <p:nvPr/>
                </p:nvSpPr>
                <p:spPr>
                  <a:xfrm rot="1067978">
                    <a:off x="2394713" y="216350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4" name="Isosceles Triangle 18"/>
                  <p:cNvSpPr/>
                  <p:nvPr/>
                </p:nvSpPr>
                <p:spPr>
                  <a:xfrm>
                    <a:off x="2256968" y="2310954"/>
                    <a:ext cx="293859" cy="105317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293859"/>
                      <a:gd name="connsiteY0" fmla="*/ 947012 h 1053175"/>
                      <a:gd name="connsiteX1" fmla="*/ 228887 w 293859"/>
                      <a:gd name="connsiteY1" fmla="*/ 0 h 1053175"/>
                      <a:gd name="connsiteX2" fmla="*/ 242450 w 293859"/>
                      <a:gd name="connsiteY2" fmla="*/ 1002768 h 1053175"/>
                      <a:gd name="connsiteX3" fmla="*/ 0 w 293859"/>
                      <a:gd name="connsiteY3" fmla="*/ 947012 h 105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3859" h="1053175">
                        <a:moveTo>
                          <a:pt x="0" y="947012"/>
                        </a:moveTo>
                        <a:cubicBezTo>
                          <a:pt x="142628" y="658554"/>
                          <a:pt x="272053" y="422956"/>
                          <a:pt x="228887" y="0"/>
                        </a:cubicBezTo>
                        <a:cubicBezTo>
                          <a:pt x="392464" y="455268"/>
                          <a:pt x="189032" y="643686"/>
                          <a:pt x="242450" y="1002768"/>
                        </a:cubicBezTo>
                        <a:cubicBezTo>
                          <a:pt x="198803" y="1062241"/>
                          <a:pt x="84534" y="1095695"/>
                          <a:pt x="0" y="94701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sp>
              <p:nvSpPr>
                <p:cNvPr id="536" name="Oval 535"/>
                <p:cNvSpPr/>
                <p:nvPr/>
              </p:nvSpPr>
              <p:spPr>
                <a:xfrm>
                  <a:off x="2351354" y="2924903"/>
                  <a:ext cx="365932" cy="365757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grpSp>
              <p:nvGrpSpPr>
                <p:cNvPr id="537" name="Group 536"/>
                <p:cNvGrpSpPr/>
                <p:nvPr/>
              </p:nvGrpSpPr>
              <p:grpSpPr>
                <a:xfrm rot="1066954">
                  <a:off x="2467589" y="2177543"/>
                  <a:ext cx="391643" cy="1235756"/>
                  <a:chOff x="2202473" y="2128438"/>
                  <a:chExt cx="391643" cy="1235756"/>
                </a:xfrm>
              </p:grpSpPr>
              <p:sp>
                <p:nvSpPr>
                  <p:cNvPr id="541" name="Oval 540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2" name="Isosceles Triangle 18"/>
                  <p:cNvSpPr/>
                  <p:nvPr/>
                </p:nvSpPr>
                <p:spPr>
                  <a:xfrm>
                    <a:off x="2202473" y="2258778"/>
                    <a:ext cx="391643" cy="1105416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303959"/>
                      <a:gd name="connsiteY0" fmla="*/ 1036184 h 1124775"/>
                      <a:gd name="connsiteX1" fmla="*/ 303959 w 303959"/>
                      <a:gd name="connsiteY1" fmla="*/ 0 h 1124775"/>
                      <a:gd name="connsiteX2" fmla="*/ 296945 w 303959"/>
                      <a:gd name="connsiteY2" fmla="*/ 1054944 h 1124775"/>
                      <a:gd name="connsiteX3" fmla="*/ 0 w 303959"/>
                      <a:gd name="connsiteY3" fmla="*/ 1036184 h 1124775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1643" h="1105416">
                        <a:moveTo>
                          <a:pt x="0" y="1036184"/>
                        </a:moveTo>
                        <a:cubicBezTo>
                          <a:pt x="142628" y="747726"/>
                          <a:pt x="220804" y="333063"/>
                          <a:pt x="303959" y="0"/>
                        </a:cubicBezTo>
                        <a:cubicBezTo>
                          <a:pt x="301621" y="351648"/>
                          <a:pt x="270027" y="747043"/>
                          <a:pt x="391643" y="997247"/>
                        </a:cubicBezTo>
                        <a:cubicBezTo>
                          <a:pt x="347996" y="1056720"/>
                          <a:pt x="84534" y="1184867"/>
                          <a:pt x="0" y="1036184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538" name="Group 537"/>
                <p:cNvGrpSpPr/>
                <p:nvPr/>
              </p:nvGrpSpPr>
              <p:grpSpPr>
                <a:xfrm>
                  <a:off x="2318613" y="2128438"/>
                  <a:ext cx="242556" cy="1231624"/>
                  <a:chOff x="2318613" y="2128438"/>
                  <a:chExt cx="242556" cy="1231624"/>
                </a:xfrm>
              </p:grpSpPr>
              <p:sp>
                <p:nvSpPr>
                  <p:cNvPr id="539" name="Oval 538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540" name="Isosceles Triangle 18"/>
                  <p:cNvSpPr/>
                  <p:nvPr/>
                </p:nvSpPr>
                <p:spPr>
                  <a:xfrm>
                    <a:off x="2318613" y="2258777"/>
                    <a:ext cx="187820" cy="110128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185027"/>
                      <a:gd name="connsiteY0" fmla="*/ 989983 h 1101285"/>
                      <a:gd name="connsiteX1" fmla="*/ 185027 w 185027"/>
                      <a:gd name="connsiteY1" fmla="*/ 0 h 1101285"/>
                      <a:gd name="connsiteX2" fmla="*/ 178013 w 185027"/>
                      <a:gd name="connsiteY2" fmla="*/ 1054944 h 1101285"/>
                      <a:gd name="connsiteX3" fmla="*/ 0 w 185027"/>
                      <a:gd name="connsiteY3" fmla="*/ 989983 h 1101285"/>
                      <a:gd name="connsiteX0" fmla="*/ 2793 w 187820"/>
                      <a:gd name="connsiteY0" fmla="*/ 989983 h 1101285"/>
                      <a:gd name="connsiteX1" fmla="*/ 187820 w 187820"/>
                      <a:gd name="connsiteY1" fmla="*/ 0 h 1101285"/>
                      <a:gd name="connsiteX2" fmla="*/ 180806 w 187820"/>
                      <a:gd name="connsiteY2" fmla="*/ 1054944 h 1101285"/>
                      <a:gd name="connsiteX3" fmla="*/ 2793 w 187820"/>
                      <a:gd name="connsiteY3" fmla="*/ 989983 h 1101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820" h="1101285">
                        <a:moveTo>
                          <a:pt x="2793" y="989983"/>
                        </a:moveTo>
                        <a:cubicBezTo>
                          <a:pt x="-20276" y="818126"/>
                          <a:pt x="104665" y="333063"/>
                          <a:pt x="187820" y="0"/>
                        </a:cubicBezTo>
                        <a:cubicBezTo>
                          <a:pt x="185482" y="351648"/>
                          <a:pt x="127388" y="695862"/>
                          <a:pt x="180806" y="1054944"/>
                        </a:cubicBezTo>
                        <a:cubicBezTo>
                          <a:pt x="137159" y="1114417"/>
                          <a:pt x="87327" y="1138666"/>
                          <a:pt x="2793" y="989983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rgbClr val="B889DB"/>
                      </a:gs>
                      <a:gs pos="100000">
                        <a:srgbClr val="B4BBFD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</p:grpSp>
        </p:grpSp>
      </p:grpSp>
      <p:grpSp>
        <p:nvGrpSpPr>
          <p:cNvPr id="391" name="Group 390"/>
          <p:cNvGrpSpPr/>
          <p:nvPr/>
        </p:nvGrpSpPr>
        <p:grpSpPr>
          <a:xfrm rot="18188503">
            <a:off x="4786019" y="2543035"/>
            <a:ext cx="390863" cy="1645623"/>
            <a:chOff x="7797822" y="3365070"/>
            <a:chExt cx="630357" cy="2653948"/>
          </a:xfrm>
        </p:grpSpPr>
        <p:sp>
          <p:nvSpPr>
            <p:cNvPr id="519" name="Isosceles Triangle 3"/>
            <p:cNvSpPr/>
            <p:nvPr/>
          </p:nvSpPr>
          <p:spPr>
            <a:xfrm rot="21473725" flipH="1">
              <a:off x="7973774" y="3934935"/>
              <a:ext cx="246011" cy="2084083"/>
            </a:xfrm>
            <a:custGeom>
              <a:avLst/>
              <a:gdLst>
                <a:gd name="connsiteX0" fmla="*/ 0 w 571317"/>
                <a:gd name="connsiteY0" fmla="*/ 1829818 h 1829818"/>
                <a:gd name="connsiteX1" fmla="*/ 285659 w 571317"/>
                <a:gd name="connsiteY1" fmla="*/ 0 h 1829818"/>
                <a:gd name="connsiteX2" fmla="*/ 571317 w 571317"/>
                <a:gd name="connsiteY2" fmla="*/ 1829818 h 1829818"/>
                <a:gd name="connsiteX3" fmla="*/ 0 w 571317"/>
                <a:gd name="connsiteY3" fmla="*/ 1829818 h 1829818"/>
                <a:gd name="connsiteX0" fmla="*/ 0 w 317237"/>
                <a:gd name="connsiteY0" fmla="*/ 1834615 h 1834615"/>
                <a:gd name="connsiteX1" fmla="*/ 31579 w 317237"/>
                <a:gd name="connsiteY1" fmla="*/ 0 h 1834615"/>
                <a:gd name="connsiteX2" fmla="*/ 317237 w 317237"/>
                <a:gd name="connsiteY2" fmla="*/ 1829818 h 1834615"/>
                <a:gd name="connsiteX3" fmla="*/ 0 w 317237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946391"/>
                <a:gd name="connsiteX1" fmla="*/ 31579 w 406735"/>
                <a:gd name="connsiteY1" fmla="*/ 0 h 1946391"/>
                <a:gd name="connsiteX2" fmla="*/ 317237 w 406735"/>
                <a:gd name="connsiteY2" fmla="*/ 1829818 h 1946391"/>
                <a:gd name="connsiteX3" fmla="*/ 0 w 406735"/>
                <a:gd name="connsiteY3" fmla="*/ 1834615 h 1946391"/>
                <a:gd name="connsiteX0" fmla="*/ 142700 w 375156"/>
                <a:gd name="connsiteY0" fmla="*/ 1869131 h 1956234"/>
                <a:gd name="connsiteX1" fmla="*/ 0 w 375156"/>
                <a:gd name="connsiteY1" fmla="*/ 0 h 1956234"/>
                <a:gd name="connsiteX2" fmla="*/ 285658 w 375156"/>
                <a:gd name="connsiteY2" fmla="*/ 1829818 h 1956234"/>
                <a:gd name="connsiteX3" fmla="*/ 142700 w 375156"/>
                <a:gd name="connsiteY3" fmla="*/ 1869131 h 1956234"/>
                <a:gd name="connsiteX0" fmla="*/ 142700 w 352470"/>
                <a:gd name="connsiteY0" fmla="*/ 1869131 h 1956234"/>
                <a:gd name="connsiteX1" fmla="*/ 0 w 352470"/>
                <a:gd name="connsiteY1" fmla="*/ 0 h 1956234"/>
                <a:gd name="connsiteX2" fmla="*/ 285658 w 352470"/>
                <a:gd name="connsiteY2" fmla="*/ 1829818 h 1956234"/>
                <a:gd name="connsiteX3" fmla="*/ 142700 w 352470"/>
                <a:gd name="connsiteY3" fmla="*/ 1869131 h 1956234"/>
                <a:gd name="connsiteX0" fmla="*/ 102658 w 336998"/>
                <a:gd name="connsiteY0" fmla="*/ 2024492 h 2111595"/>
                <a:gd name="connsiteX1" fmla="*/ 0 w 336998"/>
                <a:gd name="connsiteY1" fmla="*/ 0 h 2111595"/>
                <a:gd name="connsiteX2" fmla="*/ 245616 w 336998"/>
                <a:gd name="connsiteY2" fmla="*/ 1985179 h 2111595"/>
                <a:gd name="connsiteX3" fmla="*/ 102658 w 336998"/>
                <a:gd name="connsiteY3" fmla="*/ 2024492 h 2111595"/>
                <a:gd name="connsiteX0" fmla="*/ 102658 w 336998"/>
                <a:gd name="connsiteY0" fmla="*/ 2024492 h 2111595"/>
                <a:gd name="connsiteX1" fmla="*/ 0 w 336998"/>
                <a:gd name="connsiteY1" fmla="*/ 0 h 2111595"/>
                <a:gd name="connsiteX2" fmla="*/ 245616 w 336998"/>
                <a:gd name="connsiteY2" fmla="*/ 1985179 h 2111595"/>
                <a:gd name="connsiteX3" fmla="*/ 102658 w 336998"/>
                <a:gd name="connsiteY3" fmla="*/ 2024492 h 2111595"/>
                <a:gd name="connsiteX0" fmla="*/ 102658 w 245616"/>
                <a:gd name="connsiteY0" fmla="*/ 2024492 h 2111595"/>
                <a:gd name="connsiteX1" fmla="*/ 0 w 245616"/>
                <a:gd name="connsiteY1" fmla="*/ 0 h 2111595"/>
                <a:gd name="connsiteX2" fmla="*/ 245616 w 245616"/>
                <a:gd name="connsiteY2" fmla="*/ 1985179 h 2111595"/>
                <a:gd name="connsiteX3" fmla="*/ 102658 w 245616"/>
                <a:gd name="connsiteY3" fmla="*/ 2024492 h 2111595"/>
                <a:gd name="connsiteX0" fmla="*/ -1 w 254983"/>
                <a:gd name="connsiteY0" fmla="*/ 1996980 h 2084083"/>
                <a:gd name="connsiteX1" fmla="*/ 92454 w 254983"/>
                <a:gd name="connsiteY1" fmla="*/ 0 h 2084083"/>
                <a:gd name="connsiteX2" fmla="*/ 142957 w 254983"/>
                <a:gd name="connsiteY2" fmla="*/ 1957667 h 2084083"/>
                <a:gd name="connsiteX3" fmla="*/ -1 w 254983"/>
                <a:gd name="connsiteY3" fmla="*/ 1996980 h 2084083"/>
                <a:gd name="connsiteX0" fmla="*/ 103054 w 358038"/>
                <a:gd name="connsiteY0" fmla="*/ 1996980 h 2084083"/>
                <a:gd name="connsiteX1" fmla="*/ 195509 w 358038"/>
                <a:gd name="connsiteY1" fmla="*/ 0 h 2084083"/>
                <a:gd name="connsiteX2" fmla="*/ 246012 w 358038"/>
                <a:gd name="connsiteY2" fmla="*/ 1957667 h 2084083"/>
                <a:gd name="connsiteX3" fmla="*/ 103054 w 358038"/>
                <a:gd name="connsiteY3" fmla="*/ 1996980 h 2084083"/>
                <a:gd name="connsiteX0" fmla="*/ 103054 w 246013"/>
                <a:gd name="connsiteY0" fmla="*/ 1996980 h 2084083"/>
                <a:gd name="connsiteX1" fmla="*/ 195509 w 246013"/>
                <a:gd name="connsiteY1" fmla="*/ 0 h 2084083"/>
                <a:gd name="connsiteX2" fmla="*/ 246012 w 246013"/>
                <a:gd name="connsiteY2" fmla="*/ 1957667 h 2084083"/>
                <a:gd name="connsiteX3" fmla="*/ 103054 w 246013"/>
                <a:gd name="connsiteY3" fmla="*/ 1996980 h 2084083"/>
                <a:gd name="connsiteX0" fmla="*/ 103054 w 246011"/>
                <a:gd name="connsiteY0" fmla="*/ 1996980 h 2084083"/>
                <a:gd name="connsiteX1" fmla="*/ 195509 w 246011"/>
                <a:gd name="connsiteY1" fmla="*/ 0 h 2084083"/>
                <a:gd name="connsiteX2" fmla="*/ 246012 w 246011"/>
                <a:gd name="connsiteY2" fmla="*/ 1957667 h 2084083"/>
                <a:gd name="connsiteX3" fmla="*/ 103054 w 246011"/>
                <a:gd name="connsiteY3" fmla="*/ 1996980 h 2084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011" h="2084083">
                  <a:moveTo>
                    <a:pt x="103054" y="1996980"/>
                  </a:moveTo>
                  <a:cubicBezTo>
                    <a:pt x="113580" y="1385442"/>
                    <a:pt x="-188587" y="975565"/>
                    <a:pt x="195509" y="0"/>
                  </a:cubicBezTo>
                  <a:cubicBezTo>
                    <a:pt x="-80168" y="950835"/>
                    <a:pt x="150793" y="1347728"/>
                    <a:pt x="246012" y="1957667"/>
                  </a:cubicBezTo>
                  <a:cubicBezTo>
                    <a:pt x="94418" y="2217943"/>
                    <a:pt x="208800" y="1995381"/>
                    <a:pt x="103054" y="199698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520" name="Group 519"/>
            <p:cNvGrpSpPr/>
            <p:nvPr/>
          </p:nvGrpSpPr>
          <p:grpSpPr>
            <a:xfrm>
              <a:off x="7797822" y="3365070"/>
              <a:ext cx="630357" cy="882808"/>
              <a:chOff x="7797822" y="3365070"/>
              <a:chExt cx="630357" cy="882808"/>
            </a:xfrm>
          </p:grpSpPr>
          <p:sp>
            <p:nvSpPr>
              <p:cNvPr id="521" name="Oval 214"/>
              <p:cNvSpPr/>
              <p:nvPr/>
            </p:nvSpPr>
            <p:spPr>
              <a:xfrm>
                <a:off x="7938643" y="3365070"/>
                <a:ext cx="361154" cy="793087"/>
              </a:xfrm>
              <a:custGeom>
                <a:avLst/>
                <a:gdLst>
                  <a:gd name="connsiteX0" fmla="*/ 0 w 452582"/>
                  <a:gd name="connsiteY0" fmla="*/ 371580 h 743160"/>
                  <a:gd name="connsiteX1" fmla="*/ 226291 w 452582"/>
                  <a:gd name="connsiteY1" fmla="*/ 0 h 743160"/>
                  <a:gd name="connsiteX2" fmla="*/ 452582 w 452582"/>
                  <a:gd name="connsiteY2" fmla="*/ 371580 h 743160"/>
                  <a:gd name="connsiteX3" fmla="*/ 226291 w 452582"/>
                  <a:gd name="connsiteY3" fmla="*/ 743160 h 743160"/>
                  <a:gd name="connsiteX4" fmla="*/ 0 w 452582"/>
                  <a:gd name="connsiteY4" fmla="*/ 371580 h 743160"/>
                  <a:gd name="connsiteX0" fmla="*/ 0 w 340360"/>
                  <a:gd name="connsiteY0" fmla="*/ 379900 h 743176"/>
                  <a:gd name="connsiteX1" fmla="*/ 114069 w 340360"/>
                  <a:gd name="connsiteY1" fmla="*/ 8 h 743176"/>
                  <a:gd name="connsiteX2" fmla="*/ 340360 w 340360"/>
                  <a:gd name="connsiteY2" fmla="*/ 371588 h 743176"/>
                  <a:gd name="connsiteX3" fmla="*/ 114069 w 340360"/>
                  <a:gd name="connsiteY3" fmla="*/ 743168 h 743176"/>
                  <a:gd name="connsiteX4" fmla="*/ 0 w 340360"/>
                  <a:gd name="connsiteY4" fmla="*/ 379900 h 743176"/>
                  <a:gd name="connsiteX0" fmla="*/ 0 w 290484"/>
                  <a:gd name="connsiteY0" fmla="*/ 379895 h 743165"/>
                  <a:gd name="connsiteX1" fmla="*/ 114069 w 290484"/>
                  <a:gd name="connsiteY1" fmla="*/ 3 h 743165"/>
                  <a:gd name="connsiteX2" fmla="*/ 290484 w 290484"/>
                  <a:gd name="connsiteY2" fmla="*/ 375740 h 743165"/>
                  <a:gd name="connsiteX3" fmla="*/ 114069 w 290484"/>
                  <a:gd name="connsiteY3" fmla="*/ 743163 h 743165"/>
                  <a:gd name="connsiteX4" fmla="*/ 0 w 290484"/>
                  <a:gd name="connsiteY4" fmla="*/ 379895 h 743165"/>
                  <a:gd name="connsiteX0" fmla="*/ 24 w 290508"/>
                  <a:gd name="connsiteY0" fmla="*/ 429770 h 793039"/>
                  <a:gd name="connsiteX1" fmla="*/ 105780 w 290508"/>
                  <a:gd name="connsiteY1" fmla="*/ 1 h 793039"/>
                  <a:gd name="connsiteX2" fmla="*/ 290508 w 290508"/>
                  <a:gd name="connsiteY2" fmla="*/ 425615 h 793039"/>
                  <a:gd name="connsiteX3" fmla="*/ 114093 w 290508"/>
                  <a:gd name="connsiteY3" fmla="*/ 793038 h 793039"/>
                  <a:gd name="connsiteX4" fmla="*/ 24 w 290508"/>
                  <a:gd name="connsiteY4" fmla="*/ 429770 h 793039"/>
                  <a:gd name="connsiteX0" fmla="*/ 17 w 319596"/>
                  <a:gd name="connsiteY0" fmla="*/ 433932 h 793049"/>
                  <a:gd name="connsiteX1" fmla="*/ 134868 w 319596"/>
                  <a:gd name="connsiteY1" fmla="*/ 6 h 793049"/>
                  <a:gd name="connsiteX2" fmla="*/ 319596 w 319596"/>
                  <a:gd name="connsiteY2" fmla="*/ 425620 h 793049"/>
                  <a:gd name="connsiteX3" fmla="*/ 143181 w 319596"/>
                  <a:gd name="connsiteY3" fmla="*/ 793043 h 793049"/>
                  <a:gd name="connsiteX4" fmla="*/ 17 w 319596"/>
                  <a:gd name="connsiteY4" fmla="*/ 433932 h 793049"/>
                  <a:gd name="connsiteX0" fmla="*/ 12 w 361154"/>
                  <a:gd name="connsiteY0" fmla="*/ 442264 h 793087"/>
                  <a:gd name="connsiteX1" fmla="*/ 176426 w 361154"/>
                  <a:gd name="connsiteY1" fmla="*/ 25 h 793087"/>
                  <a:gd name="connsiteX2" fmla="*/ 361154 w 361154"/>
                  <a:gd name="connsiteY2" fmla="*/ 425639 h 793087"/>
                  <a:gd name="connsiteX3" fmla="*/ 184739 w 361154"/>
                  <a:gd name="connsiteY3" fmla="*/ 793062 h 793087"/>
                  <a:gd name="connsiteX4" fmla="*/ 12 w 361154"/>
                  <a:gd name="connsiteY4" fmla="*/ 442264 h 79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154" h="793087">
                    <a:moveTo>
                      <a:pt x="12" y="442264"/>
                    </a:moveTo>
                    <a:cubicBezTo>
                      <a:pt x="-1373" y="310091"/>
                      <a:pt x="116236" y="2796"/>
                      <a:pt x="176426" y="25"/>
                    </a:cubicBezTo>
                    <a:cubicBezTo>
                      <a:pt x="236616" y="-2746"/>
                      <a:pt x="361154" y="220421"/>
                      <a:pt x="361154" y="425639"/>
                    </a:cubicBezTo>
                    <a:cubicBezTo>
                      <a:pt x="361154" y="630857"/>
                      <a:pt x="244929" y="790291"/>
                      <a:pt x="184739" y="793062"/>
                    </a:cubicBezTo>
                    <a:cubicBezTo>
                      <a:pt x="124549" y="795833"/>
                      <a:pt x="1397" y="574437"/>
                      <a:pt x="12" y="442264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49000">
                    <a:srgbClr val="B889DB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2" name="Isosceles Triangle 6"/>
              <p:cNvSpPr/>
              <p:nvPr/>
            </p:nvSpPr>
            <p:spPr>
              <a:xfrm rot="21096580">
                <a:off x="7850569" y="3435899"/>
                <a:ext cx="344420" cy="80856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595 w 1191263"/>
                  <a:gd name="connsiteY0" fmla="*/ 1449271 h 2101211"/>
                  <a:gd name="connsiteX1" fmla="*/ 676101 w 1191263"/>
                  <a:gd name="connsiteY1" fmla="*/ 17 h 2101211"/>
                  <a:gd name="connsiteX2" fmla="*/ 1191263 w 1191263"/>
                  <a:gd name="connsiteY2" fmla="*/ 1297587 h 2101211"/>
                  <a:gd name="connsiteX3" fmla="*/ 8595 w 1191263"/>
                  <a:gd name="connsiteY3" fmla="*/ 1449271 h 2101211"/>
                  <a:gd name="connsiteX0" fmla="*/ 7451 w 1283789"/>
                  <a:gd name="connsiteY0" fmla="*/ 1458379 h 2106920"/>
                  <a:gd name="connsiteX1" fmla="*/ 768627 w 1283789"/>
                  <a:gd name="connsiteY1" fmla="*/ 17 h 2106920"/>
                  <a:gd name="connsiteX2" fmla="*/ 1283789 w 1283789"/>
                  <a:gd name="connsiteY2" fmla="*/ 1297587 h 2106920"/>
                  <a:gd name="connsiteX3" fmla="*/ 7451 w 1283789"/>
                  <a:gd name="connsiteY3" fmla="*/ 1458379 h 2106920"/>
                  <a:gd name="connsiteX0" fmla="*/ 9903 w 1111853"/>
                  <a:gd name="connsiteY0" fmla="*/ 1449626 h 2101433"/>
                  <a:gd name="connsiteX1" fmla="*/ 596691 w 1111853"/>
                  <a:gd name="connsiteY1" fmla="*/ 17 h 2101433"/>
                  <a:gd name="connsiteX2" fmla="*/ 1111853 w 1111853"/>
                  <a:gd name="connsiteY2" fmla="*/ 1297587 h 2101433"/>
                  <a:gd name="connsiteX3" fmla="*/ 9903 w 1111853"/>
                  <a:gd name="connsiteY3" fmla="*/ 1449626 h 2101433"/>
                  <a:gd name="connsiteX0" fmla="*/ 8479 w 1199469"/>
                  <a:gd name="connsiteY0" fmla="*/ 1504810 h 2136453"/>
                  <a:gd name="connsiteX1" fmla="*/ 684307 w 1199469"/>
                  <a:gd name="connsiteY1" fmla="*/ 17 h 2136453"/>
                  <a:gd name="connsiteX2" fmla="*/ 1199469 w 1199469"/>
                  <a:gd name="connsiteY2" fmla="*/ 1297587 h 2136453"/>
                  <a:gd name="connsiteX3" fmla="*/ 8479 w 1199469"/>
                  <a:gd name="connsiteY3" fmla="*/ 1504810 h 2136453"/>
                  <a:gd name="connsiteX0" fmla="*/ 8479 w 903456"/>
                  <a:gd name="connsiteY0" fmla="*/ 1504810 h 2184509"/>
                  <a:gd name="connsiteX1" fmla="*/ 684307 w 903456"/>
                  <a:gd name="connsiteY1" fmla="*/ 17 h 2184509"/>
                  <a:gd name="connsiteX2" fmla="*/ 903457 w 903456"/>
                  <a:gd name="connsiteY2" fmla="*/ 1424898 h 2184509"/>
                  <a:gd name="connsiteX3" fmla="*/ 8479 w 903456"/>
                  <a:gd name="connsiteY3" fmla="*/ 1504810 h 2184509"/>
                  <a:gd name="connsiteX0" fmla="*/ 8479 w 903456"/>
                  <a:gd name="connsiteY0" fmla="*/ 1504810 h 2184509"/>
                  <a:gd name="connsiteX1" fmla="*/ 684307 w 903456"/>
                  <a:gd name="connsiteY1" fmla="*/ 17 h 2184509"/>
                  <a:gd name="connsiteX2" fmla="*/ 903457 w 903456"/>
                  <a:gd name="connsiteY2" fmla="*/ 1424898 h 2184509"/>
                  <a:gd name="connsiteX3" fmla="*/ 8479 w 903456"/>
                  <a:gd name="connsiteY3" fmla="*/ 1504810 h 2184509"/>
                  <a:gd name="connsiteX0" fmla="*/ 50938 w 945915"/>
                  <a:gd name="connsiteY0" fmla="*/ 1504818 h 2184517"/>
                  <a:gd name="connsiteX1" fmla="*/ 726766 w 945915"/>
                  <a:gd name="connsiteY1" fmla="*/ 25 h 2184517"/>
                  <a:gd name="connsiteX2" fmla="*/ 945916 w 945915"/>
                  <a:gd name="connsiteY2" fmla="*/ 1424906 h 2184517"/>
                  <a:gd name="connsiteX3" fmla="*/ 50938 w 945915"/>
                  <a:gd name="connsiteY3" fmla="*/ 1504818 h 2184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45915" h="2184517">
                    <a:moveTo>
                      <a:pt x="50938" y="1504818"/>
                    </a:moveTo>
                    <a:cubicBezTo>
                      <a:pt x="-195263" y="629198"/>
                      <a:pt x="519975" y="-4658"/>
                      <a:pt x="726766" y="25"/>
                    </a:cubicBezTo>
                    <a:cubicBezTo>
                      <a:pt x="795094" y="782319"/>
                      <a:pt x="858418" y="536342"/>
                      <a:pt x="945916" y="1424906"/>
                    </a:cubicBezTo>
                    <a:cubicBezTo>
                      <a:pt x="795717" y="2179773"/>
                      <a:pt x="495128" y="2632486"/>
                      <a:pt x="50938" y="1504818"/>
                    </a:cubicBezTo>
                    <a:close/>
                  </a:path>
                </a:pathLst>
              </a:custGeom>
              <a:gradFill>
                <a:gsLst>
                  <a:gs pos="42000">
                    <a:srgbClr val="92D050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9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3" name="Isosceles Triangle 6"/>
              <p:cNvSpPr/>
              <p:nvPr/>
            </p:nvSpPr>
            <p:spPr>
              <a:xfrm rot="503420" flipH="1">
                <a:off x="8078107" y="3420659"/>
                <a:ext cx="348310" cy="796315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6062 w 1225203"/>
                  <a:gd name="connsiteY0" fmla="*/ 1277701 h 1986104"/>
                  <a:gd name="connsiteX1" fmla="*/ 682460 w 1225203"/>
                  <a:gd name="connsiteY1" fmla="*/ 0 h 1986104"/>
                  <a:gd name="connsiteX2" fmla="*/ 1225203 w 1225203"/>
                  <a:gd name="connsiteY2" fmla="*/ 1267520 h 1986104"/>
                  <a:gd name="connsiteX3" fmla="*/ 6062 w 1225203"/>
                  <a:gd name="connsiteY3" fmla="*/ 1277701 h 1986104"/>
                  <a:gd name="connsiteX0" fmla="*/ 7081 w 1226222"/>
                  <a:gd name="connsiteY0" fmla="*/ 1277701 h 1986104"/>
                  <a:gd name="connsiteX1" fmla="*/ 683479 w 1226222"/>
                  <a:gd name="connsiteY1" fmla="*/ 0 h 1986104"/>
                  <a:gd name="connsiteX2" fmla="*/ 1226222 w 1226222"/>
                  <a:gd name="connsiteY2" fmla="*/ 1267520 h 1986104"/>
                  <a:gd name="connsiteX3" fmla="*/ 7081 w 1226222"/>
                  <a:gd name="connsiteY3" fmla="*/ 1277701 h 1986104"/>
                  <a:gd name="connsiteX0" fmla="*/ 6084 w 1225225"/>
                  <a:gd name="connsiteY0" fmla="*/ 1237459 h 1945862"/>
                  <a:gd name="connsiteX1" fmla="*/ 803372 w 1225225"/>
                  <a:gd name="connsiteY1" fmla="*/ 0 h 1945862"/>
                  <a:gd name="connsiteX2" fmla="*/ 1225225 w 1225225"/>
                  <a:gd name="connsiteY2" fmla="*/ 1227278 h 1945862"/>
                  <a:gd name="connsiteX3" fmla="*/ 6084 w 1225225"/>
                  <a:gd name="connsiteY3" fmla="*/ 1237459 h 1945862"/>
                  <a:gd name="connsiteX0" fmla="*/ 6880 w 1226021"/>
                  <a:gd name="connsiteY0" fmla="*/ 1237459 h 1945862"/>
                  <a:gd name="connsiteX1" fmla="*/ 804168 w 1226021"/>
                  <a:gd name="connsiteY1" fmla="*/ 0 h 1945862"/>
                  <a:gd name="connsiteX2" fmla="*/ 1226021 w 1226021"/>
                  <a:gd name="connsiteY2" fmla="*/ 1227278 h 1945862"/>
                  <a:gd name="connsiteX3" fmla="*/ 6880 w 1226021"/>
                  <a:gd name="connsiteY3" fmla="*/ 1237459 h 1945862"/>
                  <a:gd name="connsiteX0" fmla="*/ 6806 w 1225947"/>
                  <a:gd name="connsiteY0" fmla="*/ 1293007 h 2001410"/>
                  <a:gd name="connsiteX1" fmla="*/ 812421 w 1225947"/>
                  <a:gd name="connsiteY1" fmla="*/ 1 h 2001410"/>
                  <a:gd name="connsiteX2" fmla="*/ 1225947 w 1225947"/>
                  <a:gd name="connsiteY2" fmla="*/ 1282826 h 2001410"/>
                  <a:gd name="connsiteX3" fmla="*/ 6806 w 1225947"/>
                  <a:gd name="connsiteY3" fmla="*/ 1293007 h 2001410"/>
                  <a:gd name="connsiteX0" fmla="*/ 6806 w 917342"/>
                  <a:gd name="connsiteY0" fmla="*/ 1293007 h 2026366"/>
                  <a:gd name="connsiteX1" fmla="*/ 812421 w 917342"/>
                  <a:gd name="connsiteY1" fmla="*/ 1 h 2026366"/>
                  <a:gd name="connsiteX2" fmla="*/ 917343 w 917342"/>
                  <a:gd name="connsiteY2" fmla="*/ 1340205 h 2026366"/>
                  <a:gd name="connsiteX3" fmla="*/ 6806 w 917342"/>
                  <a:gd name="connsiteY3" fmla="*/ 1293007 h 2026366"/>
                  <a:gd name="connsiteX0" fmla="*/ 6806 w 957385"/>
                  <a:gd name="connsiteY0" fmla="*/ 1293007 h 2097881"/>
                  <a:gd name="connsiteX1" fmla="*/ 812421 w 957385"/>
                  <a:gd name="connsiteY1" fmla="*/ 1 h 2097881"/>
                  <a:gd name="connsiteX2" fmla="*/ 917343 w 957385"/>
                  <a:gd name="connsiteY2" fmla="*/ 1340205 h 2097881"/>
                  <a:gd name="connsiteX3" fmla="*/ 6806 w 957385"/>
                  <a:gd name="connsiteY3" fmla="*/ 1293007 h 2097881"/>
                  <a:gd name="connsiteX0" fmla="*/ 6806 w 957385"/>
                  <a:gd name="connsiteY0" fmla="*/ 1293007 h 2097881"/>
                  <a:gd name="connsiteX1" fmla="*/ 812421 w 957385"/>
                  <a:gd name="connsiteY1" fmla="*/ 1 h 2097881"/>
                  <a:gd name="connsiteX2" fmla="*/ 917343 w 957385"/>
                  <a:gd name="connsiteY2" fmla="*/ 1340205 h 2097881"/>
                  <a:gd name="connsiteX3" fmla="*/ 6806 w 957385"/>
                  <a:gd name="connsiteY3" fmla="*/ 1293007 h 2097881"/>
                  <a:gd name="connsiteX0" fmla="*/ 6021 w 956600"/>
                  <a:gd name="connsiteY0" fmla="*/ 1346555 h 2151429"/>
                  <a:gd name="connsiteX1" fmla="*/ 911974 w 956600"/>
                  <a:gd name="connsiteY1" fmla="*/ 1 h 2151429"/>
                  <a:gd name="connsiteX2" fmla="*/ 916558 w 956600"/>
                  <a:gd name="connsiteY2" fmla="*/ 1393753 h 2151429"/>
                  <a:gd name="connsiteX3" fmla="*/ 6021 w 956600"/>
                  <a:gd name="connsiteY3" fmla="*/ 1346555 h 2151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6600" h="2151429">
                    <a:moveTo>
                      <a:pt x="6021" y="1346555"/>
                    </a:moveTo>
                    <a:cubicBezTo>
                      <a:pt x="-77243" y="846452"/>
                      <a:pt x="727767" y="-1403"/>
                      <a:pt x="911974" y="1"/>
                    </a:cubicBezTo>
                    <a:cubicBezTo>
                      <a:pt x="657804" y="701452"/>
                      <a:pt x="829060" y="505189"/>
                      <a:pt x="916558" y="1393753"/>
                    </a:cubicBezTo>
                    <a:cubicBezTo>
                      <a:pt x="1128665" y="2348750"/>
                      <a:pt x="450211" y="2474223"/>
                      <a:pt x="6021" y="1346555"/>
                    </a:cubicBezTo>
                    <a:close/>
                  </a:path>
                </a:pathLst>
              </a:custGeom>
              <a:gradFill>
                <a:gsLst>
                  <a:gs pos="6000">
                    <a:srgbClr val="92D050"/>
                  </a:gs>
                  <a:gs pos="5400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4" name="Isosceles Triangle 6"/>
              <p:cNvSpPr/>
              <p:nvPr/>
            </p:nvSpPr>
            <p:spPr>
              <a:xfrm rot="1462323" flipH="1">
                <a:off x="8076343" y="3574228"/>
                <a:ext cx="351836" cy="673650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199 w 1227340"/>
                  <a:gd name="connsiteY0" fmla="*/ 1481898 h 2190301"/>
                  <a:gd name="connsiteX1" fmla="*/ 705401 w 1227340"/>
                  <a:gd name="connsiteY1" fmla="*/ 18 h 2190301"/>
                  <a:gd name="connsiteX2" fmla="*/ 1227340 w 1227340"/>
                  <a:gd name="connsiteY2" fmla="*/ 1471717 h 2190301"/>
                  <a:gd name="connsiteX3" fmla="*/ 8199 w 1227340"/>
                  <a:gd name="connsiteY3" fmla="*/ 1481898 h 2190301"/>
                  <a:gd name="connsiteX0" fmla="*/ 6892 w 1346906"/>
                  <a:gd name="connsiteY0" fmla="*/ 1291152 h 2087391"/>
                  <a:gd name="connsiteX1" fmla="*/ 824967 w 1346906"/>
                  <a:gd name="connsiteY1" fmla="*/ 22 h 2087391"/>
                  <a:gd name="connsiteX2" fmla="*/ 1346906 w 1346906"/>
                  <a:gd name="connsiteY2" fmla="*/ 1471721 h 2087391"/>
                  <a:gd name="connsiteX3" fmla="*/ 6892 w 1346906"/>
                  <a:gd name="connsiteY3" fmla="*/ 1291152 h 2087391"/>
                  <a:gd name="connsiteX0" fmla="*/ 6892 w 1346906"/>
                  <a:gd name="connsiteY0" fmla="*/ 1291152 h 2217075"/>
                  <a:gd name="connsiteX1" fmla="*/ 824967 w 1346906"/>
                  <a:gd name="connsiteY1" fmla="*/ 22 h 2217075"/>
                  <a:gd name="connsiteX2" fmla="*/ 1346906 w 1346906"/>
                  <a:gd name="connsiteY2" fmla="*/ 1471721 h 2217075"/>
                  <a:gd name="connsiteX3" fmla="*/ 6892 w 1346906"/>
                  <a:gd name="connsiteY3" fmla="*/ 1291152 h 2217075"/>
                  <a:gd name="connsiteX0" fmla="*/ 6892 w 1346906"/>
                  <a:gd name="connsiteY0" fmla="*/ 1291152 h 2174095"/>
                  <a:gd name="connsiteX1" fmla="*/ 824967 w 1346906"/>
                  <a:gd name="connsiteY1" fmla="*/ 22 h 2174095"/>
                  <a:gd name="connsiteX2" fmla="*/ 1346906 w 1346906"/>
                  <a:gd name="connsiteY2" fmla="*/ 1471721 h 2174095"/>
                  <a:gd name="connsiteX3" fmla="*/ 751864 w 1346906"/>
                  <a:gd name="connsiteY3" fmla="*/ 2172370 h 2174095"/>
                  <a:gd name="connsiteX4" fmla="*/ 6892 w 1346906"/>
                  <a:gd name="connsiteY4" fmla="*/ 1291152 h 2174095"/>
                  <a:gd name="connsiteX0" fmla="*/ 6892 w 1346906"/>
                  <a:gd name="connsiteY0" fmla="*/ 1291152 h 2341277"/>
                  <a:gd name="connsiteX1" fmla="*/ 824967 w 1346906"/>
                  <a:gd name="connsiteY1" fmla="*/ 22 h 2341277"/>
                  <a:gd name="connsiteX2" fmla="*/ 1346906 w 1346906"/>
                  <a:gd name="connsiteY2" fmla="*/ 1471721 h 2341277"/>
                  <a:gd name="connsiteX3" fmla="*/ 744216 w 1346906"/>
                  <a:gd name="connsiteY3" fmla="*/ 2340065 h 2341277"/>
                  <a:gd name="connsiteX4" fmla="*/ 6892 w 1346906"/>
                  <a:gd name="connsiteY4" fmla="*/ 1291152 h 2341277"/>
                  <a:gd name="connsiteX0" fmla="*/ 6892 w 1346906"/>
                  <a:gd name="connsiteY0" fmla="*/ 1291152 h 2341277"/>
                  <a:gd name="connsiteX1" fmla="*/ 824967 w 1346906"/>
                  <a:gd name="connsiteY1" fmla="*/ 22 h 2341277"/>
                  <a:gd name="connsiteX2" fmla="*/ 1346906 w 1346906"/>
                  <a:gd name="connsiteY2" fmla="*/ 1471721 h 2341277"/>
                  <a:gd name="connsiteX3" fmla="*/ 744216 w 1346906"/>
                  <a:gd name="connsiteY3" fmla="*/ 2340065 h 2341277"/>
                  <a:gd name="connsiteX4" fmla="*/ 6892 w 1346906"/>
                  <a:gd name="connsiteY4" fmla="*/ 1291152 h 2341277"/>
                  <a:gd name="connsiteX0" fmla="*/ 5051 w 1345065"/>
                  <a:gd name="connsiteY0" fmla="*/ 1475936 h 2526061"/>
                  <a:gd name="connsiteX1" fmla="*/ 1099558 w 1345065"/>
                  <a:gd name="connsiteY1" fmla="*/ 16 h 2526061"/>
                  <a:gd name="connsiteX2" fmla="*/ 1345065 w 1345065"/>
                  <a:gd name="connsiteY2" fmla="*/ 1656505 h 2526061"/>
                  <a:gd name="connsiteX3" fmla="*/ 742375 w 1345065"/>
                  <a:gd name="connsiteY3" fmla="*/ 2524849 h 2526061"/>
                  <a:gd name="connsiteX4" fmla="*/ 5051 w 1345065"/>
                  <a:gd name="connsiteY4" fmla="*/ 1475936 h 2526061"/>
                  <a:gd name="connsiteX0" fmla="*/ 5050 w 1345065"/>
                  <a:gd name="connsiteY0" fmla="*/ 1475932 h 2526061"/>
                  <a:gd name="connsiteX1" fmla="*/ 1099558 w 1345065"/>
                  <a:gd name="connsiteY1" fmla="*/ 16 h 2526061"/>
                  <a:gd name="connsiteX2" fmla="*/ 1345065 w 1345065"/>
                  <a:gd name="connsiteY2" fmla="*/ 1656505 h 2526061"/>
                  <a:gd name="connsiteX3" fmla="*/ 742375 w 1345065"/>
                  <a:gd name="connsiteY3" fmla="*/ 2524849 h 2526061"/>
                  <a:gd name="connsiteX4" fmla="*/ 5050 w 1345065"/>
                  <a:gd name="connsiteY4" fmla="*/ 1475932 h 2526061"/>
                  <a:gd name="connsiteX0" fmla="*/ 1124 w 1341139"/>
                  <a:gd name="connsiteY0" fmla="*/ 1475939 h 2526068"/>
                  <a:gd name="connsiteX1" fmla="*/ 1095632 w 1341139"/>
                  <a:gd name="connsiteY1" fmla="*/ 23 h 2526068"/>
                  <a:gd name="connsiteX2" fmla="*/ 1341139 w 1341139"/>
                  <a:gd name="connsiteY2" fmla="*/ 1656512 h 2526068"/>
                  <a:gd name="connsiteX3" fmla="*/ 738449 w 1341139"/>
                  <a:gd name="connsiteY3" fmla="*/ 2524856 h 2526068"/>
                  <a:gd name="connsiteX4" fmla="*/ 1124 w 1341139"/>
                  <a:gd name="connsiteY4" fmla="*/ 1475939 h 2526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1139" h="2526068">
                    <a:moveTo>
                      <a:pt x="1124" y="1475939"/>
                    </a:moveTo>
                    <a:cubicBezTo>
                      <a:pt x="-36616" y="688132"/>
                      <a:pt x="888841" y="-4660"/>
                      <a:pt x="1095632" y="23"/>
                    </a:cubicBezTo>
                    <a:cubicBezTo>
                      <a:pt x="1168856" y="1149598"/>
                      <a:pt x="1253641" y="767948"/>
                      <a:pt x="1341139" y="1656512"/>
                    </a:cubicBezTo>
                    <a:cubicBezTo>
                      <a:pt x="1328955" y="2018570"/>
                      <a:pt x="961785" y="2554951"/>
                      <a:pt x="738449" y="2524856"/>
                    </a:cubicBezTo>
                    <a:cubicBezTo>
                      <a:pt x="515113" y="2494761"/>
                      <a:pt x="-11060" y="1837997"/>
                      <a:pt x="1124" y="1475939"/>
                    </a:cubicBezTo>
                    <a:close/>
                  </a:path>
                </a:pathLst>
              </a:custGeom>
              <a:gradFill>
                <a:gsLst>
                  <a:gs pos="63000">
                    <a:srgbClr val="92D050"/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5" name="Isosceles Triangle 6"/>
              <p:cNvSpPr/>
              <p:nvPr/>
            </p:nvSpPr>
            <p:spPr>
              <a:xfrm rot="18906817" flipH="1">
                <a:off x="7797822" y="3623954"/>
                <a:ext cx="379253" cy="61930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6062 w 1225203"/>
                  <a:gd name="connsiteY0" fmla="*/ 1277701 h 1986104"/>
                  <a:gd name="connsiteX1" fmla="*/ 682460 w 1225203"/>
                  <a:gd name="connsiteY1" fmla="*/ 0 h 1986104"/>
                  <a:gd name="connsiteX2" fmla="*/ 1225203 w 1225203"/>
                  <a:gd name="connsiteY2" fmla="*/ 1267520 h 1986104"/>
                  <a:gd name="connsiteX3" fmla="*/ 6062 w 1225203"/>
                  <a:gd name="connsiteY3" fmla="*/ 1277701 h 1986104"/>
                  <a:gd name="connsiteX0" fmla="*/ 7081 w 1226222"/>
                  <a:gd name="connsiteY0" fmla="*/ 1277701 h 1986104"/>
                  <a:gd name="connsiteX1" fmla="*/ 683479 w 1226222"/>
                  <a:gd name="connsiteY1" fmla="*/ 0 h 1986104"/>
                  <a:gd name="connsiteX2" fmla="*/ 1226222 w 1226222"/>
                  <a:gd name="connsiteY2" fmla="*/ 1267520 h 1986104"/>
                  <a:gd name="connsiteX3" fmla="*/ 7081 w 1226222"/>
                  <a:gd name="connsiteY3" fmla="*/ 1277701 h 1986104"/>
                  <a:gd name="connsiteX0" fmla="*/ 6084 w 1225225"/>
                  <a:gd name="connsiteY0" fmla="*/ 1237459 h 1945862"/>
                  <a:gd name="connsiteX1" fmla="*/ 803372 w 1225225"/>
                  <a:gd name="connsiteY1" fmla="*/ 0 h 1945862"/>
                  <a:gd name="connsiteX2" fmla="*/ 1225225 w 1225225"/>
                  <a:gd name="connsiteY2" fmla="*/ 1227278 h 1945862"/>
                  <a:gd name="connsiteX3" fmla="*/ 6084 w 1225225"/>
                  <a:gd name="connsiteY3" fmla="*/ 1237459 h 1945862"/>
                  <a:gd name="connsiteX0" fmla="*/ 6880 w 1226021"/>
                  <a:gd name="connsiteY0" fmla="*/ 1237459 h 1945862"/>
                  <a:gd name="connsiteX1" fmla="*/ 804168 w 1226021"/>
                  <a:gd name="connsiteY1" fmla="*/ 0 h 1945862"/>
                  <a:gd name="connsiteX2" fmla="*/ 1226021 w 1226021"/>
                  <a:gd name="connsiteY2" fmla="*/ 1227278 h 1945862"/>
                  <a:gd name="connsiteX3" fmla="*/ 6880 w 1226021"/>
                  <a:gd name="connsiteY3" fmla="*/ 1237459 h 1945862"/>
                  <a:gd name="connsiteX0" fmla="*/ 6806 w 1225947"/>
                  <a:gd name="connsiteY0" fmla="*/ 1293007 h 2001410"/>
                  <a:gd name="connsiteX1" fmla="*/ 812421 w 1225947"/>
                  <a:gd name="connsiteY1" fmla="*/ 1 h 2001410"/>
                  <a:gd name="connsiteX2" fmla="*/ 1225947 w 1225947"/>
                  <a:gd name="connsiteY2" fmla="*/ 1282826 h 2001410"/>
                  <a:gd name="connsiteX3" fmla="*/ 6806 w 1225947"/>
                  <a:gd name="connsiteY3" fmla="*/ 1293007 h 2001410"/>
                  <a:gd name="connsiteX0" fmla="*/ 10868 w 1230009"/>
                  <a:gd name="connsiteY0" fmla="*/ 1159644 h 1868047"/>
                  <a:gd name="connsiteX1" fmla="*/ 528393 w 1230009"/>
                  <a:gd name="connsiteY1" fmla="*/ 4 h 1868047"/>
                  <a:gd name="connsiteX2" fmla="*/ 1230009 w 1230009"/>
                  <a:gd name="connsiteY2" fmla="*/ 1149463 h 1868047"/>
                  <a:gd name="connsiteX3" fmla="*/ 10868 w 1230009"/>
                  <a:gd name="connsiteY3" fmla="*/ 1159644 h 1868047"/>
                  <a:gd name="connsiteX0" fmla="*/ 10868 w 1230009"/>
                  <a:gd name="connsiteY0" fmla="*/ 1159644 h 1582352"/>
                  <a:gd name="connsiteX1" fmla="*/ 528393 w 1230009"/>
                  <a:gd name="connsiteY1" fmla="*/ 4 h 1582352"/>
                  <a:gd name="connsiteX2" fmla="*/ 1230009 w 1230009"/>
                  <a:gd name="connsiteY2" fmla="*/ 1149463 h 1582352"/>
                  <a:gd name="connsiteX3" fmla="*/ 10868 w 1230009"/>
                  <a:gd name="connsiteY3" fmla="*/ 1159644 h 1582352"/>
                  <a:gd name="connsiteX0" fmla="*/ 10868 w 1055602"/>
                  <a:gd name="connsiteY0" fmla="*/ 1159644 h 1858223"/>
                  <a:gd name="connsiteX1" fmla="*/ 528393 w 1055602"/>
                  <a:gd name="connsiteY1" fmla="*/ 4 h 1858223"/>
                  <a:gd name="connsiteX2" fmla="*/ 1055601 w 1055602"/>
                  <a:gd name="connsiteY2" fmla="*/ 1540326 h 1858223"/>
                  <a:gd name="connsiteX3" fmla="*/ 10868 w 1055602"/>
                  <a:gd name="connsiteY3" fmla="*/ 1159644 h 1858223"/>
                  <a:gd name="connsiteX0" fmla="*/ 10868 w 1090871"/>
                  <a:gd name="connsiteY0" fmla="*/ 1159644 h 1858223"/>
                  <a:gd name="connsiteX1" fmla="*/ 528393 w 1090871"/>
                  <a:gd name="connsiteY1" fmla="*/ 4 h 1858223"/>
                  <a:gd name="connsiteX2" fmla="*/ 1055601 w 1090871"/>
                  <a:gd name="connsiteY2" fmla="*/ 1540326 h 1858223"/>
                  <a:gd name="connsiteX3" fmla="*/ 10868 w 1090871"/>
                  <a:gd name="connsiteY3" fmla="*/ 1159644 h 1858223"/>
                  <a:gd name="connsiteX0" fmla="*/ 22837 w 1093497"/>
                  <a:gd name="connsiteY0" fmla="*/ 991737 h 1690316"/>
                  <a:gd name="connsiteX1" fmla="*/ 281457 w 1093497"/>
                  <a:gd name="connsiteY1" fmla="*/ 2 h 1690316"/>
                  <a:gd name="connsiteX2" fmla="*/ 1067570 w 1093497"/>
                  <a:gd name="connsiteY2" fmla="*/ 1372419 h 1690316"/>
                  <a:gd name="connsiteX3" fmla="*/ 22837 w 1093497"/>
                  <a:gd name="connsiteY3" fmla="*/ 991737 h 1690316"/>
                  <a:gd name="connsiteX0" fmla="*/ 22837 w 1108572"/>
                  <a:gd name="connsiteY0" fmla="*/ 991737 h 1690316"/>
                  <a:gd name="connsiteX1" fmla="*/ 281457 w 1108572"/>
                  <a:gd name="connsiteY1" fmla="*/ 2 h 1690316"/>
                  <a:gd name="connsiteX2" fmla="*/ 1067570 w 1108572"/>
                  <a:gd name="connsiteY2" fmla="*/ 1372419 h 1690316"/>
                  <a:gd name="connsiteX3" fmla="*/ 22837 w 1108572"/>
                  <a:gd name="connsiteY3" fmla="*/ 991737 h 1690316"/>
                  <a:gd name="connsiteX0" fmla="*/ 8075 w 1093810"/>
                  <a:gd name="connsiteY0" fmla="*/ 991734 h 1690313"/>
                  <a:gd name="connsiteX1" fmla="*/ 266695 w 1093810"/>
                  <a:gd name="connsiteY1" fmla="*/ -1 h 1690313"/>
                  <a:gd name="connsiteX2" fmla="*/ 1052808 w 1093810"/>
                  <a:gd name="connsiteY2" fmla="*/ 1372416 h 1690313"/>
                  <a:gd name="connsiteX3" fmla="*/ 8075 w 1093810"/>
                  <a:gd name="connsiteY3" fmla="*/ 991734 h 1690313"/>
                  <a:gd name="connsiteX0" fmla="*/ 20256 w 827115"/>
                  <a:gd name="connsiteY0" fmla="*/ 1216365 h 1748687"/>
                  <a:gd name="connsiteX1" fmla="*/ 0 w 827115"/>
                  <a:gd name="connsiteY1" fmla="*/ -1 h 1748687"/>
                  <a:gd name="connsiteX2" fmla="*/ 786113 w 827115"/>
                  <a:gd name="connsiteY2" fmla="*/ 1372416 h 1748687"/>
                  <a:gd name="connsiteX3" fmla="*/ 20256 w 827115"/>
                  <a:gd name="connsiteY3" fmla="*/ 1216365 h 1748687"/>
                  <a:gd name="connsiteX0" fmla="*/ 20256 w 827115"/>
                  <a:gd name="connsiteY0" fmla="*/ 1216365 h 1558985"/>
                  <a:gd name="connsiteX1" fmla="*/ 0 w 827115"/>
                  <a:gd name="connsiteY1" fmla="*/ -1 h 1558985"/>
                  <a:gd name="connsiteX2" fmla="*/ 786113 w 827115"/>
                  <a:gd name="connsiteY2" fmla="*/ 1372416 h 1558985"/>
                  <a:gd name="connsiteX3" fmla="*/ 20256 w 827115"/>
                  <a:gd name="connsiteY3" fmla="*/ 1216365 h 1558985"/>
                  <a:gd name="connsiteX0" fmla="*/ 20256 w 782066"/>
                  <a:gd name="connsiteY0" fmla="*/ 1216365 h 1616097"/>
                  <a:gd name="connsiteX1" fmla="*/ 0 w 782066"/>
                  <a:gd name="connsiteY1" fmla="*/ -1 h 1616097"/>
                  <a:gd name="connsiteX2" fmla="*/ 737780 w 782066"/>
                  <a:gd name="connsiteY2" fmla="*/ 1455751 h 1616097"/>
                  <a:gd name="connsiteX3" fmla="*/ 20256 w 782066"/>
                  <a:gd name="connsiteY3" fmla="*/ 1216365 h 1616097"/>
                  <a:gd name="connsiteX0" fmla="*/ 168003 w 782066"/>
                  <a:gd name="connsiteY0" fmla="*/ 1110146 h 1590374"/>
                  <a:gd name="connsiteX1" fmla="*/ 0 w 782066"/>
                  <a:gd name="connsiteY1" fmla="*/ -1 h 1590374"/>
                  <a:gd name="connsiteX2" fmla="*/ 737780 w 782066"/>
                  <a:gd name="connsiteY2" fmla="*/ 1455751 h 1590374"/>
                  <a:gd name="connsiteX3" fmla="*/ 168003 w 782066"/>
                  <a:gd name="connsiteY3" fmla="*/ 1110146 h 1590374"/>
                  <a:gd name="connsiteX0" fmla="*/ 168003 w 782066"/>
                  <a:gd name="connsiteY0" fmla="*/ 1110146 h 1590374"/>
                  <a:gd name="connsiteX1" fmla="*/ 0 w 782066"/>
                  <a:gd name="connsiteY1" fmla="*/ -1 h 1590374"/>
                  <a:gd name="connsiteX2" fmla="*/ 737780 w 782066"/>
                  <a:gd name="connsiteY2" fmla="*/ 1455751 h 1590374"/>
                  <a:gd name="connsiteX3" fmla="*/ 168003 w 782066"/>
                  <a:gd name="connsiteY3" fmla="*/ 1110146 h 1590374"/>
                  <a:gd name="connsiteX0" fmla="*/ 168003 w 845380"/>
                  <a:gd name="connsiteY0" fmla="*/ 1110146 h 1589304"/>
                  <a:gd name="connsiteX1" fmla="*/ 0 w 845380"/>
                  <a:gd name="connsiteY1" fmla="*/ -1 h 1589304"/>
                  <a:gd name="connsiteX2" fmla="*/ 805575 w 845380"/>
                  <a:gd name="connsiteY2" fmla="*/ 1454401 h 1589304"/>
                  <a:gd name="connsiteX3" fmla="*/ 168003 w 845380"/>
                  <a:gd name="connsiteY3" fmla="*/ 1110146 h 1589304"/>
                  <a:gd name="connsiteX0" fmla="*/ 168003 w 845380"/>
                  <a:gd name="connsiteY0" fmla="*/ 1110146 h 1625280"/>
                  <a:gd name="connsiteX1" fmla="*/ 0 w 845380"/>
                  <a:gd name="connsiteY1" fmla="*/ -1 h 1625280"/>
                  <a:gd name="connsiteX2" fmla="*/ 805575 w 845380"/>
                  <a:gd name="connsiteY2" fmla="*/ 1454401 h 1625280"/>
                  <a:gd name="connsiteX3" fmla="*/ 168003 w 845380"/>
                  <a:gd name="connsiteY3" fmla="*/ 1110146 h 1625280"/>
                  <a:gd name="connsiteX0" fmla="*/ 321154 w 991018"/>
                  <a:gd name="connsiteY0" fmla="*/ 1164980 h 1680114"/>
                  <a:gd name="connsiteX1" fmla="*/ 0 w 991018"/>
                  <a:gd name="connsiteY1" fmla="*/ 1 h 1680114"/>
                  <a:gd name="connsiteX2" fmla="*/ 958726 w 991018"/>
                  <a:gd name="connsiteY2" fmla="*/ 1509235 h 1680114"/>
                  <a:gd name="connsiteX3" fmla="*/ 321154 w 991018"/>
                  <a:gd name="connsiteY3" fmla="*/ 1164980 h 1680114"/>
                  <a:gd name="connsiteX0" fmla="*/ 250914 w 991018"/>
                  <a:gd name="connsiteY0" fmla="*/ 934844 h 1640680"/>
                  <a:gd name="connsiteX1" fmla="*/ 0 w 991018"/>
                  <a:gd name="connsiteY1" fmla="*/ 1 h 1640680"/>
                  <a:gd name="connsiteX2" fmla="*/ 958726 w 991018"/>
                  <a:gd name="connsiteY2" fmla="*/ 1509235 h 1640680"/>
                  <a:gd name="connsiteX3" fmla="*/ 250914 w 991018"/>
                  <a:gd name="connsiteY3" fmla="*/ 934844 h 1640680"/>
                  <a:gd name="connsiteX0" fmla="*/ 250914 w 991018"/>
                  <a:gd name="connsiteY0" fmla="*/ 934844 h 1640680"/>
                  <a:gd name="connsiteX1" fmla="*/ 0 w 991018"/>
                  <a:gd name="connsiteY1" fmla="*/ 1 h 1640680"/>
                  <a:gd name="connsiteX2" fmla="*/ 958726 w 991018"/>
                  <a:gd name="connsiteY2" fmla="*/ 1509235 h 1640680"/>
                  <a:gd name="connsiteX3" fmla="*/ 250914 w 991018"/>
                  <a:gd name="connsiteY3" fmla="*/ 934844 h 1640680"/>
                  <a:gd name="connsiteX0" fmla="*/ 250914 w 966281"/>
                  <a:gd name="connsiteY0" fmla="*/ 934844 h 1673187"/>
                  <a:gd name="connsiteX1" fmla="*/ 0 w 966281"/>
                  <a:gd name="connsiteY1" fmla="*/ 1 h 1673187"/>
                  <a:gd name="connsiteX2" fmla="*/ 932921 w 966281"/>
                  <a:gd name="connsiteY2" fmla="*/ 1546587 h 1673187"/>
                  <a:gd name="connsiteX3" fmla="*/ 250914 w 966281"/>
                  <a:gd name="connsiteY3" fmla="*/ 934844 h 1673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6281" h="1673187">
                    <a:moveTo>
                      <a:pt x="250914" y="934844"/>
                    </a:moveTo>
                    <a:cubicBezTo>
                      <a:pt x="213586" y="440572"/>
                      <a:pt x="252022" y="620244"/>
                      <a:pt x="0" y="1"/>
                    </a:cubicBezTo>
                    <a:cubicBezTo>
                      <a:pt x="509461" y="185064"/>
                      <a:pt x="1115959" y="539014"/>
                      <a:pt x="932921" y="1546587"/>
                    </a:cubicBezTo>
                    <a:cubicBezTo>
                      <a:pt x="622396" y="1950422"/>
                      <a:pt x="443214" y="1290119"/>
                      <a:pt x="250914" y="934844"/>
                    </a:cubicBezTo>
                    <a:close/>
                  </a:path>
                </a:pathLst>
              </a:custGeom>
              <a:gradFill>
                <a:gsLst>
                  <a:gs pos="87611">
                    <a:schemeClr val="accent6">
                      <a:lumMod val="50000"/>
                    </a:schemeClr>
                  </a:gs>
                  <a:gs pos="49000">
                    <a:srgbClr val="92D050"/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</p:grpSp>
      </p:grpSp>
      <p:grpSp>
        <p:nvGrpSpPr>
          <p:cNvPr id="392" name="Group 391"/>
          <p:cNvGrpSpPr/>
          <p:nvPr/>
        </p:nvGrpSpPr>
        <p:grpSpPr>
          <a:xfrm rot="18613914">
            <a:off x="5740448" y="3316836"/>
            <a:ext cx="1428914" cy="920521"/>
            <a:chOff x="3543913" y="4578013"/>
            <a:chExt cx="1428914" cy="920521"/>
          </a:xfrm>
        </p:grpSpPr>
        <p:sp>
          <p:nvSpPr>
            <p:cNvPr id="512" name="Isosceles Triangle 3"/>
            <p:cNvSpPr/>
            <p:nvPr/>
          </p:nvSpPr>
          <p:spPr>
            <a:xfrm rot="6983752" flipH="1">
              <a:off x="4080467" y="4041459"/>
              <a:ext cx="236219" cy="1309328"/>
            </a:xfrm>
            <a:custGeom>
              <a:avLst/>
              <a:gdLst>
                <a:gd name="connsiteX0" fmla="*/ 0 w 571317"/>
                <a:gd name="connsiteY0" fmla="*/ 1829818 h 1829818"/>
                <a:gd name="connsiteX1" fmla="*/ 285659 w 571317"/>
                <a:gd name="connsiteY1" fmla="*/ 0 h 1829818"/>
                <a:gd name="connsiteX2" fmla="*/ 571317 w 571317"/>
                <a:gd name="connsiteY2" fmla="*/ 1829818 h 1829818"/>
                <a:gd name="connsiteX3" fmla="*/ 0 w 571317"/>
                <a:gd name="connsiteY3" fmla="*/ 1829818 h 1829818"/>
                <a:gd name="connsiteX0" fmla="*/ 0 w 317237"/>
                <a:gd name="connsiteY0" fmla="*/ 1834615 h 1834615"/>
                <a:gd name="connsiteX1" fmla="*/ 31579 w 317237"/>
                <a:gd name="connsiteY1" fmla="*/ 0 h 1834615"/>
                <a:gd name="connsiteX2" fmla="*/ 317237 w 317237"/>
                <a:gd name="connsiteY2" fmla="*/ 1829818 h 1834615"/>
                <a:gd name="connsiteX3" fmla="*/ 0 w 317237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946391"/>
                <a:gd name="connsiteX1" fmla="*/ 31579 w 406735"/>
                <a:gd name="connsiteY1" fmla="*/ 0 h 1946391"/>
                <a:gd name="connsiteX2" fmla="*/ 317237 w 406735"/>
                <a:gd name="connsiteY2" fmla="*/ 1829818 h 1946391"/>
                <a:gd name="connsiteX3" fmla="*/ 0 w 406735"/>
                <a:gd name="connsiteY3" fmla="*/ 1834615 h 1946391"/>
                <a:gd name="connsiteX0" fmla="*/ 142700 w 375156"/>
                <a:gd name="connsiteY0" fmla="*/ 1869131 h 1956234"/>
                <a:gd name="connsiteX1" fmla="*/ 0 w 375156"/>
                <a:gd name="connsiteY1" fmla="*/ 0 h 1956234"/>
                <a:gd name="connsiteX2" fmla="*/ 285658 w 375156"/>
                <a:gd name="connsiteY2" fmla="*/ 1829818 h 1956234"/>
                <a:gd name="connsiteX3" fmla="*/ 142700 w 375156"/>
                <a:gd name="connsiteY3" fmla="*/ 1869131 h 1956234"/>
                <a:gd name="connsiteX0" fmla="*/ 142700 w 352470"/>
                <a:gd name="connsiteY0" fmla="*/ 1869131 h 1956234"/>
                <a:gd name="connsiteX1" fmla="*/ 0 w 352470"/>
                <a:gd name="connsiteY1" fmla="*/ 0 h 1956234"/>
                <a:gd name="connsiteX2" fmla="*/ 285658 w 352470"/>
                <a:gd name="connsiteY2" fmla="*/ 1829818 h 1956234"/>
                <a:gd name="connsiteX3" fmla="*/ 142700 w 352470"/>
                <a:gd name="connsiteY3" fmla="*/ 1869131 h 1956234"/>
                <a:gd name="connsiteX0" fmla="*/ 102658 w 336998"/>
                <a:gd name="connsiteY0" fmla="*/ 2024492 h 2111595"/>
                <a:gd name="connsiteX1" fmla="*/ 0 w 336998"/>
                <a:gd name="connsiteY1" fmla="*/ 0 h 2111595"/>
                <a:gd name="connsiteX2" fmla="*/ 245616 w 336998"/>
                <a:gd name="connsiteY2" fmla="*/ 1985179 h 2111595"/>
                <a:gd name="connsiteX3" fmla="*/ 102658 w 336998"/>
                <a:gd name="connsiteY3" fmla="*/ 2024492 h 2111595"/>
                <a:gd name="connsiteX0" fmla="*/ 102658 w 336998"/>
                <a:gd name="connsiteY0" fmla="*/ 2024492 h 2111595"/>
                <a:gd name="connsiteX1" fmla="*/ 0 w 336998"/>
                <a:gd name="connsiteY1" fmla="*/ 0 h 2111595"/>
                <a:gd name="connsiteX2" fmla="*/ 245616 w 336998"/>
                <a:gd name="connsiteY2" fmla="*/ 1985179 h 2111595"/>
                <a:gd name="connsiteX3" fmla="*/ 102658 w 336998"/>
                <a:gd name="connsiteY3" fmla="*/ 2024492 h 2111595"/>
                <a:gd name="connsiteX0" fmla="*/ 102658 w 245616"/>
                <a:gd name="connsiteY0" fmla="*/ 2024492 h 2111595"/>
                <a:gd name="connsiteX1" fmla="*/ 0 w 245616"/>
                <a:gd name="connsiteY1" fmla="*/ 0 h 2111595"/>
                <a:gd name="connsiteX2" fmla="*/ 245616 w 245616"/>
                <a:gd name="connsiteY2" fmla="*/ 1985179 h 2111595"/>
                <a:gd name="connsiteX3" fmla="*/ 102658 w 245616"/>
                <a:gd name="connsiteY3" fmla="*/ 2024492 h 2111595"/>
                <a:gd name="connsiteX0" fmla="*/ 102658 w 380958"/>
                <a:gd name="connsiteY0" fmla="*/ 2024492 h 2111595"/>
                <a:gd name="connsiteX1" fmla="*/ 0 w 380958"/>
                <a:gd name="connsiteY1" fmla="*/ 0 h 2111595"/>
                <a:gd name="connsiteX2" fmla="*/ 245616 w 380958"/>
                <a:gd name="connsiteY2" fmla="*/ 1985179 h 2111595"/>
                <a:gd name="connsiteX3" fmla="*/ 102658 w 380958"/>
                <a:gd name="connsiteY3" fmla="*/ 2024492 h 2111595"/>
                <a:gd name="connsiteX0" fmla="*/ 102658 w 380958"/>
                <a:gd name="connsiteY0" fmla="*/ 2024492 h 2111595"/>
                <a:gd name="connsiteX1" fmla="*/ 0 w 380958"/>
                <a:gd name="connsiteY1" fmla="*/ 0 h 2111595"/>
                <a:gd name="connsiteX2" fmla="*/ 245616 w 380958"/>
                <a:gd name="connsiteY2" fmla="*/ 1985179 h 2111595"/>
                <a:gd name="connsiteX3" fmla="*/ 102658 w 380958"/>
                <a:gd name="connsiteY3" fmla="*/ 2024492 h 211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0958" h="2111595">
                  <a:moveTo>
                    <a:pt x="102658" y="2024492"/>
                  </a:moveTo>
                  <a:cubicBezTo>
                    <a:pt x="113184" y="1412954"/>
                    <a:pt x="587482" y="839000"/>
                    <a:pt x="0" y="0"/>
                  </a:cubicBezTo>
                  <a:cubicBezTo>
                    <a:pt x="745182" y="622967"/>
                    <a:pt x="150397" y="1375240"/>
                    <a:pt x="245616" y="1985179"/>
                  </a:cubicBezTo>
                  <a:cubicBezTo>
                    <a:pt x="94022" y="2245455"/>
                    <a:pt x="208404" y="2022893"/>
                    <a:pt x="102658" y="2024492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513" name="Group 512"/>
            <p:cNvGrpSpPr/>
            <p:nvPr/>
          </p:nvGrpSpPr>
          <p:grpSpPr>
            <a:xfrm rot="9132088">
              <a:off x="4581964" y="4951135"/>
              <a:ext cx="390863" cy="547399"/>
              <a:chOff x="7797822" y="3365070"/>
              <a:chExt cx="630357" cy="882808"/>
            </a:xfrm>
          </p:grpSpPr>
          <p:sp>
            <p:nvSpPr>
              <p:cNvPr id="514" name="Oval 214"/>
              <p:cNvSpPr/>
              <p:nvPr/>
            </p:nvSpPr>
            <p:spPr>
              <a:xfrm>
                <a:off x="7938643" y="3365070"/>
                <a:ext cx="361154" cy="793087"/>
              </a:xfrm>
              <a:custGeom>
                <a:avLst/>
                <a:gdLst>
                  <a:gd name="connsiteX0" fmla="*/ 0 w 452582"/>
                  <a:gd name="connsiteY0" fmla="*/ 371580 h 743160"/>
                  <a:gd name="connsiteX1" fmla="*/ 226291 w 452582"/>
                  <a:gd name="connsiteY1" fmla="*/ 0 h 743160"/>
                  <a:gd name="connsiteX2" fmla="*/ 452582 w 452582"/>
                  <a:gd name="connsiteY2" fmla="*/ 371580 h 743160"/>
                  <a:gd name="connsiteX3" fmla="*/ 226291 w 452582"/>
                  <a:gd name="connsiteY3" fmla="*/ 743160 h 743160"/>
                  <a:gd name="connsiteX4" fmla="*/ 0 w 452582"/>
                  <a:gd name="connsiteY4" fmla="*/ 371580 h 743160"/>
                  <a:gd name="connsiteX0" fmla="*/ 0 w 340360"/>
                  <a:gd name="connsiteY0" fmla="*/ 379900 h 743176"/>
                  <a:gd name="connsiteX1" fmla="*/ 114069 w 340360"/>
                  <a:gd name="connsiteY1" fmla="*/ 8 h 743176"/>
                  <a:gd name="connsiteX2" fmla="*/ 340360 w 340360"/>
                  <a:gd name="connsiteY2" fmla="*/ 371588 h 743176"/>
                  <a:gd name="connsiteX3" fmla="*/ 114069 w 340360"/>
                  <a:gd name="connsiteY3" fmla="*/ 743168 h 743176"/>
                  <a:gd name="connsiteX4" fmla="*/ 0 w 340360"/>
                  <a:gd name="connsiteY4" fmla="*/ 379900 h 743176"/>
                  <a:gd name="connsiteX0" fmla="*/ 0 w 290484"/>
                  <a:gd name="connsiteY0" fmla="*/ 379895 h 743165"/>
                  <a:gd name="connsiteX1" fmla="*/ 114069 w 290484"/>
                  <a:gd name="connsiteY1" fmla="*/ 3 h 743165"/>
                  <a:gd name="connsiteX2" fmla="*/ 290484 w 290484"/>
                  <a:gd name="connsiteY2" fmla="*/ 375740 h 743165"/>
                  <a:gd name="connsiteX3" fmla="*/ 114069 w 290484"/>
                  <a:gd name="connsiteY3" fmla="*/ 743163 h 743165"/>
                  <a:gd name="connsiteX4" fmla="*/ 0 w 290484"/>
                  <a:gd name="connsiteY4" fmla="*/ 379895 h 743165"/>
                  <a:gd name="connsiteX0" fmla="*/ 24 w 290508"/>
                  <a:gd name="connsiteY0" fmla="*/ 429770 h 793039"/>
                  <a:gd name="connsiteX1" fmla="*/ 105780 w 290508"/>
                  <a:gd name="connsiteY1" fmla="*/ 1 h 793039"/>
                  <a:gd name="connsiteX2" fmla="*/ 290508 w 290508"/>
                  <a:gd name="connsiteY2" fmla="*/ 425615 h 793039"/>
                  <a:gd name="connsiteX3" fmla="*/ 114093 w 290508"/>
                  <a:gd name="connsiteY3" fmla="*/ 793038 h 793039"/>
                  <a:gd name="connsiteX4" fmla="*/ 24 w 290508"/>
                  <a:gd name="connsiteY4" fmla="*/ 429770 h 793039"/>
                  <a:gd name="connsiteX0" fmla="*/ 17 w 319596"/>
                  <a:gd name="connsiteY0" fmla="*/ 433932 h 793049"/>
                  <a:gd name="connsiteX1" fmla="*/ 134868 w 319596"/>
                  <a:gd name="connsiteY1" fmla="*/ 6 h 793049"/>
                  <a:gd name="connsiteX2" fmla="*/ 319596 w 319596"/>
                  <a:gd name="connsiteY2" fmla="*/ 425620 h 793049"/>
                  <a:gd name="connsiteX3" fmla="*/ 143181 w 319596"/>
                  <a:gd name="connsiteY3" fmla="*/ 793043 h 793049"/>
                  <a:gd name="connsiteX4" fmla="*/ 17 w 319596"/>
                  <a:gd name="connsiteY4" fmla="*/ 433932 h 793049"/>
                  <a:gd name="connsiteX0" fmla="*/ 12 w 361154"/>
                  <a:gd name="connsiteY0" fmla="*/ 442264 h 793087"/>
                  <a:gd name="connsiteX1" fmla="*/ 176426 w 361154"/>
                  <a:gd name="connsiteY1" fmla="*/ 25 h 793087"/>
                  <a:gd name="connsiteX2" fmla="*/ 361154 w 361154"/>
                  <a:gd name="connsiteY2" fmla="*/ 425639 h 793087"/>
                  <a:gd name="connsiteX3" fmla="*/ 184739 w 361154"/>
                  <a:gd name="connsiteY3" fmla="*/ 793062 h 793087"/>
                  <a:gd name="connsiteX4" fmla="*/ 12 w 361154"/>
                  <a:gd name="connsiteY4" fmla="*/ 442264 h 79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154" h="793087">
                    <a:moveTo>
                      <a:pt x="12" y="442264"/>
                    </a:moveTo>
                    <a:cubicBezTo>
                      <a:pt x="-1373" y="310091"/>
                      <a:pt x="116236" y="2796"/>
                      <a:pt x="176426" y="25"/>
                    </a:cubicBezTo>
                    <a:cubicBezTo>
                      <a:pt x="236616" y="-2746"/>
                      <a:pt x="361154" y="220421"/>
                      <a:pt x="361154" y="425639"/>
                    </a:cubicBezTo>
                    <a:cubicBezTo>
                      <a:pt x="361154" y="630857"/>
                      <a:pt x="244929" y="790291"/>
                      <a:pt x="184739" y="793062"/>
                    </a:cubicBezTo>
                    <a:cubicBezTo>
                      <a:pt x="124549" y="795833"/>
                      <a:pt x="1397" y="574437"/>
                      <a:pt x="12" y="442264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49000">
                    <a:srgbClr val="B889DB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5" name="Isosceles Triangle 6"/>
              <p:cNvSpPr/>
              <p:nvPr/>
            </p:nvSpPr>
            <p:spPr>
              <a:xfrm rot="21096580">
                <a:off x="7850569" y="3435899"/>
                <a:ext cx="344420" cy="80856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595 w 1191263"/>
                  <a:gd name="connsiteY0" fmla="*/ 1449271 h 2101211"/>
                  <a:gd name="connsiteX1" fmla="*/ 676101 w 1191263"/>
                  <a:gd name="connsiteY1" fmla="*/ 17 h 2101211"/>
                  <a:gd name="connsiteX2" fmla="*/ 1191263 w 1191263"/>
                  <a:gd name="connsiteY2" fmla="*/ 1297587 h 2101211"/>
                  <a:gd name="connsiteX3" fmla="*/ 8595 w 1191263"/>
                  <a:gd name="connsiteY3" fmla="*/ 1449271 h 2101211"/>
                  <a:gd name="connsiteX0" fmla="*/ 7451 w 1283789"/>
                  <a:gd name="connsiteY0" fmla="*/ 1458379 h 2106920"/>
                  <a:gd name="connsiteX1" fmla="*/ 768627 w 1283789"/>
                  <a:gd name="connsiteY1" fmla="*/ 17 h 2106920"/>
                  <a:gd name="connsiteX2" fmla="*/ 1283789 w 1283789"/>
                  <a:gd name="connsiteY2" fmla="*/ 1297587 h 2106920"/>
                  <a:gd name="connsiteX3" fmla="*/ 7451 w 1283789"/>
                  <a:gd name="connsiteY3" fmla="*/ 1458379 h 2106920"/>
                  <a:gd name="connsiteX0" fmla="*/ 9903 w 1111853"/>
                  <a:gd name="connsiteY0" fmla="*/ 1449626 h 2101433"/>
                  <a:gd name="connsiteX1" fmla="*/ 596691 w 1111853"/>
                  <a:gd name="connsiteY1" fmla="*/ 17 h 2101433"/>
                  <a:gd name="connsiteX2" fmla="*/ 1111853 w 1111853"/>
                  <a:gd name="connsiteY2" fmla="*/ 1297587 h 2101433"/>
                  <a:gd name="connsiteX3" fmla="*/ 9903 w 1111853"/>
                  <a:gd name="connsiteY3" fmla="*/ 1449626 h 2101433"/>
                  <a:gd name="connsiteX0" fmla="*/ 8479 w 1199469"/>
                  <a:gd name="connsiteY0" fmla="*/ 1504810 h 2136453"/>
                  <a:gd name="connsiteX1" fmla="*/ 684307 w 1199469"/>
                  <a:gd name="connsiteY1" fmla="*/ 17 h 2136453"/>
                  <a:gd name="connsiteX2" fmla="*/ 1199469 w 1199469"/>
                  <a:gd name="connsiteY2" fmla="*/ 1297587 h 2136453"/>
                  <a:gd name="connsiteX3" fmla="*/ 8479 w 1199469"/>
                  <a:gd name="connsiteY3" fmla="*/ 1504810 h 2136453"/>
                  <a:gd name="connsiteX0" fmla="*/ 8479 w 903456"/>
                  <a:gd name="connsiteY0" fmla="*/ 1504810 h 2184509"/>
                  <a:gd name="connsiteX1" fmla="*/ 684307 w 903456"/>
                  <a:gd name="connsiteY1" fmla="*/ 17 h 2184509"/>
                  <a:gd name="connsiteX2" fmla="*/ 903457 w 903456"/>
                  <a:gd name="connsiteY2" fmla="*/ 1424898 h 2184509"/>
                  <a:gd name="connsiteX3" fmla="*/ 8479 w 903456"/>
                  <a:gd name="connsiteY3" fmla="*/ 1504810 h 2184509"/>
                  <a:gd name="connsiteX0" fmla="*/ 8479 w 903456"/>
                  <a:gd name="connsiteY0" fmla="*/ 1504810 h 2184509"/>
                  <a:gd name="connsiteX1" fmla="*/ 684307 w 903456"/>
                  <a:gd name="connsiteY1" fmla="*/ 17 h 2184509"/>
                  <a:gd name="connsiteX2" fmla="*/ 903457 w 903456"/>
                  <a:gd name="connsiteY2" fmla="*/ 1424898 h 2184509"/>
                  <a:gd name="connsiteX3" fmla="*/ 8479 w 903456"/>
                  <a:gd name="connsiteY3" fmla="*/ 1504810 h 2184509"/>
                  <a:gd name="connsiteX0" fmla="*/ 50938 w 945915"/>
                  <a:gd name="connsiteY0" fmla="*/ 1504818 h 2184517"/>
                  <a:gd name="connsiteX1" fmla="*/ 726766 w 945915"/>
                  <a:gd name="connsiteY1" fmla="*/ 25 h 2184517"/>
                  <a:gd name="connsiteX2" fmla="*/ 945916 w 945915"/>
                  <a:gd name="connsiteY2" fmla="*/ 1424906 h 2184517"/>
                  <a:gd name="connsiteX3" fmla="*/ 50938 w 945915"/>
                  <a:gd name="connsiteY3" fmla="*/ 1504818 h 2184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45915" h="2184517">
                    <a:moveTo>
                      <a:pt x="50938" y="1504818"/>
                    </a:moveTo>
                    <a:cubicBezTo>
                      <a:pt x="-195263" y="629198"/>
                      <a:pt x="519975" y="-4658"/>
                      <a:pt x="726766" y="25"/>
                    </a:cubicBezTo>
                    <a:cubicBezTo>
                      <a:pt x="795094" y="782319"/>
                      <a:pt x="858418" y="536342"/>
                      <a:pt x="945916" y="1424906"/>
                    </a:cubicBezTo>
                    <a:cubicBezTo>
                      <a:pt x="795717" y="2179773"/>
                      <a:pt x="495128" y="2632486"/>
                      <a:pt x="50938" y="1504818"/>
                    </a:cubicBezTo>
                    <a:close/>
                  </a:path>
                </a:pathLst>
              </a:custGeom>
              <a:gradFill>
                <a:gsLst>
                  <a:gs pos="42000">
                    <a:srgbClr val="92D050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9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6" name="Isosceles Triangle 6"/>
              <p:cNvSpPr/>
              <p:nvPr/>
            </p:nvSpPr>
            <p:spPr>
              <a:xfrm rot="503420" flipH="1">
                <a:off x="8078107" y="3420659"/>
                <a:ext cx="348310" cy="796315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6062 w 1225203"/>
                  <a:gd name="connsiteY0" fmla="*/ 1277701 h 1986104"/>
                  <a:gd name="connsiteX1" fmla="*/ 682460 w 1225203"/>
                  <a:gd name="connsiteY1" fmla="*/ 0 h 1986104"/>
                  <a:gd name="connsiteX2" fmla="*/ 1225203 w 1225203"/>
                  <a:gd name="connsiteY2" fmla="*/ 1267520 h 1986104"/>
                  <a:gd name="connsiteX3" fmla="*/ 6062 w 1225203"/>
                  <a:gd name="connsiteY3" fmla="*/ 1277701 h 1986104"/>
                  <a:gd name="connsiteX0" fmla="*/ 7081 w 1226222"/>
                  <a:gd name="connsiteY0" fmla="*/ 1277701 h 1986104"/>
                  <a:gd name="connsiteX1" fmla="*/ 683479 w 1226222"/>
                  <a:gd name="connsiteY1" fmla="*/ 0 h 1986104"/>
                  <a:gd name="connsiteX2" fmla="*/ 1226222 w 1226222"/>
                  <a:gd name="connsiteY2" fmla="*/ 1267520 h 1986104"/>
                  <a:gd name="connsiteX3" fmla="*/ 7081 w 1226222"/>
                  <a:gd name="connsiteY3" fmla="*/ 1277701 h 1986104"/>
                  <a:gd name="connsiteX0" fmla="*/ 6084 w 1225225"/>
                  <a:gd name="connsiteY0" fmla="*/ 1237459 h 1945862"/>
                  <a:gd name="connsiteX1" fmla="*/ 803372 w 1225225"/>
                  <a:gd name="connsiteY1" fmla="*/ 0 h 1945862"/>
                  <a:gd name="connsiteX2" fmla="*/ 1225225 w 1225225"/>
                  <a:gd name="connsiteY2" fmla="*/ 1227278 h 1945862"/>
                  <a:gd name="connsiteX3" fmla="*/ 6084 w 1225225"/>
                  <a:gd name="connsiteY3" fmla="*/ 1237459 h 1945862"/>
                  <a:gd name="connsiteX0" fmla="*/ 6880 w 1226021"/>
                  <a:gd name="connsiteY0" fmla="*/ 1237459 h 1945862"/>
                  <a:gd name="connsiteX1" fmla="*/ 804168 w 1226021"/>
                  <a:gd name="connsiteY1" fmla="*/ 0 h 1945862"/>
                  <a:gd name="connsiteX2" fmla="*/ 1226021 w 1226021"/>
                  <a:gd name="connsiteY2" fmla="*/ 1227278 h 1945862"/>
                  <a:gd name="connsiteX3" fmla="*/ 6880 w 1226021"/>
                  <a:gd name="connsiteY3" fmla="*/ 1237459 h 1945862"/>
                  <a:gd name="connsiteX0" fmla="*/ 6806 w 1225947"/>
                  <a:gd name="connsiteY0" fmla="*/ 1293007 h 2001410"/>
                  <a:gd name="connsiteX1" fmla="*/ 812421 w 1225947"/>
                  <a:gd name="connsiteY1" fmla="*/ 1 h 2001410"/>
                  <a:gd name="connsiteX2" fmla="*/ 1225947 w 1225947"/>
                  <a:gd name="connsiteY2" fmla="*/ 1282826 h 2001410"/>
                  <a:gd name="connsiteX3" fmla="*/ 6806 w 1225947"/>
                  <a:gd name="connsiteY3" fmla="*/ 1293007 h 2001410"/>
                  <a:gd name="connsiteX0" fmla="*/ 6806 w 917342"/>
                  <a:gd name="connsiteY0" fmla="*/ 1293007 h 2026366"/>
                  <a:gd name="connsiteX1" fmla="*/ 812421 w 917342"/>
                  <a:gd name="connsiteY1" fmla="*/ 1 h 2026366"/>
                  <a:gd name="connsiteX2" fmla="*/ 917343 w 917342"/>
                  <a:gd name="connsiteY2" fmla="*/ 1340205 h 2026366"/>
                  <a:gd name="connsiteX3" fmla="*/ 6806 w 917342"/>
                  <a:gd name="connsiteY3" fmla="*/ 1293007 h 2026366"/>
                  <a:gd name="connsiteX0" fmla="*/ 6806 w 957385"/>
                  <a:gd name="connsiteY0" fmla="*/ 1293007 h 2097881"/>
                  <a:gd name="connsiteX1" fmla="*/ 812421 w 957385"/>
                  <a:gd name="connsiteY1" fmla="*/ 1 h 2097881"/>
                  <a:gd name="connsiteX2" fmla="*/ 917343 w 957385"/>
                  <a:gd name="connsiteY2" fmla="*/ 1340205 h 2097881"/>
                  <a:gd name="connsiteX3" fmla="*/ 6806 w 957385"/>
                  <a:gd name="connsiteY3" fmla="*/ 1293007 h 2097881"/>
                  <a:gd name="connsiteX0" fmla="*/ 6806 w 957385"/>
                  <a:gd name="connsiteY0" fmla="*/ 1293007 h 2097881"/>
                  <a:gd name="connsiteX1" fmla="*/ 812421 w 957385"/>
                  <a:gd name="connsiteY1" fmla="*/ 1 h 2097881"/>
                  <a:gd name="connsiteX2" fmla="*/ 917343 w 957385"/>
                  <a:gd name="connsiteY2" fmla="*/ 1340205 h 2097881"/>
                  <a:gd name="connsiteX3" fmla="*/ 6806 w 957385"/>
                  <a:gd name="connsiteY3" fmla="*/ 1293007 h 2097881"/>
                  <a:gd name="connsiteX0" fmla="*/ 6021 w 956600"/>
                  <a:gd name="connsiteY0" fmla="*/ 1346555 h 2151429"/>
                  <a:gd name="connsiteX1" fmla="*/ 911974 w 956600"/>
                  <a:gd name="connsiteY1" fmla="*/ 1 h 2151429"/>
                  <a:gd name="connsiteX2" fmla="*/ 916558 w 956600"/>
                  <a:gd name="connsiteY2" fmla="*/ 1393753 h 2151429"/>
                  <a:gd name="connsiteX3" fmla="*/ 6021 w 956600"/>
                  <a:gd name="connsiteY3" fmla="*/ 1346555 h 2151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6600" h="2151429">
                    <a:moveTo>
                      <a:pt x="6021" y="1346555"/>
                    </a:moveTo>
                    <a:cubicBezTo>
                      <a:pt x="-77243" y="846452"/>
                      <a:pt x="727767" y="-1403"/>
                      <a:pt x="911974" y="1"/>
                    </a:cubicBezTo>
                    <a:cubicBezTo>
                      <a:pt x="657804" y="701452"/>
                      <a:pt x="829060" y="505189"/>
                      <a:pt x="916558" y="1393753"/>
                    </a:cubicBezTo>
                    <a:cubicBezTo>
                      <a:pt x="1128665" y="2348750"/>
                      <a:pt x="450211" y="2474223"/>
                      <a:pt x="6021" y="1346555"/>
                    </a:cubicBezTo>
                    <a:close/>
                  </a:path>
                </a:pathLst>
              </a:custGeom>
              <a:gradFill>
                <a:gsLst>
                  <a:gs pos="6000">
                    <a:srgbClr val="92D050"/>
                  </a:gs>
                  <a:gs pos="5400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7" name="Isosceles Triangle 6"/>
              <p:cNvSpPr/>
              <p:nvPr/>
            </p:nvSpPr>
            <p:spPr>
              <a:xfrm rot="1462323" flipH="1">
                <a:off x="8076343" y="3574228"/>
                <a:ext cx="351836" cy="673650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199 w 1227340"/>
                  <a:gd name="connsiteY0" fmla="*/ 1481898 h 2190301"/>
                  <a:gd name="connsiteX1" fmla="*/ 705401 w 1227340"/>
                  <a:gd name="connsiteY1" fmla="*/ 18 h 2190301"/>
                  <a:gd name="connsiteX2" fmla="*/ 1227340 w 1227340"/>
                  <a:gd name="connsiteY2" fmla="*/ 1471717 h 2190301"/>
                  <a:gd name="connsiteX3" fmla="*/ 8199 w 1227340"/>
                  <a:gd name="connsiteY3" fmla="*/ 1481898 h 2190301"/>
                  <a:gd name="connsiteX0" fmla="*/ 6892 w 1346906"/>
                  <a:gd name="connsiteY0" fmla="*/ 1291152 h 2087391"/>
                  <a:gd name="connsiteX1" fmla="*/ 824967 w 1346906"/>
                  <a:gd name="connsiteY1" fmla="*/ 22 h 2087391"/>
                  <a:gd name="connsiteX2" fmla="*/ 1346906 w 1346906"/>
                  <a:gd name="connsiteY2" fmla="*/ 1471721 h 2087391"/>
                  <a:gd name="connsiteX3" fmla="*/ 6892 w 1346906"/>
                  <a:gd name="connsiteY3" fmla="*/ 1291152 h 2087391"/>
                  <a:gd name="connsiteX0" fmla="*/ 6892 w 1346906"/>
                  <a:gd name="connsiteY0" fmla="*/ 1291152 h 2217075"/>
                  <a:gd name="connsiteX1" fmla="*/ 824967 w 1346906"/>
                  <a:gd name="connsiteY1" fmla="*/ 22 h 2217075"/>
                  <a:gd name="connsiteX2" fmla="*/ 1346906 w 1346906"/>
                  <a:gd name="connsiteY2" fmla="*/ 1471721 h 2217075"/>
                  <a:gd name="connsiteX3" fmla="*/ 6892 w 1346906"/>
                  <a:gd name="connsiteY3" fmla="*/ 1291152 h 2217075"/>
                  <a:gd name="connsiteX0" fmla="*/ 6892 w 1346906"/>
                  <a:gd name="connsiteY0" fmla="*/ 1291152 h 2174095"/>
                  <a:gd name="connsiteX1" fmla="*/ 824967 w 1346906"/>
                  <a:gd name="connsiteY1" fmla="*/ 22 h 2174095"/>
                  <a:gd name="connsiteX2" fmla="*/ 1346906 w 1346906"/>
                  <a:gd name="connsiteY2" fmla="*/ 1471721 h 2174095"/>
                  <a:gd name="connsiteX3" fmla="*/ 751864 w 1346906"/>
                  <a:gd name="connsiteY3" fmla="*/ 2172370 h 2174095"/>
                  <a:gd name="connsiteX4" fmla="*/ 6892 w 1346906"/>
                  <a:gd name="connsiteY4" fmla="*/ 1291152 h 2174095"/>
                  <a:gd name="connsiteX0" fmla="*/ 6892 w 1346906"/>
                  <a:gd name="connsiteY0" fmla="*/ 1291152 h 2341277"/>
                  <a:gd name="connsiteX1" fmla="*/ 824967 w 1346906"/>
                  <a:gd name="connsiteY1" fmla="*/ 22 h 2341277"/>
                  <a:gd name="connsiteX2" fmla="*/ 1346906 w 1346906"/>
                  <a:gd name="connsiteY2" fmla="*/ 1471721 h 2341277"/>
                  <a:gd name="connsiteX3" fmla="*/ 744216 w 1346906"/>
                  <a:gd name="connsiteY3" fmla="*/ 2340065 h 2341277"/>
                  <a:gd name="connsiteX4" fmla="*/ 6892 w 1346906"/>
                  <a:gd name="connsiteY4" fmla="*/ 1291152 h 2341277"/>
                  <a:gd name="connsiteX0" fmla="*/ 6892 w 1346906"/>
                  <a:gd name="connsiteY0" fmla="*/ 1291152 h 2341277"/>
                  <a:gd name="connsiteX1" fmla="*/ 824967 w 1346906"/>
                  <a:gd name="connsiteY1" fmla="*/ 22 h 2341277"/>
                  <a:gd name="connsiteX2" fmla="*/ 1346906 w 1346906"/>
                  <a:gd name="connsiteY2" fmla="*/ 1471721 h 2341277"/>
                  <a:gd name="connsiteX3" fmla="*/ 744216 w 1346906"/>
                  <a:gd name="connsiteY3" fmla="*/ 2340065 h 2341277"/>
                  <a:gd name="connsiteX4" fmla="*/ 6892 w 1346906"/>
                  <a:gd name="connsiteY4" fmla="*/ 1291152 h 2341277"/>
                  <a:gd name="connsiteX0" fmla="*/ 5051 w 1345065"/>
                  <a:gd name="connsiteY0" fmla="*/ 1475936 h 2526061"/>
                  <a:gd name="connsiteX1" fmla="*/ 1099558 w 1345065"/>
                  <a:gd name="connsiteY1" fmla="*/ 16 h 2526061"/>
                  <a:gd name="connsiteX2" fmla="*/ 1345065 w 1345065"/>
                  <a:gd name="connsiteY2" fmla="*/ 1656505 h 2526061"/>
                  <a:gd name="connsiteX3" fmla="*/ 742375 w 1345065"/>
                  <a:gd name="connsiteY3" fmla="*/ 2524849 h 2526061"/>
                  <a:gd name="connsiteX4" fmla="*/ 5051 w 1345065"/>
                  <a:gd name="connsiteY4" fmla="*/ 1475936 h 2526061"/>
                  <a:gd name="connsiteX0" fmla="*/ 5050 w 1345065"/>
                  <a:gd name="connsiteY0" fmla="*/ 1475932 h 2526061"/>
                  <a:gd name="connsiteX1" fmla="*/ 1099558 w 1345065"/>
                  <a:gd name="connsiteY1" fmla="*/ 16 h 2526061"/>
                  <a:gd name="connsiteX2" fmla="*/ 1345065 w 1345065"/>
                  <a:gd name="connsiteY2" fmla="*/ 1656505 h 2526061"/>
                  <a:gd name="connsiteX3" fmla="*/ 742375 w 1345065"/>
                  <a:gd name="connsiteY3" fmla="*/ 2524849 h 2526061"/>
                  <a:gd name="connsiteX4" fmla="*/ 5050 w 1345065"/>
                  <a:gd name="connsiteY4" fmla="*/ 1475932 h 2526061"/>
                  <a:gd name="connsiteX0" fmla="*/ 1124 w 1341139"/>
                  <a:gd name="connsiteY0" fmla="*/ 1475939 h 2526068"/>
                  <a:gd name="connsiteX1" fmla="*/ 1095632 w 1341139"/>
                  <a:gd name="connsiteY1" fmla="*/ 23 h 2526068"/>
                  <a:gd name="connsiteX2" fmla="*/ 1341139 w 1341139"/>
                  <a:gd name="connsiteY2" fmla="*/ 1656512 h 2526068"/>
                  <a:gd name="connsiteX3" fmla="*/ 738449 w 1341139"/>
                  <a:gd name="connsiteY3" fmla="*/ 2524856 h 2526068"/>
                  <a:gd name="connsiteX4" fmla="*/ 1124 w 1341139"/>
                  <a:gd name="connsiteY4" fmla="*/ 1475939 h 2526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1139" h="2526068">
                    <a:moveTo>
                      <a:pt x="1124" y="1475939"/>
                    </a:moveTo>
                    <a:cubicBezTo>
                      <a:pt x="-36616" y="688132"/>
                      <a:pt x="888841" y="-4660"/>
                      <a:pt x="1095632" y="23"/>
                    </a:cubicBezTo>
                    <a:cubicBezTo>
                      <a:pt x="1168856" y="1149598"/>
                      <a:pt x="1253641" y="767948"/>
                      <a:pt x="1341139" y="1656512"/>
                    </a:cubicBezTo>
                    <a:cubicBezTo>
                      <a:pt x="1328955" y="2018570"/>
                      <a:pt x="961785" y="2554951"/>
                      <a:pt x="738449" y="2524856"/>
                    </a:cubicBezTo>
                    <a:cubicBezTo>
                      <a:pt x="515113" y="2494761"/>
                      <a:pt x="-11060" y="1837997"/>
                      <a:pt x="1124" y="1475939"/>
                    </a:cubicBezTo>
                    <a:close/>
                  </a:path>
                </a:pathLst>
              </a:custGeom>
              <a:gradFill>
                <a:gsLst>
                  <a:gs pos="63000">
                    <a:srgbClr val="92D050"/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8" name="Isosceles Triangle 6"/>
              <p:cNvSpPr/>
              <p:nvPr/>
            </p:nvSpPr>
            <p:spPr>
              <a:xfrm rot="18906817" flipH="1">
                <a:off x="7797822" y="3623954"/>
                <a:ext cx="379253" cy="61930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6062 w 1225203"/>
                  <a:gd name="connsiteY0" fmla="*/ 1277701 h 1986104"/>
                  <a:gd name="connsiteX1" fmla="*/ 682460 w 1225203"/>
                  <a:gd name="connsiteY1" fmla="*/ 0 h 1986104"/>
                  <a:gd name="connsiteX2" fmla="*/ 1225203 w 1225203"/>
                  <a:gd name="connsiteY2" fmla="*/ 1267520 h 1986104"/>
                  <a:gd name="connsiteX3" fmla="*/ 6062 w 1225203"/>
                  <a:gd name="connsiteY3" fmla="*/ 1277701 h 1986104"/>
                  <a:gd name="connsiteX0" fmla="*/ 7081 w 1226222"/>
                  <a:gd name="connsiteY0" fmla="*/ 1277701 h 1986104"/>
                  <a:gd name="connsiteX1" fmla="*/ 683479 w 1226222"/>
                  <a:gd name="connsiteY1" fmla="*/ 0 h 1986104"/>
                  <a:gd name="connsiteX2" fmla="*/ 1226222 w 1226222"/>
                  <a:gd name="connsiteY2" fmla="*/ 1267520 h 1986104"/>
                  <a:gd name="connsiteX3" fmla="*/ 7081 w 1226222"/>
                  <a:gd name="connsiteY3" fmla="*/ 1277701 h 1986104"/>
                  <a:gd name="connsiteX0" fmla="*/ 6084 w 1225225"/>
                  <a:gd name="connsiteY0" fmla="*/ 1237459 h 1945862"/>
                  <a:gd name="connsiteX1" fmla="*/ 803372 w 1225225"/>
                  <a:gd name="connsiteY1" fmla="*/ 0 h 1945862"/>
                  <a:gd name="connsiteX2" fmla="*/ 1225225 w 1225225"/>
                  <a:gd name="connsiteY2" fmla="*/ 1227278 h 1945862"/>
                  <a:gd name="connsiteX3" fmla="*/ 6084 w 1225225"/>
                  <a:gd name="connsiteY3" fmla="*/ 1237459 h 1945862"/>
                  <a:gd name="connsiteX0" fmla="*/ 6880 w 1226021"/>
                  <a:gd name="connsiteY0" fmla="*/ 1237459 h 1945862"/>
                  <a:gd name="connsiteX1" fmla="*/ 804168 w 1226021"/>
                  <a:gd name="connsiteY1" fmla="*/ 0 h 1945862"/>
                  <a:gd name="connsiteX2" fmla="*/ 1226021 w 1226021"/>
                  <a:gd name="connsiteY2" fmla="*/ 1227278 h 1945862"/>
                  <a:gd name="connsiteX3" fmla="*/ 6880 w 1226021"/>
                  <a:gd name="connsiteY3" fmla="*/ 1237459 h 1945862"/>
                  <a:gd name="connsiteX0" fmla="*/ 6806 w 1225947"/>
                  <a:gd name="connsiteY0" fmla="*/ 1293007 h 2001410"/>
                  <a:gd name="connsiteX1" fmla="*/ 812421 w 1225947"/>
                  <a:gd name="connsiteY1" fmla="*/ 1 h 2001410"/>
                  <a:gd name="connsiteX2" fmla="*/ 1225947 w 1225947"/>
                  <a:gd name="connsiteY2" fmla="*/ 1282826 h 2001410"/>
                  <a:gd name="connsiteX3" fmla="*/ 6806 w 1225947"/>
                  <a:gd name="connsiteY3" fmla="*/ 1293007 h 2001410"/>
                  <a:gd name="connsiteX0" fmla="*/ 10868 w 1230009"/>
                  <a:gd name="connsiteY0" fmla="*/ 1159644 h 1868047"/>
                  <a:gd name="connsiteX1" fmla="*/ 528393 w 1230009"/>
                  <a:gd name="connsiteY1" fmla="*/ 4 h 1868047"/>
                  <a:gd name="connsiteX2" fmla="*/ 1230009 w 1230009"/>
                  <a:gd name="connsiteY2" fmla="*/ 1149463 h 1868047"/>
                  <a:gd name="connsiteX3" fmla="*/ 10868 w 1230009"/>
                  <a:gd name="connsiteY3" fmla="*/ 1159644 h 1868047"/>
                  <a:gd name="connsiteX0" fmla="*/ 10868 w 1230009"/>
                  <a:gd name="connsiteY0" fmla="*/ 1159644 h 1582352"/>
                  <a:gd name="connsiteX1" fmla="*/ 528393 w 1230009"/>
                  <a:gd name="connsiteY1" fmla="*/ 4 h 1582352"/>
                  <a:gd name="connsiteX2" fmla="*/ 1230009 w 1230009"/>
                  <a:gd name="connsiteY2" fmla="*/ 1149463 h 1582352"/>
                  <a:gd name="connsiteX3" fmla="*/ 10868 w 1230009"/>
                  <a:gd name="connsiteY3" fmla="*/ 1159644 h 1582352"/>
                  <a:gd name="connsiteX0" fmla="*/ 10868 w 1055602"/>
                  <a:gd name="connsiteY0" fmla="*/ 1159644 h 1858223"/>
                  <a:gd name="connsiteX1" fmla="*/ 528393 w 1055602"/>
                  <a:gd name="connsiteY1" fmla="*/ 4 h 1858223"/>
                  <a:gd name="connsiteX2" fmla="*/ 1055601 w 1055602"/>
                  <a:gd name="connsiteY2" fmla="*/ 1540326 h 1858223"/>
                  <a:gd name="connsiteX3" fmla="*/ 10868 w 1055602"/>
                  <a:gd name="connsiteY3" fmla="*/ 1159644 h 1858223"/>
                  <a:gd name="connsiteX0" fmla="*/ 10868 w 1090871"/>
                  <a:gd name="connsiteY0" fmla="*/ 1159644 h 1858223"/>
                  <a:gd name="connsiteX1" fmla="*/ 528393 w 1090871"/>
                  <a:gd name="connsiteY1" fmla="*/ 4 h 1858223"/>
                  <a:gd name="connsiteX2" fmla="*/ 1055601 w 1090871"/>
                  <a:gd name="connsiteY2" fmla="*/ 1540326 h 1858223"/>
                  <a:gd name="connsiteX3" fmla="*/ 10868 w 1090871"/>
                  <a:gd name="connsiteY3" fmla="*/ 1159644 h 1858223"/>
                  <a:gd name="connsiteX0" fmla="*/ 22837 w 1093497"/>
                  <a:gd name="connsiteY0" fmla="*/ 991737 h 1690316"/>
                  <a:gd name="connsiteX1" fmla="*/ 281457 w 1093497"/>
                  <a:gd name="connsiteY1" fmla="*/ 2 h 1690316"/>
                  <a:gd name="connsiteX2" fmla="*/ 1067570 w 1093497"/>
                  <a:gd name="connsiteY2" fmla="*/ 1372419 h 1690316"/>
                  <a:gd name="connsiteX3" fmla="*/ 22837 w 1093497"/>
                  <a:gd name="connsiteY3" fmla="*/ 991737 h 1690316"/>
                  <a:gd name="connsiteX0" fmla="*/ 22837 w 1108572"/>
                  <a:gd name="connsiteY0" fmla="*/ 991737 h 1690316"/>
                  <a:gd name="connsiteX1" fmla="*/ 281457 w 1108572"/>
                  <a:gd name="connsiteY1" fmla="*/ 2 h 1690316"/>
                  <a:gd name="connsiteX2" fmla="*/ 1067570 w 1108572"/>
                  <a:gd name="connsiteY2" fmla="*/ 1372419 h 1690316"/>
                  <a:gd name="connsiteX3" fmla="*/ 22837 w 1108572"/>
                  <a:gd name="connsiteY3" fmla="*/ 991737 h 1690316"/>
                  <a:gd name="connsiteX0" fmla="*/ 8075 w 1093810"/>
                  <a:gd name="connsiteY0" fmla="*/ 991734 h 1690313"/>
                  <a:gd name="connsiteX1" fmla="*/ 266695 w 1093810"/>
                  <a:gd name="connsiteY1" fmla="*/ -1 h 1690313"/>
                  <a:gd name="connsiteX2" fmla="*/ 1052808 w 1093810"/>
                  <a:gd name="connsiteY2" fmla="*/ 1372416 h 1690313"/>
                  <a:gd name="connsiteX3" fmla="*/ 8075 w 1093810"/>
                  <a:gd name="connsiteY3" fmla="*/ 991734 h 1690313"/>
                  <a:gd name="connsiteX0" fmla="*/ 20256 w 827115"/>
                  <a:gd name="connsiteY0" fmla="*/ 1216365 h 1748687"/>
                  <a:gd name="connsiteX1" fmla="*/ 0 w 827115"/>
                  <a:gd name="connsiteY1" fmla="*/ -1 h 1748687"/>
                  <a:gd name="connsiteX2" fmla="*/ 786113 w 827115"/>
                  <a:gd name="connsiteY2" fmla="*/ 1372416 h 1748687"/>
                  <a:gd name="connsiteX3" fmla="*/ 20256 w 827115"/>
                  <a:gd name="connsiteY3" fmla="*/ 1216365 h 1748687"/>
                  <a:gd name="connsiteX0" fmla="*/ 20256 w 827115"/>
                  <a:gd name="connsiteY0" fmla="*/ 1216365 h 1558985"/>
                  <a:gd name="connsiteX1" fmla="*/ 0 w 827115"/>
                  <a:gd name="connsiteY1" fmla="*/ -1 h 1558985"/>
                  <a:gd name="connsiteX2" fmla="*/ 786113 w 827115"/>
                  <a:gd name="connsiteY2" fmla="*/ 1372416 h 1558985"/>
                  <a:gd name="connsiteX3" fmla="*/ 20256 w 827115"/>
                  <a:gd name="connsiteY3" fmla="*/ 1216365 h 1558985"/>
                  <a:gd name="connsiteX0" fmla="*/ 20256 w 782066"/>
                  <a:gd name="connsiteY0" fmla="*/ 1216365 h 1616097"/>
                  <a:gd name="connsiteX1" fmla="*/ 0 w 782066"/>
                  <a:gd name="connsiteY1" fmla="*/ -1 h 1616097"/>
                  <a:gd name="connsiteX2" fmla="*/ 737780 w 782066"/>
                  <a:gd name="connsiteY2" fmla="*/ 1455751 h 1616097"/>
                  <a:gd name="connsiteX3" fmla="*/ 20256 w 782066"/>
                  <a:gd name="connsiteY3" fmla="*/ 1216365 h 1616097"/>
                  <a:gd name="connsiteX0" fmla="*/ 168003 w 782066"/>
                  <a:gd name="connsiteY0" fmla="*/ 1110146 h 1590374"/>
                  <a:gd name="connsiteX1" fmla="*/ 0 w 782066"/>
                  <a:gd name="connsiteY1" fmla="*/ -1 h 1590374"/>
                  <a:gd name="connsiteX2" fmla="*/ 737780 w 782066"/>
                  <a:gd name="connsiteY2" fmla="*/ 1455751 h 1590374"/>
                  <a:gd name="connsiteX3" fmla="*/ 168003 w 782066"/>
                  <a:gd name="connsiteY3" fmla="*/ 1110146 h 1590374"/>
                  <a:gd name="connsiteX0" fmla="*/ 168003 w 782066"/>
                  <a:gd name="connsiteY0" fmla="*/ 1110146 h 1590374"/>
                  <a:gd name="connsiteX1" fmla="*/ 0 w 782066"/>
                  <a:gd name="connsiteY1" fmla="*/ -1 h 1590374"/>
                  <a:gd name="connsiteX2" fmla="*/ 737780 w 782066"/>
                  <a:gd name="connsiteY2" fmla="*/ 1455751 h 1590374"/>
                  <a:gd name="connsiteX3" fmla="*/ 168003 w 782066"/>
                  <a:gd name="connsiteY3" fmla="*/ 1110146 h 1590374"/>
                  <a:gd name="connsiteX0" fmla="*/ 168003 w 845380"/>
                  <a:gd name="connsiteY0" fmla="*/ 1110146 h 1589304"/>
                  <a:gd name="connsiteX1" fmla="*/ 0 w 845380"/>
                  <a:gd name="connsiteY1" fmla="*/ -1 h 1589304"/>
                  <a:gd name="connsiteX2" fmla="*/ 805575 w 845380"/>
                  <a:gd name="connsiteY2" fmla="*/ 1454401 h 1589304"/>
                  <a:gd name="connsiteX3" fmla="*/ 168003 w 845380"/>
                  <a:gd name="connsiteY3" fmla="*/ 1110146 h 1589304"/>
                  <a:gd name="connsiteX0" fmla="*/ 168003 w 845380"/>
                  <a:gd name="connsiteY0" fmla="*/ 1110146 h 1625280"/>
                  <a:gd name="connsiteX1" fmla="*/ 0 w 845380"/>
                  <a:gd name="connsiteY1" fmla="*/ -1 h 1625280"/>
                  <a:gd name="connsiteX2" fmla="*/ 805575 w 845380"/>
                  <a:gd name="connsiteY2" fmla="*/ 1454401 h 1625280"/>
                  <a:gd name="connsiteX3" fmla="*/ 168003 w 845380"/>
                  <a:gd name="connsiteY3" fmla="*/ 1110146 h 1625280"/>
                  <a:gd name="connsiteX0" fmla="*/ 321154 w 991018"/>
                  <a:gd name="connsiteY0" fmla="*/ 1164980 h 1680114"/>
                  <a:gd name="connsiteX1" fmla="*/ 0 w 991018"/>
                  <a:gd name="connsiteY1" fmla="*/ 1 h 1680114"/>
                  <a:gd name="connsiteX2" fmla="*/ 958726 w 991018"/>
                  <a:gd name="connsiteY2" fmla="*/ 1509235 h 1680114"/>
                  <a:gd name="connsiteX3" fmla="*/ 321154 w 991018"/>
                  <a:gd name="connsiteY3" fmla="*/ 1164980 h 1680114"/>
                  <a:gd name="connsiteX0" fmla="*/ 250914 w 991018"/>
                  <a:gd name="connsiteY0" fmla="*/ 934844 h 1640680"/>
                  <a:gd name="connsiteX1" fmla="*/ 0 w 991018"/>
                  <a:gd name="connsiteY1" fmla="*/ 1 h 1640680"/>
                  <a:gd name="connsiteX2" fmla="*/ 958726 w 991018"/>
                  <a:gd name="connsiteY2" fmla="*/ 1509235 h 1640680"/>
                  <a:gd name="connsiteX3" fmla="*/ 250914 w 991018"/>
                  <a:gd name="connsiteY3" fmla="*/ 934844 h 1640680"/>
                  <a:gd name="connsiteX0" fmla="*/ 250914 w 991018"/>
                  <a:gd name="connsiteY0" fmla="*/ 934844 h 1640680"/>
                  <a:gd name="connsiteX1" fmla="*/ 0 w 991018"/>
                  <a:gd name="connsiteY1" fmla="*/ 1 h 1640680"/>
                  <a:gd name="connsiteX2" fmla="*/ 958726 w 991018"/>
                  <a:gd name="connsiteY2" fmla="*/ 1509235 h 1640680"/>
                  <a:gd name="connsiteX3" fmla="*/ 250914 w 991018"/>
                  <a:gd name="connsiteY3" fmla="*/ 934844 h 1640680"/>
                  <a:gd name="connsiteX0" fmla="*/ 250914 w 966281"/>
                  <a:gd name="connsiteY0" fmla="*/ 934844 h 1673187"/>
                  <a:gd name="connsiteX1" fmla="*/ 0 w 966281"/>
                  <a:gd name="connsiteY1" fmla="*/ 1 h 1673187"/>
                  <a:gd name="connsiteX2" fmla="*/ 932921 w 966281"/>
                  <a:gd name="connsiteY2" fmla="*/ 1546587 h 1673187"/>
                  <a:gd name="connsiteX3" fmla="*/ 250914 w 966281"/>
                  <a:gd name="connsiteY3" fmla="*/ 934844 h 1673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6281" h="1673187">
                    <a:moveTo>
                      <a:pt x="250914" y="934844"/>
                    </a:moveTo>
                    <a:cubicBezTo>
                      <a:pt x="213586" y="440572"/>
                      <a:pt x="252022" y="620244"/>
                      <a:pt x="0" y="1"/>
                    </a:cubicBezTo>
                    <a:cubicBezTo>
                      <a:pt x="509461" y="185064"/>
                      <a:pt x="1115959" y="539014"/>
                      <a:pt x="932921" y="1546587"/>
                    </a:cubicBezTo>
                    <a:cubicBezTo>
                      <a:pt x="622396" y="1950422"/>
                      <a:pt x="443214" y="1290119"/>
                      <a:pt x="250914" y="934844"/>
                    </a:cubicBezTo>
                    <a:close/>
                  </a:path>
                </a:pathLst>
              </a:custGeom>
              <a:gradFill>
                <a:gsLst>
                  <a:gs pos="87611">
                    <a:schemeClr val="accent6">
                      <a:lumMod val="50000"/>
                    </a:schemeClr>
                  </a:gs>
                  <a:gs pos="49000">
                    <a:srgbClr val="92D050"/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</p:grpSp>
      </p:grpSp>
      <p:grpSp>
        <p:nvGrpSpPr>
          <p:cNvPr id="393" name="Group 392"/>
          <p:cNvGrpSpPr/>
          <p:nvPr/>
        </p:nvGrpSpPr>
        <p:grpSpPr>
          <a:xfrm rot="9047124" flipH="1">
            <a:off x="5134823" y="2573776"/>
            <a:ext cx="1428914" cy="920521"/>
            <a:chOff x="3543913" y="4578013"/>
            <a:chExt cx="1428914" cy="920521"/>
          </a:xfrm>
        </p:grpSpPr>
        <p:sp>
          <p:nvSpPr>
            <p:cNvPr id="505" name="Isosceles Triangle 3"/>
            <p:cNvSpPr/>
            <p:nvPr/>
          </p:nvSpPr>
          <p:spPr>
            <a:xfrm rot="6983752" flipH="1">
              <a:off x="4080467" y="4041459"/>
              <a:ext cx="236219" cy="1309328"/>
            </a:xfrm>
            <a:custGeom>
              <a:avLst/>
              <a:gdLst>
                <a:gd name="connsiteX0" fmla="*/ 0 w 571317"/>
                <a:gd name="connsiteY0" fmla="*/ 1829818 h 1829818"/>
                <a:gd name="connsiteX1" fmla="*/ 285659 w 571317"/>
                <a:gd name="connsiteY1" fmla="*/ 0 h 1829818"/>
                <a:gd name="connsiteX2" fmla="*/ 571317 w 571317"/>
                <a:gd name="connsiteY2" fmla="*/ 1829818 h 1829818"/>
                <a:gd name="connsiteX3" fmla="*/ 0 w 571317"/>
                <a:gd name="connsiteY3" fmla="*/ 1829818 h 1829818"/>
                <a:gd name="connsiteX0" fmla="*/ 0 w 317237"/>
                <a:gd name="connsiteY0" fmla="*/ 1834615 h 1834615"/>
                <a:gd name="connsiteX1" fmla="*/ 31579 w 317237"/>
                <a:gd name="connsiteY1" fmla="*/ 0 h 1834615"/>
                <a:gd name="connsiteX2" fmla="*/ 317237 w 317237"/>
                <a:gd name="connsiteY2" fmla="*/ 1829818 h 1834615"/>
                <a:gd name="connsiteX3" fmla="*/ 0 w 317237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946391"/>
                <a:gd name="connsiteX1" fmla="*/ 31579 w 406735"/>
                <a:gd name="connsiteY1" fmla="*/ 0 h 1946391"/>
                <a:gd name="connsiteX2" fmla="*/ 317237 w 406735"/>
                <a:gd name="connsiteY2" fmla="*/ 1829818 h 1946391"/>
                <a:gd name="connsiteX3" fmla="*/ 0 w 406735"/>
                <a:gd name="connsiteY3" fmla="*/ 1834615 h 1946391"/>
                <a:gd name="connsiteX0" fmla="*/ 142700 w 375156"/>
                <a:gd name="connsiteY0" fmla="*/ 1869131 h 1956234"/>
                <a:gd name="connsiteX1" fmla="*/ 0 w 375156"/>
                <a:gd name="connsiteY1" fmla="*/ 0 h 1956234"/>
                <a:gd name="connsiteX2" fmla="*/ 285658 w 375156"/>
                <a:gd name="connsiteY2" fmla="*/ 1829818 h 1956234"/>
                <a:gd name="connsiteX3" fmla="*/ 142700 w 375156"/>
                <a:gd name="connsiteY3" fmla="*/ 1869131 h 1956234"/>
                <a:gd name="connsiteX0" fmla="*/ 142700 w 352470"/>
                <a:gd name="connsiteY0" fmla="*/ 1869131 h 1956234"/>
                <a:gd name="connsiteX1" fmla="*/ 0 w 352470"/>
                <a:gd name="connsiteY1" fmla="*/ 0 h 1956234"/>
                <a:gd name="connsiteX2" fmla="*/ 285658 w 352470"/>
                <a:gd name="connsiteY2" fmla="*/ 1829818 h 1956234"/>
                <a:gd name="connsiteX3" fmla="*/ 142700 w 352470"/>
                <a:gd name="connsiteY3" fmla="*/ 1869131 h 1956234"/>
                <a:gd name="connsiteX0" fmla="*/ 102658 w 336998"/>
                <a:gd name="connsiteY0" fmla="*/ 2024492 h 2111595"/>
                <a:gd name="connsiteX1" fmla="*/ 0 w 336998"/>
                <a:gd name="connsiteY1" fmla="*/ 0 h 2111595"/>
                <a:gd name="connsiteX2" fmla="*/ 245616 w 336998"/>
                <a:gd name="connsiteY2" fmla="*/ 1985179 h 2111595"/>
                <a:gd name="connsiteX3" fmla="*/ 102658 w 336998"/>
                <a:gd name="connsiteY3" fmla="*/ 2024492 h 2111595"/>
                <a:gd name="connsiteX0" fmla="*/ 102658 w 336998"/>
                <a:gd name="connsiteY0" fmla="*/ 2024492 h 2111595"/>
                <a:gd name="connsiteX1" fmla="*/ 0 w 336998"/>
                <a:gd name="connsiteY1" fmla="*/ 0 h 2111595"/>
                <a:gd name="connsiteX2" fmla="*/ 245616 w 336998"/>
                <a:gd name="connsiteY2" fmla="*/ 1985179 h 2111595"/>
                <a:gd name="connsiteX3" fmla="*/ 102658 w 336998"/>
                <a:gd name="connsiteY3" fmla="*/ 2024492 h 2111595"/>
                <a:gd name="connsiteX0" fmla="*/ 102658 w 245616"/>
                <a:gd name="connsiteY0" fmla="*/ 2024492 h 2111595"/>
                <a:gd name="connsiteX1" fmla="*/ 0 w 245616"/>
                <a:gd name="connsiteY1" fmla="*/ 0 h 2111595"/>
                <a:gd name="connsiteX2" fmla="*/ 245616 w 245616"/>
                <a:gd name="connsiteY2" fmla="*/ 1985179 h 2111595"/>
                <a:gd name="connsiteX3" fmla="*/ 102658 w 245616"/>
                <a:gd name="connsiteY3" fmla="*/ 2024492 h 2111595"/>
                <a:gd name="connsiteX0" fmla="*/ 102658 w 380958"/>
                <a:gd name="connsiteY0" fmla="*/ 2024492 h 2111595"/>
                <a:gd name="connsiteX1" fmla="*/ 0 w 380958"/>
                <a:gd name="connsiteY1" fmla="*/ 0 h 2111595"/>
                <a:gd name="connsiteX2" fmla="*/ 245616 w 380958"/>
                <a:gd name="connsiteY2" fmla="*/ 1985179 h 2111595"/>
                <a:gd name="connsiteX3" fmla="*/ 102658 w 380958"/>
                <a:gd name="connsiteY3" fmla="*/ 2024492 h 2111595"/>
                <a:gd name="connsiteX0" fmla="*/ 102658 w 380958"/>
                <a:gd name="connsiteY0" fmla="*/ 2024492 h 2111595"/>
                <a:gd name="connsiteX1" fmla="*/ 0 w 380958"/>
                <a:gd name="connsiteY1" fmla="*/ 0 h 2111595"/>
                <a:gd name="connsiteX2" fmla="*/ 245616 w 380958"/>
                <a:gd name="connsiteY2" fmla="*/ 1985179 h 2111595"/>
                <a:gd name="connsiteX3" fmla="*/ 102658 w 380958"/>
                <a:gd name="connsiteY3" fmla="*/ 2024492 h 211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0958" h="2111595">
                  <a:moveTo>
                    <a:pt x="102658" y="2024492"/>
                  </a:moveTo>
                  <a:cubicBezTo>
                    <a:pt x="113184" y="1412954"/>
                    <a:pt x="587482" y="839000"/>
                    <a:pt x="0" y="0"/>
                  </a:cubicBezTo>
                  <a:cubicBezTo>
                    <a:pt x="745182" y="622967"/>
                    <a:pt x="150397" y="1375240"/>
                    <a:pt x="245616" y="1985179"/>
                  </a:cubicBezTo>
                  <a:cubicBezTo>
                    <a:pt x="94022" y="2245455"/>
                    <a:pt x="208404" y="2022893"/>
                    <a:pt x="102658" y="2024492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506" name="Group 505"/>
            <p:cNvGrpSpPr/>
            <p:nvPr/>
          </p:nvGrpSpPr>
          <p:grpSpPr>
            <a:xfrm rot="9132088">
              <a:off x="4581964" y="4951135"/>
              <a:ext cx="390863" cy="547399"/>
              <a:chOff x="7797822" y="3365070"/>
              <a:chExt cx="630357" cy="882808"/>
            </a:xfrm>
          </p:grpSpPr>
          <p:sp>
            <p:nvSpPr>
              <p:cNvPr id="507" name="Oval 214"/>
              <p:cNvSpPr/>
              <p:nvPr/>
            </p:nvSpPr>
            <p:spPr>
              <a:xfrm>
                <a:off x="7938643" y="3365070"/>
                <a:ext cx="361154" cy="793087"/>
              </a:xfrm>
              <a:custGeom>
                <a:avLst/>
                <a:gdLst>
                  <a:gd name="connsiteX0" fmla="*/ 0 w 452582"/>
                  <a:gd name="connsiteY0" fmla="*/ 371580 h 743160"/>
                  <a:gd name="connsiteX1" fmla="*/ 226291 w 452582"/>
                  <a:gd name="connsiteY1" fmla="*/ 0 h 743160"/>
                  <a:gd name="connsiteX2" fmla="*/ 452582 w 452582"/>
                  <a:gd name="connsiteY2" fmla="*/ 371580 h 743160"/>
                  <a:gd name="connsiteX3" fmla="*/ 226291 w 452582"/>
                  <a:gd name="connsiteY3" fmla="*/ 743160 h 743160"/>
                  <a:gd name="connsiteX4" fmla="*/ 0 w 452582"/>
                  <a:gd name="connsiteY4" fmla="*/ 371580 h 743160"/>
                  <a:gd name="connsiteX0" fmla="*/ 0 w 340360"/>
                  <a:gd name="connsiteY0" fmla="*/ 379900 h 743176"/>
                  <a:gd name="connsiteX1" fmla="*/ 114069 w 340360"/>
                  <a:gd name="connsiteY1" fmla="*/ 8 h 743176"/>
                  <a:gd name="connsiteX2" fmla="*/ 340360 w 340360"/>
                  <a:gd name="connsiteY2" fmla="*/ 371588 h 743176"/>
                  <a:gd name="connsiteX3" fmla="*/ 114069 w 340360"/>
                  <a:gd name="connsiteY3" fmla="*/ 743168 h 743176"/>
                  <a:gd name="connsiteX4" fmla="*/ 0 w 340360"/>
                  <a:gd name="connsiteY4" fmla="*/ 379900 h 743176"/>
                  <a:gd name="connsiteX0" fmla="*/ 0 w 290484"/>
                  <a:gd name="connsiteY0" fmla="*/ 379895 h 743165"/>
                  <a:gd name="connsiteX1" fmla="*/ 114069 w 290484"/>
                  <a:gd name="connsiteY1" fmla="*/ 3 h 743165"/>
                  <a:gd name="connsiteX2" fmla="*/ 290484 w 290484"/>
                  <a:gd name="connsiteY2" fmla="*/ 375740 h 743165"/>
                  <a:gd name="connsiteX3" fmla="*/ 114069 w 290484"/>
                  <a:gd name="connsiteY3" fmla="*/ 743163 h 743165"/>
                  <a:gd name="connsiteX4" fmla="*/ 0 w 290484"/>
                  <a:gd name="connsiteY4" fmla="*/ 379895 h 743165"/>
                  <a:gd name="connsiteX0" fmla="*/ 24 w 290508"/>
                  <a:gd name="connsiteY0" fmla="*/ 429770 h 793039"/>
                  <a:gd name="connsiteX1" fmla="*/ 105780 w 290508"/>
                  <a:gd name="connsiteY1" fmla="*/ 1 h 793039"/>
                  <a:gd name="connsiteX2" fmla="*/ 290508 w 290508"/>
                  <a:gd name="connsiteY2" fmla="*/ 425615 h 793039"/>
                  <a:gd name="connsiteX3" fmla="*/ 114093 w 290508"/>
                  <a:gd name="connsiteY3" fmla="*/ 793038 h 793039"/>
                  <a:gd name="connsiteX4" fmla="*/ 24 w 290508"/>
                  <a:gd name="connsiteY4" fmla="*/ 429770 h 793039"/>
                  <a:gd name="connsiteX0" fmla="*/ 17 w 319596"/>
                  <a:gd name="connsiteY0" fmla="*/ 433932 h 793049"/>
                  <a:gd name="connsiteX1" fmla="*/ 134868 w 319596"/>
                  <a:gd name="connsiteY1" fmla="*/ 6 h 793049"/>
                  <a:gd name="connsiteX2" fmla="*/ 319596 w 319596"/>
                  <a:gd name="connsiteY2" fmla="*/ 425620 h 793049"/>
                  <a:gd name="connsiteX3" fmla="*/ 143181 w 319596"/>
                  <a:gd name="connsiteY3" fmla="*/ 793043 h 793049"/>
                  <a:gd name="connsiteX4" fmla="*/ 17 w 319596"/>
                  <a:gd name="connsiteY4" fmla="*/ 433932 h 793049"/>
                  <a:gd name="connsiteX0" fmla="*/ 12 w 361154"/>
                  <a:gd name="connsiteY0" fmla="*/ 442264 h 793087"/>
                  <a:gd name="connsiteX1" fmla="*/ 176426 w 361154"/>
                  <a:gd name="connsiteY1" fmla="*/ 25 h 793087"/>
                  <a:gd name="connsiteX2" fmla="*/ 361154 w 361154"/>
                  <a:gd name="connsiteY2" fmla="*/ 425639 h 793087"/>
                  <a:gd name="connsiteX3" fmla="*/ 184739 w 361154"/>
                  <a:gd name="connsiteY3" fmla="*/ 793062 h 793087"/>
                  <a:gd name="connsiteX4" fmla="*/ 12 w 361154"/>
                  <a:gd name="connsiteY4" fmla="*/ 442264 h 79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154" h="793087">
                    <a:moveTo>
                      <a:pt x="12" y="442264"/>
                    </a:moveTo>
                    <a:cubicBezTo>
                      <a:pt x="-1373" y="310091"/>
                      <a:pt x="116236" y="2796"/>
                      <a:pt x="176426" y="25"/>
                    </a:cubicBezTo>
                    <a:cubicBezTo>
                      <a:pt x="236616" y="-2746"/>
                      <a:pt x="361154" y="220421"/>
                      <a:pt x="361154" y="425639"/>
                    </a:cubicBezTo>
                    <a:cubicBezTo>
                      <a:pt x="361154" y="630857"/>
                      <a:pt x="244929" y="790291"/>
                      <a:pt x="184739" y="793062"/>
                    </a:cubicBezTo>
                    <a:cubicBezTo>
                      <a:pt x="124549" y="795833"/>
                      <a:pt x="1397" y="574437"/>
                      <a:pt x="12" y="442264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49000">
                    <a:srgbClr val="B889DB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8" name="Isosceles Triangle 6"/>
              <p:cNvSpPr/>
              <p:nvPr/>
            </p:nvSpPr>
            <p:spPr>
              <a:xfrm rot="21096580">
                <a:off x="7850569" y="3435899"/>
                <a:ext cx="344420" cy="80856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595 w 1191263"/>
                  <a:gd name="connsiteY0" fmla="*/ 1449271 h 2101211"/>
                  <a:gd name="connsiteX1" fmla="*/ 676101 w 1191263"/>
                  <a:gd name="connsiteY1" fmla="*/ 17 h 2101211"/>
                  <a:gd name="connsiteX2" fmla="*/ 1191263 w 1191263"/>
                  <a:gd name="connsiteY2" fmla="*/ 1297587 h 2101211"/>
                  <a:gd name="connsiteX3" fmla="*/ 8595 w 1191263"/>
                  <a:gd name="connsiteY3" fmla="*/ 1449271 h 2101211"/>
                  <a:gd name="connsiteX0" fmla="*/ 7451 w 1283789"/>
                  <a:gd name="connsiteY0" fmla="*/ 1458379 h 2106920"/>
                  <a:gd name="connsiteX1" fmla="*/ 768627 w 1283789"/>
                  <a:gd name="connsiteY1" fmla="*/ 17 h 2106920"/>
                  <a:gd name="connsiteX2" fmla="*/ 1283789 w 1283789"/>
                  <a:gd name="connsiteY2" fmla="*/ 1297587 h 2106920"/>
                  <a:gd name="connsiteX3" fmla="*/ 7451 w 1283789"/>
                  <a:gd name="connsiteY3" fmla="*/ 1458379 h 2106920"/>
                  <a:gd name="connsiteX0" fmla="*/ 9903 w 1111853"/>
                  <a:gd name="connsiteY0" fmla="*/ 1449626 h 2101433"/>
                  <a:gd name="connsiteX1" fmla="*/ 596691 w 1111853"/>
                  <a:gd name="connsiteY1" fmla="*/ 17 h 2101433"/>
                  <a:gd name="connsiteX2" fmla="*/ 1111853 w 1111853"/>
                  <a:gd name="connsiteY2" fmla="*/ 1297587 h 2101433"/>
                  <a:gd name="connsiteX3" fmla="*/ 9903 w 1111853"/>
                  <a:gd name="connsiteY3" fmla="*/ 1449626 h 2101433"/>
                  <a:gd name="connsiteX0" fmla="*/ 8479 w 1199469"/>
                  <a:gd name="connsiteY0" fmla="*/ 1504810 h 2136453"/>
                  <a:gd name="connsiteX1" fmla="*/ 684307 w 1199469"/>
                  <a:gd name="connsiteY1" fmla="*/ 17 h 2136453"/>
                  <a:gd name="connsiteX2" fmla="*/ 1199469 w 1199469"/>
                  <a:gd name="connsiteY2" fmla="*/ 1297587 h 2136453"/>
                  <a:gd name="connsiteX3" fmla="*/ 8479 w 1199469"/>
                  <a:gd name="connsiteY3" fmla="*/ 1504810 h 2136453"/>
                  <a:gd name="connsiteX0" fmla="*/ 8479 w 903456"/>
                  <a:gd name="connsiteY0" fmla="*/ 1504810 h 2184509"/>
                  <a:gd name="connsiteX1" fmla="*/ 684307 w 903456"/>
                  <a:gd name="connsiteY1" fmla="*/ 17 h 2184509"/>
                  <a:gd name="connsiteX2" fmla="*/ 903457 w 903456"/>
                  <a:gd name="connsiteY2" fmla="*/ 1424898 h 2184509"/>
                  <a:gd name="connsiteX3" fmla="*/ 8479 w 903456"/>
                  <a:gd name="connsiteY3" fmla="*/ 1504810 h 2184509"/>
                  <a:gd name="connsiteX0" fmla="*/ 8479 w 903456"/>
                  <a:gd name="connsiteY0" fmla="*/ 1504810 h 2184509"/>
                  <a:gd name="connsiteX1" fmla="*/ 684307 w 903456"/>
                  <a:gd name="connsiteY1" fmla="*/ 17 h 2184509"/>
                  <a:gd name="connsiteX2" fmla="*/ 903457 w 903456"/>
                  <a:gd name="connsiteY2" fmla="*/ 1424898 h 2184509"/>
                  <a:gd name="connsiteX3" fmla="*/ 8479 w 903456"/>
                  <a:gd name="connsiteY3" fmla="*/ 1504810 h 2184509"/>
                  <a:gd name="connsiteX0" fmla="*/ 50938 w 945915"/>
                  <a:gd name="connsiteY0" fmla="*/ 1504818 h 2184517"/>
                  <a:gd name="connsiteX1" fmla="*/ 726766 w 945915"/>
                  <a:gd name="connsiteY1" fmla="*/ 25 h 2184517"/>
                  <a:gd name="connsiteX2" fmla="*/ 945916 w 945915"/>
                  <a:gd name="connsiteY2" fmla="*/ 1424906 h 2184517"/>
                  <a:gd name="connsiteX3" fmla="*/ 50938 w 945915"/>
                  <a:gd name="connsiteY3" fmla="*/ 1504818 h 2184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45915" h="2184517">
                    <a:moveTo>
                      <a:pt x="50938" y="1504818"/>
                    </a:moveTo>
                    <a:cubicBezTo>
                      <a:pt x="-195263" y="629198"/>
                      <a:pt x="519975" y="-4658"/>
                      <a:pt x="726766" y="25"/>
                    </a:cubicBezTo>
                    <a:cubicBezTo>
                      <a:pt x="795094" y="782319"/>
                      <a:pt x="858418" y="536342"/>
                      <a:pt x="945916" y="1424906"/>
                    </a:cubicBezTo>
                    <a:cubicBezTo>
                      <a:pt x="795717" y="2179773"/>
                      <a:pt x="495128" y="2632486"/>
                      <a:pt x="50938" y="150481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9" name="Isosceles Triangle 6"/>
              <p:cNvSpPr/>
              <p:nvPr/>
            </p:nvSpPr>
            <p:spPr>
              <a:xfrm rot="503420" flipH="1">
                <a:off x="8078107" y="3420659"/>
                <a:ext cx="348310" cy="796315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6062 w 1225203"/>
                  <a:gd name="connsiteY0" fmla="*/ 1277701 h 1986104"/>
                  <a:gd name="connsiteX1" fmla="*/ 682460 w 1225203"/>
                  <a:gd name="connsiteY1" fmla="*/ 0 h 1986104"/>
                  <a:gd name="connsiteX2" fmla="*/ 1225203 w 1225203"/>
                  <a:gd name="connsiteY2" fmla="*/ 1267520 h 1986104"/>
                  <a:gd name="connsiteX3" fmla="*/ 6062 w 1225203"/>
                  <a:gd name="connsiteY3" fmla="*/ 1277701 h 1986104"/>
                  <a:gd name="connsiteX0" fmla="*/ 7081 w 1226222"/>
                  <a:gd name="connsiteY0" fmla="*/ 1277701 h 1986104"/>
                  <a:gd name="connsiteX1" fmla="*/ 683479 w 1226222"/>
                  <a:gd name="connsiteY1" fmla="*/ 0 h 1986104"/>
                  <a:gd name="connsiteX2" fmla="*/ 1226222 w 1226222"/>
                  <a:gd name="connsiteY2" fmla="*/ 1267520 h 1986104"/>
                  <a:gd name="connsiteX3" fmla="*/ 7081 w 1226222"/>
                  <a:gd name="connsiteY3" fmla="*/ 1277701 h 1986104"/>
                  <a:gd name="connsiteX0" fmla="*/ 6084 w 1225225"/>
                  <a:gd name="connsiteY0" fmla="*/ 1237459 h 1945862"/>
                  <a:gd name="connsiteX1" fmla="*/ 803372 w 1225225"/>
                  <a:gd name="connsiteY1" fmla="*/ 0 h 1945862"/>
                  <a:gd name="connsiteX2" fmla="*/ 1225225 w 1225225"/>
                  <a:gd name="connsiteY2" fmla="*/ 1227278 h 1945862"/>
                  <a:gd name="connsiteX3" fmla="*/ 6084 w 1225225"/>
                  <a:gd name="connsiteY3" fmla="*/ 1237459 h 1945862"/>
                  <a:gd name="connsiteX0" fmla="*/ 6880 w 1226021"/>
                  <a:gd name="connsiteY0" fmla="*/ 1237459 h 1945862"/>
                  <a:gd name="connsiteX1" fmla="*/ 804168 w 1226021"/>
                  <a:gd name="connsiteY1" fmla="*/ 0 h 1945862"/>
                  <a:gd name="connsiteX2" fmla="*/ 1226021 w 1226021"/>
                  <a:gd name="connsiteY2" fmla="*/ 1227278 h 1945862"/>
                  <a:gd name="connsiteX3" fmla="*/ 6880 w 1226021"/>
                  <a:gd name="connsiteY3" fmla="*/ 1237459 h 1945862"/>
                  <a:gd name="connsiteX0" fmla="*/ 6806 w 1225947"/>
                  <a:gd name="connsiteY0" fmla="*/ 1293007 h 2001410"/>
                  <a:gd name="connsiteX1" fmla="*/ 812421 w 1225947"/>
                  <a:gd name="connsiteY1" fmla="*/ 1 h 2001410"/>
                  <a:gd name="connsiteX2" fmla="*/ 1225947 w 1225947"/>
                  <a:gd name="connsiteY2" fmla="*/ 1282826 h 2001410"/>
                  <a:gd name="connsiteX3" fmla="*/ 6806 w 1225947"/>
                  <a:gd name="connsiteY3" fmla="*/ 1293007 h 2001410"/>
                  <a:gd name="connsiteX0" fmla="*/ 6806 w 917342"/>
                  <a:gd name="connsiteY0" fmla="*/ 1293007 h 2026366"/>
                  <a:gd name="connsiteX1" fmla="*/ 812421 w 917342"/>
                  <a:gd name="connsiteY1" fmla="*/ 1 h 2026366"/>
                  <a:gd name="connsiteX2" fmla="*/ 917343 w 917342"/>
                  <a:gd name="connsiteY2" fmla="*/ 1340205 h 2026366"/>
                  <a:gd name="connsiteX3" fmla="*/ 6806 w 917342"/>
                  <a:gd name="connsiteY3" fmla="*/ 1293007 h 2026366"/>
                  <a:gd name="connsiteX0" fmla="*/ 6806 w 957385"/>
                  <a:gd name="connsiteY0" fmla="*/ 1293007 h 2097881"/>
                  <a:gd name="connsiteX1" fmla="*/ 812421 w 957385"/>
                  <a:gd name="connsiteY1" fmla="*/ 1 h 2097881"/>
                  <a:gd name="connsiteX2" fmla="*/ 917343 w 957385"/>
                  <a:gd name="connsiteY2" fmla="*/ 1340205 h 2097881"/>
                  <a:gd name="connsiteX3" fmla="*/ 6806 w 957385"/>
                  <a:gd name="connsiteY3" fmla="*/ 1293007 h 2097881"/>
                  <a:gd name="connsiteX0" fmla="*/ 6806 w 957385"/>
                  <a:gd name="connsiteY0" fmla="*/ 1293007 h 2097881"/>
                  <a:gd name="connsiteX1" fmla="*/ 812421 w 957385"/>
                  <a:gd name="connsiteY1" fmla="*/ 1 h 2097881"/>
                  <a:gd name="connsiteX2" fmla="*/ 917343 w 957385"/>
                  <a:gd name="connsiteY2" fmla="*/ 1340205 h 2097881"/>
                  <a:gd name="connsiteX3" fmla="*/ 6806 w 957385"/>
                  <a:gd name="connsiteY3" fmla="*/ 1293007 h 2097881"/>
                  <a:gd name="connsiteX0" fmla="*/ 6021 w 956600"/>
                  <a:gd name="connsiteY0" fmla="*/ 1346555 h 2151429"/>
                  <a:gd name="connsiteX1" fmla="*/ 911974 w 956600"/>
                  <a:gd name="connsiteY1" fmla="*/ 1 h 2151429"/>
                  <a:gd name="connsiteX2" fmla="*/ 916558 w 956600"/>
                  <a:gd name="connsiteY2" fmla="*/ 1393753 h 2151429"/>
                  <a:gd name="connsiteX3" fmla="*/ 6021 w 956600"/>
                  <a:gd name="connsiteY3" fmla="*/ 1346555 h 2151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6600" h="2151429">
                    <a:moveTo>
                      <a:pt x="6021" y="1346555"/>
                    </a:moveTo>
                    <a:cubicBezTo>
                      <a:pt x="-77243" y="846452"/>
                      <a:pt x="727767" y="-1403"/>
                      <a:pt x="911974" y="1"/>
                    </a:cubicBezTo>
                    <a:cubicBezTo>
                      <a:pt x="657804" y="701452"/>
                      <a:pt x="829060" y="505189"/>
                      <a:pt x="916558" y="1393753"/>
                    </a:cubicBezTo>
                    <a:cubicBezTo>
                      <a:pt x="1128665" y="2348750"/>
                      <a:pt x="450211" y="2474223"/>
                      <a:pt x="6021" y="1346555"/>
                    </a:cubicBezTo>
                    <a:close/>
                  </a:path>
                </a:pathLst>
              </a:custGeom>
              <a:gradFill>
                <a:gsLst>
                  <a:gs pos="6000">
                    <a:srgbClr val="B889DB"/>
                  </a:gs>
                  <a:gs pos="5400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0" name="Isosceles Triangle 6"/>
              <p:cNvSpPr/>
              <p:nvPr/>
            </p:nvSpPr>
            <p:spPr>
              <a:xfrm rot="1462323" flipH="1">
                <a:off x="8076343" y="3574228"/>
                <a:ext cx="351836" cy="673650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199 w 1227340"/>
                  <a:gd name="connsiteY0" fmla="*/ 1481898 h 2190301"/>
                  <a:gd name="connsiteX1" fmla="*/ 705401 w 1227340"/>
                  <a:gd name="connsiteY1" fmla="*/ 18 h 2190301"/>
                  <a:gd name="connsiteX2" fmla="*/ 1227340 w 1227340"/>
                  <a:gd name="connsiteY2" fmla="*/ 1471717 h 2190301"/>
                  <a:gd name="connsiteX3" fmla="*/ 8199 w 1227340"/>
                  <a:gd name="connsiteY3" fmla="*/ 1481898 h 2190301"/>
                  <a:gd name="connsiteX0" fmla="*/ 6892 w 1346906"/>
                  <a:gd name="connsiteY0" fmla="*/ 1291152 h 2087391"/>
                  <a:gd name="connsiteX1" fmla="*/ 824967 w 1346906"/>
                  <a:gd name="connsiteY1" fmla="*/ 22 h 2087391"/>
                  <a:gd name="connsiteX2" fmla="*/ 1346906 w 1346906"/>
                  <a:gd name="connsiteY2" fmla="*/ 1471721 h 2087391"/>
                  <a:gd name="connsiteX3" fmla="*/ 6892 w 1346906"/>
                  <a:gd name="connsiteY3" fmla="*/ 1291152 h 2087391"/>
                  <a:gd name="connsiteX0" fmla="*/ 6892 w 1346906"/>
                  <a:gd name="connsiteY0" fmla="*/ 1291152 h 2217075"/>
                  <a:gd name="connsiteX1" fmla="*/ 824967 w 1346906"/>
                  <a:gd name="connsiteY1" fmla="*/ 22 h 2217075"/>
                  <a:gd name="connsiteX2" fmla="*/ 1346906 w 1346906"/>
                  <a:gd name="connsiteY2" fmla="*/ 1471721 h 2217075"/>
                  <a:gd name="connsiteX3" fmla="*/ 6892 w 1346906"/>
                  <a:gd name="connsiteY3" fmla="*/ 1291152 h 2217075"/>
                  <a:gd name="connsiteX0" fmla="*/ 6892 w 1346906"/>
                  <a:gd name="connsiteY0" fmla="*/ 1291152 h 2174095"/>
                  <a:gd name="connsiteX1" fmla="*/ 824967 w 1346906"/>
                  <a:gd name="connsiteY1" fmla="*/ 22 h 2174095"/>
                  <a:gd name="connsiteX2" fmla="*/ 1346906 w 1346906"/>
                  <a:gd name="connsiteY2" fmla="*/ 1471721 h 2174095"/>
                  <a:gd name="connsiteX3" fmla="*/ 751864 w 1346906"/>
                  <a:gd name="connsiteY3" fmla="*/ 2172370 h 2174095"/>
                  <a:gd name="connsiteX4" fmla="*/ 6892 w 1346906"/>
                  <a:gd name="connsiteY4" fmla="*/ 1291152 h 2174095"/>
                  <a:gd name="connsiteX0" fmla="*/ 6892 w 1346906"/>
                  <a:gd name="connsiteY0" fmla="*/ 1291152 h 2341277"/>
                  <a:gd name="connsiteX1" fmla="*/ 824967 w 1346906"/>
                  <a:gd name="connsiteY1" fmla="*/ 22 h 2341277"/>
                  <a:gd name="connsiteX2" fmla="*/ 1346906 w 1346906"/>
                  <a:gd name="connsiteY2" fmla="*/ 1471721 h 2341277"/>
                  <a:gd name="connsiteX3" fmla="*/ 744216 w 1346906"/>
                  <a:gd name="connsiteY3" fmla="*/ 2340065 h 2341277"/>
                  <a:gd name="connsiteX4" fmla="*/ 6892 w 1346906"/>
                  <a:gd name="connsiteY4" fmla="*/ 1291152 h 2341277"/>
                  <a:gd name="connsiteX0" fmla="*/ 6892 w 1346906"/>
                  <a:gd name="connsiteY0" fmla="*/ 1291152 h 2341277"/>
                  <a:gd name="connsiteX1" fmla="*/ 824967 w 1346906"/>
                  <a:gd name="connsiteY1" fmla="*/ 22 h 2341277"/>
                  <a:gd name="connsiteX2" fmla="*/ 1346906 w 1346906"/>
                  <a:gd name="connsiteY2" fmla="*/ 1471721 h 2341277"/>
                  <a:gd name="connsiteX3" fmla="*/ 744216 w 1346906"/>
                  <a:gd name="connsiteY3" fmla="*/ 2340065 h 2341277"/>
                  <a:gd name="connsiteX4" fmla="*/ 6892 w 1346906"/>
                  <a:gd name="connsiteY4" fmla="*/ 1291152 h 2341277"/>
                  <a:gd name="connsiteX0" fmla="*/ 5051 w 1345065"/>
                  <a:gd name="connsiteY0" fmla="*/ 1475936 h 2526061"/>
                  <a:gd name="connsiteX1" fmla="*/ 1099558 w 1345065"/>
                  <a:gd name="connsiteY1" fmla="*/ 16 h 2526061"/>
                  <a:gd name="connsiteX2" fmla="*/ 1345065 w 1345065"/>
                  <a:gd name="connsiteY2" fmla="*/ 1656505 h 2526061"/>
                  <a:gd name="connsiteX3" fmla="*/ 742375 w 1345065"/>
                  <a:gd name="connsiteY3" fmla="*/ 2524849 h 2526061"/>
                  <a:gd name="connsiteX4" fmla="*/ 5051 w 1345065"/>
                  <a:gd name="connsiteY4" fmla="*/ 1475936 h 2526061"/>
                  <a:gd name="connsiteX0" fmla="*/ 5050 w 1345065"/>
                  <a:gd name="connsiteY0" fmla="*/ 1475932 h 2526061"/>
                  <a:gd name="connsiteX1" fmla="*/ 1099558 w 1345065"/>
                  <a:gd name="connsiteY1" fmla="*/ 16 h 2526061"/>
                  <a:gd name="connsiteX2" fmla="*/ 1345065 w 1345065"/>
                  <a:gd name="connsiteY2" fmla="*/ 1656505 h 2526061"/>
                  <a:gd name="connsiteX3" fmla="*/ 742375 w 1345065"/>
                  <a:gd name="connsiteY3" fmla="*/ 2524849 h 2526061"/>
                  <a:gd name="connsiteX4" fmla="*/ 5050 w 1345065"/>
                  <a:gd name="connsiteY4" fmla="*/ 1475932 h 2526061"/>
                  <a:gd name="connsiteX0" fmla="*/ 1124 w 1341139"/>
                  <a:gd name="connsiteY0" fmla="*/ 1475939 h 2526068"/>
                  <a:gd name="connsiteX1" fmla="*/ 1095632 w 1341139"/>
                  <a:gd name="connsiteY1" fmla="*/ 23 h 2526068"/>
                  <a:gd name="connsiteX2" fmla="*/ 1341139 w 1341139"/>
                  <a:gd name="connsiteY2" fmla="*/ 1656512 h 2526068"/>
                  <a:gd name="connsiteX3" fmla="*/ 738449 w 1341139"/>
                  <a:gd name="connsiteY3" fmla="*/ 2524856 h 2526068"/>
                  <a:gd name="connsiteX4" fmla="*/ 1124 w 1341139"/>
                  <a:gd name="connsiteY4" fmla="*/ 1475939 h 2526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1139" h="2526068">
                    <a:moveTo>
                      <a:pt x="1124" y="1475939"/>
                    </a:moveTo>
                    <a:cubicBezTo>
                      <a:pt x="-36616" y="688132"/>
                      <a:pt x="888841" y="-4660"/>
                      <a:pt x="1095632" y="23"/>
                    </a:cubicBezTo>
                    <a:cubicBezTo>
                      <a:pt x="1168856" y="1149598"/>
                      <a:pt x="1253641" y="767948"/>
                      <a:pt x="1341139" y="1656512"/>
                    </a:cubicBezTo>
                    <a:cubicBezTo>
                      <a:pt x="1328955" y="2018570"/>
                      <a:pt x="961785" y="2554951"/>
                      <a:pt x="738449" y="2524856"/>
                    </a:cubicBezTo>
                    <a:cubicBezTo>
                      <a:pt x="515113" y="2494761"/>
                      <a:pt x="-11060" y="1837997"/>
                      <a:pt x="1124" y="1475939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B889DB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1" name="Isosceles Triangle 6"/>
              <p:cNvSpPr/>
              <p:nvPr/>
            </p:nvSpPr>
            <p:spPr>
              <a:xfrm rot="18906817" flipH="1">
                <a:off x="7797822" y="3623954"/>
                <a:ext cx="379253" cy="61930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6062 w 1225203"/>
                  <a:gd name="connsiteY0" fmla="*/ 1277701 h 1986104"/>
                  <a:gd name="connsiteX1" fmla="*/ 682460 w 1225203"/>
                  <a:gd name="connsiteY1" fmla="*/ 0 h 1986104"/>
                  <a:gd name="connsiteX2" fmla="*/ 1225203 w 1225203"/>
                  <a:gd name="connsiteY2" fmla="*/ 1267520 h 1986104"/>
                  <a:gd name="connsiteX3" fmla="*/ 6062 w 1225203"/>
                  <a:gd name="connsiteY3" fmla="*/ 1277701 h 1986104"/>
                  <a:gd name="connsiteX0" fmla="*/ 7081 w 1226222"/>
                  <a:gd name="connsiteY0" fmla="*/ 1277701 h 1986104"/>
                  <a:gd name="connsiteX1" fmla="*/ 683479 w 1226222"/>
                  <a:gd name="connsiteY1" fmla="*/ 0 h 1986104"/>
                  <a:gd name="connsiteX2" fmla="*/ 1226222 w 1226222"/>
                  <a:gd name="connsiteY2" fmla="*/ 1267520 h 1986104"/>
                  <a:gd name="connsiteX3" fmla="*/ 7081 w 1226222"/>
                  <a:gd name="connsiteY3" fmla="*/ 1277701 h 1986104"/>
                  <a:gd name="connsiteX0" fmla="*/ 6084 w 1225225"/>
                  <a:gd name="connsiteY0" fmla="*/ 1237459 h 1945862"/>
                  <a:gd name="connsiteX1" fmla="*/ 803372 w 1225225"/>
                  <a:gd name="connsiteY1" fmla="*/ 0 h 1945862"/>
                  <a:gd name="connsiteX2" fmla="*/ 1225225 w 1225225"/>
                  <a:gd name="connsiteY2" fmla="*/ 1227278 h 1945862"/>
                  <a:gd name="connsiteX3" fmla="*/ 6084 w 1225225"/>
                  <a:gd name="connsiteY3" fmla="*/ 1237459 h 1945862"/>
                  <a:gd name="connsiteX0" fmla="*/ 6880 w 1226021"/>
                  <a:gd name="connsiteY0" fmla="*/ 1237459 h 1945862"/>
                  <a:gd name="connsiteX1" fmla="*/ 804168 w 1226021"/>
                  <a:gd name="connsiteY1" fmla="*/ 0 h 1945862"/>
                  <a:gd name="connsiteX2" fmla="*/ 1226021 w 1226021"/>
                  <a:gd name="connsiteY2" fmla="*/ 1227278 h 1945862"/>
                  <a:gd name="connsiteX3" fmla="*/ 6880 w 1226021"/>
                  <a:gd name="connsiteY3" fmla="*/ 1237459 h 1945862"/>
                  <a:gd name="connsiteX0" fmla="*/ 6806 w 1225947"/>
                  <a:gd name="connsiteY0" fmla="*/ 1293007 h 2001410"/>
                  <a:gd name="connsiteX1" fmla="*/ 812421 w 1225947"/>
                  <a:gd name="connsiteY1" fmla="*/ 1 h 2001410"/>
                  <a:gd name="connsiteX2" fmla="*/ 1225947 w 1225947"/>
                  <a:gd name="connsiteY2" fmla="*/ 1282826 h 2001410"/>
                  <a:gd name="connsiteX3" fmla="*/ 6806 w 1225947"/>
                  <a:gd name="connsiteY3" fmla="*/ 1293007 h 2001410"/>
                  <a:gd name="connsiteX0" fmla="*/ 10868 w 1230009"/>
                  <a:gd name="connsiteY0" fmla="*/ 1159644 h 1868047"/>
                  <a:gd name="connsiteX1" fmla="*/ 528393 w 1230009"/>
                  <a:gd name="connsiteY1" fmla="*/ 4 h 1868047"/>
                  <a:gd name="connsiteX2" fmla="*/ 1230009 w 1230009"/>
                  <a:gd name="connsiteY2" fmla="*/ 1149463 h 1868047"/>
                  <a:gd name="connsiteX3" fmla="*/ 10868 w 1230009"/>
                  <a:gd name="connsiteY3" fmla="*/ 1159644 h 1868047"/>
                  <a:gd name="connsiteX0" fmla="*/ 10868 w 1230009"/>
                  <a:gd name="connsiteY0" fmla="*/ 1159644 h 1582352"/>
                  <a:gd name="connsiteX1" fmla="*/ 528393 w 1230009"/>
                  <a:gd name="connsiteY1" fmla="*/ 4 h 1582352"/>
                  <a:gd name="connsiteX2" fmla="*/ 1230009 w 1230009"/>
                  <a:gd name="connsiteY2" fmla="*/ 1149463 h 1582352"/>
                  <a:gd name="connsiteX3" fmla="*/ 10868 w 1230009"/>
                  <a:gd name="connsiteY3" fmla="*/ 1159644 h 1582352"/>
                  <a:gd name="connsiteX0" fmla="*/ 10868 w 1055602"/>
                  <a:gd name="connsiteY0" fmla="*/ 1159644 h 1858223"/>
                  <a:gd name="connsiteX1" fmla="*/ 528393 w 1055602"/>
                  <a:gd name="connsiteY1" fmla="*/ 4 h 1858223"/>
                  <a:gd name="connsiteX2" fmla="*/ 1055601 w 1055602"/>
                  <a:gd name="connsiteY2" fmla="*/ 1540326 h 1858223"/>
                  <a:gd name="connsiteX3" fmla="*/ 10868 w 1055602"/>
                  <a:gd name="connsiteY3" fmla="*/ 1159644 h 1858223"/>
                  <a:gd name="connsiteX0" fmla="*/ 10868 w 1090871"/>
                  <a:gd name="connsiteY0" fmla="*/ 1159644 h 1858223"/>
                  <a:gd name="connsiteX1" fmla="*/ 528393 w 1090871"/>
                  <a:gd name="connsiteY1" fmla="*/ 4 h 1858223"/>
                  <a:gd name="connsiteX2" fmla="*/ 1055601 w 1090871"/>
                  <a:gd name="connsiteY2" fmla="*/ 1540326 h 1858223"/>
                  <a:gd name="connsiteX3" fmla="*/ 10868 w 1090871"/>
                  <a:gd name="connsiteY3" fmla="*/ 1159644 h 1858223"/>
                  <a:gd name="connsiteX0" fmla="*/ 22837 w 1093497"/>
                  <a:gd name="connsiteY0" fmla="*/ 991737 h 1690316"/>
                  <a:gd name="connsiteX1" fmla="*/ 281457 w 1093497"/>
                  <a:gd name="connsiteY1" fmla="*/ 2 h 1690316"/>
                  <a:gd name="connsiteX2" fmla="*/ 1067570 w 1093497"/>
                  <a:gd name="connsiteY2" fmla="*/ 1372419 h 1690316"/>
                  <a:gd name="connsiteX3" fmla="*/ 22837 w 1093497"/>
                  <a:gd name="connsiteY3" fmla="*/ 991737 h 1690316"/>
                  <a:gd name="connsiteX0" fmla="*/ 22837 w 1108572"/>
                  <a:gd name="connsiteY0" fmla="*/ 991737 h 1690316"/>
                  <a:gd name="connsiteX1" fmla="*/ 281457 w 1108572"/>
                  <a:gd name="connsiteY1" fmla="*/ 2 h 1690316"/>
                  <a:gd name="connsiteX2" fmla="*/ 1067570 w 1108572"/>
                  <a:gd name="connsiteY2" fmla="*/ 1372419 h 1690316"/>
                  <a:gd name="connsiteX3" fmla="*/ 22837 w 1108572"/>
                  <a:gd name="connsiteY3" fmla="*/ 991737 h 1690316"/>
                  <a:gd name="connsiteX0" fmla="*/ 8075 w 1093810"/>
                  <a:gd name="connsiteY0" fmla="*/ 991734 h 1690313"/>
                  <a:gd name="connsiteX1" fmla="*/ 266695 w 1093810"/>
                  <a:gd name="connsiteY1" fmla="*/ -1 h 1690313"/>
                  <a:gd name="connsiteX2" fmla="*/ 1052808 w 1093810"/>
                  <a:gd name="connsiteY2" fmla="*/ 1372416 h 1690313"/>
                  <a:gd name="connsiteX3" fmla="*/ 8075 w 1093810"/>
                  <a:gd name="connsiteY3" fmla="*/ 991734 h 1690313"/>
                  <a:gd name="connsiteX0" fmla="*/ 20256 w 827115"/>
                  <a:gd name="connsiteY0" fmla="*/ 1216365 h 1748687"/>
                  <a:gd name="connsiteX1" fmla="*/ 0 w 827115"/>
                  <a:gd name="connsiteY1" fmla="*/ -1 h 1748687"/>
                  <a:gd name="connsiteX2" fmla="*/ 786113 w 827115"/>
                  <a:gd name="connsiteY2" fmla="*/ 1372416 h 1748687"/>
                  <a:gd name="connsiteX3" fmla="*/ 20256 w 827115"/>
                  <a:gd name="connsiteY3" fmla="*/ 1216365 h 1748687"/>
                  <a:gd name="connsiteX0" fmla="*/ 20256 w 827115"/>
                  <a:gd name="connsiteY0" fmla="*/ 1216365 h 1558985"/>
                  <a:gd name="connsiteX1" fmla="*/ 0 w 827115"/>
                  <a:gd name="connsiteY1" fmla="*/ -1 h 1558985"/>
                  <a:gd name="connsiteX2" fmla="*/ 786113 w 827115"/>
                  <a:gd name="connsiteY2" fmla="*/ 1372416 h 1558985"/>
                  <a:gd name="connsiteX3" fmla="*/ 20256 w 827115"/>
                  <a:gd name="connsiteY3" fmla="*/ 1216365 h 1558985"/>
                  <a:gd name="connsiteX0" fmla="*/ 20256 w 782066"/>
                  <a:gd name="connsiteY0" fmla="*/ 1216365 h 1616097"/>
                  <a:gd name="connsiteX1" fmla="*/ 0 w 782066"/>
                  <a:gd name="connsiteY1" fmla="*/ -1 h 1616097"/>
                  <a:gd name="connsiteX2" fmla="*/ 737780 w 782066"/>
                  <a:gd name="connsiteY2" fmla="*/ 1455751 h 1616097"/>
                  <a:gd name="connsiteX3" fmla="*/ 20256 w 782066"/>
                  <a:gd name="connsiteY3" fmla="*/ 1216365 h 1616097"/>
                  <a:gd name="connsiteX0" fmla="*/ 168003 w 782066"/>
                  <a:gd name="connsiteY0" fmla="*/ 1110146 h 1590374"/>
                  <a:gd name="connsiteX1" fmla="*/ 0 w 782066"/>
                  <a:gd name="connsiteY1" fmla="*/ -1 h 1590374"/>
                  <a:gd name="connsiteX2" fmla="*/ 737780 w 782066"/>
                  <a:gd name="connsiteY2" fmla="*/ 1455751 h 1590374"/>
                  <a:gd name="connsiteX3" fmla="*/ 168003 w 782066"/>
                  <a:gd name="connsiteY3" fmla="*/ 1110146 h 1590374"/>
                  <a:gd name="connsiteX0" fmla="*/ 168003 w 782066"/>
                  <a:gd name="connsiteY0" fmla="*/ 1110146 h 1590374"/>
                  <a:gd name="connsiteX1" fmla="*/ 0 w 782066"/>
                  <a:gd name="connsiteY1" fmla="*/ -1 h 1590374"/>
                  <a:gd name="connsiteX2" fmla="*/ 737780 w 782066"/>
                  <a:gd name="connsiteY2" fmla="*/ 1455751 h 1590374"/>
                  <a:gd name="connsiteX3" fmla="*/ 168003 w 782066"/>
                  <a:gd name="connsiteY3" fmla="*/ 1110146 h 1590374"/>
                  <a:gd name="connsiteX0" fmla="*/ 168003 w 845380"/>
                  <a:gd name="connsiteY0" fmla="*/ 1110146 h 1589304"/>
                  <a:gd name="connsiteX1" fmla="*/ 0 w 845380"/>
                  <a:gd name="connsiteY1" fmla="*/ -1 h 1589304"/>
                  <a:gd name="connsiteX2" fmla="*/ 805575 w 845380"/>
                  <a:gd name="connsiteY2" fmla="*/ 1454401 h 1589304"/>
                  <a:gd name="connsiteX3" fmla="*/ 168003 w 845380"/>
                  <a:gd name="connsiteY3" fmla="*/ 1110146 h 1589304"/>
                  <a:gd name="connsiteX0" fmla="*/ 168003 w 845380"/>
                  <a:gd name="connsiteY0" fmla="*/ 1110146 h 1625280"/>
                  <a:gd name="connsiteX1" fmla="*/ 0 w 845380"/>
                  <a:gd name="connsiteY1" fmla="*/ -1 h 1625280"/>
                  <a:gd name="connsiteX2" fmla="*/ 805575 w 845380"/>
                  <a:gd name="connsiteY2" fmla="*/ 1454401 h 1625280"/>
                  <a:gd name="connsiteX3" fmla="*/ 168003 w 845380"/>
                  <a:gd name="connsiteY3" fmla="*/ 1110146 h 1625280"/>
                  <a:gd name="connsiteX0" fmla="*/ 321154 w 991018"/>
                  <a:gd name="connsiteY0" fmla="*/ 1164980 h 1680114"/>
                  <a:gd name="connsiteX1" fmla="*/ 0 w 991018"/>
                  <a:gd name="connsiteY1" fmla="*/ 1 h 1680114"/>
                  <a:gd name="connsiteX2" fmla="*/ 958726 w 991018"/>
                  <a:gd name="connsiteY2" fmla="*/ 1509235 h 1680114"/>
                  <a:gd name="connsiteX3" fmla="*/ 321154 w 991018"/>
                  <a:gd name="connsiteY3" fmla="*/ 1164980 h 1680114"/>
                  <a:gd name="connsiteX0" fmla="*/ 250914 w 991018"/>
                  <a:gd name="connsiteY0" fmla="*/ 934844 h 1640680"/>
                  <a:gd name="connsiteX1" fmla="*/ 0 w 991018"/>
                  <a:gd name="connsiteY1" fmla="*/ 1 h 1640680"/>
                  <a:gd name="connsiteX2" fmla="*/ 958726 w 991018"/>
                  <a:gd name="connsiteY2" fmla="*/ 1509235 h 1640680"/>
                  <a:gd name="connsiteX3" fmla="*/ 250914 w 991018"/>
                  <a:gd name="connsiteY3" fmla="*/ 934844 h 1640680"/>
                  <a:gd name="connsiteX0" fmla="*/ 250914 w 991018"/>
                  <a:gd name="connsiteY0" fmla="*/ 934844 h 1640680"/>
                  <a:gd name="connsiteX1" fmla="*/ 0 w 991018"/>
                  <a:gd name="connsiteY1" fmla="*/ 1 h 1640680"/>
                  <a:gd name="connsiteX2" fmla="*/ 958726 w 991018"/>
                  <a:gd name="connsiteY2" fmla="*/ 1509235 h 1640680"/>
                  <a:gd name="connsiteX3" fmla="*/ 250914 w 991018"/>
                  <a:gd name="connsiteY3" fmla="*/ 934844 h 1640680"/>
                  <a:gd name="connsiteX0" fmla="*/ 250914 w 966281"/>
                  <a:gd name="connsiteY0" fmla="*/ 934844 h 1673187"/>
                  <a:gd name="connsiteX1" fmla="*/ 0 w 966281"/>
                  <a:gd name="connsiteY1" fmla="*/ 1 h 1673187"/>
                  <a:gd name="connsiteX2" fmla="*/ 932921 w 966281"/>
                  <a:gd name="connsiteY2" fmla="*/ 1546587 h 1673187"/>
                  <a:gd name="connsiteX3" fmla="*/ 250914 w 966281"/>
                  <a:gd name="connsiteY3" fmla="*/ 934844 h 1673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6281" h="1673187">
                    <a:moveTo>
                      <a:pt x="250914" y="934844"/>
                    </a:moveTo>
                    <a:cubicBezTo>
                      <a:pt x="213586" y="440572"/>
                      <a:pt x="252022" y="620244"/>
                      <a:pt x="0" y="1"/>
                    </a:cubicBezTo>
                    <a:cubicBezTo>
                      <a:pt x="509461" y="185064"/>
                      <a:pt x="1115959" y="539014"/>
                      <a:pt x="932921" y="1546587"/>
                    </a:cubicBezTo>
                    <a:cubicBezTo>
                      <a:pt x="622396" y="1950422"/>
                      <a:pt x="443214" y="1290119"/>
                      <a:pt x="250914" y="934844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536AE5"/>
                  </a:gs>
                  <a:gs pos="49000">
                    <a:srgbClr val="B889DB"/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</p:grpSp>
      </p:grpSp>
      <p:grpSp>
        <p:nvGrpSpPr>
          <p:cNvPr id="394" name="Group 393"/>
          <p:cNvGrpSpPr/>
          <p:nvPr/>
        </p:nvGrpSpPr>
        <p:grpSpPr>
          <a:xfrm rot="20250527">
            <a:off x="5063574" y="2200043"/>
            <a:ext cx="390863" cy="1645623"/>
            <a:chOff x="7797822" y="3365070"/>
            <a:chExt cx="630357" cy="2653948"/>
          </a:xfrm>
        </p:grpSpPr>
        <p:sp>
          <p:nvSpPr>
            <p:cNvPr id="498" name="Isosceles Triangle 3"/>
            <p:cNvSpPr/>
            <p:nvPr/>
          </p:nvSpPr>
          <p:spPr>
            <a:xfrm rot="21473725" flipH="1">
              <a:off x="7973774" y="3934935"/>
              <a:ext cx="246011" cy="2084083"/>
            </a:xfrm>
            <a:custGeom>
              <a:avLst/>
              <a:gdLst>
                <a:gd name="connsiteX0" fmla="*/ 0 w 571317"/>
                <a:gd name="connsiteY0" fmla="*/ 1829818 h 1829818"/>
                <a:gd name="connsiteX1" fmla="*/ 285659 w 571317"/>
                <a:gd name="connsiteY1" fmla="*/ 0 h 1829818"/>
                <a:gd name="connsiteX2" fmla="*/ 571317 w 571317"/>
                <a:gd name="connsiteY2" fmla="*/ 1829818 h 1829818"/>
                <a:gd name="connsiteX3" fmla="*/ 0 w 571317"/>
                <a:gd name="connsiteY3" fmla="*/ 1829818 h 1829818"/>
                <a:gd name="connsiteX0" fmla="*/ 0 w 317237"/>
                <a:gd name="connsiteY0" fmla="*/ 1834615 h 1834615"/>
                <a:gd name="connsiteX1" fmla="*/ 31579 w 317237"/>
                <a:gd name="connsiteY1" fmla="*/ 0 h 1834615"/>
                <a:gd name="connsiteX2" fmla="*/ 317237 w 317237"/>
                <a:gd name="connsiteY2" fmla="*/ 1829818 h 1834615"/>
                <a:gd name="connsiteX3" fmla="*/ 0 w 317237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946391"/>
                <a:gd name="connsiteX1" fmla="*/ 31579 w 406735"/>
                <a:gd name="connsiteY1" fmla="*/ 0 h 1946391"/>
                <a:gd name="connsiteX2" fmla="*/ 317237 w 406735"/>
                <a:gd name="connsiteY2" fmla="*/ 1829818 h 1946391"/>
                <a:gd name="connsiteX3" fmla="*/ 0 w 406735"/>
                <a:gd name="connsiteY3" fmla="*/ 1834615 h 1946391"/>
                <a:gd name="connsiteX0" fmla="*/ 142700 w 375156"/>
                <a:gd name="connsiteY0" fmla="*/ 1869131 h 1956234"/>
                <a:gd name="connsiteX1" fmla="*/ 0 w 375156"/>
                <a:gd name="connsiteY1" fmla="*/ 0 h 1956234"/>
                <a:gd name="connsiteX2" fmla="*/ 285658 w 375156"/>
                <a:gd name="connsiteY2" fmla="*/ 1829818 h 1956234"/>
                <a:gd name="connsiteX3" fmla="*/ 142700 w 375156"/>
                <a:gd name="connsiteY3" fmla="*/ 1869131 h 1956234"/>
                <a:gd name="connsiteX0" fmla="*/ 142700 w 352470"/>
                <a:gd name="connsiteY0" fmla="*/ 1869131 h 1956234"/>
                <a:gd name="connsiteX1" fmla="*/ 0 w 352470"/>
                <a:gd name="connsiteY1" fmla="*/ 0 h 1956234"/>
                <a:gd name="connsiteX2" fmla="*/ 285658 w 352470"/>
                <a:gd name="connsiteY2" fmla="*/ 1829818 h 1956234"/>
                <a:gd name="connsiteX3" fmla="*/ 142700 w 352470"/>
                <a:gd name="connsiteY3" fmla="*/ 1869131 h 1956234"/>
                <a:gd name="connsiteX0" fmla="*/ 102658 w 336998"/>
                <a:gd name="connsiteY0" fmla="*/ 2024492 h 2111595"/>
                <a:gd name="connsiteX1" fmla="*/ 0 w 336998"/>
                <a:gd name="connsiteY1" fmla="*/ 0 h 2111595"/>
                <a:gd name="connsiteX2" fmla="*/ 245616 w 336998"/>
                <a:gd name="connsiteY2" fmla="*/ 1985179 h 2111595"/>
                <a:gd name="connsiteX3" fmla="*/ 102658 w 336998"/>
                <a:gd name="connsiteY3" fmla="*/ 2024492 h 2111595"/>
                <a:gd name="connsiteX0" fmla="*/ 102658 w 336998"/>
                <a:gd name="connsiteY0" fmla="*/ 2024492 h 2111595"/>
                <a:gd name="connsiteX1" fmla="*/ 0 w 336998"/>
                <a:gd name="connsiteY1" fmla="*/ 0 h 2111595"/>
                <a:gd name="connsiteX2" fmla="*/ 245616 w 336998"/>
                <a:gd name="connsiteY2" fmla="*/ 1985179 h 2111595"/>
                <a:gd name="connsiteX3" fmla="*/ 102658 w 336998"/>
                <a:gd name="connsiteY3" fmla="*/ 2024492 h 2111595"/>
                <a:gd name="connsiteX0" fmla="*/ 102658 w 245616"/>
                <a:gd name="connsiteY0" fmla="*/ 2024492 h 2111595"/>
                <a:gd name="connsiteX1" fmla="*/ 0 w 245616"/>
                <a:gd name="connsiteY1" fmla="*/ 0 h 2111595"/>
                <a:gd name="connsiteX2" fmla="*/ 245616 w 245616"/>
                <a:gd name="connsiteY2" fmla="*/ 1985179 h 2111595"/>
                <a:gd name="connsiteX3" fmla="*/ 102658 w 245616"/>
                <a:gd name="connsiteY3" fmla="*/ 2024492 h 2111595"/>
                <a:gd name="connsiteX0" fmla="*/ -1 w 254983"/>
                <a:gd name="connsiteY0" fmla="*/ 1996980 h 2084083"/>
                <a:gd name="connsiteX1" fmla="*/ 92454 w 254983"/>
                <a:gd name="connsiteY1" fmla="*/ 0 h 2084083"/>
                <a:gd name="connsiteX2" fmla="*/ 142957 w 254983"/>
                <a:gd name="connsiteY2" fmla="*/ 1957667 h 2084083"/>
                <a:gd name="connsiteX3" fmla="*/ -1 w 254983"/>
                <a:gd name="connsiteY3" fmla="*/ 1996980 h 2084083"/>
                <a:gd name="connsiteX0" fmla="*/ 103054 w 358038"/>
                <a:gd name="connsiteY0" fmla="*/ 1996980 h 2084083"/>
                <a:gd name="connsiteX1" fmla="*/ 195509 w 358038"/>
                <a:gd name="connsiteY1" fmla="*/ 0 h 2084083"/>
                <a:gd name="connsiteX2" fmla="*/ 246012 w 358038"/>
                <a:gd name="connsiteY2" fmla="*/ 1957667 h 2084083"/>
                <a:gd name="connsiteX3" fmla="*/ 103054 w 358038"/>
                <a:gd name="connsiteY3" fmla="*/ 1996980 h 2084083"/>
                <a:gd name="connsiteX0" fmla="*/ 103054 w 246013"/>
                <a:gd name="connsiteY0" fmla="*/ 1996980 h 2084083"/>
                <a:gd name="connsiteX1" fmla="*/ 195509 w 246013"/>
                <a:gd name="connsiteY1" fmla="*/ 0 h 2084083"/>
                <a:gd name="connsiteX2" fmla="*/ 246012 w 246013"/>
                <a:gd name="connsiteY2" fmla="*/ 1957667 h 2084083"/>
                <a:gd name="connsiteX3" fmla="*/ 103054 w 246013"/>
                <a:gd name="connsiteY3" fmla="*/ 1996980 h 2084083"/>
                <a:gd name="connsiteX0" fmla="*/ 103054 w 246011"/>
                <a:gd name="connsiteY0" fmla="*/ 1996980 h 2084083"/>
                <a:gd name="connsiteX1" fmla="*/ 195509 w 246011"/>
                <a:gd name="connsiteY1" fmla="*/ 0 h 2084083"/>
                <a:gd name="connsiteX2" fmla="*/ 246012 w 246011"/>
                <a:gd name="connsiteY2" fmla="*/ 1957667 h 2084083"/>
                <a:gd name="connsiteX3" fmla="*/ 103054 w 246011"/>
                <a:gd name="connsiteY3" fmla="*/ 1996980 h 2084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011" h="2084083">
                  <a:moveTo>
                    <a:pt x="103054" y="1996980"/>
                  </a:moveTo>
                  <a:cubicBezTo>
                    <a:pt x="113580" y="1385442"/>
                    <a:pt x="-188587" y="975565"/>
                    <a:pt x="195509" y="0"/>
                  </a:cubicBezTo>
                  <a:cubicBezTo>
                    <a:pt x="-80168" y="950835"/>
                    <a:pt x="150793" y="1347728"/>
                    <a:pt x="246012" y="1957667"/>
                  </a:cubicBezTo>
                  <a:cubicBezTo>
                    <a:pt x="94418" y="2217943"/>
                    <a:pt x="208800" y="1995381"/>
                    <a:pt x="103054" y="199698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499" name="Group 498"/>
            <p:cNvGrpSpPr/>
            <p:nvPr/>
          </p:nvGrpSpPr>
          <p:grpSpPr>
            <a:xfrm>
              <a:off x="7797822" y="3365070"/>
              <a:ext cx="630357" cy="882808"/>
              <a:chOff x="7797822" y="3365070"/>
              <a:chExt cx="630357" cy="882808"/>
            </a:xfrm>
          </p:grpSpPr>
          <p:sp>
            <p:nvSpPr>
              <p:cNvPr id="500" name="Oval 214"/>
              <p:cNvSpPr/>
              <p:nvPr/>
            </p:nvSpPr>
            <p:spPr>
              <a:xfrm>
                <a:off x="7938643" y="3365070"/>
                <a:ext cx="361154" cy="793087"/>
              </a:xfrm>
              <a:custGeom>
                <a:avLst/>
                <a:gdLst>
                  <a:gd name="connsiteX0" fmla="*/ 0 w 452582"/>
                  <a:gd name="connsiteY0" fmla="*/ 371580 h 743160"/>
                  <a:gd name="connsiteX1" fmla="*/ 226291 w 452582"/>
                  <a:gd name="connsiteY1" fmla="*/ 0 h 743160"/>
                  <a:gd name="connsiteX2" fmla="*/ 452582 w 452582"/>
                  <a:gd name="connsiteY2" fmla="*/ 371580 h 743160"/>
                  <a:gd name="connsiteX3" fmla="*/ 226291 w 452582"/>
                  <a:gd name="connsiteY3" fmla="*/ 743160 h 743160"/>
                  <a:gd name="connsiteX4" fmla="*/ 0 w 452582"/>
                  <a:gd name="connsiteY4" fmla="*/ 371580 h 743160"/>
                  <a:gd name="connsiteX0" fmla="*/ 0 w 340360"/>
                  <a:gd name="connsiteY0" fmla="*/ 379900 h 743176"/>
                  <a:gd name="connsiteX1" fmla="*/ 114069 w 340360"/>
                  <a:gd name="connsiteY1" fmla="*/ 8 h 743176"/>
                  <a:gd name="connsiteX2" fmla="*/ 340360 w 340360"/>
                  <a:gd name="connsiteY2" fmla="*/ 371588 h 743176"/>
                  <a:gd name="connsiteX3" fmla="*/ 114069 w 340360"/>
                  <a:gd name="connsiteY3" fmla="*/ 743168 h 743176"/>
                  <a:gd name="connsiteX4" fmla="*/ 0 w 340360"/>
                  <a:gd name="connsiteY4" fmla="*/ 379900 h 743176"/>
                  <a:gd name="connsiteX0" fmla="*/ 0 w 290484"/>
                  <a:gd name="connsiteY0" fmla="*/ 379895 h 743165"/>
                  <a:gd name="connsiteX1" fmla="*/ 114069 w 290484"/>
                  <a:gd name="connsiteY1" fmla="*/ 3 h 743165"/>
                  <a:gd name="connsiteX2" fmla="*/ 290484 w 290484"/>
                  <a:gd name="connsiteY2" fmla="*/ 375740 h 743165"/>
                  <a:gd name="connsiteX3" fmla="*/ 114069 w 290484"/>
                  <a:gd name="connsiteY3" fmla="*/ 743163 h 743165"/>
                  <a:gd name="connsiteX4" fmla="*/ 0 w 290484"/>
                  <a:gd name="connsiteY4" fmla="*/ 379895 h 743165"/>
                  <a:gd name="connsiteX0" fmla="*/ 24 w 290508"/>
                  <a:gd name="connsiteY0" fmla="*/ 429770 h 793039"/>
                  <a:gd name="connsiteX1" fmla="*/ 105780 w 290508"/>
                  <a:gd name="connsiteY1" fmla="*/ 1 h 793039"/>
                  <a:gd name="connsiteX2" fmla="*/ 290508 w 290508"/>
                  <a:gd name="connsiteY2" fmla="*/ 425615 h 793039"/>
                  <a:gd name="connsiteX3" fmla="*/ 114093 w 290508"/>
                  <a:gd name="connsiteY3" fmla="*/ 793038 h 793039"/>
                  <a:gd name="connsiteX4" fmla="*/ 24 w 290508"/>
                  <a:gd name="connsiteY4" fmla="*/ 429770 h 793039"/>
                  <a:gd name="connsiteX0" fmla="*/ 17 w 319596"/>
                  <a:gd name="connsiteY0" fmla="*/ 433932 h 793049"/>
                  <a:gd name="connsiteX1" fmla="*/ 134868 w 319596"/>
                  <a:gd name="connsiteY1" fmla="*/ 6 h 793049"/>
                  <a:gd name="connsiteX2" fmla="*/ 319596 w 319596"/>
                  <a:gd name="connsiteY2" fmla="*/ 425620 h 793049"/>
                  <a:gd name="connsiteX3" fmla="*/ 143181 w 319596"/>
                  <a:gd name="connsiteY3" fmla="*/ 793043 h 793049"/>
                  <a:gd name="connsiteX4" fmla="*/ 17 w 319596"/>
                  <a:gd name="connsiteY4" fmla="*/ 433932 h 793049"/>
                  <a:gd name="connsiteX0" fmla="*/ 12 w 361154"/>
                  <a:gd name="connsiteY0" fmla="*/ 442264 h 793087"/>
                  <a:gd name="connsiteX1" fmla="*/ 176426 w 361154"/>
                  <a:gd name="connsiteY1" fmla="*/ 25 h 793087"/>
                  <a:gd name="connsiteX2" fmla="*/ 361154 w 361154"/>
                  <a:gd name="connsiteY2" fmla="*/ 425639 h 793087"/>
                  <a:gd name="connsiteX3" fmla="*/ 184739 w 361154"/>
                  <a:gd name="connsiteY3" fmla="*/ 793062 h 793087"/>
                  <a:gd name="connsiteX4" fmla="*/ 12 w 361154"/>
                  <a:gd name="connsiteY4" fmla="*/ 442264 h 79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154" h="793087">
                    <a:moveTo>
                      <a:pt x="12" y="442264"/>
                    </a:moveTo>
                    <a:cubicBezTo>
                      <a:pt x="-1373" y="310091"/>
                      <a:pt x="116236" y="2796"/>
                      <a:pt x="176426" y="25"/>
                    </a:cubicBezTo>
                    <a:cubicBezTo>
                      <a:pt x="236616" y="-2746"/>
                      <a:pt x="361154" y="220421"/>
                      <a:pt x="361154" y="425639"/>
                    </a:cubicBezTo>
                    <a:cubicBezTo>
                      <a:pt x="361154" y="630857"/>
                      <a:pt x="244929" y="790291"/>
                      <a:pt x="184739" y="793062"/>
                    </a:cubicBezTo>
                    <a:cubicBezTo>
                      <a:pt x="124549" y="795833"/>
                      <a:pt x="1397" y="574437"/>
                      <a:pt x="12" y="442264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49000">
                    <a:srgbClr val="B889DB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1" name="Isosceles Triangle 6"/>
              <p:cNvSpPr/>
              <p:nvPr/>
            </p:nvSpPr>
            <p:spPr>
              <a:xfrm rot="21096580">
                <a:off x="7850569" y="3435899"/>
                <a:ext cx="344420" cy="80856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595 w 1191263"/>
                  <a:gd name="connsiteY0" fmla="*/ 1449271 h 2101211"/>
                  <a:gd name="connsiteX1" fmla="*/ 676101 w 1191263"/>
                  <a:gd name="connsiteY1" fmla="*/ 17 h 2101211"/>
                  <a:gd name="connsiteX2" fmla="*/ 1191263 w 1191263"/>
                  <a:gd name="connsiteY2" fmla="*/ 1297587 h 2101211"/>
                  <a:gd name="connsiteX3" fmla="*/ 8595 w 1191263"/>
                  <a:gd name="connsiteY3" fmla="*/ 1449271 h 2101211"/>
                  <a:gd name="connsiteX0" fmla="*/ 7451 w 1283789"/>
                  <a:gd name="connsiteY0" fmla="*/ 1458379 h 2106920"/>
                  <a:gd name="connsiteX1" fmla="*/ 768627 w 1283789"/>
                  <a:gd name="connsiteY1" fmla="*/ 17 h 2106920"/>
                  <a:gd name="connsiteX2" fmla="*/ 1283789 w 1283789"/>
                  <a:gd name="connsiteY2" fmla="*/ 1297587 h 2106920"/>
                  <a:gd name="connsiteX3" fmla="*/ 7451 w 1283789"/>
                  <a:gd name="connsiteY3" fmla="*/ 1458379 h 2106920"/>
                  <a:gd name="connsiteX0" fmla="*/ 9903 w 1111853"/>
                  <a:gd name="connsiteY0" fmla="*/ 1449626 h 2101433"/>
                  <a:gd name="connsiteX1" fmla="*/ 596691 w 1111853"/>
                  <a:gd name="connsiteY1" fmla="*/ 17 h 2101433"/>
                  <a:gd name="connsiteX2" fmla="*/ 1111853 w 1111853"/>
                  <a:gd name="connsiteY2" fmla="*/ 1297587 h 2101433"/>
                  <a:gd name="connsiteX3" fmla="*/ 9903 w 1111853"/>
                  <a:gd name="connsiteY3" fmla="*/ 1449626 h 2101433"/>
                  <a:gd name="connsiteX0" fmla="*/ 8479 w 1199469"/>
                  <a:gd name="connsiteY0" fmla="*/ 1504810 h 2136453"/>
                  <a:gd name="connsiteX1" fmla="*/ 684307 w 1199469"/>
                  <a:gd name="connsiteY1" fmla="*/ 17 h 2136453"/>
                  <a:gd name="connsiteX2" fmla="*/ 1199469 w 1199469"/>
                  <a:gd name="connsiteY2" fmla="*/ 1297587 h 2136453"/>
                  <a:gd name="connsiteX3" fmla="*/ 8479 w 1199469"/>
                  <a:gd name="connsiteY3" fmla="*/ 1504810 h 2136453"/>
                  <a:gd name="connsiteX0" fmla="*/ 8479 w 903456"/>
                  <a:gd name="connsiteY0" fmla="*/ 1504810 h 2184509"/>
                  <a:gd name="connsiteX1" fmla="*/ 684307 w 903456"/>
                  <a:gd name="connsiteY1" fmla="*/ 17 h 2184509"/>
                  <a:gd name="connsiteX2" fmla="*/ 903457 w 903456"/>
                  <a:gd name="connsiteY2" fmla="*/ 1424898 h 2184509"/>
                  <a:gd name="connsiteX3" fmla="*/ 8479 w 903456"/>
                  <a:gd name="connsiteY3" fmla="*/ 1504810 h 2184509"/>
                  <a:gd name="connsiteX0" fmla="*/ 8479 w 903456"/>
                  <a:gd name="connsiteY0" fmla="*/ 1504810 h 2184509"/>
                  <a:gd name="connsiteX1" fmla="*/ 684307 w 903456"/>
                  <a:gd name="connsiteY1" fmla="*/ 17 h 2184509"/>
                  <a:gd name="connsiteX2" fmla="*/ 903457 w 903456"/>
                  <a:gd name="connsiteY2" fmla="*/ 1424898 h 2184509"/>
                  <a:gd name="connsiteX3" fmla="*/ 8479 w 903456"/>
                  <a:gd name="connsiteY3" fmla="*/ 1504810 h 2184509"/>
                  <a:gd name="connsiteX0" fmla="*/ 50938 w 945915"/>
                  <a:gd name="connsiteY0" fmla="*/ 1504818 h 2184517"/>
                  <a:gd name="connsiteX1" fmla="*/ 726766 w 945915"/>
                  <a:gd name="connsiteY1" fmla="*/ 25 h 2184517"/>
                  <a:gd name="connsiteX2" fmla="*/ 945916 w 945915"/>
                  <a:gd name="connsiteY2" fmla="*/ 1424906 h 2184517"/>
                  <a:gd name="connsiteX3" fmla="*/ 50938 w 945915"/>
                  <a:gd name="connsiteY3" fmla="*/ 1504818 h 2184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45915" h="2184517">
                    <a:moveTo>
                      <a:pt x="50938" y="1504818"/>
                    </a:moveTo>
                    <a:cubicBezTo>
                      <a:pt x="-195263" y="629198"/>
                      <a:pt x="519975" y="-4658"/>
                      <a:pt x="726766" y="25"/>
                    </a:cubicBezTo>
                    <a:cubicBezTo>
                      <a:pt x="795094" y="782319"/>
                      <a:pt x="858418" y="536342"/>
                      <a:pt x="945916" y="1424906"/>
                    </a:cubicBezTo>
                    <a:cubicBezTo>
                      <a:pt x="795717" y="2179773"/>
                      <a:pt x="495128" y="2632486"/>
                      <a:pt x="50938" y="1504818"/>
                    </a:cubicBezTo>
                    <a:close/>
                  </a:path>
                </a:pathLst>
              </a:custGeom>
              <a:gradFill>
                <a:gsLst>
                  <a:gs pos="42000">
                    <a:srgbClr val="92D050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9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2" name="Isosceles Triangle 6"/>
              <p:cNvSpPr/>
              <p:nvPr/>
            </p:nvSpPr>
            <p:spPr>
              <a:xfrm rot="503420" flipH="1">
                <a:off x="8078107" y="3420659"/>
                <a:ext cx="348310" cy="796315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6062 w 1225203"/>
                  <a:gd name="connsiteY0" fmla="*/ 1277701 h 1986104"/>
                  <a:gd name="connsiteX1" fmla="*/ 682460 w 1225203"/>
                  <a:gd name="connsiteY1" fmla="*/ 0 h 1986104"/>
                  <a:gd name="connsiteX2" fmla="*/ 1225203 w 1225203"/>
                  <a:gd name="connsiteY2" fmla="*/ 1267520 h 1986104"/>
                  <a:gd name="connsiteX3" fmla="*/ 6062 w 1225203"/>
                  <a:gd name="connsiteY3" fmla="*/ 1277701 h 1986104"/>
                  <a:gd name="connsiteX0" fmla="*/ 7081 w 1226222"/>
                  <a:gd name="connsiteY0" fmla="*/ 1277701 h 1986104"/>
                  <a:gd name="connsiteX1" fmla="*/ 683479 w 1226222"/>
                  <a:gd name="connsiteY1" fmla="*/ 0 h 1986104"/>
                  <a:gd name="connsiteX2" fmla="*/ 1226222 w 1226222"/>
                  <a:gd name="connsiteY2" fmla="*/ 1267520 h 1986104"/>
                  <a:gd name="connsiteX3" fmla="*/ 7081 w 1226222"/>
                  <a:gd name="connsiteY3" fmla="*/ 1277701 h 1986104"/>
                  <a:gd name="connsiteX0" fmla="*/ 6084 w 1225225"/>
                  <a:gd name="connsiteY0" fmla="*/ 1237459 h 1945862"/>
                  <a:gd name="connsiteX1" fmla="*/ 803372 w 1225225"/>
                  <a:gd name="connsiteY1" fmla="*/ 0 h 1945862"/>
                  <a:gd name="connsiteX2" fmla="*/ 1225225 w 1225225"/>
                  <a:gd name="connsiteY2" fmla="*/ 1227278 h 1945862"/>
                  <a:gd name="connsiteX3" fmla="*/ 6084 w 1225225"/>
                  <a:gd name="connsiteY3" fmla="*/ 1237459 h 1945862"/>
                  <a:gd name="connsiteX0" fmla="*/ 6880 w 1226021"/>
                  <a:gd name="connsiteY0" fmla="*/ 1237459 h 1945862"/>
                  <a:gd name="connsiteX1" fmla="*/ 804168 w 1226021"/>
                  <a:gd name="connsiteY1" fmla="*/ 0 h 1945862"/>
                  <a:gd name="connsiteX2" fmla="*/ 1226021 w 1226021"/>
                  <a:gd name="connsiteY2" fmla="*/ 1227278 h 1945862"/>
                  <a:gd name="connsiteX3" fmla="*/ 6880 w 1226021"/>
                  <a:gd name="connsiteY3" fmla="*/ 1237459 h 1945862"/>
                  <a:gd name="connsiteX0" fmla="*/ 6806 w 1225947"/>
                  <a:gd name="connsiteY0" fmla="*/ 1293007 h 2001410"/>
                  <a:gd name="connsiteX1" fmla="*/ 812421 w 1225947"/>
                  <a:gd name="connsiteY1" fmla="*/ 1 h 2001410"/>
                  <a:gd name="connsiteX2" fmla="*/ 1225947 w 1225947"/>
                  <a:gd name="connsiteY2" fmla="*/ 1282826 h 2001410"/>
                  <a:gd name="connsiteX3" fmla="*/ 6806 w 1225947"/>
                  <a:gd name="connsiteY3" fmla="*/ 1293007 h 2001410"/>
                  <a:gd name="connsiteX0" fmla="*/ 6806 w 917342"/>
                  <a:gd name="connsiteY0" fmla="*/ 1293007 h 2026366"/>
                  <a:gd name="connsiteX1" fmla="*/ 812421 w 917342"/>
                  <a:gd name="connsiteY1" fmla="*/ 1 h 2026366"/>
                  <a:gd name="connsiteX2" fmla="*/ 917343 w 917342"/>
                  <a:gd name="connsiteY2" fmla="*/ 1340205 h 2026366"/>
                  <a:gd name="connsiteX3" fmla="*/ 6806 w 917342"/>
                  <a:gd name="connsiteY3" fmla="*/ 1293007 h 2026366"/>
                  <a:gd name="connsiteX0" fmla="*/ 6806 w 957385"/>
                  <a:gd name="connsiteY0" fmla="*/ 1293007 h 2097881"/>
                  <a:gd name="connsiteX1" fmla="*/ 812421 w 957385"/>
                  <a:gd name="connsiteY1" fmla="*/ 1 h 2097881"/>
                  <a:gd name="connsiteX2" fmla="*/ 917343 w 957385"/>
                  <a:gd name="connsiteY2" fmla="*/ 1340205 h 2097881"/>
                  <a:gd name="connsiteX3" fmla="*/ 6806 w 957385"/>
                  <a:gd name="connsiteY3" fmla="*/ 1293007 h 2097881"/>
                  <a:gd name="connsiteX0" fmla="*/ 6806 w 957385"/>
                  <a:gd name="connsiteY0" fmla="*/ 1293007 h 2097881"/>
                  <a:gd name="connsiteX1" fmla="*/ 812421 w 957385"/>
                  <a:gd name="connsiteY1" fmla="*/ 1 h 2097881"/>
                  <a:gd name="connsiteX2" fmla="*/ 917343 w 957385"/>
                  <a:gd name="connsiteY2" fmla="*/ 1340205 h 2097881"/>
                  <a:gd name="connsiteX3" fmla="*/ 6806 w 957385"/>
                  <a:gd name="connsiteY3" fmla="*/ 1293007 h 2097881"/>
                  <a:gd name="connsiteX0" fmla="*/ 6021 w 956600"/>
                  <a:gd name="connsiteY0" fmla="*/ 1346555 h 2151429"/>
                  <a:gd name="connsiteX1" fmla="*/ 911974 w 956600"/>
                  <a:gd name="connsiteY1" fmla="*/ 1 h 2151429"/>
                  <a:gd name="connsiteX2" fmla="*/ 916558 w 956600"/>
                  <a:gd name="connsiteY2" fmla="*/ 1393753 h 2151429"/>
                  <a:gd name="connsiteX3" fmla="*/ 6021 w 956600"/>
                  <a:gd name="connsiteY3" fmla="*/ 1346555 h 2151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6600" h="2151429">
                    <a:moveTo>
                      <a:pt x="6021" y="1346555"/>
                    </a:moveTo>
                    <a:cubicBezTo>
                      <a:pt x="-77243" y="846452"/>
                      <a:pt x="727767" y="-1403"/>
                      <a:pt x="911974" y="1"/>
                    </a:cubicBezTo>
                    <a:cubicBezTo>
                      <a:pt x="657804" y="701452"/>
                      <a:pt x="829060" y="505189"/>
                      <a:pt x="916558" y="1393753"/>
                    </a:cubicBezTo>
                    <a:cubicBezTo>
                      <a:pt x="1128665" y="2348750"/>
                      <a:pt x="450211" y="2474223"/>
                      <a:pt x="6021" y="1346555"/>
                    </a:cubicBezTo>
                    <a:close/>
                  </a:path>
                </a:pathLst>
              </a:custGeom>
              <a:gradFill>
                <a:gsLst>
                  <a:gs pos="6000">
                    <a:srgbClr val="92D050"/>
                  </a:gs>
                  <a:gs pos="5400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3" name="Isosceles Triangle 6"/>
              <p:cNvSpPr/>
              <p:nvPr/>
            </p:nvSpPr>
            <p:spPr>
              <a:xfrm rot="1462323" flipH="1">
                <a:off x="8076343" y="3574228"/>
                <a:ext cx="351836" cy="673650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5873 w 1225014"/>
                  <a:gd name="connsiteY0" fmla="*/ 1307752 h 2016155"/>
                  <a:gd name="connsiteX1" fmla="*/ 709852 w 1225014"/>
                  <a:gd name="connsiteY1" fmla="*/ 1 h 2016155"/>
                  <a:gd name="connsiteX2" fmla="*/ 1225014 w 1225014"/>
                  <a:gd name="connsiteY2" fmla="*/ 1297571 h 2016155"/>
                  <a:gd name="connsiteX3" fmla="*/ 5873 w 1225014"/>
                  <a:gd name="connsiteY3" fmla="*/ 1307752 h 2016155"/>
                  <a:gd name="connsiteX0" fmla="*/ 8111 w 1227252"/>
                  <a:gd name="connsiteY0" fmla="*/ 1307771 h 2016174"/>
                  <a:gd name="connsiteX1" fmla="*/ 712090 w 1227252"/>
                  <a:gd name="connsiteY1" fmla="*/ 20 h 2016174"/>
                  <a:gd name="connsiteX2" fmla="*/ 1227252 w 1227252"/>
                  <a:gd name="connsiteY2" fmla="*/ 1297590 h 2016174"/>
                  <a:gd name="connsiteX3" fmla="*/ 8111 w 1227252"/>
                  <a:gd name="connsiteY3" fmla="*/ 1307771 h 2016174"/>
                  <a:gd name="connsiteX0" fmla="*/ 8199 w 1227340"/>
                  <a:gd name="connsiteY0" fmla="*/ 1481898 h 2190301"/>
                  <a:gd name="connsiteX1" fmla="*/ 705401 w 1227340"/>
                  <a:gd name="connsiteY1" fmla="*/ 18 h 2190301"/>
                  <a:gd name="connsiteX2" fmla="*/ 1227340 w 1227340"/>
                  <a:gd name="connsiteY2" fmla="*/ 1471717 h 2190301"/>
                  <a:gd name="connsiteX3" fmla="*/ 8199 w 1227340"/>
                  <a:gd name="connsiteY3" fmla="*/ 1481898 h 2190301"/>
                  <a:gd name="connsiteX0" fmla="*/ 6892 w 1346906"/>
                  <a:gd name="connsiteY0" fmla="*/ 1291152 h 2087391"/>
                  <a:gd name="connsiteX1" fmla="*/ 824967 w 1346906"/>
                  <a:gd name="connsiteY1" fmla="*/ 22 h 2087391"/>
                  <a:gd name="connsiteX2" fmla="*/ 1346906 w 1346906"/>
                  <a:gd name="connsiteY2" fmla="*/ 1471721 h 2087391"/>
                  <a:gd name="connsiteX3" fmla="*/ 6892 w 1346906"/>
                  <a:gd name="connsiteY3" fmla="*/ 1291152 h 2087391"/>
                  <a:gd name="connsiteX0" fmla="*/ 6892 w 1346906"/>
                  <a:gd name="connsiteY0" fmla="*/ 1291152 h 2217075"/>
                  <a:gd name="connsiteX1" fmla="*/ 824967 w 1346906"/>
                  <a:gd name="connsiteY1" fmla="*/ 22 h 2217075"/>
                  <a:gd name="connsiteX2" fmla="*/ 1346906 w 1346906"/>
                  <a:gd name="connsiteY2" fmla="*/ 1471721 h 2217075"/>
                  <a:gd name="connsiteX3" fmla="*/ 6892 w 1346906"/>
                  <a:gd name="connsiteY3" fmla="*/ 1291152 h 2217075"/>
                  <a:gd name="connsiteX0" fmla="*/ 6892 w 1346906"/>
                  <a:gd name="connsiteY0" fmla="*/ 1291152 h 2174095"/>
                  <a:gd name="connsiteX1" fmla="*/ 824967 w 1346906"/>
                  <a:gd name="connsiteY1" fmla="*/ 22 h 2174095"/>
                  <a:gd name="connsiteX2" fmla="*/ 1346906 w 1346906"/>
                  <a:gd name="connsiteY2" fmla="*/ 1471721 h 2174095"/>
                  <a:gd name="connsiteX3" fmla="*/ 751864 w 1346906"/>
                  <a:gd name="connsiteY3" fmla="*/ 2172370 h 2174095"/>
                  <a:gd name="connsiteX4" fmla="*/ 6892 w 1346906"/>
                  <a:gd name="connsiteY4" fmla="*/ 1291152 h 2174095"/>
                  <a:gd name="connsiteX0" fmla="*/ 6892 w 1346906"/>
                  <a:gd name="connsiteY0" fmla="*/ 1291152 h 2341277"/>
                  <a:gd name="connsiteX1" fmla="*/ 824967 w 1346906"/>
                  <a:gd name="connsiteY1" fmla="*/ 22 h 2341277"/>
                  <a:gd name="connsiteX2" fmla="*/ 1346906 w 1346906"/>
                  <a:gd name="connsiteY2" fmla="*/ 1471721 h 2341277"/>
                  <a:gd name="connsiteX3" fmla="*/ 744216 w 1346906"/>
                  <a:gd name="connsiteY3" fmla="*/ 2340065 h 2341277"/>
                  <a:gd name="connsiteX4" fmla="*/ 6892 w 1346906"/>
                  <a:gd name="connsiteY4" fmla="*/ 1291152 h 2341277"/>
                  <a:gd name="connsiteX0" fmla="*/ 6892 w 1346906"/>
                  <a:gd name="connsiteY0" fmla="*/ 1291152 h 2341277"/>
                  <a:gd name="connsiteX1" fmla="*/ 824967 w 1346906"/>
                  <a:gd name="connsiteY1" fmla="*/ 22 h 2341277"/>
                  <a:gd name="connsiteX2" fmla="*/ 1346906 w 1346906"/>
                  <a:gd name="connsiteY2" fmla="*/ 1471721 h 2341277"/>
                  <a:gd name="connsiteX3" fmla="*/ 744216 w 1346906"/>
                  <a:gd name="connsiteY3" fmla="*/ 2340065 h 2341277"/>
                  <a:gd name="connsiteX4" fmla="*/ 6892 w 1346906"/>
                  <a:gd name="connsiteY4" fmla="*/ 1291152 h 2341277"/>
                  <a:gd name="connsiteX0" fmla="*/ 5051 w 1345065"/>
                  <a:gd name="connsiteY0" fmla="*/ 1475936 h 2526061"/>
                  <a:gd name="connsiteX1" fmla="*/ 1099558 w 1345065"/>
                  <a:gd name="connsiteY1" fmla="*/ 16 h 2526061"/>
                  <a:gd name="connsiteX2" fmla="*/ 1345065 w 1345065"/>
                  <a:gd name="connsiteY2" fmla="*/ 1656505 h 2526061"/>
                  <a:gd name="connsiteX3" fmla="*/ 742375 w 1345065"/>
                  <a:gd name="connsiteY3" fmla="*/ 2524849 h 2526061"/>
                  <a:gd name="connsiteX4" fmla="*/ 5051 w 1345065"/>
                  <a:gd name="connsiteY4" fmla="*/ 1475936 h 2526061"/>
                  <a:gd name="connsiteX0" fmla="*/ 5050 w 1345065"/>
                  <a:gd name="connsiteY0" fmla="*/ 1475932 h 2526061"/>
                  <a:gd name="connsiteX1" fmla="*/ 1099558 w 1345065"/>
                  <a:gd name="connsiteY1" fmla="*/ 16 h 2526061"/>
                  <a:gd name="connsiteX2" fmla="*/ 1345065 w 1345065"/>
                  <a:gd name="connsiteY2" fmla="*/ 1656505 h 2526061"/>
                  <a:gd name="connsiteX3" fmla="*/ 742375 w 1345065"/>
                  <a:gd name="connsiteY3" fmla="*/ 2524849 h 2526061"/>
                  <a:gd name="connsiteX4" fmla="*/ 5050 w 1345065"/>
                  <a:gd name="connsiteY4" fmla="*/ 1475932 h 2526061"/>
                  <a:gd name="connsiteX0" fmla="*/ 1124 w 1341139"/>
                  <a:gd name="connsiteY0" fmla="*/ 1475939 h 2526068"/>
                  <a:gd name="connsiteX1" fmla="*/ 1095632 w 1341139"/>
                  <a:gd name="connsiteY1" fmla="*/ 23 h 2526068"/>
                  <a:gd name="connsiteX2" fmla="*/ 1341139 w 1341139"/>
                  <a:gd name="connsiteY2" fmla="*/ 1656512 h 2526068"/>
                  <a:gd name="connsiteX3" fmla="*/ 738449 w 1341139"/>
                  <a:gd name="connsiteY3" fmla="*/ 2524856 h 2526068"/>
                  <a:gd name="connsiteX4" fmla="*/ 1124 w 1341139"/>
                  <a:gd name="connsiteY4" fmla="*/ 1475939 h 2526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1139" h="2526068">
                    <a:moveTo>
                      <a:pt x="1124" y="1475939"/>
                    </a:moveTo>
                    <a:cubicBezTo>
                      <a:pt x="-36616" y="688132"/>
                      <a:pt x="888841" y="-4660"/>
                      <a:pt x="1095632" y="23"/>
                    </a:cubicBezTo>
                    <a:cubicBezTo>
                      <a:pt x="1168856" y="1149598"/>
                      <a:pt x="1253641" y="767948"/>
                      <a:pt x="1341139" y="1656512"/>
                    </a:cubicBezTo>
                    <a:cubicBezTo>
                      <a:pt x="1328955" y="2018570"/>
                      <a:pt x="961785" y="2554951"/>
                      <a:pt x="738449" y="2524856"/>
                    </a:cubicBezTo>
                    <a:cubicBezTo>
                      <a:pt x="515113" y="2494761"/>
                      <a:pt x="-11060" y="1837997"/>
                      <a:pt x="1124" y="1475939"/>
                    </a:cubicBezTo>
                    <a:close/>
                  </a:path>
                </a:pathLst>
              </a:custGeom>
              <a:gradFill>
                <a:gsLst>
                  <a:gs pos="63000">
                    <a:srgbClr val="92D050"/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4" name="Isosceles Triangle 6"/>
              <p:cNvSpPr/>
              <p:nvPr/>
            </p:nvSpPr>
            <p:spPr>
              <a:xfrm rot="18906817" flipH="1">
                <a:off x="7797822" y="3623954"/>
                <a:ext cx="379253" cy="61930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  <a:gd name="connsiteX0" fmla="*/ 6062 w 1225203"/>
                  <a:gd name="connsiteY0" fmla="*/ 1277701 h 1986104"/>
                  <a:gd name="connsiteX1" fmla="*/ 682460 w 1225203"/>
                  <a:gd name="connsiteY1" fmla="*/ 0 h 1986104"/>
                  <a:gd name="connsiteX2" fmla="*/ 1225203 w 1225203"/>
                  <a:gd name="connsiteY2" fmla="*/ 1267520 h 1986104"/>
                  <a:gd name="connsiteX3" fmla="*/ 6062 w 1225203"/>
                  <a:gd name="connsiteY3" fmla="*/ 1277701 h 1986104"/>
                  <a:gd name="connsiteX0" fmla="*/ 7081 w 1226222"/>
                  <a:gd name="connsiteY0" fmla="*/ 1277701 h 1986104"/>
                  <a:gd name="connsiteX1" fmla="*/ 683479 w 1226222"/>
                  <a:gd name="connsiteY1" fmla="*/ 0 h 1986104"/>
                  <a:gd name="connsiteX2" fmla="*/ 1226222 w 1226222"/>
                  <a:gd name="connsiteY2" fmla="*/ 1267520 h 1986104"/>
                  <a:gd name="connsiteX3" fmla="*/ 7081 w 1226222"/>
                  <a:gd name="connsiteY3" fmla="*/ 1277701 h 1986104"/>
                  <a:gd name="connsiteX0" fmla="*/ 6084 w 1225225"/>
                  <a:gd name="connsiteY0" fmla="*/ 1237459 h 1945862"/>
                  <a:gd name="connsiteX1" fmla="*/ 803372 w 1225225"/>
                  <a:gd name="connsiteY1" fmla="*/ 0 h 1945862"/>
                  <a:gd name="connsiteX2" fmla="*/ 1225225 w 1225225"/>
                  <a:gd name="connsiteY2" fmla="*/ 1227278 h 1945862"/>
                  <a:gd name="connsiteX3" fmla="*/ 6084 w 1225225"/>
                  <a:gd name="connsiteY3" fmla="*/ 1237459 h 1945862"/>
                  <a:gd name="connsiteX0" fmla="*/ 6880 w 1226021"/>
                  <a:gd name="connsiteY0" fmla="*/ 1237459 h 1945862"/>
                  <a:gd name="connsiteX1" fmla="*/ 804168 w 1226021"/>
                  <a:gd name="connsiteY1" fmla="*/ 0 h 1945862"/>
                  <a:gd name="connsiteX2" fmla="*/ 1226021 w 1226021"/>
                  <a:gd name="connsiteY2" fmla="*/ 1227278 h 1945862"/>
                  <a:gd name="connsiteX3" fmla="*/ 6880 w 1226021"/>
                  <a:gd name="connsiteY3" fmla="*/ 1237459 h 1945862"/>
                  <a:gd name="connsiteX0" fmla="*/ 6806 w 1225947"/>
                  <a:gd name="connsiteY0" fmla="*/ 1293007 h 2001410"/>
                  <a:gd name="connsiteX1" fmla="*/ 812421 w 1225947"/>
                  <a:gd name="connsiteY1" fmla="*/ 1 h 2001410"/>
                  <a:gd name="connsiteX2" fmla="*/ 1225947 w 1225947"/>
                  <a:gd name="connsiteY2" fmla="*/ 1282826 h 2001410"/>
                  <a:gd name="connsiteX3" fmla="*/ 6806 w 1225947"/>
                  <a:gd name="connsiteY3" fmla="*/ 1293007 h 2001410"/>
                  <a:gd name="connsiteX0" fmla="*/ 10868 w 1230009"/>
                  <a:gd name="connsiteY0" fmla="*/ 1159644 h 1868047"/>
                  <a:gd name="connsiteX1" fmla="*/ 528393 w 1230009"/>
                  <a:gd name="connsiteY1" fmla="*/ 4 h 1868047"/>
                  <a:gd name="connsiteX2" fmla="*/ 1230009 w 1230009"/>
                  <a:gd name="connsiteY2" fmla="*/ 1149463 h 1868047"/>
                  <a:gd name="connsiteX3" fmla="*/ 10868 w 1230009"/>
                  <a:gd name="connsiteY3" fmla="*/ 1159644 h 1868047"/>
                  <a:gd name="connsiteX0" fmla="*/ 10868 w 1230009"/>
                  <a:gd name="connsiteY0" fmla="*/ 1159644 h 1582352"/>
                  <a:gd name="connsiteX1" fmla="*/ 528393 w 1230009"/>
                  <a:gd name="connsiteY1" fmla="*/ 4 h 1582352"/>
                  <a:gd name="connsiteX2" fmla="*/ 1230009 w 1230009"/>
                  <a:gd name="connsiteY2" fmla="*/ 1149463 h 1582352"/>
                  <a:gd name="connsiteX3" fmla="*/ 10868 w 1230009"/>
                  <a:gd name="connsiteY3" fmla="*/ 1159644 h 1582352"/>
                  <a:gd name="connsiteX0" fmla="*/ 10868 w 1055602"/>
                  <a:gd name="connsiteY0" fmla="*/ 1159644 h 1858223"/>
                  <a:gd name="connsiteX1" fmla="*/ 528393 w 1055602"/>
                  <a:gd name="connsiteY1" fmla="*/ 4 h 1858223"/>
                  <a:gd name="connsiteX2" fmla="*/ 1055601 w 1055602"/>
                  <a:gd name="connsiteY2" fmla="*/ 1540326 h 1858223"/>
                  <a:gd name="connsiteX3" fmla="*/ 10868 w 1055602"/>
                  <a:gd name="connsiteY3" fmla="*/ 1159644 h 1858223"/>
                  <a:gd name="connsiteX0" fmla="*/ 10868 w 1090871"/>
                  <a:gd name="connsiteY0" fmla="*/ 1159644 h 1858223"/>
                  <a:gd name="connsiteX1" fmla="*/ 528393 w 1090871"/>
                  <a:gd name="connsiteY1" fmla="*/ 4 h 1858223"/>
                  <a:gd name="connsiteX2" fmla="*/ 1055601 w 1090871"/>
                  <a:gd name="connsiteY2" fmla="*/ 1540326 h 1858223"/>
                  <a:gd name="connsiteX3" fmla="*/ 10868 w 1090871"/>
                  <a:gd name="connsiteY3" fmla="*/ 1159644 h 1858223"/>
                  <a:gd name="connsiteX0" fmla="*/ 22837 w 1093497"/>
                  <a:gd name="connsiteY0" fmla="*/ 991737 h 1690316"/>
                  <a:gd name="connsiteX1" fmla="*/ 281457 w 1093497"/>
                  <a:gd name="connsiteY1" fmla="*/ 2 h 1690316"/>
                  <a:gd name="connsiteX2" fmla="*/ 1067570 w 1093497"/>
                  <a:gd name="connsiteY2" fmla="*/ 1372419 h 1690316"/>
                  <a:gd name="connsiteX3" fmla="*/ 22837 w 1093497"/>
                  <a:gd name="connsiteY3" fmla="*/ 991737 h 1690316"/>
                  <a:gd name="connsiteX0" fmla="*/ 22837 w 1108572"/>
                  <a:gd name="connsiteY0" fmla="*/ 991737 h 1690316"/>
                  <a:gd name="connsiteX1" fmla="*/ 281457 w 1108572"/>
                  <a:gd name="connsiteY1" fmla="*/ 2 h 1690316"/>
                  <a:gd name="connsiteX2" fmla="*/ 1067570 w 1108572"/>
                  <a:gd name="connsiteY2" fmla="*/ 1372419 h 1690316"/>
                  <a:gd name="connsiteX3" fmla="*/ 22837 w 1108572"/>
                  <a:gd name="connsiteY3" fmla="*/ 991737 h 1690316"/>
                  <a:gd name="connsiteX0" fmla="*/ 8075 w 1093810"/>
                  <a:gd name="connsiteY0" fmla="*/ 991734 h 1690313"/>
                  <a:gd name="connsiteX1" fmla="*/ 266695 w 1093810"/>
                  <a:gd name="connsiteY1" fmla="*/ -1 h 1690313"/>
                  <a:gd name="connsiteX2" fmla="*/ 1052808 w 1093810"/>
                  <a:gd name="connsiteY2" fmla="*/ 1372416 h 1690313"/>
                  <a:gd name="connsiteX3" fmla="*/ 8075 w 1093810"/>
                  <a:gd name="connsiteY3" fmla="*/ 991734 h 1690313"/>
                  <a:gd name="connsiteX0" fmla="*/ 20256 w 827115"/>
                  <a:gd name="connsiteY0" fmla="*/ 1216365 h 1748687"/>
                  <a:gd name="connsiteX1" fmla="*/ 0 w 827115"/>
                  <a:gd name="connsiteY1" fmla="*/ -1 h 1748687"/>
                  <a:gd name="connsiteX2" fmla="*/ 786113 w 827115"/>
                  <a:gd name="connsiteY2" fmla="*/ 1372416 h 1748687"/>
                  <a:gd name="connsiteX3" fmla="*/ 20256 w 827115"/>
                  <a:gd name="connsiteY3" fmla="*/ 1216365 h 1748687"/>
                  <a:gd name="connsiteX0" fmla="*/ 20256 w 827115"/>
                  <a:gd name="connsiteY0" fmla="*/ 1216365 h 1558985"/>
                  <a:gd name="connsiteX1" fmla="*/ 0 w 827115"/>
                  <a:gd name="connsiteY1" fmla="*/ -1 h 1558985"/>
                  <a:gd name="connsiteX2" fmla="*/ 786113 w 827115"/>
                  <a:gd name="connsiteY2" fmla="*/ 1372416 h 1558985"/>
                  <a:gd name="connsiteX3" fmla="*/ 20256 w 827115"/>
                  <a:gd name="connsiteY3" fmla="*/ 1216365 h 1558985"/>
                  <a:gd name="connsiteX0" fmla="*/ 20256 w 782066"/>
                  <a:gd name="connsiteY0" fmla="*/ 1216365 h 1616097"/>
                  <a:gd name="connsiteX1" fmla="*/ 0 w 782066"/>
                  <a:gd name="connsiteY1" fmla="*/ -1 h 1616097"/>
                  <a:gd name="connsiteX2" fmla="*/ 737780 w 782066"/>
                  <a:gd name="connsiteY2" fmla="*/ 1455751 h 1616097"/>
                  <a:gd name="connsiteX3" fmla="*/ 20256 w 782066"/>
                  <a:gd name="connsiteY3" fmla="*/ 1216365 h 1616097"/>
                  <a:gd name="connsiteX0" fmla="*/ 168003 w 782066"/>
                  <a:gd name="connsiteY0" fmla="*/ 1110146 h 1590374"/>
                  <a:gd name="connsiteX1" fmla="*/ 0 w 782066"/>
                  <a:gd name="connsiteY1" fmla="*/ -1 h 1590374"/>
                  <a:gd name="connsiteX2" fmla="*/ 737780 w 782066"/>
                  <a:gd name="connsiteY2" fmla="*/ 1455751 h 1590374"/>
                  <a:gd name="connsiteX3" fmla="*/ 168003 w 782066"/>
                  <a:gd name="connsiteY3" fmla="*/ 1110146 h 1590374"/>
                  <a:gd name="connsiteX0" fmla="*/ 168003 w 782066"/>
                  <a:gd name="connsiteY0" fmla="*/ 1110146 h 1590374"/>
                  <a:gd name="connsiteX1" fmla="*/ 0 w 782066"/>
                  <a:gd name="connsiteY1" fmla="*/ -1 h 1590374"/>
                  <a:gd name="connsiteX2" fmla="*/ 737780 w 782066"/>
                  <a:gd name="connsiteY2" fmla="*/ 1455751 h 1590374"/>
                  <a:gd name="connsiteX3" fmla="*/ 168003 w 782066"/>
                  <a:gd name="connsiteY3" fmla="*/ 1110146 h 1590374"/>
                  <a:gd name="connsiteX0" fmla="*/ 168003 w 845380"/>
                  <a:gd name="connsiteY0" fmla="*/ 1110146 h 1589304"/>
                  <a:gd name="connsiteX1" fmla="*/ 0 w 845380"/>
                  <a:gd name="connsiteY1" fmla="*/ -1 h 1589304"/>
                  <a:gd name="connsiteX2" fmla="*/ 805575 w 845380"/>
                  <a:gd name="connsiteY2" fmla="*/ 1454401 h 1589304"/>
                  <a:gd name="connsiteX3" fmla="*/ 168003 w 845380"/>
                  <a:gd name="connsiteY3" fmla="*/ 1110146 h 1589304"/>
                  <a:gd name="connsiteX0" fmla="*/ 168003 w 845380"/>
                  <a:gd name="connsiteY0" fmla="*/ 1110146 h 1625280"/>
                  <a:gd name="connsiteX1" fmla="*/ 0 w 845380"/>
                  <a:gd name="connsiteY1" fmla="*/ -1 h 1625280"/>
                  <a:gd name="connsiteX2" fmla="*/ 805575 w 845380"/>
                  <a:gd name="connsiteY2" fmla="*/ 1454401 h 1625280"/>
                  <a:gd name="connsiteX3" fmla="*/ 168003 w 845380"/>
                  <a:gd name="connsiteY3" fmla="*/ 1110146 h 1625280"/>
                  <a:gd name="connsiteX0" fmla="*/ 321154 w 991018"/>
                  <a:gd name="connsiteY0" fmla="*/ 1164980 h 1680114"/>
                  <a:gd name="connsiteX1" fmla="*/ 0 w 991018"/>
                  <a:gd name="connsiteY1" fmla="*/ 1 h 1680114"/>
                  <a:gd name="connsiteX2" fmla="*/ 958726 w 991018"/>
                  <a:gd name="connsiteY2" fmla="*/ 1509235 h 1680114"/>
                  <a:gd name="connsiteX3" fmla="*/ 321154 w 991018"/>
                  <a:gd name="connsiteY3" fmla="*/ 1164980 h 1680114"/>
                  <a:gd name="connsiteX0" fmla="*/ 250914 w 991018"/>
                  <a:gd name="connsiteY0" fmla="*/ 934844 h 1640680"/>
                  <a:gd name="connsiteX1" fmla="*/ 0 w 991018"/>
                  <a:gd name="connsiteY1" fmla="*/ 1 h 1640680"/>
                  <a:gd name="connsiteX2" fmla="*/ 958726 w 991018"/>
                  <a:gd name="connsiteY2" fmla="*/ 1509235 h 1640680"/>
                  <a:gd name="connsiteX3" fmla="*/ 250914 w 991018"/>
                  <a:gd name="connsiteY3" fmla="*/ 934844 h 1640680"/>
                  <a:gd name="connsiteX0" fmla="*/ 250914 w 991018"/>
                  <a:gd name="connsiteY0" fmla="*/ 934844 h 1640680"/>
                  <a:gd name="connsiteX1" fmla="*/ 0 w 991018"/>
                  <a:gd name="connsiteY1" fmla="*/ 1 h 1640680"/>
                  <a:gd name="connsiteX2" fmla="*/ 958726 w 991018"/>
                  <a:gd name="connsiteY2" fmla="*/ 1509235 h 1640680"/>
                  <a:gd name="connsiteX3" fmla="*/ 250914 w 991018"/>
                  <a:gd name="connsiteY3" fmla="*/ 934844 h 1640680"/>
                  <a:gd name="connsiteX0" fmla="*/ 250914 w 966281"/>
                  <a:gd name="connsiteY0" fmla="*/ 934844 h 1673187"/>
                  <a:gd name="connsiteX1" fmla="*/ 0 w 966281"/>
                  <a:gd name="connsiteY1" fmla="*/ 1 h 1673187"/>
                  <a:gd name="connsiteX2" fmla="*/ 932921 w 966281"/>
                  <a:gd name="connsiteY2" fmla="*/ 1546587 h 1673187"/>
                  <a:gd name="connsiteX3" fmla="*/ 250914 w 966281"/>
                  <a:gd name="connsiteY3" fmla="*/ 934844 h 1673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6281" h="1673187">
                    <a:moveTo>
                      <a:pt x="250914" y="934844"/>
                    </a:moveTo>
                    <a:cubicBezTo>
                      <a:pt x="213586" y="440572"/>
                      <a:pt x="252022" y="620244"/>
                      <a:pt x="0" y="1"/>
                    </a:cubicBezTo>
                    <a:cubicBezTo>
                      <a:pt x="509461" y="185064"/>
                      <a:pt x="1115959" y="539014"/>
                      <a:pt x="932921" y="1546587"/>
                    </a:cubicBezTo>
                    <a:cubicBezTo>
                      <a:pt x="622396" y="1950422"/>
                      <a:pt x="443214" y="1290119"/>
                      <a:pt x="250914" y="934844"/>
                    </a:cubicBezTo>
                    <a:close/>
                  </a:path>
                </a:pathLst>
              </a:custGeom>
              <a:gradFill>
                <a:gsLst>
                  <a:gs pos="87611">
                    <a:schemeClr val="accent6">
                      <a:lumMod val="50000"/>
                    </a:schemeClr>
                  </a:gs>
                  <a:gs pos="49000">
                    <a:srgbClr val="92D050"/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</p:grpSp>
      </p:grpSp>
      <p:grpSp>
        <p:nvGrpSpPr>
          <p:cNvPr id="395" name="Group 394"/>
          <p:cNvGrpSpPr/>
          <p:nvPr/>
        </p:nvGrpSpPr>
        <p:grpSpPr>
          <a:xfrm rot="1693727">
            <a:off x="6747606" y="3304097"/>
            <a:ext cx="1280221" cy="1645218"/>
            <a:chOff x="4435611" y="3009251"/>
            <a:chExt cx="2517547" cy="3235311"/>
          </a:xfrm>
        </p:grpSpPr>
        <p:sp>
          <p:nvSpPr>
            <p:cNvPr id="464" name="Isosceles Triangle 3"/>
            <p:cNvSpPr/>
            <p:nvPr/>
          </p:nvSpPr>
          <p:spPr>
            <a:xfrm rot="1210517" flipH="1">
              <a:off x="4896699" y="4288328"/>
              <a:ext cx="352470" cy="1956234"/>
            </a:xfrm>
            <a:custGeom>
              <a:avLst/>
              <a:gdLst>
                <a:gd name="connsiteX0" fmla="*/ 0 w 571317"/>
                <a:gd name="connsiteY0" fmla="*/ 1829818 h 1829818"/>
                <a:gd name="connsiteX1" fmla="*/ 285659 w 571317"/>
                <a:gd name="connsiteY1" fmla="*/ 0 h 1829818"/>
                <a:gd name="connsiteX2" fmla="*/ 571317 w 571317"/>
                <a:gd name="connsiteY2" fmla="*/ 1829818 h 1829818"/>
                <a:gd name="connsiteX3" fmla="*/ 0 w 571317"/>
                <a:gd name="connsiteY3" fmla="*/ 1829818 h 1829818"/>
                <a:gd name="connsiteX0" fmla="*/ 0 w 317237"/>
                <a:gd name="connsiteY0" fmla="*/ 1834615 h 1834615"/>
                <a:gd name="connsiteX1" fmla="*/ 31579 w 317237"/>
                <a:gd name="connsiteY1" fmla="*/ 0 h 1834615"/>
                <a:gd name="connsiteX2" fmla="*/ 317237 w 317237"/>
                <a:gd name="connsiteY2" fmla="*/ 1829818 h 1834615"/>
                <a:gd name="connsiteX3" fmla="*/ 0 w 317237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834615"/>
                <a:gd name="connsiteX1" fmla="*/ 31579 w 406735"/>
                <a:gd name="connsiteY1" fmla="*/ 0 h 1834615"/>
                <a:gd name="connsiteX2" fmla="*/ 317237 w 406735"/>
                <a:gd name="connsiteY2" fmla="*/ 1829818 h 1834615"/>
                <a:gd name="connsiteX3" fmla="*/ 0 w 406735"/>
                <a:gd name="connsiteY3" fmla="*/ 1834615 h 1834615"/>
                <a:gd name="connsiteX0" fmla="*/ 0 w 406735"/>
                <a:gd name="connsiteY0" fmla="*/ 1834615 h 1946391"/>
                <a:gd name="connsiteX1" fmla="*/ 31579 w 406735"/>
                <a:gd name="connsiteY1" fmla="*/ 0 h 1946391"/>
                <a:gd name="connsiteX2" fmla="*/ 317237 w 406735"/>
                <a:gd name="connsiteY2" fmla="*/ 1829818 h 1946391"/>
                <a:gd name="connsiteX3" fmla="*/ 0 w 406735"/>
                <a:gd name="connsiteY3" fmla="*/ 1834615 h 1946391"/>
                <a:gd name="connsiteX0" fmla="*/ 142700 w 375156"/>
                <a:gd name="connsiteY0" fmla="*/ 1869131 h 1956234"/>
                <a:gd name="connsiteX1" fmla="*/ 0 w 375156"/>
                <a:gd name="connsiteY1" fmla="*/ 0 h 1956234"/>
                <a:gd name="connsiteX2" fmla="*/ 285658 w 375156"/>
                <a:gd name="connsiteY2" fmla="*/ 1829818 h 1956234"/>
                <a:gd name="connsiteX3" fmla="*/ 142700 w 375156"/>
                <a:gd name="connsiteY3" fmla="*/ 1869131 h 1956234"/>
                <a:gd name="connsiteX0" fmla="*/ 142700 w 352470"/>
                <a:gd name="connsiteY0" fmla="*/ 1869131 h 1956234"/>
                <a:gd name="connsiteX1" fmla="*/ 0 w 352470"/>
                <a:gd name="connsiteY1" fmla="*/ 0 h 1956234"/>
                <a:gd name="connsiteX2" fmla="*/ 285658 w 352470"/>
                <a:gd name="connsiteY2" fmla="*/ 1829818 h 1956234"/>
                <a:gd name="connsiteX3" fmla="*/ 142700 w 352470"/>
                <a:gd name="connsiteY3" fmla="*/ 1869131 h 1956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2470" h="1956234">
                  <a:moveTo>
                    <a:pt x="142700" y="1869131"/>
                  </a:moveTo>
                  <a:cubicBezTo>
                    <a:pt x="153226" y="1257593"/>
                    <a:pt x="518684" y="697749"/>
                    <a:pt x="0" y="0"/>
                  </a:cubicBezTo>
                  <a:cubicBezTo>
                    <a:pt x="643020" y="565219"/>
                    <a:pt x="190439" y="1219879"/>
                    <a:pt x="285658" y="1829818"/>
                  </a:cubicBezTo>
                  <a:cubicBezTo>
                    <a:pt x="134064" y="2090094"/>
                    <a:pt x="248446" y="1867532"/>
                    <a:pt x="142700" y="186913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465" name="Group 464"/>
            <p:cNvGrpSpPr/>
            <p:nvPr/>
          </p:nvGrpSpPr>
          <p:grpSpPr>
            <a:xfrm>
              <a:off x="4435611" y="3009251"/>
              <a:ext cx="2517547" cy="2253981"/>
              <a:chOff x="5921963" y="1877159"/>
              <a:chExt cx="3682106" cy="3296620"/>
            </a:xfrm>
          </p:grpSpPr>
          <p:grpSp>
            <p:nvGrpSpPr>
              <p:cNvPr id="466" name="Group 465"/>
              <p:cNvGrpSpPr/>
              <p:nvPr/>
            </p:nvGrpSpPr>
            <p:grpSpPr>
              <a:xfrm>
                <a:off x="5921963" y="1877159"/>
                <a:ext cx="3682106" cy="3296620"/>
                <a:chOff x="731394" y="1090308"/>
                <a:chExt cx="3682106" cy="3296620"/>
              </a:xfrm>
            </p:grpSpPr>
            <p:sp>
              <p:nvSpPr>
                <p:cNvPr id="493" name="Isosceles Triangle 6"/>
                <p:cNvSpPr/>
                <p:nvPr/>
              </p:nvSpPr>
              <p:spPr>
                <a:xfrm rot="18619897">
                  <a:off x="2676918" y="2638410"/>
                  <a:ext cx="1228991" cy="2244172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8991" h="2063311">
                      <a:moveTo>
                        <a:pt x="9850" y="1354908"/>
                      </a:moveTo>
                      <a:cubicBezTo>
                        <a:pt x="-73414" y="854805"/>
                        <a:pt x="396520" y="522609"/>
                        <a:pt x="467050" y="0"/>
                      </a:cubicBezTo>
                      <a:cubicBezTo>
                        <a:pt x="594605" y="541170"/>
                        <a:pt x="1141493" y="456163"/>
                        <a:pt x="1228991" y="1344727"/>
                      </a:cubicBezTo>
                      <a:cubicBezTo>
                        <a:pt x="1078792" y="2099594"/>
                        <a:pt x="454040" y="2482576"/>
                        <a:pt x="9850" y="135490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94" name="Isosceles Triangle 6"/>
                <p:cNvSpPr/>
                <p:nvPr/>
              </p:nvSpPr>
              <p:spPr>
                <a:xfrm rot="2531749">
                  <a:off x="1277124" y="3017012"/>
                  <a:ext cx="1337674" cy="1369916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1197068"/>
                    <a:gd name="connsiteY0" fmla="*/ 1354908 h 1913125"/>
                    <a:gd name="connsiteX1" fmla="*/ 467050 w 1197068"/>
                    <a:gd name="connsiteY1" fmla="*/ 0 h 1913125"/>
                    <a:gd name="connsiteX2" fmla="*/ 1197068 w 1197068"/>
                    <a:gd name="connsiteY2" fmla="*/ 920025 h 1913125"/>
                    <a:gd name="connsiteX3" fmla="*/ 9850 w 1197068"/>
                    <a:gd name="connsiteY3" fmla="*/ 1354908 h 1913125"/>
                    <a:gd name="connsiteX0" fmla="*/ 7971 w 1320090"/>
                    <a:gd name="connsiteY0" fmla="*/ 1375185 h 1927556"/>
                    <a:gd name="connsiteX1" fmla="*/ 590072 w 1320090"/>
                    <a:gd name="connsiteY1" fmla="*/ 0 h 1927556"/>
                    <a:gd name="connsiteX2" fmla="*/ 1320090 w 1320090"/>
                    <a:gd name="connsiteY2" fmla="*/ 920025 h 1927556"/>
                    <a:gd name="connsiteX3" fmla="*/ 7971 w 1320090"/>
                    <a:gd name="connsiteY3" fmla="*/ 1375185 h 1927556"/>
                    <a:gd name="connsiteX0" fmla="*/ 7971 w 1320090"/>
                    <a:gd name="connsiteY0" fmla="*/ 1375185 h 2057755"/>
                    <a:gd name="connsiteX1" fmla="*/ 590072 w 1320090"/>
                    <a:gd name="connsiteY1" fmla="*/ 0 h 2057755"/>
                    <a:gd name="connsiteX2" fmla="*/ 1320090 w 1320090"/>
                    <a:gd name="connsiteY2" fmla="*/ 920025 h 2057755"/>
                    <a:gd name="connsiteX3" fmla="*/ 7971 w 1320090"/>
                    <a:gd name="connsiteY3" fmla="*/ 1375185 h 2057755"/>
                    <a:gd name="connsiteX0" fmla="*/ 25555 w 1337674"/>
                    <a:gd name="connsiteY0" fmla="*/ 1375185 h 2057757"/>
                    <a:gd name="connsiteX1" fmla="*/ 607656 w 1337674"/>
                    <a:gd name="connsiteY1" fmla="*/ 0 h 2057757"/>
                    <a:gd name="connsiteX2" fmla="*/ 1337674 w 1337674"/>
                    <a:gd name="connsiteY2" fmla="*/ 920025 h 2057757"/>
                    <a:gd name="connsiteX3" fmla="*/ 25555 w 1337674"/>
                    <a:gd name="connsiteY3" fmla="*/ 1375185 h 2057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7674" h="2057757">
                      <a:moveTo>
                        <a:pt x="25555" y="1375185"/>
                      </a:moveTo>
                      <a:cubicBezTo>
                        <a:pt x="-138358" y="741460"/>
                        <a:pt x="537126" y="522609"/>
                        <a:pt x="607656" y="0"/>
                      </a:cubicBezTo>
                      <a:cubicBezTo>
                        <a:pt x="735211" y="541171"/>
                        <a:pt x="1250176" y="31461"/>
                        <a:pt x="1337674" y="920025"/>
                      </a:cubicBezTo>
                      <a:cubicBezTo>
                        <a:pt x="1187475" y="1674892"/>
                        <a:pt x="721729" y="2796411"/>
                        <a:pt x="25555" y="137518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95" name="Isosceles Triangle 6"/>
                <p:cNvSpPr/>
                <p:nvPr/>
              </p:nvSpPr>
              <p:spPr>
                <a:xfrm rot="15667023">
                  <a:off x="2914798" y="1610008"/>
                  <a:ext cx="849364" cy="2118263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40595 w 849364"/>
                    <a:gd name="connsiteY0" fmla="*/ 1241424 h 2000391"/>
                    <a:gd name="connsiteX1" fmla="*/ 87423 w 849364"/>
                    <a:gd name="connsiteY1" fmla="*/ 0 h 2000391"/>
                    <a:gd name="connsiteX2" fmla="*/ 849364 w 849364"/>
                    <a:gd name="connsiteY2" fmla="*/ 1344727 h 2000391"/>
                    <a:gd name="connsiteX3" fmla="*/ 40595 w 849364"/>
                    <a:gd name="connsiteY3" fmla="*/ 1241424 h 2000391"/>
                    <a:gd name="connsiteX0" fmla="*/ 40595 w 849364"/>
                    <a:gd name="connsiteY0" fmla="*/ 1241424 h 2118263"/>
                    <a:gd name="connsiteX1" fmla="*/ 87423 w 849364"/>
                    <a:gd name="connsiteY1" fmla="*/ 0 h 2118263"/>
                    <a:gd name="connsiteX2" fmla="*/ 849364 w 849364"/>
                    <a:gd name="connsiteY2" fmla="*/ 1344727 h 2118263"/>
                    <a:gd name="connsiteX3" fmla="*/ 40595 w 849364"/>
                    <a:gd name="connsiteY3" fmla="*/ 1241424 h 2118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9364" h="2118263">
                      <a:moveTo>
                        <a:pt x="40595" y="1241424"/>
                      </a:moveTo>
                      <a:cubicBezTo>
                        <a:pt x="-42669" y="741321"/>
                        <a:pt x="16893" y="522609"/>
                        <a:pt x="87423" y="0"/>
                      </a:cubicBezTo>
                      <a:cubicBezTo>
                        <a:pt x="214978" y="541170"/>
                        <a:pt x="761866" y="456163"/>
                        <a:pt x="849364" y="1344727"/>
                      </a:cubicBezTo>
                      <a:cubicBezTo>
                        <a:pt x="699165" y="2099594"/>
                        <a:pt x="-84724" y="2663371"/>
                        <a:pt x="40595" y="124142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96" name="Isosceles Triangle 6"/>
                <p:cNvSpPr/>
                <p:nvPr/>
              </p:nvSpPr>
              <p:spPr>
                <a:xfrm rot="11387046">
                  <a:off x="1772590" y="1090308"/>
                  <a:ext cx="1228991" cy="2063311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8991" h="2063311">
                      <a:moveTo>
                        <a:pt x="9850" y="1354908"/>
                      </a:moveTo>
                      <a:cubicBezTo>
                        <a:pt x="-73414" y="854805"/>
                        <a:pt x="396520" y="522609"/>
                        <a:pt x="467050" y="0"/>
                      </a:cubicBezTo>
                      <a:cubicBezTo>
                        <a:pt x="594605" y="541170"/>
                        <a:pt x="1141493" y="456163"/>
                        <a:pt x="1228991" y="1344727"/>
                      </a:cubicBezTo>
                      <a:cubicBezTo>
                        <a:pt x="1078792" y="2099594"/>
                        <a:pt x="454040" y="2482576"/>
                        <a:pt x="9850" y="1354908"/>
                      </a:cubicBezTo>
                      <a:close/>
                    </a:path>
                  </a:pathLst>
                </a:custGeom>
                <a:gradFill>
                  <a:gsLst>
                    <a:gs pos="42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97" name="Isosceles Triangle 6"/>
                <p:cNvSpPr/>
                <p:nvPr/>
              </p:nvSpPr>
              <p:spPr>
                <a:xfrm rot="7470596">
                  <a:off x="1205188" y="1701066"/>
                  <a:ext cx="915499" cy="1863087"/>
                </a:xfrm>
                <a:custGeom>
                  <a:avLst/>
                  <a:gdLst>
                    <a:gd name="connsiteX0" fmla="*/ 0 w 914400"/>
                    <a:gd name="connsiteY0" fmla="*/ 1354908 h 1354908"/>
                    <a:gd name="connsiteX1" fmla="*/ 457200 w 914400"/>
                    <a:gd name="connsiteY1" fmla="*/ 0 h 1354908"/>
                    <a:gd name="connsiteX2" fmla="*/ 914400 w 914400"/>
                    <a:gd name="connsiteY2" fmla="*/ 1354908 h 1354908"/>
                    <a:gd name="connsiteX3" fmla="*/ 0 w 914400"/>
                    <a:gd name="connsiteY3" fmla="*/ 1354908 h 1354908"/>
                    <a:gd name="connsiteX0" fmla="*/ 0 w 914400"/>
                    <a:gd name="connsiteY0" fmla="*/ 1354908 h 1862708"/>
                    <a:gd name="connsiteX1" fmla="*/ 457200 w 914400"/>
                    <a:gd name="connsiteY1" fmla="*/ 0 h 1862708"/>
                    <a:gd name="connsiteX2" fmla="*/ 914400 w 914400"/>
                    <a:gd name="connsiteY2" fmla="*/ 1354908 h 1862708"/>
                    <a:gd name="connsiteX3" fmla="*/ 0 w 914400"/>
                    <a:gd name="connsiteY3" fmla="*/ 1354908 h 1862708"/>
                    <a:gd name="connsiteX0" fmla="*/ 0 w 1274944"/>
                    <a:gd name="connsiteY0" fmla="*/ 1354908 h 1888202"/>
                    <a:gd name="connsiteX1" fmla="*/ 457200 w 1274944"/>
                    <a:gd name="connsiteY1" fmla="*/ 0 h 1888202"/>
                    <a:gd name="connsiteX2" fmla="*/ 1274944 w 1274944"/>
                    <a:gd name="connsiteY2" fmla="*/ 1448639 h 1888202"/>
                    <a:gd name="connsiteX3" fmla="*/ 0 w 1274944"/>
                    <a:gd name="connsiteY3" fmla="*/ 1354908 h 1888202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274944"/>
                    <a:gd name="connsiteY0" fmla="*/ 1354908 h 2068690"/>
                    <a:gd name="connsiteX1" fmla="*/ 457200 w 1274944"/>
                    <a:gd name="connsiteY1" fmla="*/ 0 h 2068690"/>
                    <a:gd name="connsiteX2" fmla="*/ 1274944 w 1274944"/>
                    <a:gd name="connsiteY2" fmla="*/ 1448639 h 2068690"/>
                    <a:gd name="connsiteX3" fmla="*/ 0 w 1274944"/>
                    <a:gd name="connsiteY3" fmla="*/ 1354908 h 2068690"/>
                    <a:gd name="connsiteX0" fmla="*/ 0 w 1146037"/>
                    <a:gd name="connsiteY0" fmla="*/ 1354908 h 2012324"/>
                    <a:gd name="connsiteX1" fmla="*/ 457200 w 1146037"/>
                    <a:gd name="connsiteY1" fmla="*/ 0 h 2012324"/>
                    <a:gd name="connsiteX2" fmla="*/ 1146037 w 1146037"/>
                    <a:gd name="connsiteY2" fmla="*/ 1309535 h 2012324"/>
                    <a:gd name="connsiteX3" fmla="*/ 0 w 1146037"/>
                    <a:gd name="connsiteY3" fmla="*/ 1354908 h 2012324"/>
                    <a:gd name="connsiteX0" fmla="*/ 0 w 1146037"/>
                    <a:gd name="connsiteY0" fmla="*/ 1354908 h 2054766"/>
                    <a:gd name="connsiteX1" fmla="*/ 457200 w 1146037"/>
                    <a:gd name="connsiteY1" fmla="*/ 0 h 2054766"/>
                    <a:gd name="connsiteX2" fmla="*/ 1146037 w 1146037"/>
                    <a:gd name="connsiteY2" fmla="*/ 1309535 h 2054766"/>
                    <a:gd name="connsiteX3" fmla="*/ 0 w 1146037"/>
                    <a:gd name="connsiteY3" fmla="*/ 1354908 h 2054766"/>
                    <a:gd name="connsiteX0" fmla="*/ 11575 w 1157612"/>
                    <a:gd name="connsiteY0" fmla="*/ 1354908 h 2054766"/>
                    <a:gd name="connsiteX1" fmla="*/ 468775 w 1157612"/>
                    <a:gd name="connsiteY1" fmla="*/ 0 h 2054766"/>
                    <a:gd name="connsiteX2" fmla="*/ 1157612 w 1157612"/>
                    <a:gd name="connsiteY2" fmla="*/ 1309535 h 2054766"/>
                    <a:gd name="connsiteX3" fmla="*/ 11575 w 1157612"/>
                    <a:gd name="connsiteY3" fmla="*/ 1354908 h 2054766"/>
                    <a:gd name="connsiteX0" fmla="*/ 11575 w 1230716"/>
                    <a:gd name="connsiteY0" fmla="*/ 1354908 h 2069400"/>
                    <a:gd name="connsiteX1" fmla="*/ 468775 w 1230716"/>
                    <a:gd name="connsiteY1" fmla="*/ 0 h 2069400"/>
                    <a:gd name="connsiteX2" fmla="*/ 1230716 w 1230716"/>
                    <a:gd name="connsiteY2" fmla="*/ 1344727 h 2069400"/>
                    <a:gd name="connsiteX3" fmla="*/ 11575 w 123071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7985 w 1227126"/>
                    <a:gd name="connsiteY0" fmla="*/ 1354908 h 2069400"/>
                    <a:gd name="connsiteX1" fmla="*/ 465185 w 1227126"/>
                    <a:gd name="connsiteY1" fmla="*/ 0 h 2069400"/>
                    <a:gd name="connsiteX2" fmla="*/ 1227126 w 1227126"/>
                    <a:gd name="connsiteY2" fmla="*/ 1344727 h 2069400"/>
                    <a:gd name="connsiteX3" fmla="*/ 7985 w 1227126"/>
                    <a:gd name="connsiteY3" fmla="*/ 1354908 h 2069400"/>
                    <a:gd name="connsiteX0" fmla="*/ 9850 w 1228991"/>
                    <a:gd name="connsiteY0" fmla="*/ 1354908 h 2069400"/>
                    <a:gd name="connsiteX1" fmla="*/ 467050 w 1228991"/>
                    <a:gd name="connsiteY1" fmla="*/ 0 h 2069400"/>
                    <a:gd name="connsiteX2" fmla="*/ 1228991 w 1228991"/>
                    <a:gd name="connsiteY2" fmla="*/ 1344727 h 2069400"/>
                    <a:gd name="connsiteX3" fmla="*/ 9850 w 1228991"/>
                    <a:gd name="connsiteY3" fmla="*/ 1354908 h 2069400"/>
                    <a:gd name="connsiteX0" fmla="*/ 9850 w 1228991"/>
                    <a:gd name="connsiteY0" fmla="*/ 1354908 h 2063311"/>
                    <a:gd name="connsiteX1" fmla="*/ 467050 w 1228991"/>
                    <a:gd name="connsiteY1" fmla="*/ 0 h 2063311"/>
                    <a:gd name="connsiteX2" fmla="*/ 1228991 w 1228991"/>
                    <a:gd name="connsiteY2" fmla="*/ 1344727 h 2063311"/>
                    <a:gd name="connsiteX3" fmla="*/ 9850 w 1228991"/>
                    <a:gd name="connsiteY3" fmla="*/ 1354908 h 2063311"/>
                    <a:gd name="connsiteX0" fmla="*/ 9850 w 865238"/>
                    <a:gd name="connsiteY0" fmla="*/ 1354908 h 2167221"/>
                    <a:gd name="connsiteX1" fmla="*/ 467050 w 865238"/>
                    <a:gd name="connsiteY1" fmla="*/ 0 h 2167221"/>
                    <a:gd name="connsiteX2" fmla="*/ 865238 w 865238"/>
                    <a:gd name="connsiteY2" fmla="*/ 1567362 h 2167221"/>
                    <a:gd name="connsiteX3" fmla="*/ 9850 w 865238"/>
                    <a:gd name="connsiteY3" fmla="*/ 1354908 h 2167221"/>
                    <a:gd name="connsiteX0" fmla="*/ 10392 w 838156"/>
                    <a:gd name="connsiteY0" fmla="*/ 1647579 h 2327157"/>
                    <a:gd name="connsiteX1" fmla="*/ 439968 w 838156"/>
                    <a:gd name="connsiteY1" fmla="*/ 0 h 2327157"/>
                    <a:gd name="connsiteX2" fmla="*/ 838156 w 838156"/>
                    <a:gd name="connsiteY2" fmla="*/ 1567362 h 2327157"/>
                    <a:gd name="connsiteX3" fmla="*/ 10392 w 838156"/>
                    <a:gd name="connsiteY3" fmla="*/ 1647579 h 2327157"/>
                    <a:gd name="connsiteX0" fmla="*/ 10392 w 838156"/>
                    <a:gd name="connsiteY0" fmla="*/ 1647579 h 2129648"/>
                    <a:gd name="connsiteX1" fmla="*/ 439968 w 838156"/>
                    <a:gd name="connsiteY1" fmla="*/ 0 h 2129648"/>
                    <a:gd name="connsiteX2" fmla="*/ 838156 w 838156"/>
                    <a:gd name="connsiteY2" fmla="*/ 1567362 h 2129648"/>
                    <a:gd name="connsiteX3" fmla="*/ 10392 w 838156"/>
                    <a:gd name="connsiteY3" fmla="*/ 1647579 h 2129648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40155"/>
                    <a:gd name="connsiteY0" fmla="*/ 1412543 h 1894612"/>
                    <a:gd name="connsiteX1" fmla="*/ 360672 w 840155"/>
                    <a:gd name="connsiteY1" fmla="*/ 0 h 1894612"/>
                    <a:gd name="connsiteX2" fmla="*/ 840155 w 840155"/>
                    <a:gd name="connsiteY2" fmla="*/ 1332326 h 1894612"/>
                    <a:gd name="connsiteX3" fmla="*/ 12391 w 840155"/>
                    <a:gd name="connsiteY3" fmla="*/ 1412543 h 1894612"/>
                    <a:gd name="connsiteX0" fmla="*/ 12391 w 872151"/>
                    <a:gd name="connsiteY0" fmla="*/ 1412543 h 1810596"/>
                    <a:gd name="connsiteX1" fmla="*/ 360672 w 872151"/>
                    <a:gd name="connsiteY1" fmla="*/ 0 h 1810596"/>
                    <a:gd name="connsiteX2" fmla="*/ 872151 w 872151"/>
                    <a:gd name="connsiteY2" fmla="*/ 1140128 h 1810596"/>
                    <a:gd name="connsiteX3" fmla="*/ 12391 w 872151"/>
                    <a:gd name="connsiteY3" fmla="*/ 1412543 h 1810596"/>
                    <a:gd name="connsiteX0" fmla="*/ 12391 w 872701"/>
                    <a:gd name="connsiteY0" fmla="*/ 1412543 h 2049864"/>
                    <a:gd name="connsiteX1" fmla="*/ 360672 w 872701"/>
                    <a:gd name="connsiteY1" fmla="*/ 0 h 2049864"/>
                    <a:gd name="connsiteX2" fmla="*/ 872151 w 872701"/>
                    <a:gd name="connsiteY2" fmla="*/ 1140128 h 2049864"/>
                    <a:gd name="connsiteX3" fmla="*/ 431129 w 872701"/>
                    <a:gd name="connsiteY3" fmla="*/ 2046128 h 2049864"/>
                    <a:gd name="connsiteX4" fmla="*/ 12391 w 872701"/>
                    <a:gd name="connsiteY4" fmla="*/ 1412543 h 2049864"/>
                    <a:gd name="connsiteX0" fmla="*/ 10595 w 942508"/>
                    <a:gd name="connsiteY0" fmla="*/ 1509371 h 2050977"/>
                    <a:gd name="connsiteX1" fmla="*/ 430479 w 942508"/>
                    <a:gd name="connsiteY1" fmla="*/ 0 h 2050977"/>
                    <a:gd name="connsiteX2" fmla="*/ 941958 w 942508"/>
                    <a:gd name="connsiteY2" fmla="*/ 1140128 h 2050977"/>
                    <a:gd name="connsiteX3" fmla="*/ 500936 w 942508"/>
                    <a:gd name="connsiteY3" fmla="*/ 2046128 h 2050977"/>
                    <a:gd name="connsiteX4" fmla="*/ 10595 w 942508"/>
                    <a:gd name="connsiteY4" fmla="*/ 1509371 h 2050977"/>
                    <a:gd name="connsiteX0" fmla="*/ 10595 w 788537"/>
                    <a:gd name="connsiteY0" fmla="*/ 1509371 h 2050977"/>
                    <a:gd name="connsiteX1" fmla="*/ 430479 w 788537"/>
                    <a:gd name="connsiteY1" fmla="*/ 0 h 2050977"/>
                    <a:gd name="connsiteX2" fmla="*/ 787493 w 788537"/>
                    <a:gd name="connsiteY2" fmla="*/ 1177445 h 2050977"/>
                    <a:gd name="connsiteX3" fmla="*/ 500936 w 788537"/>
                    <a:gd name="connsiteY3" fmla="*/ 2046128 h 2050977"/>
                    <a:gd name="connsiteX4" fmla="*/ 10595 w 788537"/>
                    <a:gd name="connsiteY4" fmla="*/ 1509371 h 2050977"/>
                    <a:gd name="connsiteX0" fmla="*/ 10595 w 898973"/>
                    <a:gd name="connsiteY0" fmla="*/ 1509371 h 2050977"/>
                    <a:gd name="connsiteX1" fmla="*/ 430479 w 898973"/>
                    <a:gd name="connsiteY1" fmla="*/ 0 h 2050977"/>
                    <a:gd name="connsiteX2" fmla="*/ 787493 w 898973"/>
                    <a:gd name="connsiteY2" fmla="*/ 1177445 h 2050977"/>
                    <a:gd name="connsiteX3" fmla="*/ 500936 w 898973"/>
                    <a:gd name="connsiteY3" fmla="*/ 2046128 h 2050977"/>
                    <a:gd name="connsiteX4" fmla="*/ 10595 w 898973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877435"/>
                    <a:gd name="connsiteY0" fmla="*/ 1509371 h 2050977"/>
                    <a:gd name="connsiteX1" fmla="*/ 430479 w 877435"/>
                    <a:gd name="connsiteY1" fmla="*/ 0 h 2050977"/>
                    <a:gd name="connsiteX2" fmla="*/ 787493 w 877435"/>
                    <a:gd name="connsiteY2" fmla="*/ 1177445 h 2050977"/>
                    <a:gd name="connsiteX3" fmla="*/ 500936 w 877435"/>
                    <a:gd name="connsiteY3" fmla="*/ 2046128 h 2050977"/>
                    <a:gd name="connsiteX4" fmla="*/ 10595 w 877435"/>
                    <a:gd name="connsiteY4" fmla="*/ 1509371 h 2050977"/>
                    <a:gd name="connsiteX0" fmla="*/ 10595 w 914477"/>
                    <a:gd name="connsiteY0" fmla="*/ 1509371 h 2050977"/>
                    <a:gd name="connsiteX1" fmla="*/ 430479 w 914477"/>
                    <a:gd name="connsiteY1" fmla="*/ 0 h 2050977"/>
                    <a:gd name="connsiteX2" fmla="*/ 830225 w 914477"/>
                    <a:gd name="connsiteY2" fmla="*/ 1043409 h 2050977"/>
                    <a:gd name="connsiteX3" fmla="*/ 500936 w 914477"/>
                    <a:gd name="connsiteY3" fmla="*/ 2046128 h 2050977"/>
                    <a:gd name="connsiteX4" fmla="*/ 10595 w 914477"/>
                    <a:gd name="connsiteY4" fmla="*/ 1509371 h 2050977"/>
                    <a:gd name="connsiteX0" fmla="*/ 10595 w 947475"/>
                    <a:gd name="connsiteY0" fmla="*/ 1509371 h 1998752"/>
                    <a:gd name="connsiteX1" fmla="*/ 430479 w 947475"/>
                    <a:gd name="connsiteY1" fmla="*/ 0 h 1998752"/>
                    <a:gd name="connsiteX2" fmla="*/ 830225 w 947475"/>
                    <a:gd name="connsiteY2" fmla="*/ 1043409 h 1998752"/>
                    <a:gd name="connsiteX3" fmla="*/ 693548 w 947475"/>
                    <a:gd name="connsiteY3" fmla="*/ 1992968 h 1998752"/>
                    <a:gd name="connsiteX4" fmla="*/ 10595 w 947475"/>
                    <a:gd name="connsiteY4" fmla="*/ 1509371 h 1998752"/>
                    <a:gd name="connsiteX0" fmla="*/ 12286 w 881208"/>
                    <a:gd name="connsiteY0" fmla="*/ 1543765 h 1999565"/>
                    <a:gd name="connsiteX1" fmla="*/ 364212 w 881208"/>
                    <a:gd name="connsiteY1" fmla="*/ 0 h 1999565"/>
                    <a:gd name="connsiteX2" fmla="*/ 763958 w 881208"/>
                    <a:gd name="connsiteY2" fmla="*/ 1043409 h 1999565"/>
                    <a:gd name="connsiteX3" fmla="*/ 627281 w 881208"/>
                    <a:gd name="connsiteY3" fmla="*/ 1992968 h 1999565"/>
                    <a:gd name="connsiteX4" fmla="*/ 12286 w 881208"/>
                    <a:gd name="connsiteY4" fmla="*/ 1543765 h 1999565"/>
                    <a:gd name="connsiteX0" fmla="*/ 13820 w 882742"/>
                    <a:gd name="connsiteY0" fmla="*/ 1474871 h 1930671"/>
                    <a:gd name="connsiteX1" fmla="*/ 318323 w 882742"/>
                    <a:gd name="connsiteY1" fmla="*/ 0 h 1930671"/>
                    <a:gd name="connsiteX2" fmla="*/ 765492 w 882742"/>
                    <a:gd name="connsiteY2" fmla="*/ 974515 h 1930671"/>
                    <a:gd name="connsiteX3" fmla="*/ 628815 w 882742"/>
                    <a:gd name="connsiteY3" fmla="*/ 1924074 h 1930671"/>
                    <a:gd name="connsiteX4" fmla="*/ 13820 w 882742"/>
                    <a:gd name="connsiteY4" fmla="*/ 1474871 h 1930671"/>
                    <a:gd name="connsiteX0" fmla="*/ 9237 w 1066046"/>
                    <a:gd name="connsiteY0" fmla="*/ 1523918 h 1932288"/>
                    <a:gd name="connsiteX1" fmla="*/ 501627 w 1066046"/>
                    <a:gd name="connsiteY1" fmla="*/ 0 h 1932288"/>
                    <a:gd name="connsiteX2" fmla="*/ 948796 w 1066046"/>
                    <a:gd name="connsiteY2" fmla="*/ 974515 h 1932288"/>
                    <a:gd name="connsiteX3" fmla="*/ 812119 w 1066046"/>
                    <a:gd name="connsiteY3" fmla="*/ 1924074 h 1932288"/>
                    <a:gd name="connsiteX4" fmla="*/ 9237 w 1066046"/>
                    <a:gd name="connsiteY4" fmla="*/ 1523918 h 1932288"/>
                    <a:gd name="connsiteX0" fmla="*/ 9237 w 1038018"/>
                    <a:gd name="connsiteY0" fmla="*/ 1523918 h 1906778"/>
                    <a:gd name="connsiteX1" fmla="*/ 501627 w 1038018"/>
                    <a:gd name="connsiteY1" fmla="*/ 0 h 1906778"/>
                    <a:gd name="connsiteX2" fmla="*/ 948796 w 1038018"/>
                    <a:gd name="connsiteY2" fmla="*/ 974515 h 1906778"/>
                    <a:gd name="connsiteX3" fmla="*/ 657119 w 1038018"/>
                    <a:gd name="connsiteY3" fmla="*/ 1897337 h 1906778"/>
                    <a:gd name="connsiteX4" fmla="*/ 9237 w 1038018"/>
                    <a:gd name="connsiteY4" fmla="*/ 1523918 h 1906778"/>
                    <a:gd name="connsiteX0" fmla="*/ 9237 w 1020056"/>
                    <a:gd name="connsiteY0" fmla="*/ 1523918 h 1863087"/>
                    <a:gd name="connsiteX1" fmla="*/ 501627 w 1020056"/>
                    <a:gd name="connsiteY1" fmla="*/ 0 h 1863087"/>
                    <a:gd name="connsiteX2" fmla="*/ 948796 w 1020056"/>
                    <a:gd name="connsiteY2" fmla="*/ 974515 h 1863087"/>
                    <a:gd name="connsiteX3" fmla="*/ 497329 w 1020056"/>
                    <a:gd name="connsiteY3" fmla="*/ 1850509 h 1863087"/>
                    <a:gd name="connsiteX4" fmla="*/ 9237 w 1020056"/>
                    <a:gd name="connsiteY4" fmla="*/ 1523918 h 1863087"/>
                    <a:gd name="connsiteX0" fmla="*/ 9237 w 915499"/>
                    <a:gd name="connsiteY0" fmla="*/ 1523918 h 1863087"/>
                    <a:gd name="connsiteX1" fmla="*/ 501627 w 915499"/>
                    <a:gd name="connsiteY1" fmla="*/ 0 h 1863087"/>
                    <a:gd name="connsiteX2" fmla="*/ 831903 w 915499"/>
                    <a:gd name="connsiteY2" fmla="*/ 1036358 h 1863087"/>
                    <a:gd name="connsiteX3" fmla="*/ 497329 w 915499"/>
                    <a:gd name="connsiteY3" fmla="*/ 1850509 h 1863087"/>
                    <a:gd name="connsiteX4" fmla="*/ 9237 w 915499"/>
                    <a:gd name="connsiteY4" fmla="*/ 1523918 h 186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5499" h="1863087">
                      <a:moveTo>
                        <a:pt x="9237" y="1523918"/>
                      </a:moveTo>
                      <a:cubicBezTo>
                        <a:pt x="-74027" y="1023815"/>
                        <a:pt x="431097" y="522609"/>
                        <a:pt x="501627" y="0"/>
                      </a:cubicBezTo>
                      <a:cubicBezTo>
                        <a:pt x="701724" y="457370"/>
                        <a:pt x="418800" y="354586"/>
                        <a:pt x="831903" y="1036358"/>
                      </a:cubicBezTo>
                      <a:cubicBezTo>
                        <a:pt x="1102913" y="1522410"/>
                        <a:pt x="640622" y="1805107"/>
                        <a:pt x="497329" y="1850509"/>
                      </a:cubicBezTo>
                      <a:cubicBezTo>
                        <a:pt x="354036" y="1895911"/>
                        <a:pt x="24679" y="1825385"/>
                        <a:pt x="9237" y="152391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467" name="Group 466"/>
              <p:cNvGrpSpPr/>
              <p:nvPr/>
            </p:nvGrpSpPr>
            <p:grpSpPr>
              <a:xfrm rot="1548207">
                <a:off x="7560096" y="2970817"/>
                <a:ext cx="542449" cy="1122629"/>
                <a:chOff x="2190652" y="1669979"/>
                <a:chExt cx="842364" cy="1743320"/>
              </a:xfrm>
            </p:grpSpPr>
            <p:grpSp>
              <p:nvGrpSpPr>
                <p:cNvPr id="468" name="Group 467"/>
                <p:cNvGrpSpPr/>
                <p:nvPr/>
              </p:nvGrpSpPr>
              <p:grpSpPr>
                <a:xfrm rot="762933">
                  <a:off x="2583161" y="1704205"/>
                  <a:ext cx="286209" cy="1501574"/>
                  <a:chOff x="2244673" y="2138221"/>
                  <a:chExt cx="286209" cy="1501574"/>
                </a:xfrm>
              </p:grpSpPr>
              <p:sp>
                <p:nvSpPr>
                  <p:cNvPr id="491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chemeClr val="bg1"/>
                      </a:gs>
                      <a:gs pos="64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492" name="Oval 491"/>
                  <p:cNvSpPr/>
                  <p:nvPr/>
                </p:nvSpPr>
                <p:spPr>
                  <a:xfrm rot="2487342">
                    <a:off x="2405819" y="213822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469" name="Group 468"/>
                <p:cNvGrpSpPr/>
                <p:nvPr/>
              </p:nvGrpSpPr>
              <p:grpSpPr>
                <a:xfrm rot="20959046">
                  <a:off x="2217765" y="1802269"/>
                  <a:ext cx="346711" cy="1401039"/>
                  <a:chOff x="2256969" y="2149533"/>
                  <a:chExt cx="346711" cy="1401039"/>
                </a:xfrm>
              </p:grpSpPr>
              <p:sp>
                <p:nvSpPr>
                  <p:cNvPr id="489" name="Isosceles Triangle 18"/>
                  <p:cNvSpPr/>
                  <p:nvPr/>
                </p:nvSpPr>
                <p:spPr>
                  <a:xfrm>
                    <a:off x="2256969" y="2258778"/>
                    <a:ext cx="249464" cy="129179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/>
                      </a:gs>
                      <a:gs pos="51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490" name="Oval 489"/>
                  <p:cNvSpPr/>
                  <p:nvPr/>
                </p:nvSpPr>
                <p:spPr>
                  <a:xfrm rot="20742339">
                    <a:off x="2478617" y="2149533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470" name="Group 469"/>
                <p:cNvGrpSpPr/>
                <p:nvPr/>
              </p:nvGrpSpPr>
              <p:grpSpPr>
                <a:xfrm rot="20938360">
                  <a:off x="2190652" y="2131598"/>
                  <a:ext cx="267923" cy="1269716"/>
                  <a:chOff x="2256970" y="2163257"/>
                  <a:chExt cx="267923" cy="1269716"/>
                </a:xfrm>
              </p:grpSpPr>
              <p:sp>
                <p:nvSpPr>
                  <p:cNvPr id="487" name="Isosceles Triangle 18"/>
                  <p:cNvSpPr/>
                  <p:nvPr/>
                </p:nvSpPr>
                <p:spPr>
                  <a:xfrm>
                    <a:off x="2256970" y="2272323"/>
                    <a:ext cx="242450" cy="1160650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091805"/>
                      <a:gd name="connsiteX1" fmla="*/ 163511 w 242450"/>
                      <a:gd name="connsiteY1" fmla="*/ 0 h 1091805"/>
                      <a:gd name="connsiteX2" fmla="*/ 242450 w 242450"/>
                      <a:gd name="connsiteY2" fmla="*/ 1041398 h 1091805"/>
                      <a:gd name="connsiteX3" fmla="*/ 0 w 242450"/>
                      <a:gd name="connsiteY3" fmla="*/ 985642 h 1091805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  <a:gd name="connsiteX0" fmla="*/ 0 w 242450"/>
                      <a:gd name="connsiteY0" fmla="*/ 985642 h 1160650"/>
                      <a:gd name="connsiteX1" fmla="*/ 163511 w 242450"/>
                      <a:gd name="connsiteY1" fmla="*/ 0 h 1160650"/>
                      <a:gd name="connsiteX2" fmla="*/ 242450 w 242450"/>
                      <a:gd name="connsiteY2" fmla="*/ 1041398 h 1160650"/>
                      <a:gd name="connsiteX3" fmla="*/ 0 w 242450"/>
                      <a:gd name="connsiteY3" fmla="*/ 985642 h 1160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2450" h="1160650">
                        <a:moveTo>
                          <a:pt x="0" y="985642"/>
                        </a:moveTo>
                        <a:cubicBezTo>
                          <a:pt x="9918" y="681026"/>
                          <a:pt x="80356" y="333063"/>
                          <a:pt x="163511" y="0"/>
                        </a:cubicBezTo>
                        <a:cubicBezTo>
                          <a:pt x="161173" y="351648"/>
                          <a:pt x="33980" y="681212"/>
                          <a:pt x="242450" y="1041398"/>
                        </a:cubicBezTo>
                        <a:cubicBezTo>
                          <a:pt x="198803" y="1100871"/>
                          <a:pt x="264708" y="1305295"/>
                          <a:pt x="0" y="98564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 dirty="0"/>
                  </a:p>
                </p:txBody>
              </p:sp>
              <p:sp>
                <p:nvSpPr>
                  <p:cNvPr id="488" name="Oval 487"/>
                  <p:cNvSpPr/>
                  <p:nvPr/>
                </p:nvSpPr>
                <p:spPr>
                  <a:xfrm rot="21055013">
                    <a:off x="2399830" y="2163257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471" name="Group 470"/>
                <p:cNvGrpSpPr/>
                <p:nvPr/>
              </p:nvGrpSpPr>
              <p:grpSpPr>
                <a:xfrm rot="168991">
                  <a:off x="2417633" y="1669979"/>
                  <a:ext cx="308093" cy="1584710"/>
                  <a:chOff x="2244673" y="2172451"/>
                  <a:chExt cx="308093" cy="1467344"/>
                </a:xfrm>
              </p:grpSpPr>
              <p:sp>
                <p:nvSpPr>
                  <p:cNvPr id="485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41000">
                        <a:schemeClr val="tx2">
                          <a:lumMod val="20000"/>
                          <a:lumOff val="80000"/>
                        </a:schemeClr>
                      </a:gs>
                      <a:gs pos="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486" name="Oval 485"/>
                  <p:cNvSpPr/>
                  <p:nvPr/>
                </p:nvSpPr>
                <p:spPr>
                  <a:xfrm rot="367781">
                    <a:off x="2427703" y="2172451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472" name="Group 471"/>
                <p:cNvGrpSpPr/>
                <p:nvPr/>
              </p:nvGrpSpPr>
              <p:grpSpPr>
                <a:xfrm rot="1356516">
                  <a:off x="2728101" y="1808070"/>
                  <a:ext cx="304915" cy="1503049"/>
                  <a:chOff x="2244673" y="2136746"/>
                  <a:chExt cx="304915" cy="1503049"/>
                </a:xfrm>
              </p:grpSpPr>
              <p:sp>
                <p:nvSpPr>
                  <p:cNvPr id="483" name="Isosceles Triangle 18"/>
                  <p:cNvSpPr/>
                  <p:nvPr/>
                </p:nvSpPr>
                <p:spPr>
                  <a:xfrm>
                    <a:off x="2244673" y="2223141"/>
                    <a:ext cx="249464" cy="1416654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464" h="1105351">
                        <a:moveTo>
                          <a:pt x="0" y="999188"/>
                        </a:moveTo>
                        <a:cubicBezTo>
                          <a:pt x="142628" y="710730"/>
                          <a:pt x="166309" y="333063"/>
                          <a:pt x="249464" y="0"/>
                        </a:cubicBezTo>
                        <a:cubicBezTo>
                          <a:pt x="247126" y="351648"/>
                          <a:pt x="189032" y="695862"/>
                          <a:pt x="242450" y="1054944"/>
                        </a:cubicBezTo>
                        <a:cubicBezTo>
                          <a:pt x="198803" y="1114417"/>
                          <a:pt x="84534" y="1147871"/>
                          <a:pt x="0" y="999188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chemeClr val="bg1"/>
                      </a:gs>
                      <a:gs pos="29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484" name="Oval 483"/>
                  <p:cNvSpPr/>
                  <p:nvPr/>
                </p:nvSpPr>
                <p:spPr>
                  <a:xfrm rot="2487342">
                    <a:off x="2424525" y="2136746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473" name="Group 472"/>
                <p:cNvGrpSpPr/>
                <p:nvPr/>
              </p:nvGrpSpPr>
              <p:grpSpPr>
                <a:xfrm rot="1470233">
                  <a:off x="2716383" y="2207724"/>
                  <a:ext cx="293859" cy="1200621"/>
                  <a:chOff x="2256968" y="2163508"/>
                  <a:chExt cx="293859" cy="1200621"/>
                </a:xfrm>
              </p:grpSpPr>
              <p:sp>
                <p:nvSpPr>
                  <p:cNvPr id="481" name="Oval 480"/>
                  <p:cNvSpPr/>
                  <p:nvPr/>
                </p:nvSpPr>
                <p:spPr>
                  <a:xfrm rot="1067978">
                    <a:off x="2394713" y="216350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482" name="Isosceles Triangle 18"/>
                  <p:cNvSpPr/>
                  <p:nvPr/>
                </p:nvSpPr>
                <p:spPr>
                  <a:xfrm>
                    <a:off x="2256968" y="2310954"/>
                    <a:ext cx="293859" cy="105317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275326"/>
                      <a:gd name="connsiteY0" fmla="*/ 978296 h 1084459"/>
                      <a:gd name="connsiteX1" fmla="*/ 275326 w 275326"/>
                      <a:gd name="connsiteY1" fmla="*/ 0 h 1084459"/>
                      <a:gd name="connsiteX2" fmla="*/ 242450 w 275326"/>
                      <a:gd name="connsiteY2" fmla="*/ 1034052 h 1084459"/>
                      <a:gd name="connsiteX3" fmla="*/ 0 w 275326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331695"/>
                      <a:gd name="connsiteY0" fmla="*/ 978296 h 1084459"/>
                      <a:gd name="connsiteX1" fmla="*/ 275326 w 331695"/>
                      <a:gd name="connsiteY1" fmla="*/ 0 h 1084459"/>
                      <a:gd name="connsiteX2" fmla="*/ 242450 w 331695"/>
                      <a:gd name="connsiteY2" fmla="*/ 1034052 h 1084459"/>
                      <a:gd name="connsiteX3" fmla="*/ 0 w 331695"/>
                      <a:gd name="connsiteY3" fmla="*/ 978296 h 1084459"/>
                      <a:gd name="connsiteX0" fmla="*/ 0 w 293859"/>
                      <a:gd name="connsiteY0" fmla="*/ 947012 h 1053175"/>
                      <a:gd name="connsiteX1" fmla="*/ 228887 w 293859"/>
                      <a:gd name="connsiteY1" fmla="*/ 0 h 1053175"/>
                      <a:gd name="connsiteX2" fmla="*/ 242450 w 293859"/>
                      <a:gd name="connsiteY2" fmla="*/ 1002768 h 1053175"/>
                      <a:gd name="connsiteX3" fmla="*/ 0 w 293859"/>
                      <a:gd name="connsiteY3" fmla="*/ 947012 h 105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3859" h="1053175">
                        <a:moveTo>
                          <a:pt x="0" y="947012"/>
                        </a:moveTo>
                        <a:cubicBezTo>
                          <a:pt x="142628" y="658554"/>
                          <a:pt x="272053" y="422956"/>
                          <a:pt x="228887" y="0"/>
                        </a:cubicBezTo>
                        <a:cubicBezTo>
                          <a:pt x="392464" y="455268"/>
                          <a:pt x="189032" y="643686"/>
                          <a:pt x="242450" y="1002768"/>
                        </a:cubicBezTo>
                        <a:cubicBezTo>
                          <a:pt x="198803" y="1062241"/>
                          <a:pt x="84534" y="1095695"/>
                          <a:pt x="0" y="947012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sp>
              <p:nvSpPr>
                <p:cNvPr id="474" name="Oval 473"/>
                <p:cNvSpPr/>
                <p:nvPr/>
              </p:nvSpPr>
              <p:spPr>
                <a:xfrm>
                  <a:off x="2351354" y="2924903"/>
                  <a:ext cx="365932" cy="365757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grpSp>
              <p:nvGrpSpPr>
                <p:cNvPr id="475" name="Group 474"/>
                <p:cNvGrpSpPr/>
                <p:nvPr/>
              </p:nvGrpSpPr>
              <p:grpSpPr>
                <a:xfrm rot="1066954">
                  <a:off x="2467589" y="2177543"/>
                  <a:ext cx="391643" cy="1235756"/>
                  <a:chOff x="2202473" y="2128438"/>
                  <a:chExt cx="391643" cy="1235756"/>
                </a:xfrm>
              </p:grpSpPr>
              <p:sp>
                <p:nvSpPr>
                  <p:cNvPr id="479" name="Oval 478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480" name="Isosceles Triangle 18"/>
                  <p:cNvSpPr/>
                  <p:nvPr/>
                </p:nvSpPr>
                <p:spPr>
                  <a:xfrm>
                    <a:off x="2202473" y="2258778"/>
                    <a:ext cx="391643" cy="1105416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303959"/>
                      <a:gd name="connsiteY0" fmla="*/ 1036184 h 1124775"/>
                      <a:gd name="connsiteX1" fmla="*/ 303959 w 303959"/>
                      <a:gd name="connsiteY1" fmla="*/ 0 h 1124775"/>
                      <a:gd name="connsiteX2" fmla="*/ 296945 w 303959"/>
                      <a:gd name="connsiteY2" fmla="*/ 1054944 h 1124775"/>
                      <a:gd name="connsiteX3" fmla="*/ 0 w 303959"/>
                      <a:gd name="connsiteY3" fmla="*/ 1036184 h 1124775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  <a:gd name="connsiteX0" fmla="*/ 0 w 391643"/>
                      <a:gd name="connsiteY0" fmla="*/ 1036184 h 1105416"/>
                      <a:gd name="connsiteX1" fmla="*/ 303959 w 391643"/>
                      <a:gd name="connsiteY1" fmla="*/ 0 h 1105416"/>
                      <a:gd name="connsiteX2" fmla="*/ 391643 w 391643"/>
                      <a:gd name="connsiteY2" fmla="*/ 997247 h 1105416"/>
                      <a:gd name="connsiteX3" fmla="*/ 0 w 391643"/>
                      <a:gd name="connsiteY3" fmla="*/ 1036184 h 1105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1643" h="1105416">
                        <a:moveTo>
                          <a:pt x="0" y="1036184"/>
                        </a:moveTo>
                        <a:cubicBezTo>
                          <a:pt x="142628" y="747726"/>
                          <a:pt x="220804" y="333063"/>
                          <a:pt x="303959" y="0"/>
                        </a:cubicBezTo>
                        <a:cubicBezTo>
                          <a:pt x="301621" y="351648"/>
                          <a:pt x="270027" y="747043"/>
                          <a:pt x="391643" y="997247"/>
                        </a:cubicBezTo>
                        <a:cubicBezTo>
                          <a:pt x="347996" y="1056720"/>
                          <a:pt x="84534" y="1184867"/>
                          <a:pt x="0" y="1036184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  <p:grpSp>
              <p:nvGrpSpPr>
                <p:cNvPr id="476" name="Group 475"/>
                <p:cNvGrpSpPr/>
                <p:nvPr/>
              </p:nvGrpSpPr>
              <p:grpSpPr>
                <a:xfrm>
                  <a:off x="2318613" y="2128438"/>
                  <a:ext cx="242556" cy="1231624"/>
                  <a:chOff x="2318613" y="2128438"/>
                  <a:chExt cx="242556" cy="1231624"/>
                </a:xfrm>
              </p:grpSpPr>
              <p:sp>
                <p:nvSpPr>
                  <p:cNvPr id="477" name="Oval 476"/>
                  <p:cNvSpPr/>
                  <p:nvPr/>
                </p:nvSpPr>
                <p:spPr>
                  <a:xfrm rot="367781">
                    <a:off x="2436106" y="2128438"/>
                    <a:ext cx="125063" cy="364273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  <p:sp>
                <p:nvSpPr>
                  <p:cNvPr id="478" name="Isosceles Triangle 18"/>
                  <p:cNvSpPr/>
                  <p:nvPr/>
                </p:nvSpPr>
                <p:spPr>
                  <a:xfrm>
                    <a:off x="2318613" y="2258777"/>
                    <a:ext cx="187820" cy="1101285"/>
                  </a:xfrm>
                  <a:custGeom>
                    <a:avLst/>
                    <a:gdLst>
                      <a:gd name="connsiteX0" fmla="*/ 0 w 194128"/>
                      <a:gd name="connsiteY0" fmla="*/ 1066095 h 1066095"/>
                      <a:gd name="connsiteX1" fmla="*/ 97064 w 194128"/>
                      <a:gd name="connsiteY1" fmla="*/ 0 h 1066095"/>
                      <a:gd name="connsiteX2" fmla="*/ 194128 w 194128"/>
                      <a:gd name="connsiteY2" fmla="*/ 1066095 h 1066095"/>
                      <a:gd name="connsiteX3" fmla="*/ 0 w 194128"/>
                      <a:gd name="connsiteY3" fmla="*/ 1066095 h 1066095"/>
                      <a:gd name="connsiteX0" fmla="*/ 0 w 201142"/>
                      <a:gd name="connsiteY0" fmla="*/ 1054944 h 1054944"/>
                      <a:gd name="connsiteX1" fmla="*/ 201142 w 201142"/>
                      <a:gd name="connsiteY1" fmla="*/ 0 h 1054944"/>
                      <a:gd name="connsiteX2" fmla="*/ 194128 w 201142"/>
                      <a:gd name="connsiteY2" fmla="*/ 1054944 h 1054944"/>
                      <a:gd name="connsiteX3" fmla="*/ 0 w 201142"/>
                      <a:gd name="connsiteY3" fmla="*/ 1054944 h 1054944"/>
                      <a:gd name="connsiteX0" fmla="*/ 0 w 249464"/>
                      <a:gd name="connsiteY0" fmla="*/ 999188 h 1054944"/>
                      <a:gd name="connsiteX1" fmla="*/ 249464 w 249464"/>
                      <a:gd name="connsiteY1" fmla="*/ 0 h 1054944"/>
                      <a:gd name="connsiteX2" fmla="*/ 242450 w 249464"/>
                      <a:gd name="connsiteY2" fmla="*/ 1054944 h 1054944"/>
                      <a:gd name="connsiteX3" fmla="*/ 0 w 249464"/>
                      <a:gd name="connsiteY3" fmla="*/ 999188 h 1054944"/>
                      <a:gd name="connsiteX0" fmla="*/ 0 w 249464"/>
                      <a:gd name="connsiteY0" fmla="*/ 999188 h 1077757"/>
                      <a:gd name="connsiteX1" fmla="*/ 249464 w 249464"/>
                      <a:gd name="connsiteY1" fmla="*/ 0 h 1077757"/>
                      <a:gd name="connsiteX2" fmla="*/ 242450 w 249464"/>
                      <a:gd name="connsiteY2" fmla="*/ 1054944 h 1077757"/>
                      <a:gd name="connsiteX3" fmla="*/ 0 w 249464"/>
                      <a:gd name="connsiteY3" fmla="*/ 999188 h 1077757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249464"/>
                      <a:gd name="connsiteY0" fmla="*/ 999188 h 1105351"/>
                      <a:gd name="connsiteX1" fmla="*/ 249464 w 249464"/>
                      <a:gd name="connsiteY1" fmla="*/ 0 h 1105351"/>
                      <a:gd name="connsiteX2" fmla="*/ 242450 w 249464"/>
                      <a:gd name="connsiteY2" fmla="*/ 1054944 h 1105351"/>
                      <a:gd name="connsiteX3" fmla="*/ 0 w 249464"/>
                      <a:gd name="connsiteY3" fmla="*/ 999188 h 1105351"/>
                      <a:gd name="connsiteX0" fmla="*/ 0 w 185027"/>
                      <a:gd name="connsiteY0" fmla="*/ 989983 h 1101285"/>
                      <a:gd name="connsiteX1" fmla="*/ 185027 w 185027"/>
                      <a:gd name="connsiteY1" fmla="*/ 0 h 1101285"/>
                      <a:gd name="connsiteX2" fmla="*/ 178013 w 185027"/>
                      <a:gd name="connsiteY2" fmla="*/ 1054944 h 1101285"/>
                      <a:gd name="connsiteX3" fmla="*/ 0 w 185027"/>
                      <a:gd name="connsiteY3" fmla="*/ 989983 h 1101285"/>
                      <a:gd name="connsiteX0" fmla="*/ 2793 w 187820"/>
                      <a:gd name="connsiteY0" fmla="*/ 989983 h 1101285"/>
                      <a:gd name="connsiteX1" fmla="*/ 187820 w 187820"/>
                      <a:gd name="connsiteY1" fmla="*/ 0 h 1101285"/>
                      <a:gd name="connsiteX2" fmla="*/ 180806 w 187820"/>
                      <a:gd name="connsiteY2" fmla="*/ 1054944 h 1101285"/>
                      <a:gd name="connsiteX3" fmla="*/ 2793 w 187820"/>
                      <a:gd name="connsiteY3" fmla="*/ 989983 h 1101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7820" h="1101285">
                        <a:moveTo>
                          <a:pt x="2793" y="989983"/>
                        </a:moveTo>
                        <a:cubicBezTo>
                          <a:pt x="-20276" y="818126"/>
                          <a:pt x="104665" y="333063"/>
                          <a:pt x="187820" y="0"/>
                        </a:cubicBezTo>
                        <a:cubicBezTo>
                          <a:pt x="185482" y="351648"/>
                          <a:pt x="127388" y="695862"/>
                          <a:pt x="180806" y="1054944"/>
                        </a:cubicBezTo>
                        <a:cubicBezTo>
                          <a:pt x="137159" y="1114417"/>
                          <a:pt x="87327" y="1138666"/>
                          <a:pt x="2793" y="989983"/>
                        </a:cubicBezTo>
                        <a:close/>
                      </a:path>
                    </a:pathLst>
                  </a:custGeom>
                  <a:gradFill>
                    <a:gsLst>
                      <a:gs pos="200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th-TH"/>
                  </a:p>
                </p:txBody>
              </p:sp>
            </p:grpSp>
          </p:grpSp>
        </p:grpSp>
      </p:grpSp>
      <p:grpSp>
        <p:nvGrpSpPr>
          <p:cNvPr id="431" name="Group 430"/>
          <p:cNvGrpSpPr/>
          <p:nvPr/>
        </p:nvGrpSpPr>
        <p:grpSpPr>
          <a:xfrm rot="564944" flipH="1">
            <a:off x="5974817" y="3437130"/>
            <a:ext cx="1260748" cy="1128758"/>
            <a:chOff x="5921963" y="1877159"/>
            <a:chExt cx="3682106" cy="3296620"/>
          </a:xfrm>
        </p:grpSpPr>
        <p:grpSp>
          <p:nvGrpSpPr>
            <p:cNvPr id="432" name="Group 431"/>
            <p:cNvGrpSpPr/>
            <p:nvPr/>
          </p:nvGrpSpPr>
          <p:grpSpPr>
            <a:xfrm>
              <a:off x="5921963" y="1877159"/>
              <a:ext cx="3682106" cy="3296620"/>
              <a:chOff x="731394" y="1090308"/>
              <a:chExt cx="3682106" cy="3296620"/>
            </a:xfrm>
          </p:grpSpPr>
          <p:sp>
            <p:nvSpPr>
              <p:cNvPr id="459" name="Isosceles Triangle 6"/>
              <p:cNvSpPr/>
              <p:nvPr/>
            </p:nvSpPr>
            <p:spPr>
              <a:xfrm rot="18619897">
                <a:off x="2676918" y="2638410"/>
                <a:ext cx="1228991" cy="224417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60" name="Isosceles Triangle 6"/>
              <p:cNvSpPr/>
              <p:nvPr/>
            </p:nvSpPr>
            <p:spPr>
              <a:xfrm rot="2531749">
                <a:off x="1277124" y="3017012"/>
                <a:ext cx="1337674" cy="1369916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197068"/>
                  <a:gd name="connsiteY0" fmla="*/ 1354908 h 1913125"/>
                  <a:gd name="connsiteX1" fmla="*/ 467050 w 1197068"/>
                  <a:gd name="connsiteY1" fmla="*/ 0 h 1913125"/>
                  <a:gd name="connsiteX2" fmla="*/ 1197068 w 1197068"/>
                  <a:gd name="connsiteY2" fmla="*/ 920025 h 1913125"/>
                  <a:gd name="connsiteX3" fmla="*/ 9850 w 1197068"/>
                  <a:gd name="connsiteY3" fmla="*/ 1354908 h 1913125"/>
                  <a:gd name="connsiteX0" fmla="*/ 7971 w 1320090"/>
                  <a:gd name="connsiteY0" fmla="*/ 1375185 h 1927556"/>
                  <a:gd name="connsiteX1" fmla="*/ 590072 w 1320090"/>
                  <a:gd name="connsiteY1" fmla="*/ 0 h 1927556"/>
                  <a:gd name="connsiteX2" fmla="*/ 1320090 w 1320090"/>
                  <a:gd name="connsiteY2" fmla="*/ 920025 h 1927556"/>
                  <a:gd name="connsiteX3" fmla="*/ 7971 w 1320090"/>
                  <a:gd name="connsiteY3" fmla="*/ 1375185 h 1927556"/>
                  <a:gd name="connsiteX0" fmla="*/ 7971 w 1320090"/>
                  <a:gd name="connsiteY0" fmla="*/ 1375185 h 2057755"/>
                  <a:gd name="connsiteX1" fmla="*/ 590072 w 1320090"/>
                  <a:gd name="connsiteY1" fmla="*/ 0 h 2057755"/>
                  <a:gd name="connsiteX2" fmla="*/ 1320090 w 1320090"/>
                  <a:gd name="connsiteY2" fmla="*/ 920025 h 2057755"/>
                  <a:gd name="connsiteX3" fmla="*/ 7971 w 1320090"/>
                  <a:gd name="connsiteY3" fmla="*/ 1375185 h 2057755"/>
                  <a:gd name="connsiteX0" fmla="*/ 25555 w 1337674"/>
                  <a:gd name="connsiteY0" fmla="*/ 1375185 h 2057757"/>
                  <a:gd name="connsiteX1" fmla="*/ 607656 w 1337674"/>
                  <a:gd name="connsiteY1" fmla="*/ 0 h 2057757"/>
                  <a:gd name="connsiteX2" fmla="*/ 1337674 w 1337674"/>
                  <a:gd name="connsiteY2" fmla="*/ 920025 h 2057757"/>
                  <a:gd name="connsiteX3" fmla="*/ 25555 w 1337674"/>
                  <a:gd name="connsiteY3" fmla="*/ 1375185 h 2057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7674" h="2057757">
                    <a:moveTo>
                      <a:pt x="25555" y="1375185"/>
                    </a:moveTo>
                    <a:cubicBezTo>
                      <a:pt x="-138358" y="741460"/>
                      <a:pt x="537126" y="522609"/>
                      <a:pt x="607656" y="0"/>
                    </a:cubicBezTo>
                    <a:cubicBezTo>
                      <a:pt x="735211" y="541171"/>
                      <a:pt x="1250176" y="31461"/>
                      <a:pt x="1337674" y="920025"/>
                    </a:cubicBezTo>
                    <a:cubicBezTo>
                      <a:pt x="1187475" y="1674892"/>
                      <a:pt x="721729" y="2796411"/>
                      <a:pt x="25555" y="137518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61" name="Isosceles Triangle 6"/>
              <p:cNvSpPr/>
              <p:nvPr/>
            </p:nvSpPr>
            <p:spPr>
              <a:xfrm rot="15667023">
                <a:off x="2914798" y="1610008"/>
                <a:ext cx="849364" cy="2118263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40595 w 849364"/>
                  <a:gd name="connsiteY0" fmla="*/ 1241424 h 2000391"/>
                  <a:gd name="connsiteX1" fmla="*/ 87423 w 849364"/>
                  <a:gd name="connsiteY1" fmla="*/ 0 h 2000391"/>
                  <a:gd name="connsiteX2" fmla="*/ 849364 w 849364"/>
                  <a:gd name="connsiteY2" fmla="*/ 1344727 h 2000391"/>
                  <a:gd name="connsiteX3" fmla="*/ 40595 w 849364"/>
                  <a:gd name="connsiteY3" fmla="*/ 1241424 h 2000391"/>
                  <a:gd name="connsiteX0" fmla="*/ 40595 w 849364"/>
                  <a:gd name="connsiteY0" fmla="*/ 1241424 h 2118263"/>
                  <a:gd name="connsiteX1" fmla="*/ 87423 w 849364"/>
                  <a:gd name="connsiteY1" fmla="*/ 0 h 2118263"/>
                  <a:gd name="connsiteX2" fmla="*/ 849364 w 849364"/>
                  <a:gd name="connsiteY2" fmla="*/ 1344727 h 2118263"/>
                  <a:gd name="connsiteX3" fmla="*/ 40595 w 849364"/>
                  <a:gd name="connsiteY3" fmla="*/ 1241424 h 2118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9364" h="2118263">
                    <a:moveTo>
                      <a:pt x="40595" y="1241424"/>
                    </a:moveTo>
                    <a:cubicBezTo>
                      <a:pt x="-42669" y="741321"/>
                      <a:pt x="16893" y="522609"/>
                      <a:pt x="87423" y="0"/>
                    </a:cubicBezTo>
                    <a:cubicBezTo>
                      <a:pt x="214978" y="541170"/>
                      <a:pt x="761866" y="456163"/>
                      <a:pt x="849364" y="1344727"/>
                    </a:cubicBezTo>
                    <a:cubicBezTo>
                      <a:pt x="699165" y="2099594"/>
                      <a:pt x="-84724" y="2663371"/>
                      <a:pt x="40595" y="124142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62" name="Isosceles Triangle 6"/>
              <p:cNvSpPr/>
              <p:nvPr/>
            </p:nvSpPr>
            <p:spPr>
              <a:xfrm rot="11387046">
                <a:off x="1772590" y="1090308"/>
                <a:ext cx="1228991" cy="2063311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4200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63" name="Isosceles Triangle 6"/>
              <p:cNvSpPr/>
              <p:nvPr/>
            </p:nvSpPr>
            <p:spPr>
              <a:xfrm rot="7470596">
                <a:off x="1205188" y="1701066"/>
                <a:ext cx="915499" cy="1863087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865238"/>
                  <a:gd name="connsiteY0" fmla="*/ 1354908 h 2167221"/>
                  <a:gd name="connsiteX1" fmla="*/ 467050 w 865238"/>
                  <a:gd name="connsiteY1" fmla="*/ 0 h 2167221"/>
                  <a:gd name="connsiteX2" fmla="*/ 865238 w 865238"/>
                  <a:gd name="connsiteY2" fmla="*/ 1567362 h 2167221"/>
                  <a:gd name="connsiteX3" fmla="*/ 9850 w 865238"/>
                  <a:gd name="connsiteY3" fmla="*/ 1354908 h 2167221"/>
                  <a:gd name="connsiteX0" fmla="*/ 10392 w 838156"/>
                  <a:gd name="connsiteY0" fmla="*/ 1647579 h 2327157"/>
                  <a:gd name="connsiteX1" fmla="*/ 439968 w 838156"/>
                  <a:gd name="connsiteY1" fmla="*/ 0 h 2327157"/>
                  <a:gd name="connsiteX2" fmla="*/ 838156 w 838156"/>
                  <a:gd name="connsiteY2" fmla="*/ 1567362 h 2327157"/>
                  <a:gd name="connsiteX3" fmla="*/ 10392 w 838156"/>
                  <a:gd name="connsiteY3" fmla="*/ 1647579 h 2327157"/>
                  <a:gd name="connsiteX0" fmla="*/ 10392 w 838156"/>
                  <a:gd name="connsiteY0" fmla="*/ 1647579 h 2129648"/>
                  <a:gd name="connsiteX1" fmla="*/ 439968 w 838156"/>
                  <a:gd name="connsiteY1" fmla="*/ 0 h 2129648"/>
                  <a:gd name="connsiteX2" fmla="*/ 838156 w 838156"/>
                  <a:gd name="connsiteY2" fmla="*/ 1567362 h 2129648"/>
                  <a:gd name="connsiteX3" fmla="*/ 10392 w 838156"/>
                  <a:gd name="connsiteY3" fmla="*/ 1647579 h 2129648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72151"/>
                  <a:gd name="connsiteY0" fmla="*/ 1412543 h 1810596"/>
                  <a:gd name="connsiteX1" fmla="*/ 360672 w 872151"/>
                  <a:gd name="connsiteY1" fmla="*/ 0 h 1810596"/>
                  <a:gd name="connsiteX2" fmla="*/ 872151 w 872151"/>
                  <a:gd name="connsiteY2" fmla="*/ 1140128 h 1810596"/>
                  <a:gd name="connsiteX3" fmla="*/ 12391 w 872151"/>
                  <a:gd name="connsiteY3" fmla="*/ 1412543 h 1810596"/>
                  <a:gd name="connsiteX0" fmla="*/ 12391 w 872701"/>
                  <a:gd name="connsiteY0" fmla="*/ 1412543 h 2049864"/>
                  <a:gd name="connsiteX1" fmla="*/ 360672 w 872701"/>
                  <a:gd name="connsiteY1" fmla="*/ 0 h 2049864"/>
                  <a:gd name="connsiteX2" fmla="*/ 872151 w 872701"/>
                  <a:gd name="connsiteY2" fmla="*/ 1140128 h 2049864"/>
                  <a:gd name="connsiteX3" fmla="*/ 431129 w 872701"/>
                  <a:gd name="connsiteY3" fmla="*/ 2046128 h 2049864"/>
                  <a:gd name="connsiteX4" fmla="*/ 12391 w 872701"/>
                  <a:gd name="connsiteY4" fmla="*/ 1412543 h 2049864"/>
                  <a:gd name="connsiteX0" fmla="*/ 10595 w 942508"/>
                  <a:gd name="connsiteY0" fmla="*/ 1509371 h 2050977"/>
                  <a:gd name="connsiteX1" fmla="*/ 430479 w 942508"/>
                  <a:gd name="connsiteY1" fmla="*/ 0 h 2050977"/>
                  <a:gd name="connsiteX2" fmla="*/ 941958 w 942508"/>
                  <a:gd name="connsiteY2" fmla="*/ 1140128 h 2050977"/>
                  <a:gd name="connsiteX3" fmla="*/ 500936 w 942508"/>
                  <a:gd name="connsiteY3" fmla="*/ 2046128 h 2050977"/>
                  <a:gd name="connsiteX4" fmla="*/ 10595 w 942508"/>
                  <a:gd name="connsiteY4" fmla="*/ 1509371 h 2050977"/>
                  <a:gd name="connsiteX0" fmla="*/ 10595 w 788537"/>
                  <a:gd name="connsiteY0" fmla="*/ 1509371 h 2050977"/>
                  <a:gd name="connsiteX1" fmla="*/ 430479 w 788537"/>
                  <a:gd name="connsiteY1" fmla="*/ 0 h 2050977"/>
                  <a:gd name="connsiteX2" fmla="*/ 787493 w 788537"/>
                  <a:gd name="connsiteY2" fmla="*/ 1177445 h 2050977"/>
                  <a:gd name="connsiteX3" fmla="*/ 500936 w 788537"/>
                  <a:gd name="connsiteY3" fmla="*/ 2046128 h 2050977"/>
                  <a:gd name="connsiteX4" fmla="*/ 10595 w 788537"/>
                  <a:gd name="connsiteY4" fmla="*/ 1509371 h 2050977"/>
                  <a:gd name="connsiteX0" fmla="*/ 10595 w 898973"/>
                  <a:gd name="connsiteY0" fmla="*/ 1509371 h 2050977"/>
                  <a:gd name="connsiteX1" fmla="*/ 430479 w 898973"/>
                  <a:gd name="connsiteY1" fmla="*/ 0 h 2050977"/>
                  <a:gd name="connsiteX2" fmla="*/ 787493 w 898973"/>
                  <a:gd name="connsiteY2" fmla="*/ 1177445 h 2050977"/>
                  <a:gd name="connsiteX3" fmla="*/ 500936 w 898973"/>
                  <a:gd name="connsiteY3" fmla="*/ 2046128 h 2050977"/>
                  <a:gd name="connsiteX4" fmla="*/ 10595 w 898973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914477"/>
                  <a:gd name="connsiteY0" fmla="*/ 1509371 h 2050977"/>
                  <a:gd name="connsiteX1" fmla="*/ 430479 w 914477"/>
                  <a:gd name="connsiteY1" fmla="*/ 0 h 2050977"/>
                  <a:gd name="connsiteX2" fmla="*/ 830225 w 914477"/>
                  <a:gd name="connsiteY2" fmla="*/ 1043409 h 2050977"/>
                  <a:gd name="connsiteX3" fmla="*/ 500936 w 914477"/>
                  <a:gd name="connsiteY3" fmla="*/ 2046128 h 2050977"/>
                  <a:gd name="connsiteX4" fmla="*/ 10595 w 914477"/>
                  <a:gd name="connsiteY4" fmla="*/ 1509371 h 2050977"/>
                  <a:gd name="connsiteX0" fmla="*/ 10595 w 947475"/>
                  <a:gd name="connsiteY0" fmla="*/ 1509371 h 1998752"/>
                  <a:gd name="connsiteX1" fmla="*/ 430479 w 947475"/>
                  <a:gd name="connsiteY1" fmla="*/ 0 h 1998752"/>
                  <a:gd name="connsiteX2" fmla="*/ 830225 w 947475"/>
                  <a:gd name="connsiteY2" fmla="*/ 1043409 h 1998752"/>
                  <a:gd name="connsiteX3" fmla="*/ 693548 w 947475"/>
                  <a:gd name="connsiteY3" fmla="*/ 1992968 h 1998752"/>
                  <a:gd name="connsiteX4" fmla="*/ 10595 w 947475"/>
                  <a:gd name="connsiteY4" fmla="*/ 1509371 h 1998752"/>
                  <a:gd name="connsiteX0" fmla="*/ 12286 w 881208"/>
                  <a:gd name="connsiteY0" fmla="*/ 1543765 h 1999565"/>
                  <a:gd name="connsiteX1" fmla="*/ 364212 w 881208"/>
                  <a:gd name="connsiteY1" fmla="*/ 0 h 1999565"/>
                  <a:gd name="connsiteX2" fmla="*/ 763958 w 881208"/>
                  <a:gd name="connsiteY2" fmla="*/ 1043409 h 1999565"/>
                  <a:gd name="connsiteX3" fmla="*/ 627281 w 881208"/>
                  <a:gd name="connsiteY3" fmla="*/ 1992968 h 1999565"/>
                  <a:gd name="connsiteX4" fmla="*/ 12286 w 881208"/>
                  <a:gd name="connsiteY4" fmla="*/ 1543765 h 1999565"/>
                  <a:gd name="connsiteX0" fmla="*/ 13820 w 882742"/>
                  <a:gd name="connsiteY0" fmla="*/ 1474871 h 1930671"/>
                  <a:gd name="connsiteX1" fmla="*/ 318323 w 882742"/>
                  <a:gd name="connsiteY1" fmla="*/ 0 h 1930671"/>
                  <a:gd name="connsiteX2" fmla="*/ 765492 w 882742"/>
                  <a:gd name="connsiteY2" fmla="*/ 974515 h 1930671"/>
                  <a:gd name="connsiteX3" fmla="*/ 628815 w 882742"/>
                  <a:gd name="connsiteY3" fmla="*/ 1924074 h 1930671"/>
                  <a:gd name="connsiteX4" fmla="*/ 13820 w 882742"/>
                  <a:gd name="connsiteY4" fmla="*/ 1474871 h 1930671"/>
                  <a:gd name="connsiteX0" fmla="*/ 9237 w 1066046"/>
                  <a:gd name="connsiteY0" fmla="*/ 1523918 h 1932288"/>
                  <a:gd name="connsiteX1" fmla="*/ 501627 w 1066046"/>
                  <a:gd name="connsiteY1" fmla="*/ 0 h 1932288"/>
                  <a:gd name="connsiteX2" fmla="*/ 948796 w 1066046"/>
                  <a:gd name="connsiteY2" fmla="*/ 974515 h 1932288"/>
                  <a:gd name="connsiteX3" fmla="*/ 812119 w 1066046"/>
                  <a:gd name="connsiteY3" fmla="*/ 1924074 h 1932288"/>
                  <a:gd name="connsiteX4" fmla="*/ 9237 w 1066046"/>
                  <a:gd name="connsiteY4" fmla="*/ 1523918 h 1932288"/>
                  <a:gd name="connsiteX0" fmla="*/ 9237 w 1038018"/>
                  <a:gd name="connsiteY0" fmla="*/ 1523918 h 1906778"/>
                  <a:gd name="connsiteX1" fmla="*/ 501627 w 1038018"/>
                  <a:gd name="connsiteY1" fmla="*/ 0 h 1906778"/>
                  <a:gd name="connsiteX2" fmla="*/ 948796 w 1038018"/>
                  <a:gd name="connsiteY2" fmla="*/ 974515 h 1906778"/>
                  <a:gd name="connsiteX3" fmla="*/ 657119 w 1038018"/>
                  <a:gd name="connsiteY3" fmla="*/ 1897337 h 1906778"/>
                  <a:gd name="connsiteX4" fmla="*/ 9237 w 1038018"/>
                  <a:gd name="connsiteY4" fmla="*/ 1523918 h 1906778"/>
                  <a:gd name="connsiteX0" fmla="*/ 9237 w 1020056"/>
                  <a:gd name="connsiteY0" fmla="*/ 1523918 h 1863087"/>
                  <a:gd name="connsiteX1" fmla="*/ 501627 w 1020056"/>
                  <a:gd name="connsiteY1" fmla="*/ 0 h 1863087"/>
                  <a:gd name="connsiteX2" fmla="*/ 948796 w 1020056"/>
                  <a:gd name="connsiteY2" fmla="*/ 974515 h 1863087"/>
                  <a:gd name="connsiteX3" fmla="*/ 497329 w 1020056"/>
                  <a:gd name="connsiteY3" fmla="*/ 1850509 h 1863087"/>
                  <a:gd name="connsiteX4" fmla="*/ 9237 w 1020056"/>
                  <a:gd name="connsiteY4" fmla="*/ 1523918 h 1863087"/>
                  <a:gd name="connsiteX0" fmla="*/ 9237 w 915499"/>
                  <a:gd name="connsiteY0" fmla="*/ 1523918 h 1863087"/>
                  <a:gd name="connsiteX1" fmla="*/ 501627 w 915499"/>
                  <a:gd name="connsiteY1" fmla="*/ 0 h 1863087"/>
                  <a:gd name="connsiteX2" fmla="*/ 831903 w 915499"/>
                  <a:gd name="connsiteY2" fmla="*/ 1036358 h 1863087"/>
                  <a:gd name="connsiteX3" fmla="*/ 497329 w 915499"/>
                  <a:gd name="connsiteY3" fmla="*/ 1850509 h 1863087"/>
                  <a:gd name="connsiteX4" fmla="*/ 9237 w 915499"/>
                  <a:gd name="connsiteY4" fmla="*/ 1523918 h 186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5499" h="1863087">
                    <a:moveTo>
                      <a:pt x="9237" y="1523918"/>
                    </a:moveTo>
                    <a:cubicBezTo>
                      <a:pt x="-74027" y="1023815"/>
                      <a:pt x="431097" y="522609"/>
                      <a:pt x="501627" y="0"/>
                    </a:cubicBezTo>
                    <a:cubicBezTo>
                      <a:pt x="701724" y="457370"/>
                      <a:pt x="418800" y="354586"/>
                      <a:pt x="831903" y="1036358"/>
                    </a:cubicBezTo>
                    <a:cubicBezTo>
                      <a:pt x="1102913" y="1522410"/>
                      <a:pt x="640622" y="1805107"/>
                      <a:pt x="497329" y="1850509"/>
                    </a:cubicBezTo>
                    <a:cubicBezTo>
                      <a:pt x="354036" y="1895911"/>
                      <a:pt x="24679" y="1825385"/>
                      <a:pt x="9237" y="152391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433" name="Group 432"/>
            <p:cNvGrpSpPr/>
            <p:nvPr/>
          </p:nvGrpSpPr>
          <p:grpSpPr>
            <a:xfrm rot="1548207">
              <a:off x="7560096" y="2970817"/>
              <a:ext cx="542449" cy="1122629"/>
              <a:chOff x="2190652" y="1669979"/>
              <a:chExt cx="842364" cy="1743320"/>
            </a:xfrm>
          </p:grpSpPr>
          <p:grpSp>
            <p:nvGrpSpPr>
              <p:cNvPr id="434" name="Group 433"/>
              <p:cNvGrpSpPr/>
              <p:nvPr/>
            </p:nvGrpSpPr>
            <p:grpSpPr>
              <a:xfrm rot="762933">
                <a:off x="2583161" y="1704205"/>
                <a:ext cx="286209" cy="1501574"/>
                <a:chOff x="2244673" y="2138221"/>
                <a:chExt cx="286209" cy="1501574"/>
              </a:xfrm>
            </p:grpSpPr>
            <p:sp>
              <p:nvSpPr>
                <p:cNvPr id="457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6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58" name="Oval 457"/>
                <p:cNvSpPr/>
                <p:nvPr/>
              </p:nvSpPr>
              <p:spPr>
                <a:xfrm rot="2487342">
                  <a:off x="2405819" y="213822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435" name="Group 434"/>
              <p:cNvGrpSpPr/>
              <p:nvPr/>
            </p:nvGrpSpPr>
            <p:grpSpPr>
              <a:xfrm rot="20959046">
                <a:off x="2217765" y="1802269"/>
                <a:ext cx="346711" cy="1401039"/>
                <a:chOff x="2256969" y="2149533"/>
                <a:chExt cx="346711" cy="1401039"/>
              </a:xfrm>
            </p:grpSpPr>
            <p:sp>
              <p:nvSpPr>
                <p:cNvPr id="455" name="Isosceles Triangle 18"/>
                <p:cNvSpPr/>
                <p:nvPr/>
              </p:nvSpPr>
              <p:spPr>
                <a:xfrm>
                  <a:off x="2256969" y="2258778"/>
                  <a:ext cx="249464" cy="129179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56" name="Oval 455"/>
                <p:cNvSpPr/>
                <p:nvPr/>
              </p:nvSpPr>
              <p:spPr>
                <a:xfrm rot="20742339">
                  <a:off x="2478617" y="2149533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436" name="Group 435"/>
              <p:cNvGrpSpPr/>
              <p:nvPr/>
            </p:nvGrpSpPr>
            <p:grpSpPr>
              <a:xfrm rot="20938360">
                <a:off x="2190652" y="2131598"/>
                <a:ext cx="267923" cy="1269716"/>
                <a:chOff x="2256970" y="2163257"/>
                <a:chExt cx="267923" cy="1269716"/>
              </a:xfrm>
            </p:grpSpPr>
            <p:sp>
              <p:nvSpPr>
                <p:cNvPr id="453" name="Isosceles Triangle 18"/>
                <p:cNvSpPr/>
                <p:nvPr/>
              </p:nvSpPr>
              <p:spPr>
                <a:xfrm>
                  <a:off x="2256970" y="2272323"/>
                  <a:ext cx="242450" cy="1160650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450" h="1160650">
                      <a:moveTo>
                        <a:pt x="0" y="985642"/>
                      </a:moveTo>
                      <a:cubicBezTo>
                        <a:pt x="9918" y="681026"/>
                        <a:pt x="80356" y="333063"/>
                        <a:pt x="163511" y="0"/>
                      </a:cubicBezTo>
                      <a:cubicBezTo>
                        <a:pt x="161173" y="351648"/>
                        <a:pt x="33980" y="681212"/>
                        <a:pt x="242450" y="1041398"/>
                      </a:cubicBezTo>
                      <a:cubicBezTo>
                        <a:pt x="198803" y="1100871"/>
                        <a:pt x="264708" y="1305295"/>
                        <a:pt x="0" y="98564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  <p:sp>
              <p:nvSpPr>
                <p:cNvPr id="454" name="Oval 453"/>
                <p:cNvSpPr/>
                <p:nvPr/>
              </p:nvSpPr>
              <p:spPr>
                <a:xfrm rot="21055013">
                  <a:off x="2399830" y="2163257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437" name="Group 436"/>
              <p:cNvGrpSpPr/>
              <p:nvPr/>
            </p:nvGrpSpPr>
            <p:grpSpPr>
              <a:xfrm rot="168991">
                <a:off x="2417633" y="1669979"/>
                <a:ext cx="308093" cy="1584710"/>
                <a:chOff x="2244673" y="2172451"/>
                <a:chExt cx="308093" cy="1467344"/>
              </a:xfrm>
            </p:grpSpPr>
            <p:sp>
              <p:nvSpPr>
                <p:cNvPr id="451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41000">
                      <a:schemeClr val="tx2">
                        <a:lumMod val="20000"/>
                        <a:lumOff val="80000"/>
                      </a:schemeClr>
                    </a:gs>
                    <a:gs pos="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52" name="Oval 451"/>
                <p:cNvSpPr/>
                <p:nvPr/>
              </p:nvSpPr>
              <p:spPr>
                <a:xfrm rot="367781">
                  <a:off x="2427703" y="217245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438" name="Group 437"/>
              <p:cNvGrpSpPr/>
              <p:nvPr/>
            </p:nvGrpSpPr>
            <p:grpSpPr>
              <a:xfrm rot="1356516">
                <a:off x="2728101" y="1808070"/>
                <a:ext cx="304915" cy="1503049"/>
                <a:chOff x="2244673" y="2136746"/>
                <a:chExt cx="304915" cy="1503049"/>
              </a:xfrm>
            </p:grpSpPr>
            <p:sp>
              <p:nvSpPr>
                <p:cNvPr id="449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29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50" name="Oval 449"/>
                <p:cNvSpPr/>
                <p:nvPr/>
              </p:nvSpPr>
              <p:spPr>
                <a:xfrm rot="2487342">
                  <a:off x="2424525" y="2136746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439" name="Group 438"/>
              <p:cNvGrpSpPr/>
              <p:nvPr/>
            </p:nvGrpSpPr>
            <p:grpSpPr>
              <a:xfrm rot="1470233">
                <a:off x="2716383" y="2207724"/>
                <a:ext cx="293859" cy="1200621"/>
                <a:chOff x="2256968" y="2163508"/>
                <a:chExt cx="293859" cy="1200621"/>
              </a:xfrm>
            </p:grpSpPr>
            <p:sp>
              <p:nvSpPr>
                <p:cNvPr id="447" name="Oval 446"/>
                <p:cNvSpPr/>
                <p:nvPr/>
              </p:nvSpPr>
              <p:spPr>
                <a:xfrm rot="1067978">
                  <a:off x="2394713" y="216350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48" name="Isosceles Triangle 18"/>
                <p:cNvSpPr/>
                <p:nvPr/>
              </p:nvSpPr>
              <p:spPr>
                <a:xfrm>
                  <a:off x="2256968" y="2310954"/>
                  <a:ext cx="293859" cy="105317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293859"/>
                    <a:gd name="connsiteY0" fmla="*/ 947012 h 1053175"/>
                    <a:gd name="connsiteX1" fmla="*/ 228887 w 293859"/>
                    <a:gd name="connsiteY1" fmla="*/ 0 h 1053175"/>
                    <a:gd name="connsiteX2" fmla="*/ 242450 w 293859"/>
                    <a:gd name="connsiteY2" fmla="*/ 1002768 h 1053175"/>
                    <a:gd name="connsiteX3" fmla="*/ 0 w 293859"/>
                    <a:gd name="connsiteY3" fmla="*/ 947012 h 1053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3859" h="1053175">
                      <a:moveTo>
                        <a:pt x="0" y="947012"/>
                      </a:moveTo>
                      <a:cubicBezTo>
                        <a:pt x="142628" y="658554"/>
                        <a:pt x="272053" y="422956"/>
                        <a:pt x="228887" y="0"/>
                      </a:cubicBezTo>
                      <a:cubicBezTo>
                        <a:pt x="392464" y="455268"/>
                        <a:pt x="189032" y="643686"/>
                        <a:pt x="242450" y="1002768"/>
                      </a:cubicBezTo>
                      <a:cubicBezTo>
                        <a:pt x="198803" y="1062241"/>
                        <a:pt x="84534" y="1095695"/>
                        <a:pt x="0" y="94701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440" name="Oval 439"/>
              <p:cNvSpPr/>
              <p:nvPr/>
            </p:nvSpPr>
            <p:spPr>
              <a:xfrm>
                <a:off x="2351354" y="2924903"/>
                <a:ext cx="365932" cy="365757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441" name="Group 440"/>
              <p:cNvGrpSpPr/>
              <p:nvPr/>
            </p:nvGrpSpPr>
            <p:grpSpPr>
              <a:xfrm rot="1066954">
                <a:off x="2467589" y="2177543"/>
                <a:ext cx="391643" cy="1235756"/>
                <a:chOff x="2202473" y="2128438"/>
                <a:chExt cx="391643" cy="1235756"/>
              </a:xfrm>
            </p:grpSpPr>
            <p:sp>
              <p:nvSpPr>
                <p:cNvPr id="445" name="Oval 444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46" name="Isosceles Triangle 18"/>
                <p:cNvSpPr/>
                <p:nvPr/>
              </p:nvSpPr>
              <p:spPr>
                <a:xfrm>
                  <a:off x="2202473" y="2258778"/>
                  <a:ext cx="391643" cy="1105416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303959"/>
                    <a:gd name="connsiteY0" fmla="*/ 1036184 h 1124775"/>
                    <a:gd name="connsiteX1" fmla="*/ 303959 w 303959"/>
                    <a:gd name="connsiteY1" fmla="*/ 0 h 1124775"/>
                    <a:gd name="connsiteX2" fmla="*/ 296945 w 303959"/>
                    <a:gd name="connsiteY2" fmla="*/ 1054944 h 1124775"/>
                    <a:gd name="connsiteX3" fmla="*/ 0 w 303959"/>
                    <a:gd name="connsiteY3" fmla="*/ 1036184 h 1124775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43" h="1105416">
                      <a:moveTo>
                        <a:pt x="0" y="1036184"/>
                      </a:moveTo>
                      <a:cubicBezTo>
                        <a:pt x="142628" y="747726"/>
                        <a:pt x="220804" y="333063"/>
                        <a:pt x="303959" y="0"/>
                      </a:cubicBezTo>
                      <a:cubicBezTo>
                        <a:pt x="301621" y="351648"/>
                        <a:pt x="270027" y="747043"/>
                        <a:pt x="391643" y="997247"/>
                      </a:cubicBezTo>
                      <a:cubicBezTo>
                        <a:pt x="347996" y="1056720"/>
                        <a:pt x="84534" y="1184867"/>
                        <a:pt x="0" y="1036184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442" name="Group 441"/>
              <p:cNvGrpSpPr/>
              <p:nvPr/>
            </p:nvGrpSpPr>
            <p:grpSpPr>
              <a:xfrm>
                <a:off x="2318613" y="2128438"/>
                <a:ext cx="242556" cy="1231624"/>
                <a:chOff x="2318613" y="2128438"/>
                <a:chExt cx="242556" cy="1231624"/>
              </a:xfrm>
            </p:grpSpPr>
            <p:sp>
              <p:nvSpPr>
                <p:cNvPr id="443" name="Oval 442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44" name="Isosceles Triangle 18"/>
                <p:cNvSpPr/>
                <p:nvPr/>
              </p:nvSpPr>
              <p:spPr>
                <a:xfrm>
                  <a:off x="2318613" y="2258777"/>
                  <a:ext cx="187820" cy="110128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185027"/>
                    <a:gd name="connsiteY0" fmla="*/ 989983 h 1101285"/>
                    <a:gd name="connsiteX1" fmla="*/ 185027 w 185027"/>
                    <a:gd name="connsiteY1" fmla="*/ 0 h 1101285"/>
                    <a:gd name="connsiteX2" fmla="*/ 178013 w 185027"/>
                    <a:gd name="connsiteY2" fmla="*/ 1054944 h 1101285"/>
                    <a:gd name="connsiteX3" fmla="*/ 0 w 185027"/>
                    <a:gd name="connsiteY3" fmla="*/ 989983 h 1101285"/>
                    <a:gd name="connsiteX0" fmla="*/ 2793 w 187820"/>
                    <a:gd name="connsiteY0" fmla="*/ 989983 h 1101285"/>
                    <a:gd name="connsiteX1" fmla="*/ 187820 w 187820"/>
                    <a:gd name="connsiteY1" fmla="*/ 0 h 1101285"/>
                    <a:gd name="connsiteX2" fmla="*/ 180806 w 187820"/>
                    <a:gd name="connsiteY2" fmla="*/ 1054944 h 1101285"/>
                    <a:gd name="connsiteX3" fmla="*/ 2793 w 187820"/>
                    <a:gd name="connsiteY3" fmla="*/ 989983 h 1101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820" h="1101285">
                      <a:moveTo>
                        <a:pt x="2793" y="989983"/>
                      </a:moveTo>
                      <a:cubicBezTo>
                        <a:pt x="-20276" y="818126"/>
                        <a:pt x="104665" y="333063"/>
                        <a:pt x="187820" y="0"/>
                      </a:cubicBezTo>
                      <a:cubicBezTo>
                        <a:pt x="185482" y="351648"/>
                        <a:pt x="127388" y="695862"/>
                        <a:pt x="180806" y="1054944"/>
                      </a:cubicBezTo>
                      <a:cubicBezTo>
                        <a:pt x="137159" y="1114417"/>
                        <a:pt x="87327" y="1138666"/>
                        <a:pt x="2793" y="989983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397" name="Group 396"/>
          <p:cNvGrpSpPr/>
          <p:nvPr/>
        </p:nvGrpSpPr>
        <p:grpSpPr>
          <a:xfrm rot="903186">
            <a:off x="5174332" y="2929303"/>
            <a:ext cx="1337783" cy="1217517"/>
            <a:chOff x="1888099" y="1181204"/>
            <a:chExt cx="3682008" cy="3351000"/>
          </a:xfrm>
        </p:grpSpPr>
        <p:grpSp>
          <p:nvGrpSpPr>
            <p:cNvPr id="398" name="Group 397"/>
            <p:cNvGrpSpPr/>
            <p:nvPr/>
          </p:nvGrpSpPr>
          <p:grpSpPr>
            <a:xfrm>
              <a:off x="1888099" y="1181204"/>
              <a:ext cx="3682008" cy="3351000"/>
              <a:chOff x="716603" y="1090308"/>
              <a:chExt cx="3682008" cy="3351000"/>
            </a:xfrm>
          </p:grpSpPr>
          <p:sp>
            <p:nvSpPr>
              <p:cNvPr id="425" name="Isosceles Triangle 6"/>
              <p:cNvSpPr/>
              <p:nvPr/>
            </p:nvSpPr>
            <p:spPr>
              <a:xfrm rot="18619897">
                <a:off x="2642297" y="2590840"/>
                <a:ext cx="1227288" cy="224417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7288" h="2063311">
                    <a:moveTo>
                      <a:pt x="8147" y="1354908"/>
                    </a:moveTo>
                    <a:cubicBezTo>
                      <a:pt x="-75117" y="854805"/>
                      <a:pt x="508298" y="99657"/>
                      <a:pt x="465347" y="0"/>
                    </a:cubicBezTo>
                    <a:cubicBezTo>
                      <a:pt x="592902" y="541170"/>
                      <a:pt x="1139790" y="456163"/>
                      <a:pt x="1227288" y="1344727"/>
                    </a:cubicBezTo>
                    <a:cubicBezTo>
                      <a:pt x="1077089" y="2099594"/>
                      <a:pt x="452337" y="2482576"/>
                      <a:pt x="8147" y="1354908"/>
                    </a:cubicBezTo>
                    <a:close/>
                  </a:path>
                </a:pathLst>
              </a:custGeom>
              <a:gradFill>
                <a:gsLst>
                  <a:gs pos="95575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26" name="Isosceles Triangle 6"/>
              <p:cNvSpPr/>
              <p:nvPr/>
            </p:nvSpPr>
            <p:spPr>
              <a:xfrm rot="2531749">
                <a:off x="1308566" y="3071392"/>
                <a:ext cx="1337674" cy="1369916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197068"/>
                  <a:gd name="connsiteY0" fmla="*/ 1354908 h 1913125"/>
                  <a:gd name="connsiteX1" fmla="*/ 467050 w 1197068"/>
                  <a:gd name="connsiteY1" fmla="*/ 0 h 1913125"/>
                  <a:gd name="connsiteX2" fmla="*/ 1197068 w 1197068"/>
                  <a:gd name="connsiteY2" fmla="*/ 920025 h 1913125"/>
                  <a:gd name="connsiteX3" fmla="*/ 9850 w 1197068"/>
                  <a:gd name="connsiteY3" fmla="*/ 1354908 h 1913125"/>
                  <a:gd name="connsiteX0" fmla="*/ 7971 w 1320090"/>
                  <a:gd name="connsiteY0" fmla="*/ 1375185 h 1927556"/>
                  <a:gd name="connsiteX1" fmla="*/ 590072 w 1320090"/>
                  <a:gd name="connsiteY1" fmla="*/ 0 h 1927556"/>
                  <a:gd name="connsiteX2" fmla="*/ 1320090 w 1320090"/>
                  <a:gd name="connsiteY2" fmla="*/ 920025 h 1927556"/>
                  <a:gd name="connsiteX3" fmla="*/ 7971 w 1320090"/>
                  <a:gd name="connsiteY3" fmla="*/ 1375185 h 1927556"/>
                  <a:gd name="connsiteX0" fmla="*/ 7971 w 1320090"/>
                  <a:gd name="connsiteY0" fmla="*/ 1375185 h 2057755"/>
                  <a:gd name="connsiteX1" fmla="*/ 590072 w 1320090"/>
                  <a:gd name="connsiteY1" fmla="*/ 0 h 2057755"/>
                  <a:gd name="connsiteX2" fmla="*/ 1320090 w 1320090"/>
                  <a:gd name="connsiteY2" fmla="*/ 920025 h 2057755"/>
                  <a:gd name="connsiteX3" fmla="*/ 7971 w 1320090"/>
                  <a:gd name="connsiteY3" fmla="*/ 1375185 h 2057755"/>
                  <a:gd name="connsiteX0" fmla="*/ 25555 w 1337674"/>
                  <a:gd name="connsiteY0" fmla="*/ 1375185 h 2057757"/>
                  <a:gd name="connsiteX1" fmla="*/ 607656 w 1337674"/>
                  <a:gd name="connsiteY1" fmla="*/ 0 h 2057757"/>
                  <a:gd name="connsiteX2" fmla="*/ 1337674 w 1337674"/>
                  <a:gd name="connsiteY2" fmla="*/ 920025 h 2057757"/>
                  <a:gd name="connsiteX3" fmla="*/ 25555 w 1337674"/>
                  <a:gd name="connsiteY3" fmla="*/ 1375185 h 2057757"/>
                  <a:gd name="connsiteX0" fmla="*/ 25555 w 1337674"/>
                  <a:gd name="connsiteY0" fmla="*/ 1375185 h 2057755"/>
                  <a:gd name="connsiteX1" fmla="*/ 607656 w 1337674"/>
                  <a:gd name="connsiteY1" fmla="*/ 0 h 2057755"/>
                  <a:gd name="connsiteX2" fmla="*/ 1337674 w 1337674"/>
                  <a:gd name="connsiteY2" fmla="*/ 920025 h 2057755"/>
                  <a:gd name="connsiteX3" fmla="*/ 25555 w 1337674"/>
                  <a:gd name="connsiteY3" fmla="*/ 1375185 h 2057755"/>
                  <a:gd name="connsiteX0" fmla="*/ 25555 w 1337674"/>
                  <a:gd name="connsiteY0" fmla="*/ 1375185 h 2057757"/>
                  <a:gd name="connsiteX1" fmla="*/ 607656 w 1337674"/>
                  <a:gd name="connsiteY1" fmla="*/ 0 h 2057757"/>
                  <a:gd name="connsiteX2" fmla="*/ 1337674 w 1337674"/>
                  <a:gd name="connsiteY2" fmla="*/ 920025 h 2057757"/>
                  <a:gd name="connsiteX3" fmla="*/ 25555 w 1337674"/>
                  <a:gd name="connsiteY3" fmla="*/ 1375185 h 2057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7674" h="2057757">
                    <a:moveTo>
                      <a:pt x="25555" y="1375185"/>
                    </a:moveTo>
                    <a:cubicBezTo>
                      <a:pt x="-138358" y="741460"/>
                      <a:pt x="537126" y="522609"/>
                      <a:pt x="607656" y="0"/>
                    </a:cubicBezTo>
                    <a:cubicBezTo>
                      <a:pt x="758612" y="351517"/>
                      <a:pt x="1250176" y="31461"/>
                      <a:pt x="1337674" y="920025"/>
                    </a:cubicBezTo>
                    <a:cubicBezTo>
                      <a:pt x="1187475" y="1674892"/>
                      <a:pt x="721729" y="2796411"/>
                      <a:pt x="25555" y="1375185"/>
                    </a:cubicBezTo>
                    <a:close/>
                  </a:path>
                </a:pathLst>
              </a:custGeom>
              <a:gradFill>
                <a:gsLst>
                  <a:gs pos="95575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27" name="Isosceles Triangle 6"/>
              <p:cNvSpPr/>
              <p:nvPr/>
            </p:nvSpPr>
            <p:spPr>
              <a:xfrm rot="15667023">
                <a:off x="2914798" y="1610008"/>
                <a:ext cx="849364" cy="2118263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40595 w 849364"/>
                  <a:gd name="connsiteY0" fmla="*/ 1241424 h 2000391"/>
                  <a:gd name="connsiteX1" fmla="*/ 87423 w 849364"/>
                  <a:gd name="connsiteY1" fmla="*/ 0 h 2000391"/>
                  <a:gd name="connsiteX2" fmla="*/ 849364 w 849364"/>
                  <a:gd name="connsiteY2" fmla="*/ 1344727 h 2000391"/>
                  <a:gd name="connsiteX3" fmla="*/ 40595 w 849364"/>
                  <a:gd name="connsiteY3" fmla="*/ 1241424 h 2000391"/>
                  <a:gd name="connsiteX0" fmla="*/ 40595 w 849364"/>
                  <a:gd name="connsiteY0" fmla="*/ 1241424 h 2118263"/>
                  <a:gd name="connsiteX1" fmla="*/ 87423 w 849364"/>
                  <a:gd name="connsiteY1" fmla="*/ 0 h 2118263"/>
                  <a:gd name="connsiteX2" fmla="*/ 849364 w 849364"/>
                  <a:gd name="connsiteY2" fmla="*/ 1344727 h 2118263"/>
                  <a:gd name="connsiteX3" fmla="*/ 40595 w 849364"/>
                  <a:gd name="connsiteY3" fmla="*/ 1241424 h 2118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9364" h="2118263">
                    <a:moveTo>
                      <a:pt x="40595" y="1241424"/>
                    </a:moveTo>
                    <a:cubicBezTo>
                      <a:pt x="-42669" y="741321"/>
                      <a:pt x="16893" y="522609"/>
                      <a:pt x="87423" y="0"/>
                    </a:cubicBezTo>
                    <a:cubicBezTo>
                      <a:pt x="214978" y="541170"/>
                      <a:pt x="761866" y="456163"/>
                      <a:pt x="849364" y="1344727"/>
                    </a:cubicBezTo>
                    <a:cubicBezTo>
                      <a:pt x="699165" y="2099594"/>
                      <a:pt x="-84724" y="2663371"/>
                      <a:pt x="40595" y="1241424"/>
                    </a:cubicBezTo>
                    <a:close/>
                  </a:path>
                </a:pathLst>
              </a:custGeom>
              <a:gradFill>
                <a:gsLst>
                  <a:gs pos="99115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28" name="Isosceles Triangle 6"/>
              <p:cNvSpPr/>
              <p:nvPr/>
            </p:nvSpPr>
            <p:spPr>
              <a:xfrm rot="11387046">
                <a:off x="1772590" y="1090308"/>
                <a:ext cx="1228991" cy="2063311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95575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29" name="Isosceles Triangle 6"/>
              <p:cNvSpPr/>
              <p:nvPr/>
            </p:nvSpPr>
            <p:spPr>
              <a:xfrm rot="6980063">
                <a:off x="1147004" y="1729153"/>
                <a:ext cx="1007824" cy="1868625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865238"/>
                  <a:gd name="connsiteY0" fmla="*/ 1354908 h 2167221"/>
                  <a:gd name="connsiteX1" fmla="*/ 467050 w 865238"/>
                  <a:gd name="connsiteY1" fmla="*/ 0 h 2167221"/>
                  <a:gd name="connsiteX2" fmla="*/ 865238 w 865238"/>
                  <a:gd name="connsiteY2" fmla="*/ 1567362 h 2167221"/>
                  <a:gd name="connsiteX3" fmla="*/ 9850 w 865238"/>
                  <a:gd name="connsiteY3" fmla="*/ 1354908 h 2167221"/>
                  <a:gd name="connsiteX0" fmla="*/ 10392 w 838156"/>
                  <a:gd name="connsiteY0" fmla="*/ 1647579 h 2327157"/>
                  <a:gd name="connsiteX1" fmla="*/ 439968 w 838156"/>
                  <a:gd name="connsiteY1" fmla="*/ 0 h 2327157"/>
                  <a:gd name="connsiteX2" fmla="*/ 838156 w 838156"/>
                  <a:gd name="connsiteY2" fmla="*/ 1567362 h 2327157"/>
                  <a:gd name="connsiteX3" fmla="*/ 10392 w 838156"/>
                  <a:gd name="connsiteY3" fmla="*/ 1647579 h 2327157"/>
                  <a:gd name="connsiteX0" fmla="*/ 10392 w 838156"/>
                  <a:gd name="connsiteY0" fmla="*/ 1647579 h 2129648"/>
                  <a:gd name="connsiteX1" fmla="*/ 439968 w 838156"/>
                  <a:gd name="connsiteY1" fmla="*/ 0 h 2129648"/>
                  <a:gd name="connsiteX2" fmla="*/ 838156 w 838156"/>
                  <a:gd name="connsiteY2" fmla="*/ 1567362 h 2129648"/>
                  <a:gd name="connsiteX3" fmla="*/ 10392 w 838156"/>
                  <a:gd name="connsiteY3" fmla="*/ 1647579 h 2129648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72151"/>
                  <a:gd name="connsiteY0" fmla="*/ 1412543 h 1810596"/>
                  <a:gd name="connsiteX1" fmla="*/ 360672 w 872151"/>
                  <a:gd name="connsiteY1" fmla="*/ 0 h 1810596"/>
                  <a:gd name="connsiteX2" fmla="*/ 872151 w 872151"/>
                  <a:gd name="connsiteY2" fmla="*/ 1140128 h 1810596"/>
                  <a:gd name="connsiteX3" fmla="*/ 12391 w 872151"/>
                  <a:gd name="connsiteY3" fmla="*/ 1412543 h 1810596"/>
                  <a:gd name="connsiteX0" fmla="*/ 12391 w 872701"/>
                  <a:gd name="connsiteY0" fmla="*/ 1412543 h 2049864"/>
                  <a:gd name="connsiteX1" fmla="*/ 360672 w 872701"/>
                  <a:gd name="connsiteY1" fmla="*/ 0 h 2049864"/>
                  <a:gd name="connsiteX2" fmla="*/ 872151 w 872701"/>
                  <a:gd name="connsiteY2" fmla="*/ 1140128 h 2049864"/>
                  <a:gd name="connsiteX3" fmla="*/ 431129 w 872701"/>
                  <a:gd name="connsiteY3" fmla="*/ 2046128 h 2049864"/>
                  <a:gd name="connsiteX4" fmla="*/ 12391 w 872701"/>
                  <a:gd name="connsiteY4" fmla="*/ 1412543 h 2049864"/>
                  <a:gd name="connsiteX0" fmla="*/ 10595 w 942508"/>
                  <a:gd name="connsiteY0" fmla="*/ 1509371 h 2050977"/>
                  <a:gd name="connsiteX1" fmla="*/ 430479 w 942508"/>
                  <a:gd name="connsiteY1" fmla="*/ 0 h 2050977"/>
                  <a:gd name="connsiteX2" fmla="*/ 941958 w 942508"/>
                  <a:gd name="connsiteY2" fmla="*/ 1140128 h 2050977"/>
                  <a:gd name="connsiteX3" fmla="*/ 500936 w 942508"/>
                  <a:gd name="connsiteY3" fmla="*/ 2046128 h 2050977"/>
                  <a:gd name="connsiteX4" fmla="*/ 10595 w 942508"/>
                  <a:gd name="connsiteY4" fmla="*/ 1509371 h 2050977"/>
                  <a:gd name="connsiteX0" fmla="*/ 10595 w 788537"/>
                  <a:gd name="connsiteY0" fmla="*/ 1509371 h 2050977"/>
                  <a:gd name="connsiteX1" fmla="*/ 430479 w 788537"/>
                  <a:gd name="connsiteY1" fmla="*/ 0 h 2050977"/>
                  <a:gd name="connsiteX2" fmla="*/ 787493 w 788537"/>
                  <a:gd name="connsiteY2" fmla="*/ 1177445 h 2050977"/>
                  <a:gd name="connsiteX3" fmla="*/ 500936 w 788537"/>
                  <a:gd name="connsiteY3" fmla="*/ 2046128 h 2050977"/>
                  <a:gd name="connsiteX4" fmla="*/ 10595 w 788537"/>
                  <a:gd name="connsiteY4" fmla="*/ 1509371 h 2050977"/>
                  <a:gd name="connsiteX0" fmla="*/ 10595 w 898973"/>
                  <a:gd name="connsiteY0" fmla="*/ 1509371 h 2050977"/>
                  <a:gd name="connsiteX1" fmla="*/ 430479 w 898973"/>
                  <a:gd name="connsiteY1" fmla="*/ 0 h 2050977"/>
                  <a:gd name="connsiteX2" fmla="*/ 787493 w 898973"/>
                  <a:gd name="connsiteY2" fmla="*/ 1177445 h 2050977"/>
                  <a:gd name="connsiteX3" fmla="*/ 500936 w 898973"/>
                  <a:gd name="connsiteY3" fmla="*/ 2046128 h 2050977"/>
                  <a:gd name="connsiteX4" fmla="*/ 10595 w 898973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914477"/>
                  <a:gd name="connsiteY0" fmla="*/ 1509371 h 2050977"/>
                  <a:gd name="connsiteX1" fmla="*/ 430479 w 914477"/>
                  <a:gd name="connsiteY1" fmla="*/ 0 h 2050977"/>
                  <a:gd name="connsiteX2" fmla="*/ 830225 w 914477"/>
                  <a:gd name="connsiteY2" fmla="*/ 1043409 h 2050977"/>
                  <a:gd name="connsiteX3" fmla="*/ 500936 w 914477"/>
                  <a:gd name="connsiteY3" fmla="*/ 2046128 h 2050977"/>
                  <a:gd name="connsiteX4" fmla="*/ 10595 w 914477"/>
                  <a:gd name="connsiteY4" fmla="*/ 1509371 h 2050977"/>
                  <a:gd name="connsiteX0" fmla="*/ 10595 w 947475"/>
                  <a:gd name="connsiteY0" fmla="*/ 1509371 h 1998752"/>
                  <a:gd name="connsiteX1" fmla="*/ 430479 w 947475"/>
                  <a:gd name="connsiteY1" fmla="*/ 0 h 1998752"/>
                  <a:gd name="connsiteX2" fmla="*/ 830225 w 947475"/>
                  <a:gd name="connsiteY2" fmla="*/ 1043409 h 1998752"/>
                  <a:gd name="connsiteX3" fmla="*/ 693548 w 947475"/>
                  <a:gd name="connsiteY3" fmla="*/ 1992968 h 1998752"/>
                  <a:gd name="connsiteX4" fmla="*/ 10595 w 947475"/>
                  <a:gd name="connsiteY4" fmla="*/ 1509371 h 1998752"/>
                  <a:gd name="connsiteX0" fmla="*/ 12286 w 881208"/>
                  <a:gd name="connsiteY0" fmla="*/ 1543765 h 1999565"/>
                  <a:gd name="connsiteX1" fmla="*/ 364212 w 881208"/>
                  <a:gd name="connsiteY1" fmla="*/ 0 h 1999565"/>
                  <a:gd name="connsiteX2" fmla="*/ 763958 w 881208"/>
                  <a:gd name="connsiteY2" fmla="*/ 1043409 h 1999565"/>
                  <a:gd name="connsiteX3" fmla="*/ 627281 w 881208"/>
                  <a:gd name="connsiteY3" fmla="*/ 1992968 h 1999565"/>
                  <a:gd name="connsiteX4" fmla="*/ 12286 w 881208"/>
                  <a:gd name="connsiteY4" fmla="*/ 1543765 h 1999565"/>
                  <a:gd name="connsiteX0" fmla="*/ 13820 w 882742"/>
                  <a:gd name="connsiteY0" fmla="*/ 1474871 h 1930671"/>
                  <a:gd name="connsiteX1" fmla="*/ 318323 w 882742"/>
                  <a:gd name="connsiteY1" fmla="*/ 0 h 1930671"/>
                  <a:gd name="connsiteX2" fmla="*/ 765492 w 882742"/>
                  <a:gd name="connsiteY2" fmla="*/ 974515 h 1930671"/>
                  <a:gd name="connsiteX3" fmla="*/ 628815 w 882742"/>
                  <a:gd name="connsiteY3" fmla="*/ 1924074 h 1930671"/>
                  <a:gd name="connsiteX4" fmla="*/ 13820 w 882742"/>
                  <a:gd name="connsiteY4" fmla="*/ 1474871 h 1930671"/>
                  <a:gd name="connsiteX0" fmla="*/ 9237 w 1066046"/>
                  <a:gd name="connsiteY0" fmla="*/ 1523918 h 1932288"/>
                  <a:gd name="connsiteX1" fmla="*/ 501627 w 1066046"/>
                  <a:gd name="connsiteY1" fmla="*/ 0 h 1932288"/>
                  <a:gd name="connsiteX2" fmla="*/ 948796 w 1066046"/>
                  <a:gd name="connsiteY2" fmla="*/ 974515 h 1932288"/>
                  <a:gd name="connsiteX3" fmla="*/ 812119 w 1066046"/>
                  <a:gd name="connsiteY3" fmla="*/ 1924074 h 1932288"/>
                  <a:gd name="connsiteX4" fmla="*/ 9237 w 1066046"/>
                  <a:gd name="connsiteY4" fmla="*/ 1523918 h 1932288"/>
                  <a:gd name="connsiteX0" fmla="*/ 9237 w 1038018"/>
                  <a:gd name="connsiteY0" fmla="*/ 1523918 h 1906778"/>
                  <a:gd name="connsiteX1" fmla="*/ 501627 w 1038018"/>
                  <a:gd name="connsiteY1" fmla="*/ 0 h 1906778"/>
                  <a:gd name="connsiteX2" fmla="*/ 948796 w 1038018"/>
                  <a:gd name="connsiteY2" fmla="*/ 974515 h 1906778"/>
                  <a:gd name="connsiteX3" fmla="*/ 657119 w 1038018"/>
                  <a:gd name="connsiteY3" fmla="*/ 1897337 h 1906778"/>
                  <a:gd name="connsiteX4" fmla="*/ 9237 w 1038018"/>
                  <a:gd name="connsiteY4" fmla="*/ 1523918 h 1906778"/>
                  <a:gd name="connsiteX0" fmla="*/ 9237 w 1020056"/>
                  <a:gd name="connsiteY0" fmla="*/ 1523918 h 1863087"/>
                  <a:gd name="connsiteX1" fmla="*/ 501627 w 1020056"/>
                  <a:gd name="connsiteY1" fmla="*/ 0 h 1863087"/>
                  <a:gd name="connsiteX2" fmla="*/ 948796 w 1020056"/>
                  <a:gd name="connsiteY2" fmla="*/ 974515 h 1863087"/>
                  <a:gd name="connsiteX3" fmla="*/ 497329 w 1020056"/>
                  <a:gd name="connsiteY3" fmla="*/ 1850509 h 1863087"/>
                  <a:gd name="connsiteX4" fmla="*/ 9237 w 1020056"/>
                  <a:gd name="connsiteY4" fmla="*/ 1523918 h 1863087"/>
                  <a:gd name="connsiteX0" fmla="*/ 9237 w 915499"/>
                  <a:gd name="connsiteY0" fmla="*/ 1523918 h 1863087"/>
                  <a:gd name="connsiteX1" fmla="*/ 501627 w 915499"/>
                  <a:gd name="connsiteY1" fmla="*/ 0 h 1863087"/>
                  <a:gd name="connsiteX2" fmla="*/ 831903 w 915499"/>
                  <a:gd name="connsiteY2" fmla="*/ 1036358 h 1863087"/>
                  <a:gd name="connsiteX3" fmla="*/ 497329 w 915499"/>
                  <a:gd name="connsiteY3" fmla="*/ 1850509 h 1863087"/>
                  <a:gd name="connsiteX4" fmla="*/ 9237 w 915499"/>
                  <a:gd name="connsiteY4" fmla="*/ 1523918 h 1863087"/>
                  <a:gd name="connsiteX0" fmla="*/ 9371 w 915633"/>
                  <a:gd name="connsiteY0" fmla="*/ 1510816 h 1849985"/>
                  <a:gd name="connsiteX1" fmla="*/ 493704 w 915633"/>
                  <a:gd name="connsiteY1" fmla="*/ 0 h 1849985"/>
                  <a:gd name="connsiteX2" fmla="*/ 832037 w 915633"/>
                  <a:gd name="connsiteY2" fmla="*/ 1023256 h 1849985"/>
                  <a:gd name="connsiteX3" fmla="*/ 497463 w 915633"/>
                  <a:gd name="connsiteY3" fmla="*/ 1837407 h 1849985"/>
                  <a:gd name="connsiteX4" fmla="*/ 9371 w 915633"/>
                  <a:gd name="connsiteY4" fmla="*/ 1510816 h 1849985"/>
                  <a:gd name="connsiteX0" fmla="*/ 9371 w 915633"/>
                  <a:gd name="connsiteY0" fmla="*/ 1510816 h 1849985"/>
                  <a:gd name="connsiteX1" fmla="*/ 493704 w 915633"/>
                  <a:gd name="connsiteY1" fmla="*/ 0 h 1849985"/>
                  <a:gd name="connsiteX2" fmla="*/ 832037 w 915633"/>
                  <a:gd name="connsiteY2" fmla="*/ 1023256 h 1849985"/>
                  <a:gd name="connsiteX3" fmla="*/ 497463 w 915633"/>
                  <a:gd name="connsiteY3" fmla="*/ 1837407 h 1849985"/>
                  <a:gd name="connsiteX4" fmla="*/ 9371 w 915633"/>
                  <a:gd name="connsiteY4" fmla="*/ 1510816 h 1849985"/>
                  <a:gd name="connsiteX0" fmla="*/ 9371 w 891806"/>
                  <a:gd name="connsiteY0" fmla="*/ 1510816 h 1922668"/>
                  <a:gd name="connsiteX1" fmla="*/ 493704 w 891806"/>
                  <a:gd name="connsiteY1" fmla="*/ 0 h 1922668"/>
                  <a:gd name="connsiteX2" fmla="*/ 832037 w 891806"/>
                  <a:gd name="connsiteY2" fmla="*/ 1023256 h 1922668"/>
                  <a:gd name="connsiteX3" fmla="*/ 229497 w 891806"/>
                  <a:gd name="connsiteY3" fmla="*/ 1914598 h 1922668"/>
                  <a:gd name="connsiteX4" fmla="*/ 9371 w 891806"/>
                  <a:gd name="connsiteY4" fmla="*/ 1510816 h 1922668"/>
                  <a:gd name="connsiteX0" fmla="*/ 89707 w 972142"/>
                  <a:gd name="connsiteY0" fmla="*/ 1510816 h 1922668"/>
                  <a:gd name="connsiteX1" fmla="*/ 30416 w 972142"/>
                  <a:gd name="connsiteY1" fmla="*/ 1434054 h 1922668"/>
                  <a:gd name="connsiteX2" fmla="*/ 574040 w 972142"/>
                  <a:gd name="connsiteY2" fmla="*/ 0 h 1922668"/>
                  <a:gd name="connsiteX3" fmla="*/ 912373 w 972142"/>
                  <a:gd name="connsiteY3" fmla="*/ 1023256 h 1922668"/>
                  <a:gd name="connsiteX4" fmla="*/ 309833 w 972142"/>
                  <a:gd name="connsiteY4" fmla="*/ 1914598 h 1922668"/>
                  <a:gd name="connsiteX5" fmla="*/ 89707 w 972142"/>
                  <a:gd name="connsiteY5" fmla="*/ 1510816 h 1922668"/>
                  <a:gd name="connsiteX0" fmla="*/ 0 w 882435"/>
                  <a:gd name="connsiteY0" fmla="*/ 1510816 h 1922668"/>
                  <a:gd name="connsiteX1" fmla="*/ 484333 w 882435"/>
                  <a:gd name="connsiteY1" fmla="*/ 0 h 1922668"/>
                  <a:gd name="connsiteX2" fmla="*/ 822666 w 882435"/>
                  <a:gd name="connsiteY2" fmla="*/ 1023256 h 1922668"/>
                  <a:gd name="connsiteX3" fmla="*/ 220126 w 882435"/>
                  <a:gd name="connsiteY3" fmla="*/ 1914598 h 1922668"/>
                  <a:gd name="connsiteX4" fmla="*/ 0 w 882435"/>
                  <a:gd name="connsiteY4" fmla="*/ 1510816 h 1922668"/>
                  <a:gd name="connsiteX0" fmla="*/ 0 w 992224"/>
                  <a:gd name="connsiteY0" fmla="*/ 1430352 h 1925786"/>
                  <a:gd name="connsiteX1" fmla="*/ 593391 w 992224"/>
                  <a:gd name="connsiteY1" fmla="*/ 0 h 1925786"/>
                  <a:gd name="connsiteX2" fmla="*/ 931724 w 992224"/>
                  <a:gd name="connsiteY2" fmla="*/ 1023256 h 1925786"/>
                  <a:gd name="connsiteX3" fmla="*/ 329184 w 992224"/>
                  <a:gd name="connsiteY3" fmla="*/ 1914598 h 1925786"/>
                  <a:gd name="connsiteX4" fmla="*/ 0 w 992224"/>
                  <a:gd name="connsiteY4" fmla="*/ 1430352 h 1925786"/>
                  <a:gd name="connsiteX0" fmla="*/ 0 w 992224"/>
                  <a:gd name="connsiteY0" fmla="*/ 1430352 h 1925786"/>
                  <a:gd name="connsiteX1" fmla="*/ 593391 w 992224"/>
                  <a:gd name="connsiteY1" fmla="*/ 0 h 1925786"/>
                  <a:gd name="connsiteX2" fmla="*/ 931724 w 992224"/>
                  <a:gd name="connsiteY2" fmla="*/ 1023256 h 1925786"/>
                  <a:gd name="connsiteX3" fmla="*/ 329184 w 992224"/>
                  <a:gd name="connsiteY3" fmla="*/ 1914598 h 1925786"/>
                  <a:gd name="connsiteX4" fmla="*/ 0 w 992224"/>
                  <a:gd name="connsiteY4" fmla="*/ 1430352 h 1925786"/>
                  <a:gd name="connsiteX0" fmla="*/ 0 w 992224"/>
                  <a:gd name="connsiteY0" fmla="*/ 1373996 h 1869430"/>
                  <a:gd name="connsiteX1" fmla="*/ 677645 w 992224"/>
                  <a:gd name="connsiteY1" fmla="*/ 0 h 1869430"/>
                  <a:gd name="connsiteX2" fmla="*/ 931724 w 992224"/>
                  <a:gd name="connsiteY2" fmla="*/ 966900 h 1869430"/>
                  <a:gd name="connsiteX3" fmla="*/ 329184 w 992224"/>
                  <a:gd name="connsiteY3" fmla="*/ 1858242 h 1869430"/>
                  <a:gd name="connsiteX4" fmla="*/ 0 w 992224"/>
                  <a:gd name="connsiteY4" fmla="*/ 1373996 h 1869430"/>
                  <a:gd name="connsiteX0" fmla="*/ 0 w 992224"/>
                  <a:gd name="connsiteY0" fmla="*/ 1373996 h 1869430"/>
                  <a:gd name="connsiteX1" fmla="*/ 677645 w 992224"/>
                  <a:gd name="connsiteY1" fmla="*/ 0 h 1869430"/>
                  <a:gd name="connsiteX2" fmla="*/ 931724 w 992224"/>
                  <a:gd name="connsiteY2" fmla="*/ 966900 h 1869430"/>
                  <a:gd name="connsiteX3" fmla="*/ 329184 w 992224"/>
                  <a:gd name="connsiteY3" fmla="*/ 1858242 h 1869430"/>
                  <a:gd name="connsiteX4" fmla="*/ 0 w 992224"/>
                  <a:gd name="connsiteY4" fmla="*/ 1373996 h 1869430"/>
                  <a:gd name="connsiteX0" fmla="*/ 0 w 992224"/>
                  <a:gd name="connsiteY0" fmla="*/ 1373996 h 1869430"/>
                  <a:gd name="connsiteX1" fmla="*/ 677645 w 992224"/>
                  <a:gd name="connsiteY1" fmla="*/ 0 h 1869430"/>
                  <a:gd name="connsiteX2" fmla="*/ 931724 w 992224"/>
                  <a:gd name="connsiteY2" fmla="*/ 966900 h 1869430"/>
                  <a:gd name="connsiteX3" fmla="*/ 329184 w 992224"/>
                  <a:gd name="connsiteY3" fmla="*/ 1858242 h 1869430"/>
                  <a:gd name="connsiteX4" fmla="*/ 0 w 992224"/>
                  <a:gd name="connsiteY4" fmla="*/ 1373996 h 1869430"/>
                  <a:gd name="connsiteX0" fmla="*/ 37803 w 1030027"/>
                  <a:gd name="connsiteY0" fmla="*/ 1373996 h 1872356"/>
                  <a:gd name="connsiteX1" fmla="*/ 715448 w 1030027"/>
                  <a:gd name="connsiteY1" fmla="*/ 0 h 1872356"/>
                  <a:gd name="connsiteX2" fmla="*/ 969527 w 1030027"/>
                  <a:gd name="connsiteY2" fmla="*/ 966900 h 1872356"/>
                  <a:gd name="connsiteX3" fmla="*/ 366987 w 1030027"/>
                  <a:gd name="connsiteY3" fmla="*/ 1858242 h 1872356"/>
                  <a:gd name="connsiteX4" fmla="*/ 37803 w 1030027"/>
                  <a:gd name="connsiteY4" fmla="*/ 1373996 h 1872356"/>
                  <a:gd name="connsiteX0" fmla="*/ 30839 w 1143212"/>
                  <a:gd name="connsiteY0" fmla="*/ 1309500 h 1866820"/>
                  <a:gd name="connsiteX1" fmla="*/ 827387 w 1143212"/>
                  <a:gd name="connsiteY1" fmla="*/ 0 h 1866820"/>
                  <a:gd name="connsiteX2" fmla="*/ 1081466 w 1143212"/>
                  <a:gd name="connsiteY2" fmla="*/ 966900 h 1866820"/>
                  <a:gd name="connsiteX3" fmla="*/ 478926 w 1143212"/>
                  <a:gd name="connsiteY3" fmla="*/ 1858242 h 1866820"/>
                  <a:gd name="connsiteX4" fmla="*/ 30839 w 1143212"/>
                  <a:gd name="connsiteY4" fmla="*/ 1309500 h 1866820"/>
                  <a:gd name="connsiteX0" fmla="*/ 71029 w 1183402"/>
                  <a:gd name="connsiteY0" fmla="*/ 1309500 h 1866820"/>
                  <a:gd name="connsiteX1" fmla="*/ 867577 w 1183402"/>
                  <a:gd name="connsiteY1" fmla="*/ 0 h 1866820"/>
                  <a:gd name="connsiteX2" fmla="*/ 1121656 w 1183402"/>
                  <a:gd name="connsiteY2" fmla="*/ 966900 h 1866820"/>
                  <a:gd name="connsiteX3" fmla="*/ 519116 w 1183402"/>
                  <a:gd name="connsiteY3" fmla="*/ 1858242 h 1866820"/>
                  <a:gd name="connsiteX4" fmla="*/ 71029 w 1183402"/>
                  <a:gd name="connsiteY4" fmla="*/ 1309500 h 1866820"/>
                  <a:gd name="connsiteX0" fmla="*/ 30840 w 1143213"/>
                  <a:gd name="connsiteY0" fmla="*/ 1309500 h 1866820"/>
                  <a:gd name="connsiteX1" fmla="*/ 827388 w 1143213"/>
                  <a:gd name="connsiteY1" fmla="*/ 0 h 1866820"/>
                  <a:gd name="connsiteX2" fmla="*/ 1081467 w 1143213"/>
                  <a:gd name="connsiteY2" fmla="*/ 966900 h 1866820"/>
                  <a:gd name="connsiteX3" fmla="*/ 478927 w 1143213"/>
                  <a:gd name="connsiteY3" fmla="*/ 1858242 h 1866820"/>
                  <a:gd name="connsiteX4" fmla="*/ 30840 w 1143213"/>
                  <a:gd name="connsiteY4" fmla="*/ 1309500 h 1866820"/>
                  <a:gd name="connsiteX0" fmla="*/ 0 w 1112373"/>
                  <a:gd name="connsiteY0" fmla="*/ 1309500 h 1865529"/>
                  <a:gd name="connsiteX1" fmla="*/ 796548 w 1112373"/>
                  <a:gd name="connsiteY1" fmla="*/ 0 h 1865529"/>
                  <a:gd name="connsiteX2" fmla="*/ 1050627 w 1112373"/>
                  <a:gd name="connsiteY2" fmla="*/ 966900 h 1865529"/>
                  <a:gd name="connsiteX3" fmla="*/ 448087 w 1112373"/>
                  <a:gd name="connsiteY3" fmla="*/ 1858242 h 1865529"/>
                  <a:gd name="connsiteX4" fmla="*/ 0 w 1112373"/>
                  <a:gd name="connsiteY4" fmla="*/ 1309500 h 1865529"/>
                  <a:gd name="connsiteX0" fmla="*/ 0 w 842999"/>
                  <a:gd name="connsiteY0" fmla="*/ 1341679 h 1867555"/>
                  <a:gd name="connsiteX1" fmla="*/ 529904 w 842999"/>
                  <a:gd name="connsiteY1" fmla="*/ 0 h 1867555"/>
                  <a:gd name="connsiteX2" fmla="*/ 783983 w 842999"/>
                  <a:gd name="connsiteY2" fmla="*/ 966900 h 1867555"/>
                  <a:gd name="connsiteX3" fmla="*/ 181443 w 842999"/>
                  <a:gd name="connsiteY3" fmla="*/ 1858242 h 1867555"/>
                  <a:gd name="connsiteX4" fmla="*/ 0 w 842999"/>
                  <a:gd name="connsiteY4" fmla="*/ 1341679 h 1867555"/>
                  <a:gd name="connsiteX0" fmla="*/ 9513 w 852512"/>
                  <a:gd name="connsiteY0" fmla="*/ 1341679 h 1867555"/>
                  <a:gd name="connsiteX1" fmla="*/ 539417 w 852512"/>
                  <a:gd name="connsiteY1" fmla="*/ 0 h 1867555"/>
                  <a:gd name="connsiteX2" fmla="*/ 793496 w 852512"/>
                  <a:gd name="connsiteY2" fmla="*/ 966900 h 1867555"/>
                  <a:gd name="connsiteX3" fmla="*/ 190956 w 852512"/>
                  <a:gd name="connsiteY3" fmla="*/ 1858242 h 1867555"/>
                  <a:gd name="connsiteX4" fmla="*/ 9513 w 852512"/>
                  <a:gd name="connsiteY4" fmla="*/ 1341679 h 1867555"/>
                  <a:gd name="connsiteX0" fmla="*/ 7374 w 1007824"/>
                  <a:gd name="connsiteY0" fmla="*/ 1408644 h 1873249"/>
                  <a:gd name="connsiteX1" fmla="*/ 693161 w 1007824"/>
                  <a:gd name="connsiteY1" fmla="*/ 0 h 1873249"/>
                  <a:gd name="connsiteX2" fmla="*/ 947240 w 1007824"/>
                  <a:gd name="connsiteY2" fmla="*/ 966900 h 1873249"/>
                  <a:gd name="connsiteX3" fmla="*/ 344700 w 1007824"/>
                  <a:gd name="connsiteY3" fmla="*/ 1858242 h 1873249"/>
                  <a:gd name="connsiteX4" fmla="*/ 7374 w 1007824"/>
                  <a:gd name="connsiteY4" fmla="*/ 1408644 h 1873249"/>
                  <a:gd name="connsiteX0" fmla="*/ 7374 w 1007824"/>
                  <a:gd name="connsiteY0" fmla="*/ 1408644 h 1868625"/>
                  <a:gd name="connsiteX1" fmla="*/ 693161 w 1007824"/>
                  <a:gd name="connsiteY1" fmla="*/ 0 h 1868625"/>
                  <a:gd name="connsiteX2" fmla="*/ 947240 w 1007824"/>
                  <a:gd name="connsiteY2" fmla="*/ 966900 h 1868625"/>
                  <a:gd name="connsiteX3" fmla="*/ 344700 w 1007824"/>
                  <a:gd name="connsiteY3" fmla="*/ 1858242 h 1868625"/>
                  <a:gd name="connsiteX4" fmla="*/ 7374 w 1007824"/>
                  <a:gd name="connsiteY4" fmla="*/ 1408644 h 18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824" h="1868625">
                    <a:moveTo>
                      <a:pt x="7374" y="1408644"/>
                    </a:moveTo>
                    <a:cubicBezTo>
                      <a:pt x="-74939" y="1108605"/>
                      <a:pt x="556050" y="81260"/>
                      <a:pt x="693161" y="0"/>
                    </a:cubicBezTo>
                    <a:cubicBezTo>
                      <a:pt x="833418" y="204589"/>
                      <a:pt x="534137" y="285128"/>
                      <a:pt x="947240" y="966900"/>
                    </a:cubicBezTo>
                    <a:cubicBezTo>
                      <a:pt x="1218250" y="1452952"/>
                      <a:pt x="501344" y="1784618"/>
                      <a:pt x="344700" y="1858242"/>
                    </a:cubicBezTo>
                    <a:cubicBezTo>
                      <a:pt x="188056" y="1931866"/>
                      <a:pt x="31268" y="1596322"/>
                      <a:pt x="7374" y="1408644"/>
                    </a:cubicBezTo>
                    <a:close/>
                  </a:path>
                </a:pathLst>
              </a:custGeom>
              <a:gradFill>
                <a:gsLst>
                  <a:gs pos="94690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99" name="Group 398"/>
            <p:cNvGrpSpPr/>
            <p:nvPr/>
          </p:nvGrpSpPr>
          <p:grpSpPr>
            <a:xfrm rot="774803">
              <a:off x="3384797" y="2013632"/>
              <a:ext cx="721317" cy="1492806"/>
              <a:chOff x="2190652" y="1669979"/>
              <a:chExt cx="842364" cy="1743320"/>
            </a:xfrm>
          </p:grpSpPr>
          <p:grpSp>
            <p:nvGrpSpPr>
              <p:cNvPr id="400" name="Group 399"/>
              <p:cNvGrpSpPr/>
              <p:nvPr/>
            </p:nvGrpSpPr>
            <p:grpSpPr>
              <a:xfrm rot="762933">
                <a:off x="2583161" y="1704205"/>
                <a:ext cx="286209" cy="1501574"/>
                <a:chOff x="2244673" y="2138221"/>
                <a:chExt cx="286209" cy="1501574"/>
              </a:xfrm>
            </p:grpSpPr>
            <p:sp>
              <p:nvSpPr>
                <p:cNvPr id="423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24" name="Oval 423"/>
                <p:cNvSpPr/>
                <p:nvPr/>
              </p:nvSpPr>
              <p:spPr>
                <a:xfrm rot="2487342">
                  <a:off x="2405819" y="213822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401" name="Group 400"/>
              <p:cNvGrpSpPr/>
              <p:nvPr/>
            </p:nvGrpSpPr>
            <p:grpSpPr>
              <a:xfrm rot="20959046">
                <a:off x="2217765" y="1802269"/>
                <a:ext cx="346711" cy="1401039"/>
                <a:chOff x="2256969" y="2149533"/>
                <a:chExt cx="346711" cy="1401039"/>
              </a:xfrm>
            </p:grpSpPr>
            <p:sp>
              <p:nvSpPr>
                <p:cNvPr id="421" name="Isosceles Triangle 18"/>
                <p:cNvSpPr/>
                <p:nvPr/>
              </p:nvSpPr>
              <p:spPr>
                <a:xfrm>
                  <a:off x="2256969" y="2258778"/>
                  <a:ext cx="249464" cy="129179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22" name="Oval 421"/>
                <p:cNvSpPr/>
                <p:nvPr/>
              </p:nvSpPr>
              <p:spPr>
                <a:xfrm rot="20742339">
                  <a:off x="2478617" y="2149533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402" name="Group 401"/>
              <p:cNvGrpSpPr/>
              <p:nvPr/>
            </p:nvGrpSpPr>
            <p:grpSpPr>
              <a:xfrm rot="20938360">
                <a:off x="2190652" y="2131598"/>
                <a:ext cx="267923" cy="1269716"/>
                <a:chOff x="2256970" y="2163257"/>
                <a:chExt cx="267923" cy="1269716"/>
              </a:xfrm>
            </p:grpSpPr>
            <p:sp>
              <p:nvSpPr>
                <p:cNvPr id="419" name="Isosceles Triangle 18"/>
                <p:cNvSpPr/>
                <p:nvPr/>
              </p:nvSpPr>
              <p:spPr>
                <a:xfrm>
                  <a:off x="2256970" y="2272323"/>
                  <a:ext cx="242450" cy="1160650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450" h="1160650">
                      <a:moveTo>
                        <a:pt x="0" y="985642"/>
                      </a:moveTo>
                      <a:cubicBezTo>
                        <a:pt x="9918" y="681026"/>
                        <a:pt x="80356" y="333063"/>
                        <a:pt x="163511" y="0"/>
                      </a:cubicBezTo>
                      <a:cubicBezTo>
                        <a:pt x="161173" y="351648"/>
                        <a:pt x="33980" y="681212"/>
                        <a:pt x="242450" y="1041398"/>
                      </a:cubicBezTo>
                      <a:cubicBezTo>
                        <a:pt x="198803" y="1100871"/>
                        <a:pt x="264708" y="1305295"/>
                        <a:pt x="0" y="98564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  <p:sp>
              <p:nvSpPr>
                <p:cNvPr id="420" name="Oval 419"/>
                <p:cNvSpPr/>
                <p:nvPr/>
              </p:nvSpPr>
              <p:spPr>
                <a:xfrm rot="21055013">
                  <a:off x="2399830" y="2163257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403" name="Group 402"/>
              <p:cNvGrpSpPr/>
              <p:nvPr/>
            </p:nvGrpSpPr>
            <p:grpSpPr>
              <a:xfrm rot="168991">
                <a:off x="2417633" y="1669979"/>
                <a:ext cx="308093" cy="1584710"/>
                <a:chOff x="2244673" y="2172451"/>
                <a:chExt cx="308093" cy="1467344"/>
              </a:xfrm>
            </p:grpSpPr>
            <p:sp>
              <p:nvSpPr>
                <p:cNvPr id="417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39000">
                      <a:srgbClr val="B6A5EE"/>
                    </a:gs>
                    <a:gs pos="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18" name="Oval 417"/>
                <p:cNvSpPr/>
                <p:nvPr/>
              </p:nvSpPr>
              <p:spPr>
                <a:xfrm rot="367781">
                  <a:off x="2427703" y="217245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404" name="Group 403"/>
              <p:cNvGrpSpPr/>
              <p:nvPr/>
            </p:nvGrpSpPr>
            <p:grpSpPr>
              <a:xfrm rot="1356516">
                <a:off x="2728101" y="1808070"/>
                <a:ext cx="304915" cy="1503049"/>
                <a:chOff x="2244673" y="2136746"/>
                <a:chExt cx="304915" cy="1503049"/>
              </a:xfrm>
            </p:grpSpPr>
            <p:sp>
              <p:nvSpPr>
                <p:cNvPr id="415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16" name="Oval 415"/>
                <p:cNvSpPr/>
                <p:nvPr/>
              </p:nvSpPr>
              <p:spPr>
                <a:xfrm rot="2487342">
                  <a:off x="2424525" y="2136746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405" name="Group 404"/>
              <p:cNvGrpSpPr/>
              <p:nvPr/>
            </p:nvGrpSpPr>
            <p:grpSpPr>
              <a:xfrm rot="1470233">
                <a:off x="2716383" y="2207724"/>
                <a:ext cx="293859" cy="1200621"/>
                <a:chOff x="2256968" y="2163508"/>
                <a:chExt cx="293859" cy="1200621"/>
              </a:xfrm>
            </p:grpSpPr>
            <p:sp>
              <p:nvSpPr>
                <p:cNvPr id="413" name="Oval 412"/>
                <p:cNvSpPr/>
                <p:nvPr/>
              </p:nvSpPr>
              <p:spPr>
                <a:xfrm rot="1067978">
                  <a:off x="2394713" y="216350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14" name="Isosceles Triangle 18"/>
                <p:cNvSpPr/>
                <p:nvPr/>
              </p:nvSpPr>
              <p:spPr>
                <a:xfrm>
                  <a:off x="2256968" y="2310954"/>
                  <a:ext cx="293859" cy="105317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293859"/>
                    <a:gd name="connsiteY0" fmla="*/ 947012 h 1053175"/>
                    <a:gd name="connsiteX1" fmla="*/ 228887 w 293859"/>
                    <a:gd name="connsiteY1" fmla="*/ 0 h 1053175"/>
                    <a:gd name="connsiteX2" fmla="*/ 242450 w 293859"/>
                    <a:gd name="connsiteY2" fmla="*/ 1002768 h 1053175"/>
                    <a:gd name="connsiteX3" fmla="*/ 0 w 293859"/>
                    <a:gd name="connsiteY3" fmla="*/ 947012 h 1053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3859" h="1053175">
                      <a:moveTo>
                        <a:pt x="0" y="947012"/>
                      </a:moveTo>
                      <a:cubicBezTo>
                        <a:pt x="142628" y="658554"/>
                        <a:pt x="272053" y="422956"/>
                        <a:pt x="228887" y="0"/>
                      </a:cubicBezTo>
                      <a:cubicBezTo>
                        <a:pt x="392464" y="455268"/>
                        <a:pt x="189032" y="643686"/>
                        <a:pt x="242450" y="1002768"/>
                      </a:cubicBezTo>
                      <a:cubicBezTo>
                        <a:pt x="198803" y="1062241"/>
                        <a:pt x="84534" y="1095695"/>
                        <a:pt x="0" y="94701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406" name="Oval 405"/>
              <p:cNvSpPr/>
              <p:nvPr/>
            </p:nvSpPr>
            <p:spPr>
              <a:xfrm>
                <a:off x="2351354" y="2924903"/>
                <a:ext cx="365932" cy="365757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407" name="Group 406"/>
              <p:cNvGrpSpPr/>
              <p:nvPr/>
            </p:nvGrpSpPr>
            <p:grpSpPr>
              <a:xfrm rot="1066954">
                <a:off x="2467589" y="2177543"/>
                <a:ext cx="391643" cy="1235756"/>
                <a:chOff x="2202473" y="2128438"/>
                <a:chExt cx="391643" cy="1235756"/>
              </a:xfrm>
            </p:grpSpPr>
            <p:sp>
              <p:nvSpPr>
                <p:cNvPr id="411" name="Oval 410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12" name="Isosceles Triangle 18"/>
                <p:cNvSpPr/>
                <p:nvPr/>
              </p:nvSpPr>
              <p:spPr>
                <a:xfrm>
                  <a:off x="2202473" y="2258778"/>
                  <a:ext cx="391643" cy="1105416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303959"/>
                    <a:gd name="connsiteY0" fmla="*/ 1036184 h 1124775"/>
                    <a:gd name="connsiteX1" fmla="*/ 303959 w 303959"/>
                    <a:gd name="connsiteY1" fmla="*/ 0 h 1124775"/>
                    <a:gd name="connsiteX2" fmla="*/ 296945 w 303959"/>
                    <a:gd name="connsiteY2" fmla="*/ 1054944 h 1124775"/>
                    <a:gd name="connsiteX3" fmla="*/ 0 w 303959"/>
                    <a:gd name="connsiteY3" fmla="*/ 1036184 h 1124775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43" h="1105416">
                      <a:moveTo>
                        <a:pt x="0" y="1036184"/>
                      </a:moveTo>
                      <a:cubicBezTo>
                        <a:pt x="142628" y="747726"/>
                        <a:pt x="220804" y="333063"/>
                        <a:pt x="303959" y="0"/>
                      </a:cubicBezTo>
                      <a:cubicBezTo>
                        <a:pt x="301621" y="351648"/>
                        <a:pt x="270027" y="747043"/>
                        <a:pt x="391643" y="997247"/>
                      </a:cubicBezTo>
                      <a:cubicBezTo>
                        <a:pt x="347996" y="1056720"/>
                        <a:pt x="84534" y="1184867"/>
                        <a:pt x="0" y="1036184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408" name="Group 407"/>
              <p:cNvGrpSpPr/>
              <p:nvPr/>
            </p:nvGrpSpPr>
            <p:grpSpPr>
              <a:xfrm>
                <a:off x="2318613" y="2128438"/>
                <a:ext cx="242556" cy="1231624"/>
                <a:chOff x="2318613" y="2128438"/>
                <a:chExt cx="242556" cy="1231624"/>
              </a:xfrm>
            </p:grpSpPr>
            <p:sp>
              <p:nvSpPr>
                <p:cNvPr id="409" name="Oval 408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10" name="Isosceles Triangle 18"/>
                <p:cNvSpPr/>
                <p:nvPr/>
              </p:nvSpPr>
              <p:spPr>
                <a:xfrm>
                  <a:off x="2318613" y="2258777"/>
                  <a:ext cx="187820" cy="110128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185027"/>
                    <a:gd name="connsiteY0" fmla="*/ 989983 h 1101285"/>
                    <a:gd name="connsiteX1" fmla="*/ 185027 w 185027"/>
                    <a:gd name="connsiteY1" fmla="*/ 0 h 1101285"/>
                    <a:gd name="connsiteX2" fmla="*/ 178013 w 185027"/>
                    <a:gd name="connsiteY2" fmla="*/ 1054944 h 1101285"/>
                    <a:gd name="connsiteX3" fmla="*/ 0 w 185027"/>
                    <a:gd name="connsiteY3" fmla="*/ 989983 h 1101285"/>
                    <a:gd name="connsiteX0" fmla="*/ 2793 w 187820"/>
                    <a:gd name="connsiteY0" fmla="*/ 989983 h 1101285"/>
                    <a:gd name="connsiteX1" fmla="*/ 187820 w 187820"/>
                    <a:gd name="connsiteY1" fmla="*/ 0 h 1101285"/>
                    <a:gd name="connsiteX2" fmla="*/ 180806 w 187820"/>
                    <a:gd name="connsiteY2" fmla="*/ 1054944 h 1101285"/>
                    <a:gd name="connsiteX3" fmla="*/ 2793 w 187820"/>
                    <a:gd name="connsiteY3" fmla="*/ 989983 h 1101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820" h="1101285">
                      <a:moveTo>
                        <a:pt x="2793" y="989983"/>
                      </a:moveTo>
                      <a:cubicBezTo>
                        <a:pt x="-20276" y="818126"/>
                        <a:pt x="104665" y="333063"/>
                        <a:pt x="187820" y="0"/>
                      </a:cubicBezTo>
                      <a:cubicBezTo>
                        <a:pt x="185482" y="351648"/>
                        <a:pt x="127388" y="695862"/>
                        <a:pt x="180806" y="1054944"/>
                      </a:cubicBezTo>
                      <a:cubicBezTo>
                        <a:pt x="137159" y="1114417"/>
                        <a:pt x="87327" y="1138666"/>
                        <a:pt x="2793" y="989983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sp>
        <p:nvSpPr>
          <p:cNvPr id="723" name="TextBox 722"/>
          <p:cNvSpPr txBox="1"/>
          <p:nvPr/>
        </p:nvSpPr>
        <p:spPr>
          <a:xfrm>
            <a:off x="1954681" y="243542"/>
            <a:ext cx="35189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แก้วเจ้าจอม</a:t>
            </a:r>
            <a:endParaRPr lang="th-TH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96" name="Picture 79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533" y="4958130"/>
            <a:ext cx="2082381" cy="1565328"/>
          </a:xfrm>
          <a:prstGeom prst="rect">
            <a:avLst/>
          </a:prstGeom>
        </p:spPr>
      </p:pic>
      <p:grpSp>
        <p:nvGrpSpPr>
          <p:cNvPr id="778" name="Group 777"/>
          <p:cNvGrpSpPr/>
          <p:nvPr/>
        </p:nvGrpSpPr>
        <p:grpSpPr>
          <a:xfrm rot="564944" flipH="1">
            <a:off x="6320959" y="5223806"/>
            <a:ext cx="1260748" cy="1128758"/>
            <a:chOff x="5921963" y="1877159"/>
            <a:chExt cx="3682106" cy="3296620"/>
          </a:xfrm>
        </p:grpSpPr>
        <p:grpSp>
          <p:nvGrpSpPr>
            <p:cNvPr id="797" name="Group 796"/>
            <p:cNvGrpSpPr/>
            <p:nvPr/>
          </p:nvGrpSpPr>
          <p:grpSpPr>
            <a:xfrm>
              <a:off x="5921963" y="1877159"/>
              <a:ext cx="3682106" cy="3296620"/>
              <a:chOff x="731394" y="1090308"/>
              <a:chExt cx="3682106" cy="3296620"/>
            </a:xfrm>
          </p:grpSpPr>
          <p:sp>
            <p:nvSpPr>
              <p:cNvPr id="824" name="Isosceles Triangle 6"/>
              <p:cNvSpPr/>
              <p:nvPr/>
            </p:nvSpPr>
            <p:spPr>
              <a:xfrm rot="18619897">
                <a:off x="2676918" y="2638410"/>
                <a:ext cx="1228991" cy="224417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5" name="Isosceles Triangle 6"/>
              <p:cNvSpPr/>
              <p:nvPr/>
            </p:nvSpPr>
            <p:spPr>
              <a:xfrm rot="2531749">
                <a:off x="1277124" y="3017012"/>
                <a:ext cx="1337674" cy="1369916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197068"/>
                  <a:gd name="connsiteY0" fmla="*/ 1354908 h 1913125"/>
                  <a:gd name="connsiteX1" fmla="*/ 467050 w 1197068"/>
                  <a:gd name="connsiteY1" fmla="*/ 0 h 1913125"/>
                  <a:gd name="connsiteX2" fmla="*/ 1197068 w 1197068"/>
                  <a:gd name="connsiteY2" fmla="*/ 920025 h 1913125"/>
                  <a:gd name="connsiteX3" fmla="*/ 9850 w 1197068"/>
                  <a:gd name="connsiteY3" fmla="*/ 1354908 h 1913125"/>
                  <a:gd name="connsiteX0" fmla="*/ 7971 w 1320090"/>
                  <a:gd name="connsiteY0" fmla="*/ 1375185 h 1927556"/>
                  <a:gd name="connsiteX1" fmla="*/ 590072 w 1320090"/>
                  <a:gd name="connsiteY1" fmla="*/ 0 h 1927556"/>
                  <a:gd name="connsiteX2" fmla="*/ 1320090 w 1320090"/>
                  <a:gd name="connsiteY2" fmla="*/ 920025 h 1927556"/>
                  <a:gd name="connsiteX3" fmla="*/ 7971 w 1320090"/>
                  <a:gd name="connsiteY3" fmla="*/ 1375185 h 1927556"/>
                  <a:gd name="connsiteX0" fmla="*/ 7971 w 1320090"/>
                  <a:gd name="connsiteY0" fmla="*/ 1375185 h 2057755"/>
                  <a:gd name="connsiteX1" fmla="*/ 590072 w 1320090"/>
                  <a:gd name="connsiteY1" fmla="*/ 0 h 2057755"/>
                  <a:gd name="connsiteX2" fmla="*/ 1320090 w 1320090"/>
                  <a:gd name="connsiteY2" fmla="*/ 920025 h 2057755"/>
                  <a:gd name="connsiteX3" fmla="*/ 7971 w 1320090"/>
                  <a:gd name="connsiteY3" fmla="*/ 1375185 h 2057755"/>
                  <a:gd name="connsiteX0" fmla="*/ 25555 w 1337674"/>
                  <a:gd name="connsiteY0" fmla="*/ 1375185 h 2057757"/>
                  <a:gd name="connsiteX1" fmla="*/ 607656 w 1337674"/>
                  <a:gd name="connsiteY1" fmla="*/ 0 h 2057757"/>
                  <a:gd name="connsiteX2" fmla="*/ 1337674 w 1337674"/>
                  <a:gd name="connsiteY2" fmla="*/ 920025 h 2057757"/>
                  <a:gd name="connsiteX3" fmla="*/ 25555 w 1337674"/>
                  <a:gd name="connsiteY3" fmla="*/ 1375185 h 2057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7674" h="2057757">
                    <a:moveTo>
                      <a:pt x="25555" y="1375185"/>
                    </a:moveTo>
                    <a:cubicBezTo>
                      <a:pt x="-138358" y="741460"/>
                      <a:pt x="537126" y="522609"/>
                      <a:pt x="607656" y="0"/>
                    </a:cubicBezTo>
                    <a:cubicBezTo>
                      <a:pt x="735211" y="541171"/>
                      <a:pt x="1250176" y="31461"/>
                      <a:pt x="1337674" y="920025"/>
                    </a:cubicBezTo>
                    <a:cubicBezTo>
                      <a:pt x="1187475" y="1674892"/>
                      <a:pt x="721729" y="2796411"/>
                      <a:pt x="25555" y="137518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6" name="Isosceles Triangle 6"/>
              <p:cNvSpPr/>
              <p:nvPr/>
            </p:nvSpPr>
            <p:spPr>
              <a:xfrm rot="15667023">
                <a:off x="2914798" y="1610008"/>
                <a:ext cx="849364" cy="2118263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40595 w 849364"/>
                  <a:gd name="connsiteY0" fmla="*/ 1241424 h 2000391"/>
                  <a:gd name="connsiteX1" fmla="*/ 87423 w 849364"/>
                  <a:gd name="connsiteY1" fmla="*/ 0 h 2000391"/>
                  <a:gd name="connsiteX2" fmla="*/ 849364 w 849364"/>
                  <a:gd name="connsiteY2" fmla="*/ 1344727 h 2000391"/>
                  <a:gd name="connsiteX3" fmla="*/ 40595 w 849364"/>
                  <a:gd name="connsiteY3" fmla="*/ 1241424 h 2000391"/>
                  <a:gd name="connsiteX0" fmla="*/ 40595 w 849364"/>
                  <a:gd name="connsiteY0" fmla="*/ 1241424 h 2118263"/>
                  <a:gd name="connsiteX1" fmla="*/ 87423 w 849364"/>
                  <a:gd name="connsiteY1" fmla="*/ 0 h 2118263"/>
                  <a:gd name="connsiteX2" fmla="*/ 849364 w 849364"/>
                  <a:gd name="connsiteY2" fmla="*/ 1344727 h 2118263"/>
                  <a:gd name="connsiteX3" fmla="*/ 40595 w 849364"/>
                  <a:gd name="connsiteY3" fmla="*/ 1241424 h 2118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9364" h="2118263">
                    <a:moveTo>
                      <a:pt x="40595" y="1241424"/>
                    </a:moveTo>
                    <a:cubicBezTo>
                      <a:pt x="-42669" y="741321"/>
                      <a:pt x="16893" y="522609"/>
                      <a:pt x="87423" y="0"/>
                    </a:cubicBezTo>
                    <a:cubicBezTo>
                      <a:pt x="214978" y="541170"/>
                      <a:pt x="761866" y="456163"/>
                      <a:pt x="849364" y="1344727"/>
                    </a:cubicBezTo>
                    <a:cubicBezTo>
                      <a:pt x="699165" y="2099594"/>
                      <a:pt x="-84724" y="2663371"/>
                      <a:pt x="40595" y="124142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7" name="Isosceles Triangle 6"/>
              <p:cNvSpPr/>
              <p:nvPr/>
            </p:nvSpPr>
            <p:spPr>
              <a:xfrm rot="11387046">
                <a:off x="1772590" y="1090308"/>
                <a:ext cx="1228991" cy="2063311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4200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8" name="Isosceles Triangle 6"/>
              <p:cNvSpPr/>
              <p:nvPr/>
            </p:nvSpPr>
            <p:spPr>
              <a:xfrm rot="7470596">
                <a:off x="1205188" y="1701066"/>
                <a:ext cx="915499" cy="1863087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865238"/>
                  <a:gd name="connsiteY0" fmla="*/ 1354908 h 2167221"/>
                  <a:gd name="connsiteX1" fmla="*/ 467050 w 865238"/>
                  <a:gd name="connsiteY1" fmla="*/ 0 h 2167221"/>
                  <a:gd name="connsiteX2" fmla="*/ 865238 w 865238"/>
                  <a:gd name="connsiteY2" fmla="*/ 1567362 h 2167221"/>
                  <a:gd name="connsiteX3" fmla="*/ 9850 w 865238"/>
                  <a:gd name="connsiteY3" fmla="*/ 1354908 h 2167221"/>
                  <a:gd name="connsiteX0" fmla="*/ 10392 w 838156"/>
                  <a:gd name="connsiteY0" fmla="*/ 1647579 h 2327157"/>
                  <a:gd name="connsiteX1" fmla="*/ 439968 w 838156"/>
                  <a:gd name="connsiteY1" fmla="*/ 0 h 2327157"/>
                  <a:gd name="connsiteX2" fmla="*/ 838156 w 838156"/>
                  <a:gd name="connsiteY2" fmla="*/ 1567362 h 2327157"/>
                  <a:gd name="connsiteX3" fmla="*/ 10392 w 838156"/>
                  <a:gd name="connsiteY3" fmla="*/ 1647579 h 2327157"/>
                  <a:gd name="connsiteX0" fmla="*/ 10392 w 838156"/>
                  <a:gd name="connsiteY0" fmla="*/ 1647579 h 2129648"/>
                  <a:gd name="connsiteX1" fmla="*/ 439968 w 838156"/>
                  <a:gd name="connsiteY1" fmla="*/ 0 h 2129648"/>
                  <a:gd name="connsiteX2" fmla="*/ 838156 w 838156"/>
                  <a:gd name="connsiteY2" fmla="*/ 1567362 h 2129648"/>
                  <a:gd name="connsiteX3" fmla="*/ 10392 w 838156"/>
                  <a:gd name="connsiteY3" fmla="*/ 1647579 h 2129648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72151"/>
                  <a:gd name="connsiteY0" fmla="*/ 1412543 h 1810596"/>
                  <a:gd name="connsiteX1" fmla="*/ 360672 w 872151"/>
                  <a:gd name="connsiteY1" fmla="*/ 0 h 1810596"/>
                  <a:gd name="connsiteX2" fmla="*/ 872151 w 872151"/>
                  <a:gd name="connsiteY2" fmla="*/ 1140128 h 1810596"/>
                  <a:gd name="connsiteX3" fmla="*/ 12391 w 872151"/>
                  <a:gd name="connsiteY3" fmla="*/ 1412543 h 1810596"/>
                  <a:gd name="connsiteX0" fmla="*/ 12391 w 872701"/>
                  <a:gd name="connsiteY0" fmla="*/ 1412543 h 2049864"/>
                  <a:gd name="connsiteX1" fmla="*/ 360672 w 872701"/>
                  <a:gd name="connsiteY1" fmla="*/ 0 h 2049864"/>
                  <a:gd name="connsiteX2" fmla="*/ 872151 w 872701"/>
                  <a:gd name="connsiteY2" fmla="*/ 1140128 h 2049864"/>
                  <a:gd name="connsiteX3" fmla="*/ 431129 w 872701"/>
                  <a:gd name="connsiteY3" fmla="*/ 2046128 h 2049864"/>
                  <a:gd name="connsiteX4" fmla="*/ 12391 w 872701"/>
                  <a:gd name="connsiteY4" fmla="*/ 1412543 h 2049864"/>
                  <a:gd name="connsiteX0" fmla="*/ 10595 w 942508"/>
                  <a:gd name="connsiteY0" fmla="*/ 1509371 h 2050977"/>
                  <a:gd name="connsiteX1" fmla="*/ 430479 w 942508"/>
                  <a:gd name="connsiteY1" fmla="*/ 0 h 2050977"/>
                  <a:gd name="connsiteX2" fmla="*/ 941958 w 942508"/>
                  <a:gd name="connsiteY2" fmla="*/ 1140128 h 2050977"/>
                  <a:gd name="connsiteX3" fmla="*/ 500936 w 942508"/>
                  <a:gd name="connsiteY3" fmla="*/ 2046128 h 2050977"/>
                  <a:gd name="connsiteX4" fmla="*/ 10595 w 942508"/>
                  <a:gd name="connsiteY4" fmla="*/ 1509371 h 2050977"/>
                  <a:gd name="connsiteX0" fmla="*/ 10595 w 788537"/>
                  <a:gd name="connsiteY0" fmla="*/ 1509371 h 2050977"/>
                  <a:gd name="connsiteX1" fmla="*/ 430479 w 788537"/>
                  <a:gd name="connsiteY1" fmla="*/ 0 h 2050977"/>
                  <a:gd name="connsiteX2" fmla="*/ 787493 w 788537"/>
                  <a:gd name="connsiteY2" fmla="*/ 1177445 h 2050977"/>
                  <a:gd name="connsiteX3" fmla="*/ 500936 w 788537"/>
                  <a:gd name="connsiteY3" fmla="*/ 2046128 h 2050977"/>
                  <a:gd name="connsiteX4" fmla="*/ 10595 w 788537"/>
                  <a:gd name="connsiteY4" fmla="*/ 1509371 h 2050977"/>
                  <a:gd name="connsiteX0" fmla="*/ 10595 w 898973"/>
                  <a:gd name="connsiteY0" fmla="*/ 1509371 h 2050977"/>
                  <a:gd name="connsiteX1" fmla="*/ 430479 w 898973"/>
                  <a:gd name="connsiteY1" fmla="*/ 0 h 2050977"/>
                  <a:gd name="connsiteX2" fmla="*/ 787493 w 898973"/>
                  <a:gd name="connsiteY2" fmla="*/ 1177445 h 2050977"/>
                  <a:gd name="connsiteX3" fmla="*/ 500936 w 898973"/>
                  <a:gd name="connsiteY3" fmla="*/ 2046128 h 2050977"/>
                  <a:gd name="connsiteX4" fmla="*/ 10595 w 898973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914477"/>
                  <a:gd name="connsiteY0" fmla="*/ 1509371 h 2050977"/>
                  <a:gd name="connsiteX1" fmla="*/ 430479 w 914477"/>
                  <a:gd name="connsiteY1" fmla="*/ 0 h 2050977"/>
                  <a:gd name="connsiteX2" fmla="*/ 830225 w 914477"/>
                  <a:gd name="connsiteY2" fmla="*/ 1043409 h 2050977"/>
                  <a:gd name="connsiteX3" fmla="*/ 500936 w 914477"/>
                  <a:gd name="connsiteY3" fmla="*/ 2046128 h 2050977"/>
                  <a:gd name="connsiteX4" fmla="*/ 10595 w 914477"/>
                  <a:gd name="connsiteY4" fmla="*/ 1509371 h 2050977"/>
                  <a:gd name="connsiteX0" fmla="*/ 10595 w 947475"/>
                  <a:gd name="connsiteY0" fmla="*/ 1509371 h 1998752"/>
                  <a:gd name="connsiteX1" fmla="*/ 430479 w 947475"/>
                  <a:gd name="connsiteY1" fmla="*/ 0 h 1998752"/>
                  <a:gd name="connsiteX2" fmla="*/ 830225 w 947475"/>
                  <a:gd name="connsiteY2" fmla="*/ 1043409 h 1998752"/>
                  <a:gd name="connsiteX3" fmla="*/ 693548 w 947475"/>
                  <a:gd name="connsiteY3" fmla="*/ 1992968 h 1998752"/>
                  <a:gd name="connsiteX4" fmla="*/ 10595 w 947475"/>
                  <a:gd name="connsiteY4" fmla="*/ 1509371 h 1998752"/>
                  <a:gd name="connsiteX0" fmla="*/ 12286 w 881208"/>
                  <a:gd name="connsiteY0" fmla="*/ 1543765 h 1999565"/>
                  <a:gd name="connsiteX1" fmla="*/ 364212 w 881208"/>
                  <a:gd name="connsiteY1" fmla="*/ 0 h 1999565"/>
                  <a:gd name="connsiteX2" fmla="*/ 763958 w 881208"/>
                  <a:gd name="connsiteY2" fmla="*/ 1043409 h 1999565"/>
                  <a:gd name="connsiteX3" fmla="*/ 627281 w 881208"/>
                  <a:gd name="connsiteY3" fmla="*/ 1992968 h 1999565"/>
                  <a:gd name="connsiteX4" fmla="*/ 12286 w 881208"/>
                  <a:gd name="connsiteY4" fmla="*/ 1543765 h 1999565"/>
                  <a:gd name="connsiteX0" fmla="*/ 13820 w 882742"/>
                  <a:gd name="connsiteY0" fmla="*/ 1474871 h 1930671"/>
                  <a:gd name="connsiteX1" fmla="*/ 318323 w 882742"/>
                  <a:gd name="connsiteY1" fmla="*/ 0 h 1930671"/>
                  <a:gd name="connsiteX2" fmla="*/ 765492 w 882742"/>
                  <a:gd name="connsiteY2" fmla="*/ 974515 h 1930671"/>
                  <a:gd name="connsiteX3" fmla="*/ 628815 w 882742"/>
                  <a:gd name="connsiteY3" fmla="*/ 1924074 h 1930671"/>
                  <a:gd name="connsiteX4" fmla="*/ 13820 w 882742"/>
                  <a:gd name="connsiteY4" fmla="*/ 1474871 h 1930671"/>
                  <a:gd name="connsiteX0" fmla="*/ 9237 w 1066046"/>
                  <a:gd name="connsiteY0" fmla="*/ 1523918 h 1932288"/>
                  <a:gd name="connsiteX1" fmla="*/ 501627 w 1066046"/>
                  <a:gd name="connsiteY1" fmla="*/ 0 h 1932288"/>
                  <a:gd name="connsiteX2" fmla="*/ 948796 w 1066046"/>
                  <a:gd name="connsiteY2" fmla="*/ 974515 h 1932288"/>
                  <a:gd name="connsiteX3" fmla="*/ 812119 w 1066046"/>
                  <a:gd name="connsiteY3" fmla="*/ 1924074 h 1932288"/>
                  <a:gd name="connsiteX4" fmla="*/ 9237 w 1066046"/>
                  <a:gd name="connsiteY4" fmla="*/ 1523918 h 1932288"/>
                  <a:gd name="connsiteX0" fmla="*/ 9237 w 1038018"/>
                  <a:gd name="connsiteY0" fmla="*/ 1523918 h 1906778"/>
                  <a:gd name="connsiteX1" fmla="*/ 501627 w 1038018"/>
                  <a:gd name="connsiteY1" fmla="*/ 0 h 1906778"/>
                  <a:gd name="connsiteX2" fmla="*/ 948796 w 1038018"/>
                  <a:gd name="connsiteY2" fmla="*/ 974515 h 1906778"/>
                  <a:gd name="connsiteX3" fmla="*/ 657119 w 1038018"/>
                  <a:gd name="connsiteY3" fmla="*/ 1897337 h 1906778"/>
                  <a:gd name="connsiteX4" fmla="*/ 9237 w 1038018"/>
                  <a:gd name="connsiteY4" fmla="*/ 1523918 h 1906778"/>
                  <a:gd name="connsiteX0" fmla="*/ 9237 w 1020056"/>
                  <a:gd name="connsiteY0" fmla="*/ 1523918 h 1863087"/>
                  <a:gd name="connsiteX1" fmla="*/ 501627 w 1020056"/>
                  <a:gd name="connsiteY1" fmla="*/ 0 h 1863087"/>
                  <a:gd name="connsiteX2" fmla="*/ 948796 w 1020056"/>
                  <a:gd name="connsiteY2" fmla="*/ 974515 h 1863087"/>
                  <a:gd name="connsiteX3" fmla="*/ 497329 w 1020056"/>
                  <a:gd name="connsiteY3" fmla="*/ 1850509 h 1863087"/>
                  <a:gd name="connsiteX4" fmla="*/ 9237 w 1020056"/>
                  <a:gd name="connsiteY4" fmla="*/ 1523918 h 1863087"/>
                  <a:gd name="connsiteX0" fmla="*/ 9237 w 915499"/>
                  <a:gd name="connsiteY0" fmla="*/ 1523918 h 1863087"/>
                  <a:gd name="connsiteX1" fmla="*/ 501627 w 915499"/>
                  <a:gd name="connsiteY1" fmla="*/ 0 h 1863087"/>
                  <a:gd name="connsiteX2" fmla="*/ 831903 w 915499"/>
                  <a:gd name="connsiteY2" fmla="*/ 1036358 h 1863087"/>
                  <a:gd name="connsiteX3" fmla="*/ 497329 w 915499"/>
                  <a:gd name="connsiteY3" fmla="*/ 1850509 h 1863087"/>
                  <a:gd name="connsiteX4" fmla="*/ 9237 w 915499"/>
                  <a:gd name="connsiteY4" fmla="*/ 1523918 h 186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5499" h="1863087">
                    <a:moveTo>
                      <a:pt x="9237" y="1523918"/>
                    </a:moveTo>
                    <a:cubicBezTo>
                      <a:pt x="-74027" y="1023815"/>
                      <a:pt x="431097" y="522609"/>
                      <a:pt x="501627" y="0"/>
                    </a:cubicBezTo>
                    <a:cubicBezTo>
                      <a:pt x="701724" y="457370"/>
                      <a:pt x="418800" y="354586"/>
                      <a:pt x="831903" y="1036358"/>
                    </a:cubicBezTo>
                    <a:cubicBezTo>
                      <a:pt x="1102913" y="1522410"/>
                      <a:pt x="640622" y="1805107"/>
                      <a:pt x="497329" y="1850509"/>
                    </a:cubicBezTo>
                    <a:cubicBezTo>
                      <a:pt x="354036" y="1895911"/>
                      <a:pt x="24679" y="1825385"/>
                      <a:pt x="9237" y="152391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98" name="Group 797"/>
            <p:cNvGrpSpPr/>
            <p:nvPr/>
          </p:nvGrpSpPr>
          <p:grpSpPr>
            <a:xfrm rot="1548207">
              <a:off x="7560096" y="2970817"/>
              <a:ext cx="542449" cy="1122629"/>
              <a:chOff x="2190652" y="1669979"/>
              <a:chExt cx="842364" cy="1743320"/>
            </a:xfrm>
          </p:grpSpPr>
          <p:grpSp>
            <p:nvGrpSpPr>
              <p:cNvPr id="799" name="Group 798"/>
              <p:cNvGrpSpPr/>
              <p:nvPr/>
            </p:nvGrpSpPr>
            <p:grpSpPr>
              <a:xfrm rot="762933">
                <a:off x="2583161" y="1704205"/>
                <a:ext cx="286209" cy="1501574"/>
                <a:chOff x="2244673" y="2138221"/>
                <a:chExt cx="286209" cy="1501574"/>
              </a:xfrm>
            </p:grpSpPr>
            <p:sp>
              <p:nvSpPr>
                <p:cNvPr id="822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6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3" name="Oval 822"/>
                <p:cNvSpPr/>
                <p:nvPr/>
              </p:nvSpPr>
              <p:spPr>
                <a:xfrm rot="2487342">
                  <a:off x="2405819" y="213822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00" name="Group 799"/>
              <p:cNvGrpSpPr/>
              <p:nvPr/>
            </p:nvGrpSpPr>
            <p:grpSpPr>
              <a:xfrm rot="20959046">
                <a:off x="2217765" y="1802269"/>
                <a:ext cx="346711" cy="1401039"/>
                <a:chOff x="2256969" y="2149533"/>
                <a:chExt cx="346711" cy="1401039"/>
              </a:xfrm>
            </p:grpSpPr>
            <p:sp>
              <p:nvSpPr>
                <p:cNvPr id="820" name="Isosceles Triangle 18"/>
                <p:cNvSpPr/>
                <p:nvPr/>
              </p:nvSpPr>
              <p:spPr>
                <a:xfrm>
                  <a:off x="2256969" y="2258778"/>
                  <a:ext cx="249464" cy="129179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1" name="Oval 820"/>
                <p:cNvSpPr/>
                <p:nvPr/>
              </p:nvSpPr>
              <p:spPr>
                <a:xfrm rot="20742339">
                  <a:off x="2478617" y="2149533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01" name="Group 800"/>
              <p:cNvGrpSpPr/>
              <p:nvPr/>
            </p:nvGrpSpPr>
            <p:grpSpPr>
              <a:xfrm rot="20938360">
                <a:off x="2190652" y="2131598"/>
                <a:ext cx="267923" cy="1269716"/>
                <a:chOff x="2256970" y="2163257"/>
                <a:chExt cx="267923" cy="1269716"/>
              </a:xfrm>
            </p:grpSpPr>
            <p:sp>
              <p:nvSpPr>
                <p:cNvPr id="818" name="Isosceles Triangle 18"/>
                <p:cNvSpPr/>
                <p:nvPr/>
              </p:nvSpPr>
              <p:spPr>
                <a:xfrm>
                  <a:off x="2256970" y="2272323"/>
                  <a:ext cx="242450" cy="1160650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450" h="1160650">
                      <a:moveTo>
                        <a:pt x="0" y="985642"/>
                      </a:moveTo>
                      <a:cubicBezTo>
                        <a:pt x="9918" y="681026"/>
                        <a:pt x="80356" y="333063"/>
                        <a:pt x="163511" y="0"/>
                      </a:cubicBezTo>
                      <a:cubicBezTo>
                        <a:pt x="161173" y="351648"/>
                        <a:pt x="33980" y="681212"/>
                        <a:pt x="242450" y="1041398"/>
                      </a:cubicBezTo>
                      <a:cubicBezTo>
                        <a:pt x="198803" y="1100871"/>
                        <a:pt x="264708" y="1305295"/>
                        <a:pt x="0" y="98564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  <p:sp>
              <p:nvSpPr>
                <p:cNvPr id="819" name="Oval 818"/>
                <p:cNvSpPr/>
                <p:nvPr/>
              </p:nvSpPr>
              <p:spPr>
                <a:xfrm rot="21055013">
                  <a:off x="2399830" y="2163257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02" name="Group 801"/>
              <p:cNvGrpSpPr/>
              <p:nvPr/>
            </p:nvGrpSpPr>
            <p:grpSpPr>
              <a:xfrm rot="168991">
                <a:off x="2417633" y="1669979"/>
                <a:ext cx="308093" cy="1584710"/>
                <a:chOff x="2244673" y="2172451"/>
                <a:chExt cx="308093" cy="1467344"/>
              </a:xfrm>
            </p:grpSpPr>
            <p:sp>
              <p:nvSpPr>
                <p:cNvPr id="816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41000">
                      <a:schemeClr val="tx2">
                        <a:lumMod val="20000"/>
                        <a:lumOff val="80000"/>
                      </a:schemeClr>
                    </a:gs>
                    <a:gs pos="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7" name="Oval 816"/>
                <p:cNvSpPr/>
                <p:nvPr/>
              </p:nvSpPr>
              <p:spPr>
                <a:xfrm rot="367781">
                  <a:off x="2427703" y="217245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03" name="Group 802"/>
              <p:cNvGrpSpPr/>
              <p:nvPr/>
            </p:nvGrpSpPr>
            <p:grpSpPr>
              <a:xfrm rot="1356516">
                <a:off x="2728101" y="1808070"/>
                <a:ext cx="304915" cy="1503049"/>
                <a:chOff x="2244673" y="2136746"/>
                <a:chExt cx="304915" cy="1503049"/>
              </a:xfrm>
            </p:grpSpPr>
            <p:sp>
              <p:nvSpPr>
                <p:cNvPr id="814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29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5" name="Oval 814"/>
                <p:cNvSpPr/>
                <p:nvPr/>
              </p:nvSpPr>
              <p:spPr>
                <a:xfrm rot="2487342">
                  <a:off x="2424525" y="2136746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04" name="Group 803"/>
              <p:cNvGrpSpPr/>
              <p:nvPr/>
            </p:nvGrpSpPr>
            <p:grpSpPr>
              <a:xfrm rot="1470233">
                <a:off x="2716383" y="2207724"/>
                <a:ext cx="293859" cy="1200621"/>
                <a:chOff x="2256968" y="2163508"/>
                <a:chExt cx="293859" cy="1200621"/>
              </a:xfrm>
            </p:grpSpPr>
            <p:sp>
              <p:nvSpPr>
                <p:cNvPr id="812" name="Oval 811"/>
                <p:cNvSpPr/>
                <p:nvPr/>
              </p:nvSpPr>
              <p:spPr>
                <a:xfrm rot="1067978">
                  <a:off x="2394713" y="216350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3" name="Isosceles Triangle 18"/>
                <p:cNvSpPr/>
                <p:nvPr/>
              </p:nvSpPr>
              <p:spPr>
                <a:xfrm>
                  <a:off x="2256968" y="2310954"/>
                  <a:ext cx="293859" cy="105317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293859"/>
                    <a:gd name="connsiteY0" fmla="*/ 947012 h 1053175"/>
                    <a:gd name="connsiteX1" fmla="*/ 228887 w 293859"/>
                    <a:gd name="connsiteY1" fmla="*/ 0 h 1053175"/>
                    <a:gd name="connsiteX2" fmla="*/ 242450 w 293859"/>
                    <a:gd name="connsiteY2" fmla="*/ 1002768 h 1053175"/>
                    <a:gd name="connsiteX3" fmla="*/ 0 w 293859"/>
                    <a:gd name="connsiteY3" fmla="*/ 947012 h 1053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3859" h="1053175">
                      <a:moveTo>
                        <a:pt x="0" y="947012"/>
                      </a:moveTo>
                      <a:cubicBezTo>
                        <a:pt x="142628" y="658554"/>
                        <a:pt x="272053" y="422956"/>
                        <a:pt x="228887" y="0"/>
                      </a:cubicBezTo>
                      <a:cubicBezTo>
                        <a:pt x="392464" y="455268"/>
                        <a:pt x="189032" y="643686"/>
                        <a:pt x="242450" y="1002768"/>
                      </a:cubicBezTo>
                      <a:cubicBezTo>
                        <a:pt x="198803" y="1062241"/>
                        <a:pt x="84534" y="1095695"/>
                        <a:pt x="0" y="94701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805" name="Oval 804"/>
              <p:cNvSpPr/>
              <p:nvPr/>
            </p:nvSpPr>
            <p:spPr>
              <a:xfrm>
                <a:off x="2351354" y="2924903"/>
                <a:ext cx="365932" cy="365757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806" name="Group 805"/>
              <p:cNvGrpSpPr/>
              <p:nvPr/>
            </p:nvGrpSpPr>
            <p:grpSpPr>
              <a:xfrm rot="1066954">
                <a:off x="2467589" y="2177543"/>
                <a:ext cx="391643" cy="1235756"/>
                <a:chOff x="2202473" y="2128438"/>
                <a:chExt cx="391643" cy="1235756"/>
              </a:xfrm>
            </p:grpSpPr>
            <p:sp>
              <p:nvSpPr>
                <p:cNvPr id="810" name="Oval 809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1" name="Isosceles Triangle 18"/>
                <p:cNvSpPr/>
                <p:nvPr/>
              </p:nvSpPr>
              <p:spPr>
                <a:xfrm>
                  <a:off x="2202473" y="2258778"/>
                  <a:ext cx="391643" cy="1105416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303959"/>
                    <a:gd name="connsiteY0" fmla="*/ 1036184 h 1124775"/>
                    <a:gd name="connsiteX1" fmla="*/ 303959 w 303959"/>
                    <a:gd name="connsiteY1" fmla="*/ 0 h 1124775"/>
                    <a:gd name="connsiteX2" fmla="*/ 296945 w 303959"/>
                    <a:gd name="connsiteY2" fmla="*/ 1054944 h 1124775"/>
                    <a:gd name="connsiteX3" fmla="*/ 0 w 303959"/>
                    <a:gd name="connsiteY3" fmla="*/ 1036184 h 1124775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43" h="1105416">
                      <a:moveTo>
                        <a:pt x="0" y="1036184"/>
                      </a:moveTo>
                      <a:cubicBezTo>
                        <a:pt x="142628" y="747726"/>
                        <a:pt x="220804" y="333063"/>
                        <a:pt x="303959" y="0"/>
                      </a:cubicBezTo>
                      <a:cubicBezTo>
                        <a:pt x="301621" y="351648"/>
                        <a:pt x="270027" y="747043"/>
                        <a:pt x="391643" y="997247"/>
                      </a:cubicBezTo>
                      <a:cubicBezTo>
                        <a:pt x="347996" y="1056720"/>
                        <a:pt x="84534" y="1184867"/>
                        <a:pt x="0" y="1036184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07" name="Group 806"/>
              <p:cNvGrpSpPr/>
              <p:nvPr/>
            </p:nvGrpSpPr>
            <p:grpSpPr>
              <a:xfrm>
                <a:off x="2318613" y="2128438"/>
                <a:ext cx="242556" cy="1231624"/>
                <a:chOff x="2318613" y="2128438"/>
                <a:chExt cx="242556" cy="1231624"/>
              </a:xfrm>
            </p:grpSpPr>
            <p:sp>
              <p:nvSpPr>
                <p:cNvPr id="808" name="Oval 807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9" name="Isosceles Triangle 18"/>
                <p:cNvSpPr/>
                <p:nvPr/>
              </p:nvSpPr>
              <p:spPr>
                <a:xfrm>
                  <a:off x="2318613" y="2258777"/>
                  <a:ext cx="187820" cy="110128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185027"/>
                    <a:gd name="connsiteY0" fmla="*/ 989983 h 1101285"/>
                    <a:gd name="connsiteX1" fmla="*/ 185027 w 185027"/>
                    <a:gd name="connsiteY1" fmla="*/ 0 h 1101285"/>
                    <a:gd name="connsiteX2" fmla="*/ 178013 w 185027"/>
                    <a:gd name="connsiteY2" fmla="*/ 1054944 h 1101285"/>
                    <a:gd name="connsiteX3" fmla="*/ 0 w 185027"/>
                    <a:gd name="connsiteY3" fmla="*/ 989983 h 1101285"/>
                    <a:gd name="connsiteX0" fmla="*/ 2793 w 187820"/>
                    <a:gd name="connsiteY0" fmla="*/ 989983 h 1101285"/>
                    <a:gd name="connsiteX1" fmla="*/ 187820 w 187820"/>
                    <a:gd name="connsiteY1" fmla="*/ 0 h 1101285"/>
                    <a:gd name="connsiteX2" fmla="*/ 180806 w 187820"/>
                    <a:gd name="connsiteY2" fmla="*/ 1054944 h 1101285"/>
                    <a:gd name="connsiteX3" fmla="*/ 2793 w 187820"/>
                    <a:gd name="connsiteY3" fmla="*/ 989983 h 1101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820" h="1101285">
                      <a:moveTo>
                        <a:pt x="2793" y="989983"/>
                      </a:moveTo>
                      <a:cubicBezTo>
                        <a:pt x="-20276" y="818126"/>
                        <a:pt x="104665" y="333063"/>
                        <a:pt x="187820" y="0"/>
                      </a:cubicBezTo>
                      <a:cubicBezTo>
                        <a:pt x="185482" y="351648"/>
                        <a:pt x="127388" y="695862"/>
                        <a:pt x="180806" y="1054944"/>
                      </a:cubicBezTo>
                      <a:cubicBezTo>
                        <a:pt x="137159" y="1114417"/>
                        <a:pt x="87327" y="1138666"/>
                        <a:pt x="2793" y="989983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829" name="Group 828"/>
          <p:cNvGrpSpPr/>
          <p:nvPr/>
        </p:nvGrpSpPr>
        <p:grpSpPr>
          <a:xfrm rot="564944" flipH="1">
            <a:off x="9700773" y="5416092"/>
            <a:ext cx="1260748" cy="1128758"/>
            <a:chOff x="5921963" y="1877159"/>
            <a:chExt cx="3682106" cy="3296620"/>
          </a:xfrm>
        </p:grpSpPr>
        <p:grpSp>
          <p:nvGrpSpPr>
            <p:cNvPr id="830" name="Group 829"/>
            <p:cNvGrpSpPr/>
            <p:nvPr/>
          </p:nvGrpSpPr>
          <p:grpSpPr>
            <a:xfrm>
              <a:off x="5921963" y="1877159"/>
              <a:ext cx="3682106" cy="3296620"/>
              <a:chOff x="731394" y="1090308"/>
              <a:chExt cx="3682106" cy="3296620"/>
            </a:xfrm>
          </p:grpSpPr>
          <p:sp>
            <p:nvSpPr>
              <p:cNvPr id="857" name="Isosceles Triangle 6"/>
              <p:cNvSpPr/>
              <p:nvPr/>
            </p:nvSpPr>
            <p:spPr>
              <a:xfrm rot="18619897">
                <a:off x="2676918" y="2638410"/>
                <a:ext cx="1228991" cy="224417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8" name="Isosceles Triangle 6"/>
              <p:cNvSpPr/>
              <p:nvPr/>
            </p:nvSpPr>
            <p:spPr>
              <a:xfrm rot="2531749">
                <a:off x="1277124" y="3017012"/>
                <a:ext cx="1337674" cy="1369916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197068"/>
                  <a:gd name="connsiteY0" fmla="*/ 1354908 h 1913125"/>
                  <a:gd name="connsiteX1" fmla="*/ 467050 w 1197068"/>
                  <a:gd name="connsiteY1" fmla="*/ 0 h 1913125"/>
                  <a:gd name="connsiteX2" fmla="*/ 1197068 w 1197068"/>
                  <a:gd name="connsiteY2" fmla="*/ 920025 h 1913125"/>
                  <a:gd name="connsiteX3" fmla="*/ 9850 w 1197068"/>
                  <a:gd name="connsiteY3" fmla="*/ 1354908 h 1913125"/>
                  <a:gd name="connsiteX0" fmla="*/ 7971 w 1320090"/>
                  <a:gd name="connsiteY0" fmla="*/ 1375185 h 1927556"/>
                  <a:gd name="connsiteX1" fmla="*/ 590072 w 1320090"/>
                  <a:gd name="connsiteY1" fmla="*/ 0 h 1927556"/>
                  <a:gd name="connsiteX2" fmla="*/ 1320090 w 1320090"/>
                  <a:gd name="connsiteY2" fmla="*/ 920025 h 1927556"/>
                  <a:gd name="connsiteX3" fmla="*/ 7971 w 1320090"/>
                  <a:gd name="connsiteY3" fmla="*/ 1375185 h 1927556"/>
                  <a:gd name="connsiteX0" fmla="*/ 7971 w 1320090"/>
                  <a:gd name="connsiteY0" fmla="*/ 1375185 h 2057755"/>
                  <a:gd name="connsiteX1" fmla="*/ 590072 w 1320090"/>
                  <a:gd name="connsiteY1" fmla="*/ 0 h 2057755"/>
                  <a:gd name="connsiteX2" fmla="*/ 1320090 w 1320090"/>
                  <a:gd name="connsiteY2" fmla="*/ 920025 h 2057755"/>
                  <a:gd name="connsiteX3" fmla="*/ 7971 w 1320090"/>
                  <a:gd name="connsiteY3" fmla="*/ 1375185 h 2057755"/>
                  <a:gd name="connsiteX0" fmla="*/ 25555 w 1337674"/>
                  <a:gd name="connsiteY0" fmla="*/ 1375185 h 2057757"/>
                  <a:gd name="connsiteX1" fmla="*/ 607656 w 1337674"/>
                  <a:gd name="connsiteY1" fmla="*/ 0 h 2057757"/>
                  <a:gd name="connsiteX2" fmla="*/ 1337674 w 1337674"/>
                  <a:gd name="connsiteY2" fmla="*/ 920025 h 2057757"/>
                  <a:gd name="connsiteX3" fmla="*/ 25555 w 1337674"/>
                  <a:gd name="connsiteY3" fmla="*/ 1375185 h 2057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7674" h="2057757">
                    <a:moveTo>
                      <a:pt x="25555" y="1375185"/>
                    </a:moveTo>
                    <a:cubicBezTo>
                      <a:pt x="-138358" y="741460"/>
                      <a:pt x="537126" y="522609"/>
                      <a:pt x="607656" y="0"/>
                    </a:cubicBezTo>
                    <a:cubicBezTo>
                      <a:pt x="735211" y="541171"/>
                      <a:pt x="1250176" y="31461"/>
                      <a:pt x="1337674" y="920025"/>
                    </a:cubicBezTo>
                    <a:cubicBezTo>
                      <a:pt x="1187475" y="1674892"/>
                      <a:pt x="721729" y="2796411"/>
                      <a:pt x="25555" y="137518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9" name="Isosceles Triangle 6"/>
              <p:cNvSpPr/>
              <p:nvPr/>
            </p:nvSpPr>
            <p:spPr>
              <a:xfrm rot="15667023">
                <a:off x="2914798" y="1610008"/>
                <a:ext cx="849364" cy="2118263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40595 w 849364"/>
                  <a:gd name="connsiteY0" fmla="*/ 1241424 h 2000391"/>
                  <a:gd name="connsiteX1" fmla="*/ 87423 w 849364"/>
                  <a:gd name="connsiteY1" fmla="*/ 0 h 2000391"/>
                  <a:gd name="connsiteX2" fmla="*/ 849364 w 849364"/>
                  <a:gd name="connsiteY2" fmla="*/ 1344727 h 2000391"/>
                  <a:gd name="connsiteX3" fmla="*/ 40595 w 849364"/>
                  <a:gd name="connsiteY3" fmla="*/ 1241424 h 2000391"/>
                  <a:gd name="connsiteX0" fmla="*/ 40595 w 849364"/>
                  <a:gd name="connsiteY0" fmla="*/ 1241424 h 2118263"/>
                  <a:gd name="connsiteX1" fmla="*/ 87423 w 849364"/>
                  <a:gd name="connsiteY1" fmla="*/ 0 h 2118263"/>
                  <a:gd name="connsiteX2" fmla="*/ 849364 w 849364"/>
                  <a:gd name="connsiteY2" fmla="*/ 1344727 h 2118263"/>
                  <a:gd name="connsiteX3" fmla="*/ 40595 w 849364"/>
                  <a:gd name="connsiteY3" fmla="*/ 1241424 h 2118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9364" h="2118263">
                    <a:moveTo>
                      <a:pt x="40595" y="1241424"/>
                    </a:moveTo>
                    <a:cubicBezTo>
                      <a:pt x="-42669" y="741321"/>
                      <a:pt x="16893" y="522609"/>
                      <a:pt x="87423" y="0"/>
                    </a:cubicBezTo>
                    <a:cubicBezTo>
                      <a:pt x="214978" y="541170"/>
                      <a:pt x="761866" y="456163"/>
                      <a:pt x="849364" y="1344727"/>
                    </a:cubicBezTo>
                    <a:cubicBezTo>
                      <a:pt x="699165" y="2099594"/>
                      <a:pt x="-84724" y="2663371"/>
                      <a:pt x="40595" y="124142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0" name="Isosceles Triangle 6"/>
              <p:cNvSpPr/>
              <p:nvPr/>
            </p:nvSpPr>
            <p:spPr>
              <a:xfrm rot="11387046">
                <a:off x="1772590" y="1090308"/>
                <a:ext cx="1228991" cy="2063311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4200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1" name="Isosceles Triangle 6"/>
              <p:cNvSpPr/>
              <p:nvPr/>
            </p:nvSpPr>
            <p:spPr>
              <a:xfrm rot="7470596">
                <a:off x="1205188" y="1701066"/>
                <a:ext cx="915499" cy="1863087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865238"/>
                  <a:gd name="connsiteY0" fmla="*/ 1354908 h 2167221"/>
                  <a:gd name="connsiteX1" fmla="*/ 467050 w 865238"/>
                  <a:gd name="connsiteY1" fmla="*/ 0 h 2167221"/>
                  <a:gd name="connsiteX2" fmla="*/ 865238 w 865238"/>
                  <a:gd name="connsiteY2" fmla="*/ 1567362 h 2167221"/>
                  <a:gd name="connsiteX3" fmla="*/ 9850 w 865238"/>
                  <a:gd name="connsiteY3" fmla="*/ 1354908 h 2167221"/>
                  <a:gd name="connsiteX0" fmla="*/ 10392 w 838156"/>
                  <a:gd name="connsiteY0" fmla="*/ 1647579 h 2327157"/>
                  <a:gd name="connsiteX1" fmla="*/ 439968 w 838156"/>
                  <a:gd name="connsiteY1" fmla="*/ 0 h 2327157"/>
                  <a:gd name="connsiteX2" fmla="*/ 838156 w 838156"/>
                  <a:gd name="connsiteY2" fmla="*/ 1567362 h 2327157"/>
                  <a:gd name="connsiteX3" fmla="*/ 10392 w 838156"/>
                  <a:gd name="connsiteY3" fmla="*/ 1647579 h 2327157"/>
                  <a:gd name="connsiteX0" fmla="*/ 10392 w 838156"/>
                  <a:gd name="connsiteY0" fmla="*/ 1647579 h 2129648"/>
                  <a:gd name="connsiteX1" fmla="*/ 439968 w 838156"/>
                  <a:gd name="connsiteY1" fmla="*/ 0 h 2129648"/>
                  <a:gd name="connsiteX2" fmla="*/ 838156 w 838156"/>
                  <a:gd name="connsiteY2" fmla="*/ 1567362 h 2129648"/>
                  <a:gd name="connsiteX3" fmla="*/ 10392 w 838156"/>
                  <a:gd name="connsiteY3" fmla="*/ 1647579 h 2129648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72151"/>
                  <a:gd name="connsiteY0" fmla="*/ 1412543 h 1810596"/>
                  <a:gd name="connsiteX1" fmla="*/ 360672 w 872151"/>
                  <a:gd name="connsiteY1" fmla="*/ 0 h 1810596"/>
                  <a:gd name="connsiteX2" fmla="*/ 872151 w 872151"/>
                  <a:gd name="connsiteY2" fmla="*/ 1140128 h 1810596"/>
                  <a:gd name="connsiteX3" fmla="*/ 12391 w 872151"/>
                  <a:gd name="connsiteY3" fmla="*/ 1412543 h 1810596"/>
                  <a:gd name="connsiteX0" fmla="*/ 12391 w 872701"/>
                  <a:gd name="connsiteY0" fmla="*/ 1412543 h 2049864"/>
                  <a:gd name="connsiteX1" fmla="*/ 360672 w 872701"/>
                  <a:gd name="connsiteY1" fmla="*/ 0 h 2049864"/>
                  <a:gd name="connsiteX2" fmla="*/ 872151 w 872701"/>
                  <a:gd name="connsiteY2" fmla="*/ 1140128 h 2049864"/>
                  <a:gd name="connsiteX3" fmla="*/ 431129 w 872701"/>
                  <a:gd name="connsiteY3" fmla="*/ 2046128 h 2049864"/>
                  <a:gd name="connsiteX4" fmla="*/ 12391 w 872701"/>
                  <a:gd name="connsiteY4" fmla="*/ 1412543 h 2049864"/>
                  <a:gd name="connsiteX0" fmla="*/ 10595 w 942508"/>
                  <a:gd name="connsiteY0" fmla="*/ 1509371 h 2050977"/>
                  <a:gd name="connsiteX1" fmla="*/ 430479 w 942508"/>
                  <a:gd name="connsiteY1" fmla="*/ 0 h 2050977"/>
                  <a:gd name="connsiteX2" fmla="*/ 941958 w 942508"/>
                  <a:gd name="connsiteY2" fmla="*/ 1140128 h 2050977"/>
                  <a:gd name="connsiteX3" fmla="*/ 500936 w 942508"/>
                  <a:gd name="connsiteY3" fmla="*/ 2046128 h 2050977"/>
                  <a:gd name="connsiteX4" fmla="*/ 10595 w 942508"/>
                  <a:gd name="connsiteY4" fmla="*/ 1509371 h 2050977"/>
                  <a:gd name="connsiteX0" fmla="*/ 10595 w 788537"/>
                  <a:gd name="connsiteY0" fmla="*/ 1509371 h 2050977"/>
                  <a:gd name="connsiteX1" fmla="*/ 430479 w 788537"/>
                  <a:gd name="connsiteY1" fmla="*/ 0 h 2050977"/>
                  <a:gd name="connsiteX2" fmla="*/ 787493 w 788537"/>
                  <a:gd name="connsiteY2" fmla="*/ 1177445 h 2050977"/>
                  <a:gd name="connsiteX3" fmla="*/ 500936 w 788537"/>
                  <a:gd name="connsiteY3" fmla="*/ 2046128 h 2050977"/>
                  <a:gd name="connsiteX4" fmla="*/ 10595 w 788537"/>
                  <a:gd name="connsiteY4" fmla="*/ 1509371 h 2050977"/>
                  <a:gd name="connsiteX0" fmla="*/ 10595 w 898973"/>
                  <a:gd name="connsiteY0" fmla="*/ 1509371 h 2050977"/>
                  <a:gd name="connsiteX1" fmla="*/ 430479 w 898973"/>
                  <a:gd name="connsiteY1" fmla="*/ 0 h 2050977"/>
                  <a:gd name="connsiteX2" fmla="*/ 787493 w 898973"/>
                  <a:gd name="connsiteY2" fmla="*/ 1177445 h 2050977"/>
                  <a:gd name="connsiteX3" fmla="*/ 500936 w 898973"/>
                  <a:gd name="connsiteY3" fmla="*/ 2046128 h 2050977"/>
                  <a:gd name="connsiteX4" fmla="*/ 10595 w 898973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914477"/>
                  <a:gd name="connsiteY0" fmla="*/ 1509371 h 2050977"/>
                  <a:gd name="connsiteX1" fmla="*/ 430479 w 914477"/>
                  <a:gd name="connsiteY1" fmla="*/ 0 h 2050977"/>
                  <a:gd name="connsiteX2" fmla="*/ 830225 w 914477"/>
                  <a:gd name="connsiteY2" fmla="*/ 1043409 h 2050977"/>
                  <a:gd name="connsiteX3" fmla="*/ 500936 w 914477"/>
                  <a:gd name="connsiteY3" fmla="*/ 2046128 h 2050977"/>
                  <a:gd name="connsiteX4" fmla="*/ 10595 w 914477"/>
                  <a:gd name="connsiteY4" fmla="*/ 1509371 h 2050977"/>
                  <a:gd name="connsiteX0" fmla="*/ 10595 w 947475"/>
                  <a:gd name="connsiteY0" fmla="*/ 1509371 h 1998752"/>
                  <a:gd name="connsiteX1" fmla="*/ 430479 w 947475"/>
                  <a:gd name="connsiteY1" fmla="*/ 0 h 1998752"/>
                  <a:gd name="connsiteX2" fmla="*/ 830225 w 947475"/>
                  <a:gd name="connsiteY2" fmla="*/ 1043409 h 1998752"/>
                  <a:gd name="connsiteX3" fmla="*/ 693548 w 947475"/>
                  <a:gd name="connsiteY3" fmla="*/ 1992968 h 1998752"/>
                  <a:gd name="connsiteX4" fmla="*/ 10595 w 947475"/>
                  <a:gd name="connsiteY4" fmla="*/ 1509371 h 1998752"/>
                  <a:gd name="connsiteX0" fmla="*/ 12286 w 881208"/>
                  <a:gd name="connsiteY0" fmla="*/ 1543765 h 1999565"/>
                  <a:gd name="connsiteX1" fmla="*/ 364212 w 881208"/>
                  <a:gd name="connsiteY1" fmla="*/ 0 h 1999565"/>
                  <a:gd name="connsiteX2" fmla="*/ 763958 w 881208"/>
                  <a:gd name="connsiteY2" fmla="*/ 1043409 h 1999565"/>
                  <a:gd name="connsiteX3" fmla="*/ 627281 w 881208"/>
                  <a:gd name="connsiteY3" fmla="*/ 1992968 h 1999565"/>
                  <a:gd name="connsiteX4" fmla="*/ 12286 w 881208"/>
                  <a:gd name="connsiteY4" fmla="*/ 1543765 h 1999565"/>
                  <a:gd name="connsiteX0" fmla="*/ 13820 w 882742"/>
                  <a:gd name="connsiteY0" fmla="*/ 1474871 h 1930671"/>
                  <a:gd name="connsiteX1" fmla="*/ 318323 w 882742"/>
                  <a:gd name="connsiteY1" fmla="*/ 0 h 1930671"/>
                  <a:gd name="connsiteX2" fmla="*/ 765492 w 882742"/>
                  <a:gd name="connsiteY2" fmla="*/ 974515 h 1930671"/>
                  <a:gd name="connsiteX3" fmla="*/ 628815 w 882742"/>
                  <a:gd name="connsiteY3" fmla="*/ 1924074 h 1930671"/>
                  <a:gd name="connsiteX4" fmla="*/ 13820 w 882742"/>
                  <a:gd name="connsiteY4" fmla="*/ 1474871 h 1930671"/>
                  <a:gd name="connsiteX0" fmla="*/ 9237 w 1066046"/>
                  <a:gd name="connsiteY0" fmla="*/ 1523918 h 1932288"/>
                  <a:gd name="connsiteX1" fmla="*/ 501627 w 1066046"/>
                  <a:gd name="connsiteY1" fmla="*/ 0 h 1932288"/>
                  <a:gd name="connsiteX2" fmla="*/ 948796 w 1066046"/>
                  <a:gd name="connsiteY2" fmla="*/ 974515 h 1932288"/>
                  <a:gd name="connsiteX3" fmla="*/ 812119 w 1066046"/>
                  <a:gd name="connsiteY3" fmla="*/ 1924074 h 1932288"/>
                  <a:gd name="connsiteX4" fmla="*/ 9237 w 1066046"/>
                  <a:gd name="connsiteY4" fmla="*/ 1523918 h 1932288"/>
                  <a:gd name="connsiteX0" fmla="*/ 9237 w 1038018"/>
                  <a:gd name="connsiteY0" fmla="*/ 1523918 h 1906778"/>
                  <a:gd name="connsiteX1" fmla="*/ 501627 w 1038018"/>
                  <a:gd name="connsiteY1" fmla="*/ 0 h 1906778"/>
                  <a:gd name="connsiteX2" fmla="*/ 948796 w 1038018"/>
                  <a:gd name="connsiteY2" fmla="*/ 974515 h 1906778"/>
                  <a:gd name="connsiteX3" fmla="*/ 657119 w 1038018"/>
                  <a:gd name="connsiteY3" fmla="*/ 1897337 h 1906778"/>
                  <a:gd name="connsiteX4" fmla="*/ 9237 w 1038018"/>
                  <a:gd name="connsiteY4" fmla="*/ 1523918 h 1906778"/>
                  <a:gd name="connsiteX0" fmla="*/ 9237 w 1020056"/>
                  <a:gd name="connsiteY0" fmla="*/ 1523918 h 1863087"/>
                  <a:gd name="connsiteX1" fmla="*/ 501627 w 1020056"/>
                  <a:gd name="connsiteY1" fmla="*/ 0 h 1863087"/>
                  <a:gd name="connsiteX2" fmla="*/ 948796 w 1020056"/>
                  <a:gd name="connsiteY2" fmla="*/ 974515 h 1863087"/>
                  <a:gd name="connsiteX3" fmla="*/ 497329 w 1020056"/>
                  <a:gd name="connsiteY3" fmla="*/ 1850509 h 1863087"/>
                  <a:gd name="connsiteX4" fmla="*/ 9237 w 1020056"/>
                  <a:gd name="connsiteY4" fmla="*/ 1523918 h 1863087"/>
                  <a:gd name="connsiteX0" fmla="*/ 9237 w 915499"/>
                  <a:gd name="connsiteY0" fmla="*/ 1523918 h 1863087"/>
                  <a:gd name="connsiteX1" fmla="*/ 501627 w 915499"/>
                  <a:gd name="connsiteY1" fmla="*/ 0 h 1863087"/>
                  <a:gd name="connsiteX2" fmla="*/ 831903 w 915499"/>
                  <a:gd name="connsiteY2" fmla="*/ 1036358 h 1863087"/>
                  <a:gd name="connsiteX3" fmla="*/ 497329 w 915499"/>
                  <a:gd name="connsiteY3" fmla="*/ 1850509 h 1863087"/>
                  <a:gd name="connsiteX4" fmla="*/ 9237 w 915499"/>
                  <a:gd name="connsiteY4" fmla="*/ 1523918 h 186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5499" h="1863087">
                    <a:moveTo>
                      <a:pt x="9237" y="1523918"/>
                    </a:moveTo>
                    <a:cubicBezTo>
                      <a:pt x="-74027" y="1023815"/>
                      <a:pt x="431097" y="522609"/>
                      <a:pt x="501627" y="0"/>
                    </a:cubicBezTo>
                    <a:cubicBezTo>
                      <a:pt x="701724" y="457370"/>
                      <a:pt x="418800" y="354586"/>
                      <a:pt x="831903" y="1036358"/>
                    </a:cubicBezTo>
                    <a:cubicBezTo>
                      <a:pt x="1102913" y="1522410"/>
                      <a:pt x="640622" y="1805107"/>
                      <a:pt x="497329" y="1850509"/>
                    </a:cubicBezTo>
                    <a:cubicBezTo>
                      <a:pt x="354036" y="1895911"/>
                      <a:pt x="24679" y="1825385"/>
                      <a:pt x="9237" y="152391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31" name="Group 830"/>
            <p:cNvGrpSpPr/>
            <p:nvPr/>
          </p:nvGrpSpPr>
          <p:grpSpPr>
            <a:xfrm rot="1548207">
              <a:off x="7560096" y="2970817"/>
              <a:ext cx="542449" cy="1122629"/>
              <a:chOff x="2190652" y="1669979"/>
              <a:chExt cx="842364" cy="1743320"/>
            </a:xfrm>
          </p:grpSpPr>
          <p:grpSp>
            <p:nvGrpSpPr>
              <p:cNvPr id="832" name="Group 831"/>
              <p:cNvGrpSpPr/>
              <p:nvPr/>
            </p:nvGrpSpPr>
            <p:grpSpPr>
              <a:xfrm rot="762933">
                <a:off x="2583161" y="1704205"/>
                <a:ext cx="286209" cy="1501574"/>
                <a:chOff x="2244673" y="2138221"/>
                <a:chExt cx="286209" cy="1501574"/>
              </a:xfrm>
            </p:grpSpPr>
            <p:sp>
              <p:nvSpPr>
                <p:cNvPr id="855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6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56" name="Oval 855"/>
                <p:cNvSpPr/>
                <p:nvPr/>
              </p:nvSpPr>
              <p:spPr>
                <a:xfrm rot="2487342">
                  <a:off x="2405819" y="213822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33" name="Group 832"/>
              <p:cNvGrpSpPr/>
              <p:nvPr/>
            </p:nvGrpSpPr>
            <p:grpSpPr>
              <a:xfrm rot="20959046">
                <a:off x="2217765" y="1802269"/>
                <a:ext cx="346711" cy="1401039"/>
                <a:chOff x="2256969" y="2149533"/>
                <a:chExt cx="346711" cy="1401039"/>
              </a:xfrm>
            </p:grpSpPr>
            <p:sp>
              <p:nvSpPr>
                <p:cNvPr id="853" name="Isosceles Triangle 18"/>
                <p:cNvSpPr/>
                <p:nvPr/>
              </p:nvSpPr>
              <p:spPr>
                <a:xfrm>
                  <a:off x="2256969" y="2258778"/>
                  <a:ext cx="249464" cy="129179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54" name="Oval 853"/>
                <p:cNvSpPr/>
                <p:nvPr/>
              </p:nvSpPr>
              <p:spPr>
                <a:xfrm rot="20742339">
                  <a:off x="2478617" y="2149533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34" name="Group 833"/>
              <p:cNvGrpSpPr/>
              <p:nvPr/>
            </p:nvGrpSpPr>
            <p:grpSpPr>
              <a:xfrm rot="20938360">
                <a:off x="2190652" y="2131598"/>
                <a:ext cx="267923" cy="1269716"/>
                <a:chOff x="2256970" y="2163257"/>
                <a:chExt cx="267923" cy="1269716"/>
              </a:xfrm>
            </p:grpSpPr>
            <p:sp>
              <p:nvSpPr>
                <p:cNvPr id="851" name="Isosceles Triangle 18"/>
                <p:cNvSpPr/>
                <p:nvPr/>
              </p:nvSpPr>
              <p:spPr>
                <a:xfrm>
                  <a:off x="2256970" y="2272323"/>
                  <a:ext cx="242450" cy="1160650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450" h="1160650">
                      <a:moveTo>
                        <a:pt x="0" y="985642"/>
                      </a:moveTo>
                      <a:cubicBezTo>
                        <a:pt x="9918" y="681026"/>
                        <a:pt x="80356" y="333063"/>
                        <a:pt x="163511" y="0"/>
                      </a:cubicBezTo>
                      <a:cubicBezTo>
                        <a:pt x="161173" y="351648"/>
                        <a:pt x="33980" y="681212"/>
                        <a:pt x="242450" y="1041398"/>
                      </a:cubicBezTo>
                      <a:cubicBezTo>
                        <a:pt x="198803" y="1100871"/>
                        <a:pt x="264708" y="1305295"/>
                        <a:pt x="0" y="98564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  <p:sp>
              <p:nvSpPr>
                <p:cNvPr id="852" name="Oval 851"/>
                <p:cNvSpPr/>
                <p:nvPr/>
              </p:nvSpPr>
              <p:spPr>
                <a:xfrm rot="21055013">
                  <a:off x="2399830" y="2163257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35" name="Group 834"/>
              <p:cNvGrpSpPr/>
              <p:nvPr/>
            </p:nvGrpSpPr>
            <p:grpSpPr>
              <a:xfrm rot="168991">
                <a:off x="2417633" y="1669979"/>
                <a:ext cx="308093" cy="1584710"/>
                <a:chOff x="2244673" y="2172451"/>
                <a:chExt cx="308093" cy="1467344"/>
              </a:xfrm>
            </p:grpSpPr>
            <p:sp>
              <p:nvSpPr>
                <p:cNvPr id="849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41000">
                      <a:schemeClr val="tx2">
                        <a:lumMod val="20000"/>
                        <a:lumOff val="80000"/>
                      </a:schemeClr>
                    </a:gs>
                    <a:gs pos="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50" name="Oval 849"/>
                <p:cNvSpPr/>
                <p:nvPr/>
              </p:nvSpPr>
              <p:spPr>
                <a:xfrm rot="367781">
                  <a:off x="2427703" y="217245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36" name="Group 835"/>
              <p:cNvGrpSpPr/>
              <p:nvPr/>
            </p:nvGrpSpPr>
            <p:grpSpPr>
              <a:xfrm rot="1356516">
                <a:off x="2728101" y="1808070"/>
                <a:ext cx="304915" cy="1503049"/>
                <a:chOff x="2244673" y="2136746"/>
                <a:chExt cx="304915" cy="1503049"/>
              </a:xfrm>
            </p:grpSpPr>
            <p:sp>
              <p:nvSpPr>
                <p:cNvPr id="847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29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48" name="Oval 847"/>
                <p:cNvSpPr/>
                <p:nvPr/>
              </p:nvSpPr>
              <p:spPr>
                <a:xfrm rot="2487342">
                  <a:off x="2424525" y="2136746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37" name="Group 836"/>
              <p:cNvGrpSpPr/>
              <p:nvPr/>
            </p:nvGrpSpPr>
            <p:grpSpPr>
              <a:xfrm rot="1470233">
                <a:off x="2716383" y="2207724"/>
                <a:ext cx="293859" cy="1200621"/>
                <a:chOff x="2256968" y="2163508"/>
                <a:chExt cx="293859" cy="1200621"/>
              </a:xfrm>
            </p:grpSpPr>
            <p:sp>
              <p:nvSpPr>
                <p:cNvPr id="845" name="Oval 844"/>
                <p:cNvSpPr/>
                <p:nvPr/>
              </p:nvSpPr>
              <p:spPr>
                <a:xfrm rot="1067978">
                  <a:off x="2394713" y="216350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46" name="Isosceles Triangle 18"/>
                <p:cNvSpPr/>
                <p:nvPr/>
              </p:nvSpPr>
              <p:spPr>
                <a:xfrm>
                  <a:off x="2256968" y="2310954"/>
                  <a:ext cx="293859" cy="105317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293859"/>
                    <a:gd name="connsiteY0" fmla="*/ 947012 h 1053175"/>
                    <a:gd name="connsiteX1" fmla="*/ 228887 w 293859"/>
                    <a:gd name="connsiteY1" fmla="*/ 0 h 1053175"/>
                    <a:gd name="connsiteX2" fmla="*/ 242450 w 293859"/>
                    <a:gd name="connsiteY2" fmla="*/ 1002768 h 1053175"/>
                    <a:gd name="connsiteX3" fmla="*/ 0 w 293859"/>
                    <a:gd name="connsiteY3" fmla="*/ 947012 h 1053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3859" h="1053175">
                      <a:moveTo>
                        <a:pt x="0" y="947012"/>
                      </a:moveTo>
                      <a:cubicBezTo>
                        <a:pt x="142628" y="658554"/>
                        <a:pt x="272053" y="422956"/>
                        <a:pt x="228887" y="0"/>
                      </a:cubicBezTo>
                      <a:cubicBezTo>
                        <a:pt x="392464" y="455268"/>
                        <a:pt x="189032" y="643686"/>
                        <a:pt x="242450" y="1002768"/>
                      </a:cubicBezTo>
                      <a:cubicBezTo>
                        <a:pt x="198803" y="1062241"/>
                        <a:pt x="84534" y="1095695"/>
                        <a:pt x="0" y="94701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838" name="Oval 837"/>
              <p:cNvSpPr/>
              <p:nvPr/>
            </p:nvSpPr>
            <p:spPr>
              <a:xfrm>
                <a:off x="2351354" y="2924903"/>
                <a:ext cx="365932" cy="365757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839" name="Group 838"/>
              <p:cNvGrpSpPr/>
              <p:nvPr/>
            </p:nvGrpSpPr>
            <p:grpSpPr>
              <a:xfrm rot="1066954">
                <a:off x="2467589" y="2177543"/>
                <a:ext cx="391643" cy="1235756"/>
                <a:chOff x="2202473" y="2128438"/>
                <a:chExt cx="391643" cy="1235756"/>
              </a:xfrm>
            </p:grpSpPr>
            <p:sp>
              <p:nvSpPr>
                <p:cNvPr id="843" name="Oval 842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44" name="Isosceles Triangle 18"/>
                <p:cNvSpPr/>
                <p:nvPr/>
              </p:nvSpPr>
              <p:spPr>
                <a:xfrm>
                  <a:off x="2202473" y="2258778"/>
                  <a:ext cx="391643" cy="1105416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303959"/>
                    <a:gd name="connsiteY0" fmla="*/ 1036184 h 1124775"/>
                    <a:gd name="connsiteX1" fmla="*/ 303959 w 303959"/>
                    <a:gd name="connsiteY1" fmla="*/ 0 h 1124775"/>
                    <a:gd name="connsiteX2" fmla="*/ 296945 w 303959"/>
                    <a:gd name="connsiteY2" fmla="*/ 1054944 h 1124775"/>
                    <a:gd name="connsiteX3" fmla="*/ 0 w 303959"/>
                    <a:gd name="connsiteY3" fmla="*/ 1036184 h 1124775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43" h="1105416">
                      <a:moveTo>
                        <a:pt x="0" y="1036184"/>
                      </a:moveTo>
                      <a:cubicBezTo>
                        <a:pt x="142628" y="747726"/>
                        <a:pt x="220804" y="333063"/>
                        <a:pt x="303959" y="0"/>
                      </a:cubicBezTo>
                      <a:cubicBezTo>
                        <a:pt x="301621" y="351648"/>
                        <a:pt x="270027" y="747043"/>
                        <a:pt x="391643" y="997247"/>
                      </a:cubicBezTo>
                      <a:cubicBezTo>
                        <a:pt x="347996" y="1056720"/>
                        <a:pt x="84534" y="1184867"/>
                        <a:pt x="0" y="1036184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40" name="Group 839"/>
              <p:cNvGrpSpPr/>
              <p:nvPr/>
            </p:nvGrpSpPr>
            <p:grpSpPr>
              <a:xfrm>
                <a:off x="2318613" y="2128438"/>
                <a:ext cx="242556" cy="1231624"/>
                <a:chOff x="2318613" y="2128438"/>
                <a:chExt cx="242556" cy="1231624"/>
              </a:xfrm>
            </p:grpSpPr>
            <p:sp>
              <p:nvSpPr>
                <p:cNvPr id="841" name="Oval 840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42" name="Isosceles Triangle 18"/>
                <p:cNvSpPr/>
                <p:nvPr/>
              </p:nvSpPr>
              <p:spPr>
                <a:xfrm>
                  <a:off x="2318613" y="2258777"/>
                  <a:ext cx="187820" cy="110128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185027"/>
                    <a:gd name="connsiteY0" fmla="*/ 989983 h 1101285"/>
                    <a:gd name="connsiteX1" fmla="*/ 185027 w 185027"/>
                    <a:gd name="connsiteY1" fmla="*/ 0 h 1101285"/>
                    <a:gd name="connsiteX2" fmla="*/ 178013 w 185027"/>
                    <a:gd name="connsiteY2" fmla="*/ 1054944 h 1101285"/>
                    <a:gd name="connsiteX3" fmla="*/ 0 w 185027"/>
                    <a:gd name="connsiteY3" fmla="*/ 989983 h 1101285"/>
                    <a:gd name="connsiteX0" fmla="*/ 2793 w 187820"/>
                    <a:gd name="connsiteY0" fmla="*/ 989983 h 1101285"/>
                    <a:gd name="connsiteX1" fmla="*/ 187820 w 187820"/>
                    <a:gd name="connsiteY1" fmla="*/ 0 h 1101285"/>
                    <a:gd name="connsiteX2" fmla="*/ 180806 w 187820"/>
                    <a:gd name="connsiteY2" fmla="*/ 1054944 h 1101285"/>
                    <a:gd name="connsiteX3" fmla="*/ 2793 w 187820"/>
                    <a:gd name="connsiteY3" fmla="*/ 989983 h 1101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820" h="1101285">
                      <a:moveTo>
                        <a:pt x="2793" y="989983"/>
                      </a:moveTo>
                      <a:cubicBezTo>
                        <a:pt x="-20276" y="818126"/>
                        <a:pt x="104665" y="333063"/>
                        <a:pt x="187820" y="0"/>
                      </a:cubicBezTo>
                      <a:cubicBezTo>
                        <a:pt x="185482" y="351648"/>
                        <a:pt x="127388" y="695862"/>
                        <a:pt x="180806" y="1054944"/>
                      </a:cubicBezTo>
                      <a:cubicBezTo>
                        <a:pt x="137159" y="1114417"/>
                        <a:pt x="87327" y="1138666"/>
                        <a:pt x="2793" y="989983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864" name="Group 863"/>
          <p:cNvGrpSpPr/>
          <p:nvPr/>
        </p:nvGrpSpPr>
        <p:grpSpPr>
          <a:xfrm rot="19164733">
            <a:off x="9302386" y="3470236"/>
            <a:ext cx="1620432" cy="1474757"/>
            <a:chOff x="1888099" y="1181204"/>
            <a:chExt cx="3682008" cy="3351000"/>
          </a:xfrm>
        </p:grpSpPr>
        <p:grpSp>
          <p:nvGrpSpPr>
            <p:cNvPr id="865" name="Group 864"/>
            <p:cNvGrpSpPr/>
            <p:nvPr/>
          </p:nvGrpSpPr>
          <p:grpSpPr>
            <a:xfrm>
              <a:off x="1888099" y="1181204"/>
              <a:ext cx="3682008" cy="3351000"/>
              <a:chOff x="716603" y="1090308"/>
              <a:chExt cx="3682008" cy="3351000"/>
            </a:xfrm>
          </p:grpSpPr>
          <p:sp>
            <p:nvSpPr>
              <p:cNvPr id="892" name="Isosceles Triangle 6"/>
              <p:cNvSpPr/>
              <p:nvPr/>
            </p:nvSpPr>
            <p:spPr>
              <a:xfrm rot="18619897">
                <a:off x="2642297" y="2590840"/>
                <a:ext cx="1227288" cy="224417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7288" h="2063311">
                    <a:moveTo>
                      <a:pt x="8147" y="1354908"/>
                    </a:moveTo>
                    <a:cubicBezTo>
                      <a:pt x="-75117" y="854805"/>
                      <a:pt x="508298" y="99657"/>
                      <a:pt x="465347" y="0"/>
                    </a:cubicBezTo>
                    <a:cubicBezTo>
                      <a:pt x="592902" y="541170"/>
                      <a:pt x="1139790" y="456163"/>
                      <a:pt x="1227288" y="1344727"/>
                    </a:cubicBezTo>
                    <a:cubicBezTo>
                      <a:pt x="1077089" y="2099594"/>
                      <a:pt x="452337" y="2482576"/>
                      <a:pt x="8147" y="1354908"/>
                    </a:cubicBezTo>
                    <a:close/>
                  </a:path>
                </a:pathLst>
              </a:custGeom>
              <a:gradFill>
                <a:gsLst>
                  <a:gs pos="95575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3" name="Isosceles Triangle 6"/>
              <p:cNvSpPr/>
              <p:nvPr/>
            </p:nvSpPr>
            <p:spPr>
              <a:xfrm rot="2531749">
                <a:off x="1308566" y="3071392"/>
                <a:ext cx="1337674" cy="1369916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197068"/>
                  <a:gd name="connsiteY0" fmla="*/ 1354908 h 1913125"/>
                  <a:gd name="connsiteX1" fmla="*/ 467050 w 1197068"/>
                  <a:gd name="connsiteY1" fmla="*/ 0 h 1913125"/>
                  <a:gd name="connsiteX2" fmla="*/ 1197068 w 1197068"/>
                  <a:gd name="connsiteY2" fmla="*/ 920025 h 1913125"/>
                  <a:gd name="connsiteX3" fmla="*/ 9850 w 1197068"/>
                  <a:gd name="connsiteY3" fmla="*/ 1354908 h 1913125"/>
                  <a:gd name="connsiteX0" fmla="*/ 7971 w 1320090"/>
                  <a:gd name="connsiteY0" fmla="*/ 1375185 h 1927556"/>
                  <a:gd name="connsiteX1" fmla="*/ 590072 w 1320090"/>
                  <a:gd name="connsiteY1" fmla="*/ 0 h 1927556"/>
                  <a:gd name="connsiteX2" fmla="*/ 1320090 w 1320090"/>
                  <a:gd name="connsiteY2" fmla="*/ 920025 h 1927556"/>
                  <a:gd name="connsiteX3" fmla="*/ 7971 w 1320090"/>
                  <a:gd name="connsiteY3" fmla="*/ 1375185 h 1927556"/>
                  <a:gd name="connsiteX0" fmla="*/ 7971 w 1320090"/>
                  <a:gd name="connsiteY0" fmla="*/ 1375185 h 2057755"/>
                  <a:gd name="connsiteX1" fmla="*/ 590072 w 1320090"/>
                  <a:gd name="connsiteY1" fmla="*/ 0 h 2057755"/>
                  <a:gd name="connsiteX2" fmla="*/ 1320090 w 1320090"/>
                  <a:gd name="connsiteY2" fmla="*/ 920025 h 2057755"/>
                  <a:gd name="connsiteX3" fmla="*/ 7971 w 1320090"/>
                  <a:gd name="connsiteY3" fmla="*/ 1375185 h 2057755"/>
                  <a:gd name="connsiteX0" fmla="*/ 25555 w 1337674"/>
                  <a:gd name="connsiteY0" fmla="*/ 1375185 h 2057757"/>
                  <a:gd name="connsiteX1" fmla="*/ 607656 w 1337674"/>
                  <a:gd name="connsiteY1" fmla="*/ 0 h 2057757"/>
                  <a:gd name="connsiteX2" fmla="*/ 1337674 w 1337674"/>
                  <a:gd name="connsiteY2" fmla="*/ 920025 h 2057757"/>
                  <a:gd name="connsiteX3" fmla="*/ 25555 w 1337674"/>
                  <a:gd name="connsiteY3" fmla="*/ 1375185 h 2057757"/>
                  <a:gd name="connsiteX0" fmla="*/ 25555 w 1337674"/>
                  <a:gd name="connsiteY0" fmla="*/ 1375185 h 2057755"/>
                  <a:gd name="connsiteX1" fmla="*/ 607656 w 1337674"/>
                  <a:gd name="connsiteY1" fmla="*/ 0 h 2057755"/>
                  <a:gd name="connsiteX2" fmla="*/ 1337674 w 1337674"/>
                  <a:gd name="connsiteY2" fmla="*/ 920025 h 2057755"/>
                  <a:gd name="connsiteX3" fmla="*/ 25555 w 1337674"/>
                  <a:gd name="connsiteY3" fmla="*/ 1375185 h 2057755"/>
                  <a:gd name="connsiteX0" fmla="*/ 25555 w 1337674"/>
                  <a:gd name="connsiteY0" fmla="*/ 1375185 h 2057757"/>
                  <a:gd name="connsiteX1" fmla="*/ 607656 w 1337674"/>
                  <a:gd name="connsiteY1" fmla="*/ 0 h 2057757"/>
                  <a:gd name="connsiteX2" fmla="*/ 1337674 w 1337674"/>
                  <a:gd name="connsiteY2" fmla="*/ 920025 h 2057757"/>
                  <a:gd name="connsiteX3" fmla="*/ 25555 w 1337674"/>
                  <a:gd name="connsiteY3" fmla="*/ 1375185 h 2057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7674" h="2057757">
                    <a:moveTo>
                      <a:pt x="25555" y="1375185"/>
                    </a:moveTo>
                    <a:cubicBezTo>
                      <a:pt x="-138358" y="741460"/>
                      <a:pt x="537126" y="522609"/>
                      <a:pt x="607656" y="0"/>
                    </a:cubicBezTo>
                    <a:cubicBezTo>
                      <a:pt x="758612" y="351517"/>
                      <a:pt x="1250176" y="31461"/>
                      <a:pt x="1337674" y="920025"/>
                    </a:cubicBezTo>
                    <a:cubicBezTo>
                      <a:pt x="1187475" y="1674892"/>
                      <a:pt x="721729" y="2796411"/>
                      <a:pt x="25555" y="1375185"/>
                    </a:cubicBezTo>
                    <a:close/>
                  </a:path>
                </a:pathLst>
              </a:custGeom>
              <a:gradFill>
                <a:gsLst>
                  <a:gs pos="95575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4" name="Isosceles Triangle 6"/>
              <p:cNvSpPr/>
              <p:nvPr/>
            </p:nvSpPr>
            <p:spPr>
              <a:xfrm rot="15667023">
                <a:off x="2914798" y="1610008"/>
                <a:ext cx="849364" cy="2118263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40595 w 849364"/>
                  <a:gd name="connsiteY0" fmla="*/ 1241424 h 2000391"/>
                  <a:gd name="connsiteX1" fmla="*/ 87423 w 849364"/>
                  <a:gd name="connsiteY1" fmla="*/ 0 h 2000391"/>
                  <a:gd name="connsiteX2" fmla="*/ 849364 w 849364"/>
                  <a:gd name="connsiteY2" fmla="*/ 1344727 h 2000391"/>
                  <a:gd name="connsiteX3" fmla="*/ 40595 w 849364"/>
                  <a:gd name="connsiteY3" fmla="*/ 1241424 h 2000391"/>
                  <a:gd name="connsiteX0" fmla="*/ 40595 w 849364"/>
                  <a:gd name="connsiteY0" fmla="*/ 1241424 h 2118263"/>
                  <a:gd name="connsiteX1" fmla="*/ 87423 w 849364"/>
                  <a:gd name="connsiteY1" fmla="*/ 0 h 2118263"/>
                  <a:gd name="connsiteX2" fmla="*/ 849364 w 849364"/>
                  <a:gd name="connsiteY2" fmla="*/ 1344727 h 2118263"/>
                  <a:gd name="connsiteX3" fmla="*/ 40595 w 849364"/>
                  <a:gd name="connsiteY3" fmla="*/ 1241424 h 2118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9364" h="2118263">
                    <a:moveTo>
                      <a:pt x="40595" y="1241424"/>
                    </a:moveTo>
                    <a:cubicBezTo>
                      <a:pt x="-42669" y="741321"/>
                      <a:pt x="16893" y="522609"/>
                      <a:pt x="87423" y="0"/>
                    </a:cubicBezTo>
                    <a:cubicBezTo>
                      <a:pt x="214978" y="541170"/>
                      <a:pt x="761866" y="456163"/>
                      <a:pt x="849364" y="1344727"/>
                    </a:cubicBezTo>
                    <a:cubicBezTo>
                      <a:pt x="699165" y="2099594"/>
                      <a:pt x="-84724" y="2663371"/>
                      <a:pt x="40595" y="1241424"/>
                    </a:cubicBezTo>
                    <a:close/>
                  </a:path>
                </a:pathLst>
              </a:custGeom>
              <a:gradFill>
                <a:gsLst>
                  <a:gs pos="99115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5" name="Isosceles Triangle 6"/>
              <p:cNvSpPr/>
              <p:nvPr/>
            </p:nvSpPr>
            <p:spPr>
              <a:xfrm rot="11387046">
                <a:off x="1772590" y="1090308"/>
                <a:ext cx="1228991" cy="2063311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95575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6" name="Isosceles Triangle 6"/>
              <p:cNvSpPr/>
              <p:nvPr/>
            </p:nvSpPr>
            <p:spPr>
              <a:xfrm rot="6980063">
                <a:off x="1147004" y="1729153"/>
                <a:ext cx="1007824" cy="1868625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865238"/>
                  <a:gd name="connsiteY0" fmla="*/ 1354908 h 2167221"/>
                  <a:gd name="connsiteX1" fmla="*/ 467050 w 865238"/>
                  <a:gd name="connsiteY1" fmla="*/ 0 h 2167221"/>
                  <a:gd name="connsiteX2" fmla="*/ 865238 w 865238"/>
                  <a:gd name="connsiteY2" fmla="*/ 1567362 h 2167221"/>
                  <a:gd name="connsiteX3" fmla="*/ 9850 w 865238"/>
                  <a:gd name="connsiteY3" fmla="*/ 1354908 h 2167221"/>
                  <a:gd name="connsiteX0" fmla="*/ 10392 w 838156"/>
                  <a:gd name="connsiteY0" fmla="*/ 1647579 h 2327157"/>
                  <a:gd name="connsiteX1" fmla="*/ 439968 w 838156"/>
                  <a:gd name="connsiteY1" fmla="*/ 0 h 2327157"/>
                  <a:gd name="connsiteX2" fmla="*/ 838156 w 838156"/>
                  <a:gd name="connsiteY2" fmla="*/ 1567362 h 2327157"/>
                  <a:gd name="connsiteX3" fmla="*/ 10392 w 838156"/>
                  <a:gd name="connsiteY3" fmla="*/ 1647579 h 2327157"/>
                  <a:gd name="connsiteX0" fmla="*/ 10392 w 838156"/>
                  <a:gd name="connsiteY0" fmla="*/ 1647579 h 2129648"/>
                  <a:gd name="connsiteX1" fmla="*/ 439968 w 838156"/>
                  <a:gd name="connsiteY1" fmla="*/ 0 h 2129648"/>
                  <a:gd name="connsiteX2" fmla="*/ 838156 w 838156"/>
                  <a:gd name="connsiteY2" fmla="*/ 1567362 h 2129648"/>
                  <a:gd name="connsiteX3" fmla="*/ 10392 w 838156"/>
                  <a:gd name="connsiteY3" fmla="*/ 1647579 h 2129648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72151"/>
                  <a:gd name="connsiteY0" fmla="*/ 1412543 h 1810596"/>
                  <a:gd name="connsiteX1" fmla="*/ 360672 w 872151"/>
                  <a:gd name="connsiteY1" fmla="*/ 0 h 1810596"/>
                  <a:gd name="connsiteX2" fmla="*/ 872151 w 872151"/>
                  <a:gd name="connsiteY2" fmla="*/ 1140128 h 1810596"/>
                  <a:gd name="connsiteX3" fmla="*/ 12391 w 872151"/>
                  <a:gd name="connsiteY3" fmla="*/ 1412543 h 1810596"/>
                  <a:gd name="connsiteX0" fmla="*/ 12391 w 872701"/>
                  <a:gd name="connsiteY0" fmla="*/ 1412543 h 2049864"/>
                  <a:gd name="connsiteX1" fmla="*/ 360672 w 872701"/>
                  <a:gd name="connsiteY1" fmla="*/ 0 h 2049864"/>
                  <a:gd name="connsiteX2" fmla="*/ 872151 w 872701"/>
                  <a:gd name="connsiteY2" fmla="*/ 1140128 h 2049864"/>
                  <a:gd name="connsiteX3" fmla="*/ 431129 w 872701"/>
                  <a:gd name="connsiteY3" fmla="*/ 2046128 h 2049864"/>
                  <a:gd name="connsiteX4" fmla="*/ 12391 w 872701"/>
                  <a:gd name="connsiteY4" fmla="*/ 1412543 h 2049864"/>
                  <a:gd name="connsiteX0" fmla="*/ 10595 w 942508"/>
                  <a:gd name="connsiteY0" fmla="*/ 1509371 h 2050977"/>
                  <a:gd name="connsiteX1" fmla="*/ 430479 w 942508"/>
                  <a:gd name="connsiteY1" fmla="*/ 0 h 2050977"/>
                  <a:gd name="connsiteX2" fmla="*/ 941958 w 942508"/>
                  <a:gd name="connsiteY2" fmla="*/ 1140128 h 2050977"/>
                  <a:gd name="connsiteX3" fmla="*/ 500936 w 942508"/>
                  <a:gd name="connsiteY3" fmla="*/ 2046128 h 2050977"/>
                  <a:gd name="connsiteX4" fmla="*/ 10595 w 942508"/>
                  <a:gd name="connsiteY4" fmla="*/ 1509371 h 2050977"/>
                  <a:gd name="connsiteX0" fmla="*/ 10595 w 788537"/>
                  <a:gd name="connsiteY0" fmla="*/ 1509371 h 2050977"/>
                  <a:gd name="connsiteX1" fmla="*/ 430479 w 788537"/>
                  <a:gd name="connsiteY1" fmla="*/ 0 h 2050977"/>
                  <a:gd name="connsiteX2" fmla="*/ 787493 w 788537"/>
                  <a:gd name="connsiteY2" fmla="*/ 1177445 h 2050977"/>
                  <a:gd name="connsiteX3" fmla="*/ 500936 w 788537"/>
                  <a:gd name="connsiteY3" fmla="*/ 2046128 h 2050977"/>
                  <a:gd name="connsiteX4" fmla="*/ 10595 w 788537"/>
                  <a:gd name="connsiteY4" fmla="*/ 1509371 h 2050977"/>
                  <a:gd name="connsiteX0" fmla="*/ 10595 w 898973"/>
                  <a:gd name="connsiteY0" fmla="*/ 1509371 h 2050977"/>
                  <a:gd name="connsiteX1" fmla="*/ 430479 w 898973"/>
                  <a:gd name="connsiteY1" fmla="*/ 0 h 2050977"/>
                  <a:gd name="connsiteX2" fmla="*/ 787493 w 898973"/>
                  <a:gd name="connsiteY2" fmla="*/ 1177445 h 2050977"/>
                  <a:gd name="connsiteX3" fmla="*/ 500936 w 898973"/>
                  <a:gd name="connsiteY3" fmla="*/ 2046128 h 2050977"/>
                  <a:gd name="connsiteX4" fmla="*/ 10595 w 898973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914477"/>
                  <a:gd name="connsiteY0" fmla="*/ 1509371 h 2050977"/>
                  <a:gd name="connsiteX1" fmla="*/ 430479 w 914477"/>
                  <a:gd name="connsiteY1" fmla="*/ 0 h 2050977"/>
                  <a:gd name="connsiteX2" fmla="*/ 830225 w 914477"/>
                  <a:gd name="connsiteY2" fmla="*/ 1043409 h 2050977"/>
                  <a:gd name="connsiteX3" fmla="*/ 500936 w 914477"/>
                  <a:gd name="connsiteY3" fmla="*/ 2046128 h 2050977"/>
                  <a:gd name="connsiteX4" fmla="*/ 10595 w 914477"/>
                  <a:gd name="connsiteY4" fmla="*/ 1509371 h 2050977"/>
                  <a:gd name="connsiteX0" fmla="*/ 10595 w 947475"/>
                  <a:gd name="connsiteY0" fmla="*/ 1509371 h 1998752"/>
                  <a:gd name="connsiteX1" fmla="*/ 430479 w 947475"/>
                  <a:gd name="connsiteY1" fmla="*/ 0 h 1998752"/>
                  <a:gd name="connsiteX2" fmla="*/ 830225 w 947475"/>
                  <a:gd name="connsiteY2" fmla="*/ 1043409 h 1998752"/>
                  <a:gd name="connsiteX3" fmla="*/ 693548 w 947475"/>
                  <a:gd name="connsiteY3" fmla="*/ 1992968 h 1998752"/>
                  <a:gd name="connsiteX4" fmla="*/ 10595 w 947475"/>
                  <a:gd name="connsiteY4" fmla="*/ 1509371 h 1998752"/>
                  <a:gd name="connsiteX0" fmla="*/ 12286 w 881208"/>
                  <a:gd name="connsiteY0" fmla="*/ 1543765 h 1999565"/>
                  <a:gd name="connsiteX1" fmla="*/ 364212 w 881208"/>
                  <a:gd name="connsiteY1" fmla="*/ 0 h 1999565"/>
                  <a:gd name="connsiteX2" fmla="*/ 763958 w 881208"/>
                  <a:gd name="connsiteY2" fmla="*/ 1043409 h 1999565"/>
                  <a:gd name="connsiteX3" fmla="*/ 627281 w 881208"/>
                  <a:gd name="connsiteY3" fmla="*/ 1992968 h 1999565"/>
                  <a:gd name="connsiteX4" fmla="*/ 12286 w 881208"/>
                  <a:gd name="connsiteY4" fmla="*/ 1543765 h 1999565"/>
                  <a:gd name="connsiteX0" fmla="*/ 13820 w 882742"/>
                  <a:gd name="connsiteY0" fmla="*/ 1474871 h 1930671"/>
                  <a:gd name="connsiteX1" fmla="*/ 318323 w 882742"/>
                  <a:gd name="connsiteY1" fmla="*/ 0 h 1930671"/>
                  <a:gd name="connsiteX2" fmla="*/ 765492 w 882742"/>
                  <a:gd name="connsiteY2" fmla="*/ 974515 h 1930671"/>
                  <a:gd name="connsiteX3" fmla="*/ 628815 w 882742"/>
                  <a:gd name="connsiteY3" fmla="*/ 1924074 h 1930671"/>
                  <a:gd name="connsiteX4" fmla="*/ 13820 w 882742"/>
                  <a:gd name="connsiteY4" fmla="*/ 1474871 h 1930671"/>
                  <a:gd name="connsiteX0" fmla="*/ 9237 w 1066046"/>
                  <a:gd name="connsiteY0" fmla="*/ 1523918 h 1932288"/>
                  <a:gd name="connsiteX1" fmla="*/ 501627 w 1066046"/>
                  <a:gd name="connsiteY1" fmla="*/ 0 h 1932288"/>
                  <a:gd name="connsiteX2" fmla="*/ 948796 w 1066046"/>
                  <a:gd name="connsiteY2" fmla="*/ 974515 h 1932288"/>
                  <a:gd name="connsiteX3" fmla="*/ 812119 w 1066046"/>
                  <a:gd name="connsiteY3" fmla="*/ 1924074 h 1932288"/>
                  <a:gd name="connsiteX4" fmla="*/ 9237 w 1066046"/>
                  <a:gd name="connsiteY4" fmla="*/ 1523918 h 1932288"/>
                  <a:gd name="connsiteX0" fmla="*/ 9237 w 1038018"/>
                  <a:gd name="connsiteY0" fmla="*/ 1523918 h 1906778"/>
                  <a:gd name="connsiteX1" fmla="*/ 501627 w 1038018"/>
                  <a:gd name="connsiteY1" fmla="*/ 0 h 1906778"/>
                  <a:gd name="connsiteX2" fmla="*/ 948796 w 1038018"/>
                  <a:gd name="connsiteY2" fmla="*/ 974515 h 1906778"/>
                  <a:gd name="connsiteX3" fmla="*/ 657119 w 1038018"/>
                  <a:gd name="connsiteY3" fmla="*/ 1897337 h 1906778"/>
                  <a:gd name="connsiteX4" fmla="*/ 9237 w 1038018"/>
                  <a:gd name="connsiteY4" fmla="*/ 1523918 h 1906778"/>
                  <a:gd name="connsiteX0" fmla="*/ 9237 w 1020056"/>
                  <a:gd name="connsiteY0" fmla="*/ 1523918 h 1863087"/>
                  <a:gd name="connsiteX1" fmla="*/ 501627 w 1020056"/>
                  <a:gd name="connsiteY1" fmla="*/ 0 h 1863087"/>
                  <a:gd name="connsiteX2" fmla="*/ 948796 w 1020056"/>
                  <a:gd name="connsiteY2" fmla="*/ 974515 h 1863087"/>
                  <a:gd name="connsiteX3" fmla="*/ 497329 w 1020056"/>
                  <a:gd name="connsiteY3" fmla="*/ 1850509 h 1863087"/>
                  <a:gd name="connsiteX4" fmla="*/ 9237 w 1020056"/>
                  <a:gd name="connsiteY4" fmla="*/ 1523918 h 1863087"/>
                  <a:gd name="connsiteX0" fmla="*/ 9237 w 915499"/>
                  <a:gd name="connsiteY0" fmla="*/ 1523918 h 1863087"/>
                  <a:gd name="connsiteX1" fmla="*/ 501627 w 915499"/>
                  <a:gd name="connsiteY1" fmla="*/ 0 h 1863087"/>
                  <a:gd name="connsiteX2" fmla="*/ 831903 w 915499"/>
                  <a:gd name="connsiteY2" fmla="*/ 1036358 h 1863087"/>
                  <a:gd name="connsiteX3" fmla="*/ 497329 w 915499"/>
                  <a:gd name="connsiteY3" fmla="*/ 1850509 h 1863087"/>
                  <a:gd name="connsiteX4" fmla="*/ 9237 w 915499"/>
                  <a:gd name="connsiteY4" fmla="*/ 1523918 h 1863087"/>
                  <a:gd name="connsiteX0" fmla="*/ 9371 w 915633"/>
                  <a:gd name="connsiteY0" fmla="*/ 1510816 h 1849985"/>
                  <a:gd name="connsiteX1" fmla="*/ 493704 w 915633"/>
                  <a:gd name="connsiteY1" fmla="*/ 0 h 1849985"/>
                  <a:gd name="connsiteX2" fmla="*/ 832037 w 915633"/>
                  <a:gd name="connsiteY2" fmla="*/ 1023256 h 1849985"/>
                  <a:gd name="connsiteX3" fmla="*/ 497463 w 915633"/>
                  <a:gd name="connsiteY3" fmla="*/ 1837407 h 1849985"/>
                  <a:gd name="connsiteX4" fmla="*/ 9371 w 915633"/>
                  <a:gd name="connsiteY4" fmla="*/ 1510816 h 1849985"/>
                  <a:gd name="connsiteX0" fmla="*/ 9371 w 915633"/>
                  <a:gd name="connsiteY0" fmla="*/ 1510816 h 1849985"/>
                  <a:gd name="connsiteX1" fmla="*/ 493704 w 915633"/>
                  <a:gd name="connsiteY1" fmla="*/ 0 h 1849985"/>
                  <a:gd name="connsiteX2" fmla="*/ 832037 w 915633"/>
                  <a:gd name="connsiteY2" fmla="*/ 1023256 h 1849985"/>
                  <a:gd name="connsiteX3" fmla="*/ 497463 w 915633"/>
                  <a:gd name="connsiteY3" fmla="*/ 1837407 h 1849985"/>
                  <a:gd name="connsiteX4" fmla="*/ 9371 w 915633"/>
                  <a:gd name="connsiteY4" fmla="*/ 1510816 h 1849985"/>
                  <a:gd name="connsiteX0" fmla="*/ 9371 w 891806"/>
                  <a:gd name="connsiteY0" fmla="*/ 1510816 h 1922668"/>
                  <a:gd name="connsiteX1" fmla="*/ 493704 w 891806"/>
                  <a:gd name="connsiteY1" fmla="*/ 0 h 1922668"/>
                  <a:gd name="connsiteX2" fmla="*/ 832037 w 891806"/>
                  <a:gd name="connsiteY2" fmla="*/ 1023256 h 1922668"/>
                  <a:gd name="connsiteX3" fmla="*/ 229497 w 891806"/>
                  <a:gd name="connsiteY3" fmla="*/ 1914598 h 1922668"/>
                  <a:gd name="connsiteX4" fmla="*/ 9371 w 891806"/>
                  <a:gd name="connsiteY4" fmla="*/ 1510816 h 1922668"/>
                  <a:gd name="connsiteX0" fmla="*/ 89707 w 972142"/>
                  <a:gd name="connsiteY0" fmla="*/ 1510816 h 1922668"/>
                  <a:gd name="connsiteX1" fmla="*/ 30416 w 972142"/>
                  <a:gd name="connsiteY1" fmla="*/ 1434054 h 1922668"/>
                  <a:gd name="connsiteX2" fmla="*/ 574040 w 972142"/>
                  <a:gd name="connsiteY2" fmla="*/ 0 h 1922668"/>
                  <a:gd name="connsiteX3" fmla="*/ 912373 w 972142"/>
                  <a:gd name="connsiteY3" fmla="*/ 1023256 h 1922668"/>
                  <a:gd name="connsiteX4" fmla="*/ 309833 w 972142"/>
                  <a:gd name="connsiteY4" fmla="*/ 1914598 h 1922668"/>
                  <a:gd name="connsiteX5" fmla="*/ 89707 w 972142"/>
                  <a:gd name="connsiteY5" fmla="*/ 1510816 h 1922668"/>
                  <a:gd name="connsiteX0" fmla="*/ 0 w 882435"/>
                  <a:gd name="connsiteY0" fmla="*/ 1510816 h 1922668"/>
                  <a:gd name="connsiteX1" fmla="*/ 484333 w 882435"/>
                  <a:gd name="connsiteY1" fmla="*/ 0 h 1922668"/>
                  <a:gd name="connsiteX2" fmla="*/ 822666 w 882435"/>
                  <a:gd name="connsiteY2" fmla="*/ 1023256 h 1922668"/>
                  <a:gd name="connsiteX3" fmla="*/ 220126 w 882435"/>
                  <a:gd name="connsiteY3" fmla="*/ 1914598 h 1922668"/>
                  <a:gd name="connsiteX4" fmla="*/ 0 w 882435"/>
                  <a:gd name="connsiteY4" fmla="*/ 1510816 h 1922668"/>
                  <a:gd name="connsiteX0" fmla="*/ 0 w 992224"/>
                  <a:gd name="connsiteY0" fmla="*/ 1430352 h 1925786"/>
                  <a:gd name="connsiteX1" fmla="*/ 593391 w 992224"/>
                  <a:gd name="connsiteY1" fmla="*/ 0 h 1925786"/>
                  <a:gd name="connsiteX2" fmla="*/ 931724 w 992224"/>
                  <a:gd name="connsiteY2" fmla="*/ 1023256 h 1925786"/>
                  <a:gd name="connsiteX3" fmla="*/ 329184 w 992224"/>
                  <a:gd name="connsiteY3" fmla="*/ 1914598 h 1925786"/>
                  <a:gd name="connsiteX4" fmla="*/ 0 w 992224"/>
                  <a:gd name="connsiteY4" fmla="*/ 1430352 h 1925786"/>
                  <a:gd name="connsiteX0" fmla="*/ 0 w 992224"/>
                  <a:gd name="connsiteY0" fmla="*/ 1430352 h 1925786"/>
                  <a:gd name="connsiteX1" fmla="*/ 593391 w 992224"/>
                  <a:gd name="connsiteY1" fmla="*/ 0 h 1925786"/>
                  <a:gd name="connsiteX2" fmla="*/ 931724 w 992224"/>
                  <a:gd name="connsiteY2" fmla="*/ 1023256 h 1925786"/>
                  <a:gd name="connsiteX3" fmla="*/ 329184 w 992224"/>
                  <a:gd name="connsiteY3" fmla="*/ 1914598 h 1925786"/>
                  <a:gd name="connsiteX4" fmla="*/ 0 w 992224"/>
                  <a:gd name="connsiteY4" fmla="*/ 1430352 h 1925786"/>
                  <a:gd name="connsiteX0" fmla="*/ 0 w 992224"/>
                  <a:gd name="connsiteY0" fmla="*/ 1373996 h 1869430"/>
                  <a:gd name="connsiteX1" fmla="*/ 677645 w 992224"/>
                  <a:gd name="connsiteY1" fmla="*/ 0 h 1869430"/>
                  <a:gd name="connsiteX2" fmla="*/ 931724 w 992224"/>
                  <a:gd name="connsiteY2" fmla="*/ 966900 h 1869430"/>
                  <a:gd name="connsiteX3" fmla="*/ 329184 w 992224"/>
                  <a:gd name="connsiteY3" fmla="*/ 1858242 h 1869430"/>
                  <a:gd name="connsiteX4" fmla="*/ 0 w 992224"/>
                  <a:gd name="connsiteY4" fmla="*/ 1373996 h 1869430"/>
                  <a:gd name="connsiteX0" fmla="*/ 0 w 992224"/>
                  <a:gd name="connsiteY0" fmla="*/ 1373996 h 1869430"/>
                  <a:gd name="connsiteX1" fmla="*/ 677645 w 992224"/>
                  <a:gd name="connsiteY1" fmla="*/ 0 h 1869430"/>
                  <a:gd name="connsiteX2" fmla="*/ 931724 w 992224"/>
                  <a:gd name="connsiteY2" fmla="*/ 966900 h 1869430"/>
                  <a:gd name="connsiteX3" fmla="*/ 329184 w 992224"/>
                  <a:gd name="connsiteY3" fmla="*/ 1858242 h 1869430"/>
                  <a:gd name="connsiteX4" fmla="*/ 0 w 992224"/>
                  <a:gd name="connsiteY4" fmla="*/ 1373996 h 1869430"/>
                  <a:gd name="connsiteX0" fmla="*/ 0 w 992224"/>
                  <a:gd name="connsiteY0" fmla="*/ 1373996 h 1869430"/>
                  <a:gd name="connsiteX1" fmla="*/ 677645 w 992224"/>
                  <a:gd name="connsiteY1" fmla="*/ 0 h 1869430"/>
                  <a:gd name="connsiteX2" fmla="*/ 931724 w 992224"/>
                  <a:gd name="connsiteY2" fmla="*/ 966900 h 1869430"/>
                  <a:gd name="connsiteX3" fmla="*/ 329184 w 992224"/>
                  <a:gd name="connsiteY3" fmla="*/ 1858242 h 1869430"/>
                  <a:gd name="connsiteX4" fmla="*/ 0 w 992224"/>
                  <a:gd name="connsiteY4" fmla="*/ 1373996 h 1869430"/>
                  <a:gd name="connsiteX0" fmla="*/ 37803 w 1030027"/>
                  <a:gd name="connsiteY0" fmla="*/ 1373996 h 1872356"/>
                  <a:gd name="connsiteX1" fmla="*/ 715448 w 1030027"/>
                  <a:gd name="connsiteY1" fmla="*/ 0 h 1872356"/>
                  <a:gd name="connsiteX2" fmla="*/ 969527 w 1030027"/>
                  <a:gd name="connsiteY2" fmla="*/ 966900 h 1872356"/>
                  <a:gd name="connsiteX3" fmla="*/ 366987 w 1030027"/>
                  <a:gd name="connsiteY3" fmla="*/ 1858242 h 1872356"/>
                  <a:gd name="connsiteX4" fmla="*/ 37803 w 1030027"/>
                  <a:gd name="connsiteY4" fmla="*/ 1373996 h 1872356"/>
                  <a:gd name="connsiteX0" fmla="*/ 30839 w 1143212"/>
                  <a:gd name="connsiteY0" fmla="*/ 1309500 h 1866820"/>
                  <a:gd name="connsiteX1" fmla="*/ 827387 w 1143212"/>
                  <a:gd name="connsiteY1" fmla="*/ 0 h 1866820"/>
                  <a:gd name="connsiteX2" fmla="*/ 1081466 w 1143212"/>
                  <a:gd name="connsiteY2" fmla="*/ 966900 h 1866820"/>
                  <a:gd name="connsiteX3" fmla="*/ 478926 w 1143212"/>
                  <a:gd name="connsiteY3" fmla="*/ 1858242 h 1866820"/>
                  <a:gd name="connsiteX4" fmla="*/ 30839 w 1143212"/>
                  <a:gd name="connsiteY4" fmla="*/ 1309500 h 1866820"/>
                  <a:gd name="connsiteX0" fmla="*/ 71029 w 1183402"/>
                  <a:gd name="connsiteY0" fmla="*/ 1309500 h 1866820"/>
                  <a:gd name="connsiteX1" fmla="*/ 867577 w 1183402"/>
                  <a:gd name="connsiteY1" fmla="*/ 0 h 1866820"/>
                  <a:gd name="connsiteX2" fmla="*/ 1121656 w 1183402"/>
                  <a:gd name="connsiteY2" fmla="*/ 966900 h 1866820"/>
                  <a:gd name="connsiteX3" fmla="*/ 519116 w 1183402"/>
                  <a:gd name="connsiteY3" fmla="*/ 1858242 h 1866820"/>
                  <a:gd name="connsiteX4" fmla="*/ 71029 w 1183402"/>
                  <a:gd name="connsiteY4" fmla="*/ 1309500 h 1866820"/>
                  <a:gd name="connsiteX0" fmla="*/ 30840 w 1143213"/>
                  <a:gd name="connsiteY0" fmla="*/ 1309500 h 1866820"/>
                  <a:gd name="connsiteX1" fmla="*/ 827388 w 1143213"/>
                  <a:gd name="connsiteY1" fmla="*/ 0 h 1866820"/>
                  <a:gd name="connsiteX2" fmla="*/ 1081467 w 1143213"/>
                  <a:gd name="connsiteY2" fmla="*/ 966900 h 1866820"/>
                  <a:gd name="connsiteX3" fmla="*/ 478927 w 1143213"/>
                  <a:gd name="connsiteY3" fmla="*/ 1858242 h 1866820"/>
                  <a:gd name="connsiteX4" fmla="*/ 30840 w 1143213"/>
                  <a:gd name="connsiteY4" fmla="*/ 1309500 h 1866820"/>
                  <a:gd name="connsiteX0" fmla="*/ 0 w 1112373"/>
                  <a:gd name="connsiteY0" fmla="*/ 1309500 h 1865529"/>
                  <a:gd name="connsiteX1" fmla="*/ 796548 w 1112373"/>
                  <a:gd name="connsiteY1" fmla="*/ 0 h 1865529"/>
                  <a:gd name="connsiteX2" fmla="*/ 1050627 w 1112373"/>
                  <a:gd name="connsiteY2" fmla="*/ 966900 h 1865529"/>
                  <a:gd name="connsiteX3" fmla="*/ 448087 w 1112373"/>
                  <a:gd name="connsiteY3" fmla="*/ 1858242 h 1865529"/>
                  <a:gd name="connsiteX4" fmla="*/ 0 w 1112373"/>
                  <a:gd name="connsiteY4" fmla="*/ 1309500 h 1865529"/>
                  <a:gd name="connsiteX0" fmla="*/ 0 w 842999"/>
                  <a:gd name="connsiteY0" fmla="*/ 1341679 h 1867555"/>
                  <a:gd name="connsiteX1" fmla="*/ 529904 w 842999"/>
                  <a:gd name="connsiteY1" fmla="*/ 0 h 1867555"/>
                  <a:gd name="connsiteX2" fmla="*/ 783983 w 842999"/>
                  <a:gd name="connsiteY2" fmla="*/ 966900 h 1867555"/>
                  <a:gd name="connsiteX3" fmla="*/ 181443 w 842999"/>
                  <a:gd name="connsiteY3" fmla="*/ 1858242 h 1867555"/>
                  <a:gd name="connsiteX4" fmla="*/ 0 w 842999"/>
                  <a:gd name="connsiteY4" fmla="*/ 1341679 h 1867555"/>
                  <a:gd name="connsiteX0" fmla="*/ 9513 w 852512"/>
                  <a:gd name="connsiteY0" fmla="*/ 1341679 h 1867555"/>
                  <a:gd name="connsiteX1" fmla="*/ 539417 w 852512"/>
                  <a:gd name="connsiteY1" fmla="*/ 0 h 1867555"/>
                  <a:gd name="connsiteX2" fmla="*/ 793496 w 852512"/>
                  <a:gd name="connsiteY2" fmla="*/ 966900 h 1867555"/>
                  <a:gd name="connsiteX3" fmla="*/ 190956 w 852512"/>
                  <a:gd name="connsiteY3" fmla="*/ 1858242 h 1867555"/>
                  <a:gd name="connsiteX4" fmla="*/ 9513 w 852512"/>
                  <a:gd name="connsiteY4" fmla="*/ 1341679 h 1867555"/>
                  <a:gd name="connsiteX0" fmla="*/ 7374 w 1007824"/>
                  <a:gd name="connsiteY0" fmla="*/ 1408644 h 1873249"/>
                  <a:gd name="connsiteX1" fmla="*/ 693161 w 1007824"/>
                  <a:gd name="connsiteY1" fmla="*/ 0 h 1873249"/>
                  <a:gd name="connsiteX2" fmla="*/ 947240 w 1007824"/>
                  <a:gd name="connsiteY2" fmla="*/ 966900 h 1873249"/>
                  <a:gd name="connsiteX3" fmla="*/ 344700 w 1007824"/>
                  <a:gd name="connsiteY3" fmla="*/ 1858242 h 1873249"/>
                  <a:gd name="connsiteX4" fmla="*/ 7374 w 1007824"/>
                  <a:gd name="connsiteY4" fmla="*/ 1408644 h 1873249"/>
                  <a:gd name="connsiteX0" fmla="*/ 7374 w 1007824"/>
                  <a:gd name="connsiteY0" fmla="*/ 1408644 h 1868625"/>
                  <a:gd name="connsiteX1" fmla="*/ 693161 w 1007824"/>
                  <a:gd name="connsiteY1" fmla="*/ 0 h 1868625"/>
                  <a:gd name="connsiteX2" fmla="*/ 947240 w 1007824"/>
                  <a:gd name="connsiteY2" fmla="*/ 966900 h 1868625"/>
                  <a:gd name="connsiteX3" fmla="*/ 344700 w 1007824"/>
                  <a:gd name="connsiteY3" fmla="*/ 1858242 h 1868625"/>
                  <a:gd name="connsiteX4" fmla="*/ 7374 w 1007824"/>
                  <a:gd name="connsiteY4" fmla="*/ 1408644 h 18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824" h="1868625">
                    <a:moveTo>
                      <a:pt x="7374" y="1408644"/>
                    </a:moveTo>
                    <a:cubicBezTo>
                      <a:pt x="-74939" y="1108605"/>
                      <a:pt x="556050" y="81260"/>
                      <a:pt x="693161" y="0"/>
                    </a:cubicBezTo>
                    <a:cubicBezTo>
                      <a:pt x="833418" y="204589"/>
                      <a:pt x="534137" y="285128"/>
                      <a:pt x="947240" y="966900"/>
                    </a:cubicBezTo>
                    <a:cubicBezTo>
                      <a:pt x="1218250" y="1452952"/>
                      <a:pt x="501344" y="1784618"/>
                      <a:pt x="344700" y="1858242"/>
                    </a:cubicBezTo>
                    <a:cubicBezTo>
                      <a:pt x="188056" y="1931866"/>
                      <a:pt x="31268" y="1596322"/>
                      <a:pt x="7374" y="1408644"/>
                    </a:cubicBezTo>
                    <a:close/>
                  </a:path>
                </a:pathLst>
              </a:custGeom>
              <a:gradFill>
                <a:gsLst>
                  <a:gs pos="94690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66" name="Group 865"/>
            <p:cNvGrpSpPr/>
            <p:nvPr/>
          </p:nvGrpSpPr>
          <p:grpSpPr>
            <a:xfrm rot="774803">
              <a:off x="3384797" y="2013632"/>
              <a:ext cx="721317" cy="1492806"/>
              <a:chOff x="2190652" y="1669979"/>
              <a:chExt cx="842364" cy="1743320"/>
            </a:xfrm>
          </p:grpSpPr>
          <p:grpSp>
            <p:nvGrpSpPr>
              <p:cNvPr id="867" name="Group 866"/>
              <p:cNvGrpSpPr/>
              <p:nvPr/>
            </p:nvGrpSpPr>
            <p:grpSpPr>
              <a:xfrm rot="762933">
                <a:off x="2583161" y="1704205"/>
                <a:ext cx="286209" cy="1501574"/>
                <a:chOff x="2244673" y="2138221"/>
                <a:chExt cx="286209" cy="1501574"/>
              </a:xfrm>
            </p:grpSpPr>
            <p:sp>
              <p:nvSpPr>
                <p:cNvPr id="890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91" name="Oval 890"/>
                <p:cNvSpPr/>
                <p:nvPr/>
              </p:nvSpPr>
              <p:spPr>
                <a:xfrm rot="2487342">
                  <a:off x="2405819" y="213822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68" name="Group 867"/>
              <p:cNvGrpSpPr/>
              <p:nvPr/>
            </p:nvGrpSpPr>
            <p:grpSpPr>
              <a:xfrm rot="20959046">
                <a:off x="2217765" y="1802269"/>
                <a:ext cx="346711" cy="1401039"/>
                <a:chOff x="2256969" y="2149533"/>
                <a:chExt cx="346711" cy="1401039"/>
              </a:xfrm>
            </p:grpSpPr>
            <p:sp>
              <p:nvSpPr>
                <p:cNvPr id="888" name="Isosceles Triangle 18"/>
                <p:cNvSpPr/>
                <p:nvPr/>
              </p:nvSpPr>
              <p:spPr>
                <a:xfrm>
                  <a:off x="2256969" y="2258778"/>
                  <a:ext cx="249464" cy="129179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89" name="Oval 888"/>
                <p:cNvSpPr/>
                <p:nvPr/>
              </p:nvSpPr>
              <p:spPr>
                <a:xfrm rot="20742339">
                  <a:off x="2478617" y="2149533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69" name="Group 868"/>
              <p:cNvGrpSpPr/>
              <p:nvPr/>
            </p:nvGrpSpPr>
            <p:grpSpPr>
              <a:xfrm rot="20938360">
                <a:off x="2190652" y="2131598"/>
                <a:ext cx="267923" cy="1269716"/>
                <a:chOff x="2256970" y="2163257"/>
                <a:chExt cx="267923" cy="1269716"/>
              </a:xfrm>
            </p:grpSpPr>
            <p:sp>
              <p:nvSpPr>
                <p:cNvPr id="886" name="Isosceles Triangle 18"/>
                <p:cNvSpPr/>
                <p:nvPr/>
              </p:nvSpPr>
              <p:spPr>
                <a:xfrm>
                  <a:off x="2256970" y="2272323"/>
                  <a:ext cx="242450" cy="1160650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450" h="1160650">
                      <a:moveTo>
                        <a:pt x="0" y="985642"/>
                      </a:moveTo>
                      <a:cubicBezTo>
                        <a:pt x="9918" y="681026"/>
                        <a:pt x="80356" y="333063"/>
                        <a:pt x="163511" y="0"/>
                      </a:cubicBezTo>
                      <a:cubicBezTo>
                        <a:pt x="161173" y="351648"/>
                        <a:pt x="33980" y="681212"/>
                        <a:pt x="242450" y="1041398"/>
                      </a:cubicBezTo>
                      <a:cubicBezTo>
                        <a:pt x="198803" y="1100871"/>
                        <a:pt x="264708" y="1305295"/>
                        <a:pt x="0" y="98564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  <p:sp>
              <p:nvSpPr>
                <p:cNvPr id="887" name="Oval 886"/>
                <p:cNvSpPr/>
                <p:nvPr/>
              </p:nvSpPr>
              <p:spPr>
                <a:xfrm rot="21055013">
                  <a:off x="2399830" y="2163257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70" name="Group 869"/>
              <p:cNvGrpSpPr/>
              <p:nvPr/>
            </p:nvGrpSpPr>
            <p:grpSpPr>
              <a:xfrm rot="168991">
                <a:off x="2417633" y="1669979"/>
                <a:ext cx="308093" cy="1584710"/>
                <a:chOff x="2244673" y="2172451"/>
                <a:chExt cx="308093" cy="1467344"/>
              </a:xfrm>
            </p:grpSpPr>
            <p:sp>
              <p:nvSpPr>
                <p:cNvPr id="884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39000">
                      <a:srgbClr val="B6A5EE"/>
                    </a:gs>
                    <a:gs pos="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85" name="Oval 884"/>
                <p:cNvSpPr/>
                <p:nvPr/>
              </p:nvSpPr>
              <p:spPr>
                <a:xfrm rot="367781">
                  <a:off x="2427703" y="217245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71" name="Group 870"/>
              <p:cNvGrpSpPr/>
              <p:nvPr/>
            </p:nvGrpSpPr>
            <p:grpSpPr>
              <a:xfrm rot="1356516">
                <a:off x="2728101" y="1808070"/>
                <a:ext cx="304915" cy="1503049"/>
                <a:chOff x="2244673" y="2136746"/>
                <a:chExt cx="304915" cy="1503049"/>
              </a:xfrm>
            </p:grpSpPr>
            <p:sp>
              <p:nvSpPr>
                <p:cNvPr id="882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83" name="Oval 882"/>
                <p:cNvSpPr/>
                <p:nvPr/>
              </p:nvSpPr>
              <p:spPr>
                <a:xfrm rot="2487342">
                  <a:off x="2424525" y="2136746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72" name="Group 871"/>
              <p:cNvGrpSpPr/>
              <p:nvPr/>
            </p:nvGrpSpPr>
            <p:grpSpPr>
              <a:xfrm rot="1470233">
                <a:off x="2716383" y="2207724"/>
                <a:ext cx="293859" cy="1200621"/>
                <a:chOff x="2256968" y="2163508"/>
                <a:chExt cx="293859" cy="1200621"/>
              </a:xfrm>
            </p:grpSpPr>
            <p:sp>
              <p:nvSpPr>
                <p:cNvPr id="880" name="Oval 879"/>
                <p:cNvSpPr/>
                <p:nvPr/>
              </p:nvSpPr>
              <p:spPr>
                <a:xfrm rot="1067978">
                  <a:off x="2394713" y="216350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81" name="Isosceles Triangle 18"/>
                <p:cNvSpPr/>
                <p:nvPr/>
              </p:nvSpPr>
              <p:spPr>
                <a:xfrm>
                  <a:off x="2256968" y="2310954"/>
                  <a:ext cx="293859" cy="105317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293859"/>
                    <a:gd name="connsiteY0" fmla="*/ 947012 h 1053175"/>
                    <a:gd name="connsiteX1" fmla="*/ 228887 w 293859"/>
                    <a:gd name="connsiteY1" fmla="*/ 0 h 1053175"/>
                    <a:gd name="connsiteX2" fmla="*/ 242450 w 293859"/>
                    <a:gd name="connsiteY2" fmla="*/ 1002768 h 1053175"/>
                    <a:gd name="connsiteX3" fmla="*/ 0 w 293859"/>
                    <a:gd name="connsiteY3" fmla="*/ 947012 h 1053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3859" h="1053175">
                      <a:moveTo>
                        <a:pt x="0" y="947012"/>
                      </a:moveTo>
                      <a:cubicBezTo>
                        <a:pt x="142628" y="658554"/>
                        <a:pt x="272053" y="422956"/>
                        <a:pt x="228887" y="0"/>
                      </a:cubicBezTo>
                      <a:cubicBezTo>
                        <a:pt x="392464" y="455268"/>
                        <a:pt x="189032" y="643686"/>
                        <a:pt x="242450" y="1002768"/>
                      </a:cubicBezTo>
                      <a:cubicBezTo>
                        <a:pt x="198803" y="1062241"/>
                        <a:pt x="84534" y="1095695"/>
                        <a:pt x="0" y="94701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873" name="Oval 872"/>
              <p:cNvSpPr/>
              <p:nvPr/>
            </p:nvSpPr>
            <p:spPr>
              <a:xfrm>
                <a:off x="2351354" y="2924903"/>
                <a:ext cx="365932" cy="365757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874" name="Group 873"/>
              <p:cNvGrpSpPr/>
              <p:nvPr/>
            </p:nvGrpSpPr>
            <p:grpSpPr>
              <a:xfrm rot="1066954">
                <a:off x="2467589" y="2177543"/>
                <a:ext cx="391643" cy="1235756"/>
                <a:chOff x="2202473" y="2128438"/>
                <a:chExt cx="391643" cy="1235756"/>
              </a:xfrm>
            </p:grpSpPr>
            <p:sp>
              <p:nvSpPr>
                <p:cNvPr id="878" name="Oval 877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79" name="Isosceles Triangle 18"/>
                <p:cNvSpPr/>
                <p:nvPr/>
              </p:nvSpPr>
              <p:spPr>
                <a:xfrm>
                  <a:off x="2202473" y="2258778"/>
                  <a:ext cx="391643" cy="1105416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303959"/>
                    <a:gd name="connsiteY0" fmla="*/ 1036184 h 1124775"/>
                    <a:gd name="connsiteX1" fmla="*/ 303959 w 303959"/>
                    <a:gd name="connsiteY1" fmla="*/ 0 h 1124775"/>
                    <a:gd name="connsiteX2" fmla="*/ 296945 w 303959"/>
                    <a:gd name="connsiteY2" fmla="*/ 1054944 h 1124775"/>
                    <a:gd name="connsiteX3" fmla="*/ 0 w 303959"/>
                    <a:gd name="connsiteY3" fmla="*/ 1036184 h 1124775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43" h="1105416">
                      <a:moveTo>
                        <a:pt x="0" y="1036184"/>
                      </a:moveTo>
                      <a:cubicBezTo>
                        <a:pt x="142628" y="747726"/>
                        <a:pt x="220804" y="333063"/>
                        <a:pt x="303959" y="0"/>
                      </a:cubicBezTo>
                      <a:cubicBezTo>
                        <a:pt x="301621" y="351648"/>
                        <a:pt x="270027" y="747043"/>
                        <a:pt x="391643" y="997247"/>
                      </a:cubicBezTo>
                      <a:cubicBezTo>
                        <a:pt x="347996" y="1056720"/>
                        <a:pt x="84534" y="1184867"/>
                        <a:pt x="0" y="1036184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875" name="Group 874"/>
              <p:cNvGrpSpPr/>
              <p:nvPr/>
            </p:nvGrpSpPr>
            <p:grpSpPr>
              <a:xfrm>
                <a:off x="2318613" y="2128438"/>
                <a:ext cx="242556" cy="1231624"/>
                <a:chOff x="2318613" y="2128438"/>
                <a:chExt cx="242556" cy="1231624"/>
              </a:xfrm>
            </p:grpSpPr>
            <p:sp>
              <p:nvSpPr>
                <p:cNvPr id="876" name="Oval 875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77" name="Isosceles Triangle 18"/>
                <p:cNvSpPr/>
                <p:nvPr/>
              </p:nvSpPr>
              <p:spPr>
                <a:xfrm>
                  <a:off x="2318613" y="2258777"/>
                  <a:ext cx="187820" cy="110128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185027"/>
                    <a:gd name="connsiteY0" fmla="*/ 989983 h 1101285"/>
                    <a:gd name="connsiteX1" fmla="*/ 185027 w 185027"/>
                    <a:gd name="connsiteY1" fmla="*/ 0 h 1101285"/>
                    <a:gd name="connsiteX2" fmla="*/ 178013 w 185027"/>
                    <a:gd name="connsiteY2" fmla="*/ 1054944 h 1101285"/>
                    <a:gd name="connsiteX3" fmla="*/ 0 w 185027"/>
                    <a:gd name="connsiteY3" fmla="*/ 989983 h 1101285"/>
                    <a:gd name="connsiteX0" fmla="*/ 2793 w 187820"/>
                    <a:gd name="connsiteY0" fmla="*/ 989983 h 1101285"/>
                    <a:gd name="connsiteX1" fmla="*/ 187820 w 187820"/>
                    <a:gd name="connsiteY1" fmla="*/ 0 h 1101285"/>
                    <a:gd name="connsiteX2" fmla="*/ 180806 w 187820"/>
                    <a:gd name="connsiteY2" fmla="*/ 1054944 h 1101285"/>
                    <a:gd name="connsiteX3" fmla="*/ 2793 w 187820"/>
                    <a:gd name="connsiteY3" fmla="*/ 989983 h 1101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820" h="1101285">
                      <a:moveTo>
                        <a:pt x="2793" y="989983"/>
                      </a:moveTo>
                      <a:cubicBezTo>
                        <a:pt x="-20276" y="818126"/>
                        <a:pt x="104665" y="333063"/>
                        <a:pt x="187820" y="0"/>
                      </a:cubicBezTo>
                      <a:cubicBezTo>
                        <a:pt x="185482" y="351648"/>
                        <a:pt x="127388" y="695862"/>
                        <a:pt x="180806" y="1054944"/>
                      </a:cubicBezTo>
                      <a:cubicBezTo>
                        <a:pt x="137159" y="1114417"/>
                        <a:pt x="87327" y="1138666"/>
                        <a:pt x="2793" y="989983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897" name="Group 896"/>
          <p:cNvGrpSpPr/>
          <p:nvPr/>
        </p:nvGrpSpPr>
        <p:grpSpPr>
          <a:xfrm rot="564944" flipH="1">
            <a:off x="10797109" y="4363035"/>
            <a:ext cx="1260748" cy="1128758"/>
            <a:chOff x="5921963" y="1877159"/>
            <a:chExt cx="3682106" cy="3296620"/>
          </a:xfrm>
        </p:grpSpPr>
        <p:grpSp>
          <p:nvGrpSpPr>
            <p:cNvPr id="898" name="Group 897"/>
            <p:cNvGrpSpPr/>
            <p:nvPr/>
          </p:nvGrpSpPr>
          <p:grpSpPr>
            <a:xfrm>
              <a:off x="5921963" y="1877159"/>
              <a:ext cx="3682106" cy="3296620"/>
              <a:chOff x="731394" y="1090308"/>
              <a:chExt cx="3682106" cy="3296620"/>
            </a:xfrm>
          </p:grpSpPr>
          <p:sp>
            <p:nvSpPr>
              <p:cNvPr id="925" name="Isosceles Triangle 6"/>
              <p:cNvSpPr/>
              <p:nvPr/>
            </p:nvSpPr>
            <p:spPr>
              <a:xfrm rot="18619897">
                <a:off x="2676918" y="2638410"/>
                <a:ext cx="1228991" cy="224417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26" name="Isosceles Triangle 6"/>
              <p:cNvSpPr/>
              <p:nvPr/>
            </p:nvSpPr>
            <p:spPr>
              <a:xfrm rot="2531749">
                <a:off x="1277124" y="3017012"/>
                <a:ext cx="1337674" cy="1369916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197068"/>
                  <a:gd name="connsiteY0" fmla="*/ 1354908 h 1913125"/>
                  <a:gd name="connsiteX1" fmla="*/ 467050 w 1197068"/>
                  <a:gd name="connsiteY1" fmla="*/ 0 h 1913125"/>
                  <a:gd name="connsiteX2" fmla="*/ 1197068 w 1197068"/>
                  <a:gd name="connsiteY2" fmla="*/ 920025 h 1913125"/>
                  <a:gd name="connsiteX3" fmla="*/ 9850 w 1197068"/>
                  <a:gd name="connsiteY3" fmla="*/ 1354908 h 1913125"/>
                  <a:gd name="connsiteX0" fmla="*/ 7971 w 1320090"/>
                  <a:gd name="connsiteY0" fmla="*/ 1375185 h 1927556"/>
                  <a:gd name="connsiteX1" fmla="*/ 590072 w 1320090"/>
                  <a:gd name="connsiteY1" fmla="*/ 0 h 1927556"/>
                  <a:gd name="connsiteX2" fmla="*/ 1320090 w 1320090"/>
                  <a:gd name="connsiteY2" fmla="*/ 920025 h 1927556"/>
                  <a:gd name="connsiteX3" fmla="*/ 7971 w 1320090"/>
                  <a:gd name="connsiteY3" fmla="*/ 1375185 h 1927556"/>
                  <a:gd name="connsiteX0" fmla="*/ 7971 w 1320090"/>
                  <a:gd name="connsiteY0" fmla="*/ 1375185 h 2057755"/>
                  <a:gd name="connsiteX1" fmla="*/ 590072 w 1320090"/>
                  <a:gd name="connsiteY1" fmla="*/ 0 h 2057755"/>
                  <a:gd name="connsiteX2" fmla="*/ 1320090 w 1320090"/>
                  <a:gd name="connsiteY2" fmla="*/ 920025 h 2057755"/>
                  <a:gd name="connsiteX3" fmla="*/ 7971 w 1320090"/>
                  <a:gd name="connsiteY3" fmla="*/ 1375185 h 2057755"/>
                  <a:gd name="connsiteX0" fmla="*/ 25555 w 1337674"/>
                  <a:gd name="connsiteY0" fmla="*/ 1375185 h 2057757"/>
                  <a:gd name="connsiteX1" fmla="*/ 607656 w 1337674"/>
                  <a:gd name="connsiteY1" fmla="*/ 0 h 2057757"/>
                  <a:gd name="connsiteX2" fmla="*/ 1337674 w 1337674"/>
                  <a:gd name="connsiteY2" fmla="*/ 920025 h 2057757"/>
                  <a:gd name="connsiteX3" fmla="*/ 25555 w 1337674"/>
                  <a:gd name="connsiteY3" fmla="*/ 1375185 h 2057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7674" h="2057757">
                    <a:moveTo>
                      <a:pt x="25555" y="1375185"/>
                    </a:moveTo>
                    <a:cubicBezTo>
                      <a:pt x="-138358" y="741460"/>
                      <a:pt x="537126" y="522609"/>
                      <a:pt x="607656" y="0"/>
                    </a:cubicBezTo>
                    <a:cubicBezTo>
                      <a:pt x="735211" y="541171"/>
                      <a:pt x="1250176" y="31461"/>
                      <a:pt x="1337674" y="920025"/>
                    </a:cubicBezTo>
                    <a:cubicBezTo>
                      <a:pt x="1187475" y="1674892"/>
                      <a:pt x="721729" y="2796411"/>
                      <a:pt x="25555" y="137518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27" name="Isosceles Triangle 6"/>
              <p:cNvSpPr/>
              <p:nvPr/>
            </p:nvSpPr>
            <p:spPr>
              <a:xfrm rot="15667023">
                <a:off x="2914798" y="1610008"/>
                <a:ext cx="849364" cy="2118263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40595 w 849364"/>
                  <a:gd name="connsiteY0" fmla="*/ 1241424 h 2000391"/>
                  <a:gd name="connsiteX1" fmla="*/ 87423 w 849364"/>
                  <a:gd name="connsiteY1" fmla="*/ 0 h 2000391"/>
                  <a:gd name="connsiteX2" fmla="*/ 849364 w 849364"/>
                  <a:gd name="connsiteY2" fmla="*/ 1344727 h 2000391"/>
                  <a:gd name="connsiteX3" fmla="*/ 40595 w 849364"/>
                  <a:gd name="connsiteY3" fmla="*/ 1241424 h 2000391"/>
                  <a:gd name="connsiteX0" fmla="*/ 40595 w 849364"/>
                  <a:gd name="connsiteY0" fmla="*/ 1241424 h 2118263"/>
                  <a:gd name="connsiteX1" fmla="*/ 87423 w 849364"/>
                  <a:gd name="connsiteY1" fmla="*/ 0 h 2118263"/>
                  <a:gd name="connsiteX2" fmla="*/ 849364 w 849364"/>
                  <a:gd name="connsiteY2" fmla="*/ 1344727 h 2118263"/>
                  <a:gd name="connsiteX3" fmla="*/ 40595 w 849364"/>
                  <a:gd name="connsiteY3" fmla="*/ 1241424 h 2118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9364" h="2118263">
                    <a:moveTo>
                      <a:pt x="40595" y="1241424"/>
                    </a:moveTo>
                    <a:cubicBezTo>
                      <a:pt x="-42669" y="741321"/>
                      <a:pt x="16893" y="522609"/>
                      <a:pt x="87423" y="0"/>
                    </a:cubicBezTo>
                    <a:cubicBezTo>
                      <a:pt x="214978" y="541170"/>
                      <a:pt x="761866" y="456163"/>
                      <a:pt x="849364" y="1344727"/>
                    </a:cubicBezTo>
                    <a:cubicBezTo>
                      <a:pt x="699165" y="2099594"/>
                      <a:pt x="-84724" y="2663371"/>
                      <a:pt x="40595" y="124142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28" name="Isosceles Triangle 6"/>
              <p:cNvSpPr/>
              <p:nvPr/>
            </p:nvSpPr>
            <p:spPr>
              <a:xfrm rot="11387046">
                <a:off x="1772590" y="1090308"/>
                <a:ext cx="1228991" cy="2063311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4200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29" name="Isosceles Triangle 6"/>
              <p:cNvSpPr/>
              <p:nvPr/>
            </p:nvSpPr>
            <p:spPr>
              <a:xfrm rot="7470596">
                <a:off x="1205188" y="1701066"/>
                <a:ext cx="915499" cy="1863087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865238"/>
                  <a:gd name="connsiteY0" fmla="*/ 1354908 h 2167221"/>
                  <a:gd name="connsiteX1" fmla="*/ 467050 w 865238"/>
                  <a:gd name="connsiteY1" fmla="*/ 0 h 2167221"/>
                  <a:gd name="connsiteX2" fmla="*/ 865238 w 865238"/>
                  <a:gd name="connsiteY2" fmla="*/ 1567362 h 2167221"/>
                  <a:gd name="connsiteX3" fmla="*/ 9850 w 865238"/>
                  <a:gd name="connsiteY3" fmla="*/ 1354908 h 2167221"/>
                  <a:gd name="connsiteX0" fmla="*/ 10392 w 838156"/>
                  <a:gd name="connsiteY0" fmla="*/ 1647579 h 2327157"/>
                  <a:gd name="connsiteX1" fmla="*/ 439968 w 838156"/>
                  <a:gd name="connsiteY1" fmla="*/ 0 h 2327157"/>
                  <a:gd name="connsiteX2" fmla="*/ 838156 w 838156"/>
                  <a:gd name="connsiteY2" fmla="*/ 1567362 h 2327157"/>
                  <a:gd name="connsiteX3" fmla="*/ 10392 w 838156"/>
                  <a:gd name="connsiteY3" fmla="*/ 1647579 h 2327157"/>
                  <a:gd name="connsiteX0" fmla="*/ 10392 w 838156"/>
                  <a:gd name="connsiteY0" fmla="*/ 1647579 h 2129648"/>
                  <a:gd name="connsiteX1" fmla="*/ 439968 w 838156"/>
                  <a:gd name="connsiteY1" fmla="*/ 0 h 2129648"/>
                  <a:gd name="connsiteX2" fmla="*/ 838156 w 838156"/>
                  <a:gd name="connsiteY2" fmla="*/ 1567362 h 2129648"/>
                  <a:gd name="connsiteX3" fmla="*/ 10392 w 838156"/>
                  <a:gd name="connsiteY3" fmla="*/ 1647579 h 2129648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72151"/>
                  <a:gd name="connsiteY0" fmla="*/ 1412543 h 1810596"/>
                  <a:gd name="connsiteX1" fmla="*/ 360672 w 872151"/>
                  <a:gd name="connsiteY1" fmla="*/ 0 h 1810596"/>
                  <a:gd name="connsiteX2" fmla="*/ 872151 w 872151"/>
                  <a:gd name="connsiteY2" fmla="*/ 1140128 h 1810596"/>
                  <a:gd name="connsiteX3" fmla="*/ 12391 w 872151"/>
                  <a:gd name="connsiteY3" fmla="*/ 1412543 h 1810596"/>
                  <a:gd name="connsiteX0" fmla="*/ 12391 w 872701"/>
                  <a:gd name="connsiteY0" fmla="*/ 1412543 h 2049864"/>
                  <a:gd name="connsiteX1" fmla="*/ 360672 w 872701"/>
                  <a:gd name="connsiteY1" fmla="*/ 0 h 2049864"/>
                  <a:gd name="connsiteX2" fmla="*/ 872151 w 872701"/>
                  <a:gd name="connsiteY2" fmla="*/ 1140128 h 2049864"/>
                  <a:gd name="connsiteX3" fmla="*/ 431129 w 872701"/>
                  <a:gd name="connsiteY3" fmla="*/ 2046128 h 2049864"/>
                  <a:gd name="connsiteX4" fmla="*/ 12391 w 872701"/>
                  <a:gd name="connsiteY4" fmla="*/ 1412543 h 2049864"/>
                  <a:gd name="connsiteX0" fmla="*/ 10595 w 942508"/>
                  <a:gd name="connsiteY0" fmla="*/ 1509371 h 2050977"/>
                  <a:gd name="connsiteX1" fmla="*/ 430479 w 942508"/>
                  <a:gd name="connsiteY1" fmla="*/ 0 h 2050977"/>
                  <a:gd name="connsiteX2" fmla="*/ 941958 w 942508"/>
                  <a:gd name="connsiteY2" fmla="*/ 1140128 h 2050977"/>
                  <a:gd name="connsiteX3" fmla="*/ 500936 w 942508"/>
                  <a:gd name="connsiteY3" fmla="*/ 2046128 h 2050977"/>
                  <a:gd name="connsiteX4" fmla="*/ 10595 w 942508"/>
                  <a:gd name="connsiteY4" fmla="*/ 1509371 h 2050977"/>
                  <a:gd name="connsiteX0" fmla="*/ 10595 w 788537"/>
                  <a:gd name="connsiteY0" fmla="*/ 1509371 h 2050977"/>
                  <a:gd name="connsiteX1" fmla="*/ 430479 w 788537"/>
                  <a:gd name="connsiteY1" fmla="*/ 0 h 2050977"/>
                  <a:gd name="connsiteX2" fmla="*/ 787493 w 788537"/>
                  <a:gd name="connsiteY2" fmla="*/ 1177445 h 2050977"/>
                  <a:gd name="connsiteX3" fmla="*/ 500936 w 788537"/>
                  <a:gd name="connsiteY3" fmla="*/ 2046128 h 2050977"/>
                  <a:gd name="connsiteX4" fmla="*/ 10595 w 788537"/>
                  <a:gd name="connsiteY4" fmla="*/ 1509371 h 2050977"/>
                  <a:gd name="connsiteX0" fmla="*/ 10595 w 898973"/>
                  <a:gd name="connsiteY0" fmla="*/ 1509371 h 2050977"/>
                  <a:gd name="connsiteX1" fmla="*/ 430479 w 898973"/>
                  <a:gd name="connsiteY1" fmla="*/ 0 h 2050977"/>
                  <a:gd name="connsiteX2" fmla="*/ 787493 w 898973"/>
                  <a:gd name="connsiteY2" fmla="*/ 1177445 h 2050977"/>
                  <a:gd name="connsiteX3" fmla="*/ 500936 w 898973"/>
                  <a:gd name="connsiteY3" fmla="*/ 2046128 h 2050977"/>
                  <a:gd name="connsiteX4" fmla="*/ 10595 w 898973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914477"/>
                  <a:gd name="connsiteY0" fmla="*/ 1509371 h 2050977"/>
                  <a:gd name="connsiteX1" fmla="*/ 430479 w 914477"/>
                  <a:gd name="connsiteY1" fmla="*/ 0 h 2050977"/>
                  <a:gd name="connsiteX2" fmla="*/ 830225 w 914477"/>
                  <a:gd name="connsiteY2" fmla="*/ 1043409 h 2050977"/>
                  <a:gd name="connsiteX3" fmla="*/ 500936 w 914477"/>
                  <a:gd name="connsiteY3" fmla="*/ 2046128 h 2050977"/>
                  <a:gd name="connsiteX4" fmla="*/ 10595 w 914477"/>
                  <a:gd name="connsiteY4" fmla="*/ 1509371 h 2050977"/>
                  <a:gd name="connsiteX0" fmla="*/ 10595 w 947475"/>
                  <a:gd name="connsiteY0" fmla="*/ 1509371 h 1998752"/>
                  <a:gd name="connsiteX1" fmla="*/ 430479 w 947475"/>
                  <a:gd name="connsiteY1" fmla="*/ 0 h 1998752"/>
                  <a:gd name="connsiteX2" fmla="*/ 830225 w 947475"/>
                  <a:gd name="connsiteY2" fmla="*/ 1043409 h 1998752"/>
                  <a:gd name="connsiteX3" fmla="*/ 693548 w 947475"/>
                  <a:gd name="connsiteY3" fmla="*/ 1992968 h 1998752"/>
                  <a:gd name="connsiteX4" fmla="*/ 10595 w 947475"/>
                  <a:gd name="connsiteY4" fmla="*/ 1509371 h 1998752"/>
                  <a:gd name="connsiteX0" fmla="*/ 12286 w 881208"/>
                  <a:gd name="connsiteY0" fmla="*/ 1543765 h 1999565"/>
                  <a:gd name="connsiteX1" fmla="*/ 364212 w 881208"/>
                  <a:gd name="connsiteY1" fmla="*/ 0 h 1999565"/>
                  <a:gd name="connsiteX2" fmla="*/ 763958 w 881208"/>
                  <a:gd name="connsiteY2" fmla="*/ 1043409 h 1999565"/>
                  <a:gd name="connsiteX3" fmla="*/ 627281 w 881208"/>
                  <a:gd name="connsiteY3" fmla="*/ 1992968 h 1999565"/>
                  <a:gd name="connsiteX4" fmla="*/ 12286 w 881208"/>
                  <a:gd name="connsiteY4" fmla="*/ 1543765 h 1999565"/>
                  <a:gd name="connsiteX0" fmla="*/ 13820 w 882742"/>
                  <a:gd name="connsiteY0" fmla="*/ 1474871 h 1930671"/>
                  <a:gd name="connsiteX1" fmla="*/ 318323 w 882742"/>
                  <a:gd name="connsiteY1" fmla="*/ 0 h 1930671"/>
                  <a:gd name="connsiteX2" fmla="*/ 765492 w 882742"/>
                  <a:gd name="connsiteY2" fmla="*/ 974515 h 1930671"/>
                  <a:gd name="connsiteX3" fmla="*/ 628815 w 882742"/>
                  <a:gd name="connsiteY3" fmla="*/ 1924074 h 1930671"/>
                  <a:gd name="connsiteX4" fmla="*/ 13820 w 882742"/>
                  <a:gd name="connsiteY4" fmla="*/ 1474871 h 1930671"/>
                  <a:gd name="connsiteX0" fmla="*/ 9237 w 1066046"/>
                  <a:gd name="connsiteY0" fmla="*/ 1523918 h 1932288"/>
                  <a:gd name="connsiteX1" fmla="*/ 501627 w 1066046"/>
                  <a:gd name="connsiteY1" fmla="*/ 0 h 1932288"/>
                  <a:gd name="connsiteX2" fmla="*/ 948796 w 1066046"/>
                  <a:gd name="connsiteY2" fmla="*/ 974515 h 1932288"/>
                  <a:gd name="connsiteX3" fmla="*/ 812119 w 1066046"/>
                  <a:gd name="connsiteY3" fmla="*/ 1924074 h 1932288"/>
                  <a:gd name="connsiteX4" fmla="*/ 9237 w 1066046"/>
                  <a:gd name="connsiteY4" fmla="*/ 1523918 h 1932288"/>
                  <a:gd name="connsiteX0" fmla="*/ 9237 w 1038018"/>
                  <a:gd name="connsiteY0" fmla="*/ 1523918 h 1906778"/>
                  <a:gd name="connsiteX1" fmla="*/ 501627 w 1038018"/>
                  <a:gd name="connsiteY1" fmla="*/ 0 h 1906778"/>
                  <a:gd name="connsiteX2" fmla="*/ 948796 w 1038018"/>
                  <a:gd name="connsiteY2" fmla="*/ 974515 h 1906778"/>
                  <a:gd name="connsiteX3" fmla="*/ 657119 w 1038018"/>
                  <a:gd name="connsiteY3" fmla="*/ 1897337 h 1906778"/>
                  <a:gd name="connsiteX4" fmla="*/ 9237 w 1038018"/>
                  <a:gd name="connsiteY4" fmla="*/ 1523918 h 1906778"/>
                  <a:gd name="connsiteX0" fmla="*/ 9237 w 1020056"/>
                  <a:gd name="connsiteY0" fmla="*/ 1523918 h 1863087"/>
                  <a:gd name="connsiteX1" fmla="*/ 501627 w 1020056"/>
                  <a:gd name="connsiteY1" fmla="*/ 0 h 1863087"/>
                  <a:gd name="connsiteX2" fmla="*/ 948796 w 1020056"/>
                  <a:gd name="connsiteY2" fmla="*/ 974515 h 1863087"/>
                  <a:gd name="connsiteX3" fmla="*/ 497329 w 1020056"/>
                  <a:gd name="connsiteY3" fmla="*/ 1850509 h 1863087"/>
                  <a:gd name="connsiteX4" fmla="*/ 9237 w 1020056"/>
                  <a:gd name="connsiteY4" fmla="*/ 1523918 h 1863087"/>
                  <a:gd name="connsiteX0" fmla="*/ 9237 w 915499"/>
                  <a:gd name="connsiteY0" fmla="*/ 1523918 h 1863087"/>
                  <a:gd name="connsiteX1" fmla="*/ 501627 w 915499"/>
                  <a:gd name="connsiteY1" fmla="*/ 0 h 1863087"/>
                  <a:gd name="connsiteX2" fmla="*/ 831903 w 915499"/>
                  <a:gd name="connsiteY2" fmla="*/ 1036358 h 1863087"/>
                  <a:gd name="connsiteX3" fmla="*/ 497329 w 915499"/>
                  <a:gd name="connsiteY3" fmla="*/ 1850509 h 1863087"/>
                  <a:gd name="connsiteX4" fmla="*/ 9237 w 915499"/>
                  <a:gd name="connsiteY4" fmla="*/ 1523918 h 186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5499" h="1863087">
                    <a:moveTo>
                      <a:pt x="9237" y="1523918"/>
                    </a:moveTo>
                    <a:cubicBezTo>
                      <a:pt x="-74027" y="1023815"/>
                      <a:pt x="431097" y="522609"/>
                      <a:pt x="501627" y="0"/>
                    </a:cubicBezTo>
                    <a:cubicBezTo>
                      <a:pt x="701724" y="457370"/>
                      <a:pt x="418800" y="354586"/>
                      <a:pt x="831903" y="1036358"/>
                    </a:cubicBezTo>
                    <a:cubicBezTo>
                      <a:pt x="1102913" y="1522410"/>
                      <a:pt x="640622" y="1805107"/>
                      <a:pt x="497329" y="1850509"/>
                    </a:cubicBezTo>
                    <a:cubicBezTo>
                      <a:pt x="354036" y="1895911"/>
                      <a:pt x="24679" y="1825385"/>
                      <a:pt x="9237" y="152391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99" name="Group 898"/>
            <p:cNvGrpSpPr/>
            <p:nvPr/>
          </p:nvGrpSpPr>
          <p:grpSpPr>
            <a:xfrm rot="1548207">
              <a:off x="7560096" y="2970817"/>
              <a:ext cx="542449" cy="1122629"/>
              <a:chOff x="2190652" y="1669979"/>
              <a:chExt cx="842364" cy="1743320"/>
            </a:xfrm>
          </p:grpSpPr>
          <p:grpSp>
            <p:nvGrpSpPr>
              <p:cNvPr id="900" name="Group 899"/>
              <p:cNvGrpSpPr/>
              <p:nvPr/>
            </p:nvGrpSpPr>
            <p:grpSpPr>
              <a:xfrm rot="762933">
                <a:off x="2583161" y="1704205"/>
                <a:ext cx="286209" cy="1501574"/>
                <a:chOff x="2244673" y="2138221"/>
                <a:chExt cx="286209" cy="1501574"/>
              </a:xfrm>
            </p:grpSpPr>
            <p:sp>
              <p:nvSpPr>
                <p:cNvPr id="923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6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24" name="Oval 923"/>
                <p:cNvSpPr/>
                <p:nvPr/>
              </p:nvSpPr>
              <p:spPr>
                <a:xfrm rot="2487342">
                  <a:off x="2405819" y="213822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01" name="Group 900"/>
              <p:cNvGrpSpPr/>
              <p:nvPr/>
            </p:nvGrpSpPr>
            <p:grpSpPr>
              <a:xfrm rot="20959046">
                <a:off x="2217765" y="1802269"/>
                <a:ext cx="346711" cy="1401039"/>
                <a:chOff x="2256969" y="2149533"/>
                <a:chExt cx="346711" cy="1401039"/>
              </a:xfrm>
            </p:grpSpPr>
            <p:sp>
              <p:nvSpPr>
                <p:cNvPr id="921" name="Isosceles Triangle 18"/>
                <p:cNvSpPr/>
                <p:nvPr/>
              </p:nvSpPr>
              <p:spPr>
                <a:xfrm>
                  <a:off x="2256969" y="2258778"/>
                  <a:ext cx="249464" cy="129179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22" name="Oval 921"/>
                <p:cNvSpPr/>
                <p:nvPr/>
              </p:nvSpPr>
              <p:spPr>
                <a:xfrm rot="20742339">
                  <a:off x="2478617" y="2149533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02" name="Group 901"/>
              <p:cNvGrpSpPr/>
              <p:nvPr/>
            </p:nvGrpSpPr>
            <p:grpSpPr>
              <a:xfrm rot="20938360">
                <a:off x="2190652" y="2131598"/>
                <a:ext cx="267923" cy="1269716"/>
                <a:chOff x="2256970" y="2163257"/>
                <a:chExt cx="267923" cy="1269716"/>
              </a:xfrm>
            </p:grpSpPr>
            <p:sp>
              <p:nvSpPr>
                <p:cNvPr id="919" name="Isosceles Triangle 18"/>
                <p:cNvSpPr/>
                <p:nvPr/>
              </p:nvSpPr>
              <p:spPr>
                <a:xfrm>
                  <a:off x="2256970" y="2272323"/>
                  <a:ext cx="242450" cy="1160650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450" h="1160650">
                      <a:moveTo>
                        <a:pt x="0" y="985642"/>
                      </a:moveTo>
                      <a:cubicBezTo>
                        <a:pt x="9918" y="681026"/>
                        <a:pt x="80356" y="333063"/>
                        <a:pt x="163511" y="0"/>
                      </a:cubicBezTo>
                      <a:cubicBezTo>
                        <a:pt x="161173" y="351648"/>
                        <a:pt x="33980" y="681212"/>
                        <a:pt x="242450" y="1041398"/>
                      </a:cubicBezTo>
                      <a:cubicBezTo>
                        <a:pt x="198803" y="1100871"/>
                        <a:pt x="264708" y="1305295"/>
                        <a:pt x="0" y="98564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  <p:sp>
              <p:nvSpPr>
                <p:cNvPr id="920" name="Oval 919"/>
                <p:cNvSpPr/>
                <p:nvPr/>
              </p:nvSpPr>
              <p:spPr>
                <a:xfrm rot="21055013">
                  <a:off x="2399830" y="2163257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03" name="Group 902"/>
              <p:cNvGrpSpPr/>
              <p:nvPr/>
            </p:nvGrpSpPr>
            <p:grpSpPr>
              <a:xfrm rot="168991">
                <a:off x="2417633" y="1669979"/>
                <a:ext cx="308093" cy="1584710"/>
                <a:chOff x="2244673" y="2172451"/>
                <a:chExt cx="308093" cy="1467344"/>
              </a:xfrm>
            </p:grpSpPr>
            <p:sp>
              <p:nvSpPr>
                <p:cNvPr id="917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41000">
                      <a:schemeClr val="tx2">
                        <a:lumMod val="20000"/>
                        <a:lumOff val="80000"/>
                      </a:schemeClr>
                    </a:gs>
                    <a:gs pos="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18" name="Oval 917"/>
                <p:cNvSpPr/>
                <p:nvPr/>
              </p:nvSpPr>
              <p:spPr>
                <a:xfrm rot="367781">
                  <a:off x="2427703" y="217245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04" name="Group 903"/>
              <p:cNvGrpSpPr/>
              <p:nvPr/>
            </p:nvGrpSpPr>
            <p:grpSpPr>
              <a:xfrm rot="1356516">
                <a:off x="2728101" y="1808070"/>
                <a:ext cx="304915" cy="1503049"/>
                <a:chOff x="2244673" y="2136746"/>
                <a:chExt cx="304915" cy="1503049"/>
              </a:xfrm>
            </p:grpSpPr>
            <p:sp>
              <p:nvSpPr>
                <p:cNvPr id="915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29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16" name="Oval 915"/>
                <p:cNvSpPr/>
                <p:nvPr/>
              </p:nvSpPr>
              <p:spPr>
                <a:xfrm rot="2487342">
                  <a:off x="2424525" y="2136746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05" name="Group 904"/>
              <p:cNvGrpSpPr/>
              <p:nvPr/>
            </p:nvGrpSpPr>
            <p:grpSpPr>
              <a:xfrm rot="1470233">
                <a:off x="2716383" y="2207724"/>
                <a:ext cx="293859" cy="1200621"/>
                <a:chOff x="2256968" y="2163508"/>
                <a:chExt cx="293859" cy="1200621"/>
              </a:xfrm>
            </p:grpSpPr>
            <p:sp>
              <p:nvSpPr>
                <p:cNvPr id="913" name="Oval 912"/>
                <p:cNvSpPr/>
                <p:nvPr/>
              </p:nvSpPr>
              <p:spPr>
                <a:xfrm rot="1067978">
                  <a:off x="2394713" y="216350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14" name="Isosceles Triangle 18"/>
                <p:cNvSpPr/>
                <p:nvPr/>
              </p:nvSpPr>
              <p:spPr>
                <a:xfrm>
                  <a:off x="2256968" y="2310954"/>
                  <a:ext cx="293859" cy="105317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293859"/>
                    <a:gd name="connsiteY0" fmla="*/ 947012 h 1053175"/>
                    <a:gd name="connsiteX1" fmla="*/ 228887 w 293859"/>
                    <a:gd name="connsiteY1" fmla="*/ 0 h 1053175"/>
                    <a:gd name="connsiteX2" fmla="*/ 242450 w 293859"/>
                    <a:gd name="connsiteY2" fmla="*/ 1002768 h 1053175"/>
                    <a:gd name="connsiteX3" fmla="*/ 0 w 293859"/>
                    <a:gd name="connsiteY3" fmla="*/ 947012 h 1053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3859" h="1053175">
                      <a:moveTo>
                        <a:pt x="0" y="947012"/>
                      </a:moveTo>
                      <a:cubicBezTo>
                        <a:pt x="142628" y="658554"/>
                        <a:pt x="272053" y="422956"/>
                        <a:pt x="228887" y="0"/>
                      </a:cubicBezTo>
                      <a:cubicBezTo>
                        <a:pt x="392464" y="455268"/>
                        <a:pt x="189032" y="643686"/>
                        <a:pt x="242450" y="1002768"/>
                      </a:cubicBezTo>
                      <a:cubicBezTo>
                        <a:pt x="198803" y="1062241"/>
                        <a:pt x="84534" y="1095695"/>
                        <a:pt x="0" y="94701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906" name="Oval 905"/>
              <p:cNvSpPr/>
              <p:nvPr/>
            </p:nvSpPr>
            <p:spPr>
              <a:xfrm>
                <a:off x="2351354" y="2924903"/>
                <a:ext cx="365932" cy="365757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907" name="Group 906"/>
              <p:cNvGrpSpPr/>
              <p:nvPr/>
            </p:nvGrpSpPr>
            <p:grpSpPr>
              <a:xfrm rot="1066954">
                <a:off x="2467589" y="2177543"/>
                <a:ext cx="391643" cy="1235756"/>
                <a:chOff x="2202473" y="2128438"/>
                <a:chExt cx="391643" cy="1235756"/>
              </a:xfrm>
            </p:grpSpPr>
            <p:sp>
              <p:nvSpPr>
                <p:cNvPr id="911" name="Oval 910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12" name="Isosceles Triangle 18"/>
                <p:cNvSpPr/>
                <p:nvPr/>
              </p:nvSpPr>
              <p:spPr>
                <a:xfrm>
                  <a:off x="2202473" y="2258778"/>
                  <a:ext cx="391643" cy="1105416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303959"/>
                    <a:gd name="connsiteY0" fmla="*/ 1036184 h 1124775"/>
                    <a:gd name="connsiteX1" fmla="*/ 303959 w 303959"/>
                    <a:gd name="connsiteY1" fmla="*/ 0 h 1124775"/>
                    <a:gd name="connsiteX2" fmla="*/ 296945 w 303959"/>
                    <a:gd name="connsiteY2" fmla="*/ 1054944 h 1124775"/>
                    <a:gd name="connsiteX3" fmla="*/ 0 w 303959"/>
                    <a:gd name="connsiteY3" fmla="*/ 1036184 h 1124775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43" h="1105416">
                      <a:moveTo>
                        <a:pt x="0" y="1036184"/>
                      </a:moveTo>
                      <a:cubicBezTo>
                        <a:pt x="142628" y="747726"/>
                        <a:pt x="220804" y="333063"/>
                        <a:pt x="303959" y="0"/>
                      </a:cubicBezTo>
                      <a:cubicBezTo>
                        <a:pt x="301621" y="351648"/>
                        <a:pt x="270027" y="747043"/>
                        <a:pt x="391643" y="997247"/>
                      </a:cubicBezTo>
                      <a:cubicBezTo>
                        <a:pt x="347996" y="1056720"/>
                        <a:pt x="84534" y="1184867"/>
                        <a:pt x="0" y="1036184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908" name="Group 907"/>
              <p:cNvGrpSpPr/>
              <p:nvPr/>
            </p:nvGrpSpPr>
            <p:grpSpPr>
              <a:xfrm>
                <a:off x="2318613" y="2128438"/>
                <a:ext cx="242556" cy="1231624"/>
                <a:chOff x="2318613" y="2128438"/>
                <a:chExt cx="242556" cy="1231624"/>
              </a:xfrm>
            </p:grpSpPr>
            <p:sp>
              <p:nvSpPr>
                <p:cNvPr id="909" name="Oval 908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910" name="Isosceles Triangle 18"/>
                <p:cNvSpPr/>
                <p:nvPr/>
              </p:nvSpPr>
              <p:spPr>
                <a:xfrm>
                  <a:off x="2318613" y="2258777"/>
                  <a:ext cx="187820" cy="110128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185027"/>
                    <a:gd name="connsiteY0" fmla="*/ 989983 h 1101285"/>
                    <a:gd name="connsiteX1" fmla="*/ 185027 w 185027"/>
                    <a:gd name="connsiteY1" fmla="*/ 0 h 1101285"/>
                    <a:gd name="connsiteX2" fmla="*/ 178013 w 185027"/>
                    <a:gd name="connsiteY2" fmla="*/ 1054944 h 1101285"/>
                    <a:gd name="connsiteX3" fmla="*/ 0 w 185027"/>
                    <a:gd name="connsiteY3" fmla="*/ 989983 h 1101285"/>
                    <a:gd name="connsiteX0" fmla="*/ 2793 w 187820"/>
                    <a:gd name="connsiteY0" fmla="*/ 989983 h 1101285"/>
                    <a:gd name="connsiteX1" fmla="*/ 187820 w 187820"/>
                    <a:gd name="connsiteY1" fmla="*/ 0 h 1101285"/>
                    <a:gd name="connsiteX2" fmla="*/ 180806 w 187820"/>
                    <a:gd name="connsiteY2" fmla="*/ 1054944 h 1101285"/>
                    <a:gd name="connsiteX3" fmla="*/ 2793 w 187820"/>
                    <a:gd name="connsiteY3" fmla="*/ 989983 h 1101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820" h="1101285">
                      <a:moveTo>
                        <a:pt x="2793" y="989983"/>
                      </a:moveTo>
                      <a:cubicBezTo>
                        <a:pt x="-20276" y="818126"/>
                        <a:pt x="104665" y="333063"/>
                        <a:pt x="187820" y="0"/>
                      </a:cubicBezTo>
                      <a:cubicBezTo>
                        <a:pt x="185482" y="351648"/>
                        <a:pt x="127388" y="695862"/>
                        <a:pt x="180806" y="1054944"/>
                      </a:cubicBezTo>
                      <a:cubicBezTo>
                        <a:pt x="137159" y="1114417"/>
                        <a:pt x="87327" y="1138666"/>
                        <a:pt x="2793" y="989983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3265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3109004" y="280086"/>
            <a:ext cx="8620294" cy="6426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210043" y="1918899"/>
            <a:ext cx="2364748" cy="29919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3"/>
          <p:cNvSpPr/>
          <p:nvPr/>
        </p:nvSpPr>
        <p:spPr>
          <a:xfrm rot="631411" flipH="1">
            <a:off x="1310290" y="3276324"/>
            <a:ext cx="279094" cy="1548995"/>
          </a:xfrm>
          <a:custGeom>
            <a:avLst/>
            <a:gdLst>
              <a:gd name="connsiteX0" fmla="*/ 0 w 571317"/>
              <a:gd name="connsiteY0" fmla="*/ 1829818 h 1829818"/>
              <a:gd name="connsiteX1" fmla="*/ 285659 w 571317"/>
              <a:gd name="connsiteY1" fmla="*/ 0 h 1829818"/>
              <a:gd name="connsiteX2" fmla="*/ 571317 w 571317"/>
              <a:gd name="connsiteY2" fmla="*/ 1829818 h 1829818"/>
              <a:gd name="connsiteX3" fmla="*/ 0 w 571317"/>
              <a:gd name="connsiteY3" fmla="*/ 1829818 h 1829818"/>
              <a:gd name="connsiteX0" fmla="*/ 0 w 317237"/>
              <a:gd name="connsiteY0" fmla="*/ 1834615 h 1834615"/>
              <a:gd name="connsiteX1" fmla="*/ 31579 w 317237"/>
              <a:gd name="connsiteY1" fmla="*/ 0 h 1834615"/>
              <a:gd name="connsiteX2" fmla="*/ 317237 w 317237"/>
              <a:gd name="connsiteY2" fmla="*/ 1829818 h 1834615"/>
              <a:gd name="connsiteX3" fmla="*/ 0 w 317237"/>
              <a:gd name="connsiteY3" fmla="*/ 1834615 h 1834615"/>
              <a:gd name="connsiteX0" fmla="*/ 0 w 406735"/>
              <a:gd name="connsiteY0" fmla="*/ 1834615 h 1834615"/>
              <a:gd name="connsiteX1" fmla="*/ 31579 w 406735"/>
              <a:gd name="connsiteY1" fmla="*/ 0 h 1834615"/>
              <a:gd name="connsiteX2" fmla="*/ 317237 w 406735"/>
              <a:gd name="connsiteY2" fmla="*/ 1829818 h 1834615"/>
              <a:gd name="connsiteX3" fmla="*/ 0 w 406735"/>
              <a:gd name="connsiteY3" fmla="*/ 1834615 h 1834615"/>
              <a:gd name="connsiteX0" fmla="*/ 0 w 406735"/>
              <a:gd name="connsiteY0" fmla="*/ 1834615 h 1834615"/>
              <a:gd name="connsiteX1" fmla="*/ 31579 w 406735"/>
              <a:gd name="connsiteY1" fmla="*/ 0 h 1834615"/>
              <a:gd name="connsiteX2" fmla="*/ 317237 w 406735"/>
              <a:gd name="connsiteY2" fmla="*/ 1829818 h 1834615"/>
              <a:gd name="connsiteX3" fmla="*/ 0 w 406735"/>
              <a:gd name="connsiteY3" fmla="*/ 1834615 h 1834615"/>
              <a:gd name="connsiteX0" fmla="*/ 0 w 406735"/>
              <a:gd name="connsiteY0" fmla="*/ 1834615 h 1946391"/>
              <a:gd name="connsiteX1" fmla="*/ 31579 w 406735"/>
              <a:gd name="connsiteY1" fmla="*/ 0 h 1946391"/>
              <a:gd name="connsiteX2" fmla="*/ 317237 w 406735"/>
              <a:gd name="connsiteY2" fmla="*/ 1829818 h 1946391"/>
              <a:gd name="connsiteX3" fmla="*/ 0 w 406735"/>
              <a:gd name="connsiteY3" fmla="*/ 1834615 h 1946391"/>
              <a:gd name="connsiteX0" fmla="*/ 142700 w 375156"/>
              <a:gd name="connsiteY0" fmla="*/ 1869131 h 1956234"/>
              <a:gd name="connsiteX1" fmla="*/ 0 w 375156"/>
              <a:gd name="connsiteY1" fmla="*/ 0 h 1956234"/>
              <a:gd name="connsiteX2" fmla="*/ 285658 w 375156"/>
              <a:gd name="connsiteY2" fmla="*/ 1829818 h 1956234"/>
              <a:gd name="connsiteX3" fmla="*/ 142700 w 375156"/>
              <a:gd name="connsiteY3" fmla="*/ 1869131 h 1956234"/>
              <a:gd name="connsiteX0" fmla="*/ 142700 w 352470"/>
              <a:gd name="connsiteY0" fmla="*/ 1869131 h 1956234"/>
              <a:gd name="connsiteX1" fmla="*/ 0 w 352470"/>
              <a:gd name="connsiteY1" fmla="*/ 0 h 1956234"/>
              <a:gd name="connsiteX2" fmla="*/ 285658 w 352470"/>
              <a:gd name="connsiteY2" fmla="*/ 1829818 h 1956234"/>
              <a:gd name="connsiteX3" fmla="*/ 142700 w 352470"/>
              <a:gd name="connsiteY3" fmla="*/ 1869131 h 195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70" h="1956234">
                <a:moveTo>
                  <a:pt x="142700" y="1869131"/>
                </a:moveTo>
                <a:cubicBezTo>
                  <a:pt x="153226" y="1257593"/>
                  <a:pt x="518684" y="697749"/>
                  <a:pt x="0" y="0"/>
                </a:cubicBezTo>
                <a:cubicBezTo>
                  <a:pt x="643020" y="565219"/>
                  <a:pt x="190439" y="1219879"/>
                  <a:pt x="285658" y="1829818"/>
                </a:cubicBezTo>
                <a:cubicBezTo>
                  <a:pt x="134064" y="2090094"/>
                  <a:pt x="248446" y="1867532"/>
                  <a:pt x="142700" y="1869131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" name="Group 6"/>
          <p:cNvGrpSpPr/>
          <p:nvPr/>
        </p:nvGrpSpPr>
        <p:grpSpPr>
          <a:xfrm rot="20088580">
            <a:off x="475148" y="2304622"/>
            <a:ext cx="1814171" cy="1651078"/>
            <a:chOff x="716603" y="1090308"/>
            <a:chExt cx="3682008" cy="3351000"/>
          </a:xfrm>
        </p:grpSpPr>
        <p:sp>
          <p:nvSpPr>
            <p:cNvPr id="34" name="Isosceles Triangle 6"/>
            <p:cNvSpPr/>
            <p:nvPr/>
          </p:nvSpPr>
          <p:spPr>
            <a:xfrm rot="18619897">
              <a:off x="2642297" y="2590840"/>
              <a:ext cx="1227288" cy="2244172"/>
            </a:xfrm>
            <a:custGeom>
              <a:avLst/>
              <a:gdLst>
                <a:gd name="connsiteX0" fmla="*/ 0 w 914400"/>
                <a:gd name="connsiteY0" fmla="*/ 1354908 h 1354908"/>
                <a:gd name="connsiteX1" fmla="*/ 457200 w 914400"/>
                <a:gd name="connsiteY1" fmla="*/ 0 h 1354908"/>
                <a:gd name="connsiteX2" fmla="*/ 914400 w 914400"/>
                <a:gd name="connsiteY2" fmla="*/ 1354908 h 1354908"/>
                <a:gd name="connsiteX3" fmla="*/ 0 w 914400"/>
                <a:gd name="connsiteY3" fmla="*/ 1354908 h 1354908"/>
                <a:gd name="connsiteX0" fmla="*/ 0 w 914400"/>
                <a:gd name="connsiteY0" fmla="*/ 1354908 h 1862708"/>
                <a:gd name="connsiteX1" fmla="*/ 457200 w 914400"/>
                <a:gd name="connsiteY1" fmla="*/ 0 h 1862708"/>
                <a:gd name="connsiteX2" fmla="*/ 914400 w 914400"/>
                <a:gd name="connsiteY2" fmla="*/ 1354908 h 1862708"/>
                <a:gd name="connsiteX3" fmla="*/ 0 w 914400"/>
                <a:gd name="connsiteY3" fmla="*/ 1354908 h 1862708"/>
                <a:gd name="connsiteX0" fmla="*/ 0 w 1274944"/>
                <a:gd name="connsiteY0" fmla="*/ 1354908 h 1888202"/>
                <a:gd name="connsiteX1" fmla="*/ 457200 w 1274944"/>
                <a:gd name="connsiteY1" fmla="*/ 0 h 1888202"/>
                <a:gd name="connsiteX2" fmla="*/ 1274944 w 1274944"/>
                <a:gd name="connsiteY2" fmla="*/ 1448639 h 1888202"/>
                <a:gd name="connsiteX3" fmla="*/ 0 w 1274944"/>
                <a:gd name="connsiteY3" fmla="*/ 1354908 h 1888202"/>
                <a:gd name="connsiteX0" fmla="*/ 0 w 1274944"/>
                <a:gd name="connsiteY0" fmla="*/ 1354908 h 2068690"/>
                <a:gd name="connsiteX1" fmla="*/ 457200 w 1274944"/>
                <a:gd name="connsiteY1" fmla="*/ 0 h 2068690"/>
                <a:gd name="connsiteX2" fmla="*/ 1274944 w 1274944"/>
                <a:gd name="connsiteY2" fmla="*/ 1448639 h 2068690"/>
                <a:gd name="connsiteX3" fmla="*/ 0 w 1274944"/>
                <a:gd name="connsiteY3" fmla="*/ 1354908 h 2068690"/>
                <a:gd name="connsiteX0" fmla="*/ 0 w 1274944"/>
                <a:gd name="connsiteY0" fmla="*/ 1354908 h 2068690"/>
                <a:gd name="connsiteX1" fmla="*/ 457200 w 1274944"/>
                <a:gd name="connsiteY1" fmla="*/ 0 h 2068690"/>
                <a:gd name="connsiteX2" fmla="*/ 1274944 w 1274944"/>
                <a:gd name="connsiteY2" fmla="*/ 1448639 h 2068690"/>
                <a:gd name="connsiteX3" fmla="*/ 0 w 1274944"/>
                <a:gd name="connsiteY3" fmla="*/ 1354908 h 2068690"/>
                <a:gd name="connsiteX0" fmla="*/ 0 w 1146037"/>
                <a:gd name="connsiteY0" fmla="*/ 1354908 h 2012324"/>
                <a:gd name="connsiteX1" fmla="*/ 457200 w 1146037"/>
                <a:gd name="connsiteY1" fmla="*/ 0 h 2012324"/>
                <a:gd name="connsiteX2" fmla="*/ 1146037 w 1146037"/>
                <a:gd name="connsiteY2" fmla="*/ 1309535 h 2012324"/>
                <a:gd name="connsiteX3" fmla="*/ 0 w 1146037"/>
                <a:gd name="connsiteY3" fmla="*/ 1354908 h 2012324"/>
                <a:gd name="connsiteX0" fmla="*/ 0 w 1146037"/>
                <a:gd name="connsiteY0" fmla="*/ 1354908 h 2054766"/>
                <a:gd name="connsiteX1" fmla="*/ 457200 w 1146037"/>
                <a:gd name="connsiteY1" fmla="*/ 0 h 2054766"/>
                <a:gd name="connsiteX2" fmla="*/ 1146037 w 1146037"/>
                <a:gd name="connsiteY2" fmla="*/ 1309535 h 2054766"/>
                <a:gd name="connsiteX3" fmla="*/ 0 w 1146037"/>
                <a:gd name="connsiteY3" fmla="*/ 1354908 h 2054766"/>
                <a:gd name="connsiteX0" fmla="*/ 11575 w 1157612"/>
                <a:gd name="connsiteY0" fmla="*/ 1354908 h 2054766"/>
                <a:gd name="connsiteX1" fmla="*/ 468775 w 1157612"/>
                <a:gd name="connsiteY1" fmla="*/ 0 h 2054766"/>
                <a:gd name="connsiteX2" fmla="*/ 1157612 w 1157612"/>
                <a:gd name="connsiteY2" fmla="*/ 1309535 h 2054766"/>
                <a:gd name="connsiteX3" fmla="*/ 11575 w 1157612"/>
                <a:gd name="connsiteY3" fmla="*/ 1354908 h 2054766"/>
                <a:gd name="connsiteX0" fmla="*/ 11575 w 1230716"/>
                <a:gd name="connsiteY0" fmla="*/ 1354908 h 2069400"/>
                <a:gd name="connsiteX1" fmla="*/ 468775 w 1230716"/>
                <a:gd name="connsiteY1" fmla="*/ 0 h 2069400"/>
                <a:gd name="connsiteX2" fmla="*/ 1230716 w 1230716"/>
                <a:gd name="connsiteY2" fmla="*/ 1344727 h 2069400"/>
                <a:gd name="connsiteX3" fmla="*/ 11575 w 1230716"/>
                <a:gd name="connsiteY3" fmla="*/ 1354908 h 2069400"/>
                <a:gd name="connsiteX0" fmla="*/ 7985 w 1227126"/>
                <a:gd name="connsiteY0" fmla="*/ 1354908 h 2069400"/>
                <a:gd name="connsiteX1" fmla="*/ 465185 w 1227126"/>
                <a:gd name="connsiteY1" fmla="*/ 0 h 2069400"/>
                <a:gd name="connsiteX2" fmla="*/ 1227126 w 1227126"/>
                <a:gd name="connsiteY2" fmla="*/ 1344727 h 2069400"/>
                <a:gd name="connsiteX3" fmla="*/ 7985 w 1227126"/>
                <a:gd name="connsiteY3" fmla="*/ 1354908 h 2069400"/>
                <a:gd name="connsiteX0" fmla="*/ 7985 w 1227126"/>
                <a:gd name="connsiteY0" fmla="*/ 1354908 h 2069400"/>
                <a:gd name="connsiteX1" fmla="*/ 465185 w 1227126"/>
                <a:gd name="connsiteY1" fmla="*/ 0 h 2069400"/>
                <a:gd name="connsiteX2" fmla="*/ 1227126 w 1227126"/>
                <a:gd name="connsiteY2" fmla="*/ 1344727 h 2069400"/>
                <a:gd name="connsiteX3" fmla="*/ 7985 w 1227126"/>
                <a:gd name="connsiteY3" fmla="*/ 1354908 h 2069400"/>
                <a:gd name="connsiteX0" fmla="*/ 9850 w 1228991"/>
                <a:gd name="connsiteY0" fmla="*/ 1354908 h 2069400"/>
                <a:gd name="connsiteX1" fmla="*/ 467050 w 1228991"/>
                <a:gd name="connsiteY1" fmla="*/ 0 h 2069400"/>
                <a:gd name="connsiteX2" fmla="*/ 1228991 w 1228991"/>
                <a:gd name="connsiteY2" fmla="*/ 1344727 h 2069400"/>
                <a:gd name="connsiteX3" fmla="*/ 9850 w 1228991"/>
                <a:gd name="connsiteY3" fmla="*/ 1354908 h 2069400"/>
                <a:gd name="connsiteX0" fmla="*/ 9850 w 1228991"/>
                <a:gd name="connsiteY0" fmla="*/ 1354908 h 2063311"/>
                <a:gd name="connsiteX1" fmla="*/ 467050 w 1228991"/>
                <a:gd name="connsiteY1" fmla="*/ 0 h 2063311"/>
                <a:gd name="connsiteX2" fmla="*/ 1228991 w 1228991"/>
                <a:gd name="connsiteY2" fmla="*/ 1344727 h 2063311"/>
                <a:gd name="connsiteX3" fmla="*/ 9850 w 1228991"/>
                <a:gd name="connsiteY3" fmla="*/ 1354908 h 2063311"/>
                <a:gd name="connsiteX0" fmla="*/ 11800 w 1230941"/>
                <a:gd name="connsiteY0" fmla="*/ 1354908 h 2063311"/>
                <a:gd name="connsiteX1" fmla="*/ 469000 w 1230941"/>
                <a:gd name="connsiteY1" fmla="*/ 0 h 2063311"/>
                <a:gd name="connsiteX2" fmla="*/ 1230941 w 1230941"/>
                <a:gd name="connsiteY2" fmla="*/ 1344727 h 2063311"/>
                <a:gd name="connsiteX3" fmla="*/ 11800 w 1230941"/>
                <a:gd name="connsiteY3" fmla="*/ 1354908 h 2063311"/>
                <a:gd name="connsiteX0" fmla="*/ 8147 w 1227288"/>
                <a:gd name="connsiteY0" fmla="*/ 1354908 h 2063311"/>
                <a:gd name="connsiteX1" fmla="*/ 465347 w 1227288"/>
                <a:gd name="connsiteY1" fmla="*/ 0 h 2063311"/>
                <a:gd name="connsiteX2" fmla="*/ 1227288 w 1227288"/>
                <a:gd name="connsiteY2" fmla="*/ 1344727 h 2063311"/>
                <a:gd name="connsiteX3" fmla="*/ 8147 w 1227288"/>
                <a:gd name="connsiteY3" fmla="*/ 1354908 h 2063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7288" h="2063311">
                  <a:moveTo>
                    <a:pt x="8147" y="1354908"/>
                  </a:moveTo>
                  <a:cubicBezTo>
                    <a:pt x="-75117" y="854805"/>
                    <a:pt x="508298" y="99657"/>
                    <a:pt x="465347" y="0"/>
                  </a:cubicBezTo>
                  <a:cubicBezTo>
                    <a:pt x="592902" y="541170"/>
                    <a:pt x="1139790" y="456163"/>
                    <a:pt x="1227288" y="1344727"/>
                  </a:cubicBezTo>
                  <a:cubicBezTo>
                    <a:pt x="1077089" y="2099594"/>
                    <a:pt x="452337" y="2482576"/>
                    <a:pt x="8147" y="1354908"/>
                  </a:cubicBezTo>
                  <a:close/>
                </a:path>
              </a:pathLst>
            </a:custGeom>
            <a:gradFill>
              <a:gsLst>
                <a:gs pos="95575">
                  <a:srgbClr val="536AE5"/>
                </a:gs>
                <a:gs pos="0">
                  <a:schemeClr val="accent1">
                    <a:lumMod val="5000"/>
                    <a:lumOff val="95000"/>
                  </a:schemeClr>
                </a:gs>
                <a:gs pos="33000">
                  <a:srgbClr val="B4BBFD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5" name="Isosceles Triangle 6"/>
            <p:cNvSpPr/>
            <p:nvPr/>
          </p:nvSpPr>
          <p:spPr>
            <a:xfrm rot="2531749">
              <a:off x="1308566" y="3071392"/>
              <a:ext cx="1337674" cy="1369916"/>
            </a:xfrm>
            <a:custGeom>
              <a:avLst/>
              <a:gdLst>
                <a:gd name="connsiteX0" fmla="*/ 0 w 914400"/>
                <a:gd name="connsiteY0" fmla="*/ 1354908 h 1354908"/>
                <a:gd name="connsiteX1" fmla="*/ 457200 w 914400"/>
                <a:gd name="connsiteY1" fmla="*/ 0 h 1354908"/>
                <a:gd name="connsiteX2" fmla="*/ 914400 w 914400"/>
                <a:gd name="connsiteY2" fmla="*/ 1354908 h 1354908"/>
                <a:gd name="connsiteX3" fmla="*/ 0 w 914400"/>
                <a:gd name="connsiteY3" fmla="*/ 1354908 h 1354908"/>
                <a:gd name="connsiteX0" fmla="*/ 0 w 914400"/>
                <a:gd name="connsiteY0" fmla="*/ 1354908 h 1862708"/>
                <a:gd name="connsiteX1" fmla="*/ 457200 w 914400"/>
                <a:gd name="connsiteY1" fmla="*/ 0 h 1862708"/>
                <a:gd name="connsiteX2" fmla="*/ 914400 w 914400"/>
                <a:gd name="connsiteY2" fmla="*/ 1354908 h 1862708"/>
                <a:gd name="connsiteX3" fmla="*/ 0 w 914400"/>
                <a:gd name="connsiteY3" fmla="*/ 1354908 h 1862708"/>
                <a:gd name="connsiteX0" fmla="*/ 0 w 1274944"/>
                <a:gd name="connsiteY0" fmla="*/ 1354908 h 1888202"/>
                <a:gd name="connsiteX1" fmla="*/ 457200 w 1274944"/>
                <a:gd name="connsiteY1" fmla="*/ 0 h 1888202"/>
                <a:gd name="connsiteX2" fmla="*/ 1274944 w 1274944"/>
                <a:gd name="connsiteY2" fmla="*/ 1448639 h 1888202"/>
                <a:gd name="connsiteX3" fmla="*/ 0 w 1274944"/>
                <a:gd name="connsiteY3" fmla="*/ 1354908 h 1888202"/>
                <a:gd name="connsiteX0" fmla="*/ 0 w 1274944"/>
                <a:gd name="connsiteY0" fmla="*/ 1354908 h 2068690"/>
                <a:gd name="connsiteX1" fmla="*/ 457200 w 1274944"/>
                <a:gd name="connsiteY1" fmla="*/ 0 h 2068690"/>
                <a:gd name="connsiteX2" fmla="*/ 1274944 w 1274944"/>
                <a:gd name="connsiteY2" fmla="*/ 1448639 h 2068690"/>
                <a:gd name="connsiteX3" fmla="*/ 0 w 1274944"/>
                <a:gd name="connsiteY3" fmla="*/ 1354908 h 2068690"/>
                <a:gd name="connsiteX0" fmla="*/ 0 w 1274944"/>
                <a:gd name="connsiteY0" fmla="*/ 1354908 h 2068690"/>
                <a:gd name="connsiteX1" fmla="*/ 457200 w 1274944"/>
                <a:gd name="connsiteY1" fmla="*/ 0 h 2068690"/>
                <a:gd name="connsiteX2" fmla="*/ 1274944 w 1274944"/>
                <a:gd name="connsiteY2" fmla="*/ 1448639 h 2068690"/>
                <a:gd name="connsiteX3" fmla="*/ 0 w 1274944"/>
                <a:gd name="connsiteY3" fmla="*/ 1354908 h 2068690"/>
                <a:gd name="connsiteX0" fmla="*/ 0 w 1146037"/>
                <a:gd name="connsiteY0" fmla="*/ 1354908 h 2012324"/>
                <a:gd name="connsiteX1" fmla="*/ 457200 w 1146037"/>
                <a:gd name="connsiteY1" fmla="*/ 0 h 2012324"/>
                <a:gd name="connsiteX2" fmla="*/ 1146037 w 1146037"/>
                <a:gd name="connsiteY2" fmla="*/ 1309535 h 2012324"/>
                <a:gd name="connsiteX3" fmla="*/ 0 w 1146037"/>
                <a:gd name="connsiteY3" fmla="*/ 1354908 h 2012324"/>
                <a:gd name="connsiteX0" fmla="*/ 0 w 1146037"/>
                <a:gd name="connsiteY0" fmla="*/ 1354908 h 2054766"/>
                <a:gd name="connsiteX1" fmla="*/ 457200 w 1146037"/>
                <a:gd name="connsiteY1" fmla="*/ 0 h 2054766"/>
                <a:gd name="connsiteX2" fmla="*/ 1146037 w 1146037"/>
                <a:gd name="connsiteY2" fmla="*/ 1309535 h 2054766"/>
                <a:gd name="connsiteX3" fmla="*/ 0 w 1146037"/>
                <a:gd name="connsiteY3" fmla="*/ 1354908 h 2054766"/>
                <a:gd name="connsiteX0" fmla="*/ 11575 w 1157612"/>
                <a:gd name="connsiteY0" fmla="*/ 1354908 h 2054766"/>
                <a:gd name="connsiteX1" fmla="*/ 468775 w 1157612"/>
                <a:gd name="connsiteY1" fmla="*/ 0 h 2054766"/>
                <a:gd name="connsiteX2" fmla="*/ 1157612 w 1157612"/>
                <a:gd name="connsiteY2" fmla="*/ 1309535 h 2054766"/>
                <a:gd name="connsiteX3" fmla="*/ 11575 w 1157612"/>
                <a:gd name="connsiteY3" fmla="*/ 1354908 h 2054766"/>
                <a:gd name="connsiteX0" fmla="*/ 11575 w 1230716"/>
                <a:gd name="connsiteY0" fmla="*/ 1354908 h 2069400"/>
                <a:gd name="connsiteX1" fmla="*/ 468775 w 1230716"/>
                <a:gd name="connsiteY1" fmla="*/ 0 h 2069400"/>
                <a:gd name="connsiteX2" fmla="*/ 1230716 w 1230716"/>
                <a:gd name="connsiteY2" fmla="*/ 1344727 h 2069400"/>
                <a:gd name="connsiteX3" fmla="*/ 11575 w 1230716"/>
                <a:gd name="connsiteY3" fmla="*/ 1354908 h 2069400"/>
                <a:gd name="connsiteX0" fmla="*/ 7985 w 1227126"/>
                <a:gd name="connsiteY0" fmla="*/ 1354908 h 2069400"/>
                <a:gd name="connsiteX1" fmla="*/ 465185 w 1227126"/>
                <a:gd name="connsiteY1" fmla="*/ 0 h 2069400"/>
                <a:gd name="connsiteX2" fmla="*/ 1227126 w 1227126"/>
                <a:gd name="connsiteY2" fmla="*/ 1344727 h 2069400"/>
                <a:gd name="connsiteX3" fmla="*/ 7985 w 1227126"/>
                <a:gd name="connsiteY3" fmla="*/ 1354908 h 2069400"/>
                <a:gd name="connsiteX0" fmla="*/ 7985 w 1227126"/>
                <a:gd name="connsiteY0" fmla="*/ 1354908 h 2069400"/>
                <a:gd name="connsiteX1" fmla="*/ 465185 w 1227126"/>
                <a:gd name="connsiteY1" fmla="*/ 0 h 2069400"/>
                <a:gd name="connsiteX2" fmla="*/ 1227126 w 1227126"/>
                <a:gd name="connsiteY2" fmla="*/ 1344727 h 2069400"/>
                <a:gd name="connsiteX3" fmla="*/ 7985 w 1227126"/>
                <a:gd name="connsiteY3" fmla="*/ 1354908 h 2069400"/>
                <a:gd name="connsiteX0" fmla="*/ 9850 w 1228991"/>
                <a:gd name="connsiteY0" fmla="*/ 1354908 h 2069400"/>
                <a:gd name="connsiteX1" fmla="*/ 467050 w 1228991"/>
                <a:gd name="connsiteY1" fmla="*/ 0 h 2069400"/>
                <a:gd name="connsiteX2" fmla="*/ 1228991 w 1228991"/>
                <a:gd name="connsiteY2" fmla="*/ 1344727 h 2069400"/>
                <a:gd name="connsiteX3" fmla="*/ 9850 w 1228991"/>
                <a:gd name="connsiteY3" fmla="*/ 1354908 h 2069400"/>
                <a:gd name="connsiteX0" fmla="*/ 9850 w 1228991"/>
                <a:gd name="connsiteY0" fmla="*/ 1354908 h 2063311"/>
                <a:gd name="connsiteX1" fmla="*/ 467050 w 1228991"/>
                <a:gd name="connsiteY1" fmla="*/ 0 h 2063311"/>
                <a:gd name="connsiteX2" fmla="*/ 1228991 w 1228991"/>
                <a:gd name="connsiteY2" fmla="*/ 1344727 h 2063311"/>
                <a:gd name="connsiteX3" fmla="*/ 9850 w 1228991"/>
                <a:gd name="connsiteY3" fmla="*/ 1354908 h 2063311"/>
                <a:gd name="connsiteX0" fmla="*/ 9850 w 1228991"/>
                <a:gd name="connsiteY0" fmla="*/ 1354908 h 2063311"/>
                <a:gd name="connsiteX1" fmla="*/ 467050 w 1228991"/>
                <a:gd name="connsiteY1" fmla="*/ 0 h 2063311"/>
                <a:gd name="connsiteX2" fmla="*/ 1228991 w 1228991"/>
                <a:gd name="connsiteY2" fmla="*/ 1344727 h 2063311"/>
                <a:gd name="connsiteX3" fmla="*/ 9850 w 1228991"/>
                <a:gd name="connsiteY3" fmla="*/ 1354908 h 2063311"/>
                <a:gd name="connsiteX0" fmla="*/ 9850 w 1197068"/>
                <a:gd name="connsiteY0" fmla="*/ 1354908 h 1913125"/>
                <a:gd name="connsiteX1" fmla="*/ 467050 w 1197068"/>
                <a:gd name="connsiteY1" fmla="*/ 0 h 1913125"/>
                <a:gd name="connsiteX2" fmla="*/ 1197068 w 1197068"/>
                <a:gd name="connsiteY2" fmla="*/ 920025 h 1913125"/>
                <a:gd name="connsiteX3" fmla="*/ 9850 w 1197068"/>
                <a:gd name="connsiteY3" fmla="*/ 1354908 h 1913125"/>
                <a:gd name="connsiteX0" fmla="*/ 7971 w 1320090"/>
                <a:gd name="connsiteY0" fmla="*/ 1375185 h 1927556"/>
                <a:gd name="connsiteX1" fmla="*/ 590072 w 1320090"/>
                <a:gd name="connsiteY1" fmla="*/ 0 h 1927556"/>
                <a:gd name="connsiteX2" fmla="*/ 1320090 w 1320090"/>
                <a:gd name="connsiteY2" fmla="*/ 920025 h 1927556"/>
                <a:gd name="connsiteX3" fmla="*/ 7971 w 1320090"/>
                <a:gd name="connsiteY3" fmla="*/ 1375185 h 1927556"/>
                <a:gd name="connsiteX0" fmla="*/ 7971 w 1320090"/>
                <a:gd name="connsiteY0" fmla="*/ 1375185 h 2057755"/>
                <a:gd name="connsiteX1" fmla="*/ 590072 w 1320090"/>
                <a:gd name="connsiteY1" fmla="*/ 0 h 2057755"/>
                <a:gd name="connsiteX2" fmla="*/ 1320090 w 1320090"/>
                <a:gd name="connsiteY2" fmla="*/ 920025 h 2057755"/>
                <a:gd name="connsiteX3" fmla="*/ 7971 w 1320090"/>
                <a:gd name="connsiteY3" fmla="*/ 1375185 h 2057755"/>
                <a:gd name="connsiteX0" fmla="*/ 25555 w 1337674"/>
                <a:gd name="connsiteY0" fmla="*/ 1375185 h 2057757"/>
                <a:gd name="connsiteX1" fmla="*/ 607656 w 1337674"/>
                <a:gd name="connsiteY1" fmla="*/ 0 h 2057757"/>
                <a:gd name="connsiteX2" fmla="*/ 1337674 w 1337674"/>
                <a:gd name="connsiteY2" fmla="*/ 920025 h 2057757"/>
                <a:gd name="connsiteX3" fmla="*/ 25555 w 1337674"/>
                <a:gd name="connsiteY3" fmla="*/ 1375185 h 2057757"/>
                <a:gd name="connsiteX0" fmla="*/ 25555 w 1337674"/>
                <a:gd name="connsiteY0" fmla="*/ 1375185 h 2057755"/>
                <a:gd name="connsiteX1" fmla="*/ 607656 w 1337674"/>
                <a:gd name="connsiteY1" fmla="*/ 0 h 2057755"/>
                <a:gd name="connsiteX2" fmla="*/ 1337674 w 1337674"/>
                <a:gd name="connsiteY2" fmla="*/ 920025 h 2057755"/>
                <a:gd name="connsiteX3" fmla="*/ 25555 w 1337674"/>
                <a:gd name="connsiteY3" fmla="*/ 1375185 h 2057755"/>
                <a:gd name="connsiteX0" fmla="*/ 25555 w 1337674"/>
                <a:gd name="connsiteY0" fmla="*/ 1375185 h 2057757"/>
                <a:gd name="connsiteX1" fmla="*/ 607656 w 1337674"/>
                <a:gd name="connsiteY1" fmla="*/ 0 h 2057757"/>
                <a:gd name="connsiteX2" fmla="*/ 1337674 w 1337674"/>
                <a:gd name="connsiteY2" fmla="*/ 920025 h 2057757"/>
                <a:gd name="connsiteX3" fmla="*/ 25555 w 1337674"/>
                <a:gd name="connsiteY3" fmla="*/ 1375185 h 2057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7674" h="2057757">
                  <a:moveTo>
                    <a:pt x="25555" y="1375185"/>
                  </a:moveTo>
                  <a:cubicBezTo>
                    <a:pt x="-138358" y="741460"/>
                    <a:pt x="537126" y="522609"/>
                    <a:pt x="607656" y="0"/>
                  </a:cubicBezTo>
                  <a:cubicBezTo>
                    <a:pt x="758612" y="351517"/>
                    <a:pt x="1250176" y="31461"/>
                    <a:pt x="1337674" y="920025"/>
                  </a:cubicBezTo>
                  <a:cubicBezTo>
                    <a:pt x="1187475" y="1674892"/>
                    <a:pt x="721729" y="2796411"/>
                    <a:pt x="25555" y="1375185"/>
                  </a:cubicBezTo>
                  <a:close/>
                </a:path>
              </a:pathLst>
            </a:custGeom>
            <a:gradFill>
              <a:gsLst>
                <a:gs pos="95575">
                  <a:srgbClr val="536AE5"/>
                </a:gs>
                <a:gs pos="0">
                  <a:schemeClr val="accent1">
                    <a:lumMod val="5000"/>
                    <a:lumOff val="95000"/>
                  </a:schemeClr>
                </a:gs>
                <a:gs pos="33000">
                  <a:srgbClr val="B4BBFD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6" name="Isosceles Triangle 6"/>
            <p:cNvSpPr/>
            <p:nvPr/>
          </p:nvSpPr>
          <p:spPr>
            <a:xfrm rot="15667023">
              <a:off x="2914798" y="1610008"/>
              <a:ext cx="849364" cy="2118263"/>
            </a:xfrm>
            <a:custGeom>
              <a:avLst/>
              <a:gdLst>
                <a:gd name="connsiteX0" fmla="*/ 0 w 914400"/>
                <a:gd name="connsiteY0" fmla="*/ 1354908 h 1354908"/>
                <a:gd name="connsiteX1" fmla="*/ 457200 w 914400"/>
                <a:gd name="connsiteY1" fmla="*/ 0 h 1354908"/>
                <a:gd name="connsiteX2" fmla="*/ 914400 w 914400"/>
                <a:gd name="connsiteY2" fmla="*/ 1354908 h 1354908"/>
                <a:gd name="connsiteX3" fmla="*/ 0 w 914400"/>
                <a:gd name="connsiteY3" fmla="*/ 1354908 h 1354908"/>
                <a:gd name="connsiteX0" fmla="*/ 0 w 914400"/>
                <a:gd name="connsiteY0" fmla="*/ 1354908 h 1862708"/>
                <a:gd name="connsiteX1" fmla="*/ 457200 w 914400"/>
                <a:gd name="connsiteY1" fmla="*/ 0 h 1862708"/>
                <a:gd name="connsiteX2" fmla="*/ 914400 w 914400"/>
                <a:gd name="connsiteY2" fmla="*/ 1354908 h 1862708"/>
                <a:gd name="connsiteX3" fmla="*/ 0 w 914400"/>
                <a:gd name="connsiteY3" fmla="*/ 1354908 h 1862708"/>
                <a:gd name="connsiteX0" fmla="*/ 0 w 1274944"/>
                <a:gd name="connsiteY0" fmla="*/ 1354908 h 1888202"/>
                <a:gd name="connsiteX1" fmla="*/ 457200 w 1274944"/>
                <a:gd name="connsiteY1" fmla="*/ 0 h 1888202"/>
                <a:gd name="connsiteX2" fmla="*/ 1274944 w 1274944"/>
                <a:gd name="connsiteY2" fmla="*/ 1448639 h 1888202"/>
                <a:gd name="connsiteX3" fmla="*/ 0 w 1274944"/>
                <a:gd name="connsiteY3" fmla="*/ 1354908 h 1888202"/>
                <a:gd name="connsiteX0" fmla="*/ 0 w 1274944"/>
                <a:gd name="connsiteY0" fmla="*/ 1354908 h 2068690"/>
                <a:gd name="connsiteX1" fmla="*/ 457200 w 1274944"/>
                <a:gd name="connsiteY1" fmla="*/ 0 h 2068690"/>
                <a:gd name="connsiteX2" fmla="*/ 1274944 w 1274944"/>
                <a:gd name="connsiteY2" fmla="*/ 1448639 h 2068690"/>
                <a:gd name="connsiteX3" fmla="*/ 0 w 1274944"/>
                <a:gd name="connsiteY3" fmla="*/ 1354908 h 2068690"/>
                <a:gd name="connsiteX0" fmla="*/ 0 w 1274944"/>
                <a:gd name="connsiteY0" fmla="*/ 1354908 h 2068690"/>
                <a:gd name="connsiteX1" fmla="*/ 457200 w 1274944"/>
                <a:gd name="connsiteY1" fmla="*/ 0 h 2068690"/>
                <a:gd name="connsiteX2" fmla="*/ 1274944 w 1274944"/>
                <a:gd name="connsiteY2" fmla="*/ 1448639 h 2068690"/>
                <a:gd name="connsiteX3" fmla="*/ 0 w 1274944"/>
                <a:gd name="connsiteY3" fmla="*/ 1354908 h 2068690"/>
                <a:gd name="connsiteX0" fmla="*/ 0 w 1146037"/>
                <a:gd name="connsiteY0" fmla="*/ 1354908 h 2012324"/>
                <a:gd name="connsiteX1" fmla="*/ 457200 w 1146037"/>
                <a:gd name="connsiteY1" fmla="*/ 0 h 2012324"/>
                <a:gd name="connsiteX2" fmla="*/ 1146037 w 1146037"/>
                <a:gd name="connsiteY2" fmla="*/ 1309535 h 2012324"/>
                <a:gd name="connsiteX3" fmla="*/ 0 w 1146037"/>
                <a:gd name="connsiteY3" fmla="*/ 1354908 h 2012324"/>
                <a:gd name="connsiteX0" fmla="*/ 0 w 1146037"/>
                <a:gd name="connsiteY0" fmla="*/ 1354908 h 2054766"/>
                <a:gd name="connsiteX1" fmla="*/ 457200 w 1146037"/>
                <a:gd name="connsiteY1" fmla="*/ 0 h 2054766"/>
                <a:gd name="connsiteX2" fmla="*/ 1146037 w 1146037"/>
                <a:gd name="connsiteY2" fmla="*/ 1309535 h 2054766"/>
                <a:gd name="connsiteX3" fmla="*/ 0 w 1146037"/>
                <a:gd name="connsiteY3" fmla="*/ 1354908 h 2054766"/>
                <a:gd name="connsiteX0" fmla="*/ 11575 w 1157612"/>
                <a:gd name="connsiteY0" fmla="*/ 1354908 h 2054766"/>
                <a:gd name="connsiteX1" fmla="*/ 468775 w 1157612"/>
                <a:gd name="connsiteY1" fmla="*/ 0 h 2054766"/>
                <a:gd name="connsiteX2" fmla="*/ 1157612 w 1157612"/>
                <a:gd name="connsiteY2" fmla="*/ 1309535 h 2054766"/>
                <a:gd name="connsiteX3" fmla="*/ 11575 w 1157612"/>
                <a:gd name="connsiteY3" fmla="*/ 1354908 h 2054766"/>
                <a:gd name="connsiteX0" fmla="*/ 11575 w 1230716"/>
                <a:gd name="connsiteY0" fmla="*/ 1354908 h 2069400"/>
                <a:gd name="connsiteX1" fmla="*/ 468775 w 1230716"/>
                <a:gd name="connsiteY1" fmla="*/ 0 h 2069400"/>
                <a:gd name="connsiteX2" fmla="*/ 1230716 w 1230716"/>
                <a:gd name="connsiteY2" fmla="*/ 1344727 h 2069400"/>
                <a:gd name="connsiteX3" fmla="*/ 11575 w 1230716"/>
                <a:gd name="connsiteY3" fmla="*/ 1354908 h 2069400"/>
                <a:gd name="connsiteX0" fmla="*/ 7985 w 1227126"/>
                <a:gd name="connsiteY0" fmla="*/ 1354908 h 2069400"/>
                <a:gd name="connsiteX1" fmla="*/ 465185 w 1227126"/>
                <a:gd name="connsiteY1" fmla="*/ 0 h 2069400"/>
                <a:gd name="connsiteX2" fmla="*/ 1227126 w 1227126"/>
                <a:gd name="connsiteY2" fmla="*/ 1344727 h 2069400"/>
                <a:gd name="connsiteX3" fmla="*/ 7985 w 1227126"/>
                <a:gd name="connsiteY3" fmla="*/ 1354908 h 2069400"/>
                <a:gd name="connsiteX0" fmla="*/ 7985 w 1227126"/>
                <a:gd name="connsiteY0" fmla="*/ 1354908 h 2069400"/>
                <a:gd name="connsiteX1" fmla="*/ 465185 w 1227126"/>
                <a:gd name="connsiteY1" fmla="*/ 0 h 2069400"/>
                <a:gd name="connsiteX2" fmla="*/ 1227126 w 1227126"/>
                <a:gd name="connsiteY2" fmla="*/ 1344727 h 2069400"/>
                <a:gd name="connsiteX3" fmla="*/ 7985 w 1227126"/>
                <a:gd name="connsiteY3" fmla="*/ 1354908 h 2069400"/>
                <a:gd name="connsiteX0" fmla="*/ 9850 w 1228991"/>
                <a:gd name="connsiteY0" fmla="*/ 1354908 h 2069400"/>
                <a:gd name="connsiteX1" fmla="*/ 467050 w 1228991"/>
                <a:gd name="connsiteY1" fmla="*/ 0 h 2069400"/>
                <a:gd name="connsiteX2" fmla="*/ 1228991 w 1228991"/>
                <a:gd name="connsiteY2" fmla="*/ 1344727 h 2069400"/>
                <a:gd name="connsiteX3" fmla="*/ 9850 w 1228991"/>
                <a:gd name="connsiteY3" fmla="*/ 1354908 h 2069400"/>
                <a:gd name="connsiteX0" fmla="*/ 9850 w 1228991"/>
                <a:gd name="connsiteY0" fmla="*/ 1354908 h 2063311"/>
                <a:gd name="connsiteX1" fmla="*/ 467050 w 1228991"/>
                <a:gd name="connsiteY1" fmla="*/ 0 h 2063311"/>
                <a:gd name="connsiteX2" fmla="*/ 1228991 w 1228991"/>
                <a:gd name="connsiteY2" fmla="*/ 1344727 h 2063311"/>
                <a:gd name="connsiteX3" fmla="*/ 9850 w 1228991"/>
                <a:gd name="connsiteY3" fmla="*/ 1354908 h 2063311"/>
                <a:gd name="connsiteX0" fmla="*/ 40595 w 849364"/>
                <a:gd name="connsiteY0" fmla="*/ 1241424 h 2000391"/>
                <a:gd name="connsiteX1" fmla="*/ 87423 w 849364"/>
                <a:gd name="connsiteY1" fmla="*/ 0 h 2000391"/>
                <a:gd name="connsiteX2" fmla="*/ 849364 w 849364"/>
                <a:gd name="connsiteY2" fmla="*/ 1344727 h 2000391"/>
                <a:gd name="connsiteX3" fmla="*/ 40595 w 849364"/>
                <a:gd name="connsiteY3" fmla="*/ 1241424 h 2000391"/>
                <a:gd name="connsiteX0" fmla="*/ 40595 w 849364"/>
                <a:gd name="connsiteY0" fmla="*/ 1241424 h 2118263"/>
                <a:gd name="connsiteX1" fmla="*/ 87423 w 849364"/>
                <a:gd name="connsiteY1" fmla="*/ 0 h 2118263"/>
                <a:gd name="connsiteX2" fmla="*/ 849364 w 849364"/>
                <a:gd name="connsiteY2" fmla="*/ 1344727 h 2118263"/>
                <a:gd name="connsiteX3" fmla="*/ 40595 w 849364"/>
                <a:gd name="connsiteY3" fmla="*/ 1241424 h 211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9364" h="2118263">
                  <a:moveTo>
                    <a:pt x="40595" y="1241424"/>
                  </a:moveTo>
                  <a:cubicBezTo>
                    <a:pt x="-42669" y="741321"/>
                    <a:pt x="16893" y="522609"/>
                    <a:pt x="87423" y="0"/>
                  </a:cubicBezTo>
                  <a:cubicBezTo>
                    <a:pt x="214978" y="541170"/>
                    <a:pt x="761866" y="456163"/>
                    <a:pt x="849364" y="1344727"/>
                  </a:cubicBezTo>
                  <a:cubicBezTo>
                    <a:pt x="699165" y="2099594"/>
                    <a:pt x="-84724" y="2663371"/>
                    <a:pt x="40595" y="1241424"/>
                  </a:cubicBezTo>
                  <a:close/>
                </a:path>
              </a:pathLst>
            </a:custGeom>
            <a:gradFill>
              <a:gsLst>
                <a:gs pos="99115">
                  <a:srgbClr val="536AE5"/>
                </a:gs>
                <a:gs pos="0">
                  <a:schemeClr val="accent1">
                    <a:lumMod val="5000"/>
                    <a:lumOff val="95000"/>
                  </a:schemeClr>
                </a:gs>
                <a:gs pos="33000">
                  <a:srgbClr val="B4BBFD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7" name="Isosceles Triangle 6"/>
            <p:cNvSpPr/>
            <p:nvPr/>
          </p:nvSpPr>
          <p:spPr>
            <a:xfrm rot="11387046">
              <a:off x="1772590" y="1090308"/>
              <a:ext cx="1228991" cy="2063311"/>
            </a:xfrm>
            <a:custGeom>
              <a:avLst/>
              <a:gdLst>
                <a:gd name="connsiteX0" fmla="*/ 0 w 914400"/>
                <a:gd name="connsiteY0" fmla="*/ 1354908 h 1354908"/>
                <a:gd name="connsiteX1" fmla="*/ 457200 w 914400"/>
                <a:gd name="connsiteY1" fmla="*/ 0 h 1354908"/>
                <a:gd name="connsiteX2" fmla="*/ 914400 w 914400"/>
                <a:gd name="connsiteY2" fmla="*/ 1354908 h 1354908"/>
                <a:gd name="connsiteX3" fmla="*/ 0 w 914400"/>
                <a:gd name="connsiteY3" fmla="*/ 1354908 h 1354908"/>
                <a:gd name="connsiteX0" fmla="*/ 0 w 914400"/>
                <a:gd name="connsiteY0" fmla="*/ 1354908 h 1862708"/>
                <a:gd name="connsiteX1" fmla="*/ 457200 w 914400"/>
                <a:gd name="connsiteY1" fmla="*/ 0 h 1862708"/>
                <a:gd name="connsiteX2" fmla="*/ 914400 w 914400"/>
                <a:gd name="connsiteY2" fmla="*/ 1354908 h 1862708"/>
                <a:gd name="connsiteX3" fmla="*/ 0 w 914400"/>
                <a:gd name="connsiteY3" fmla="*/ 1354908 h 1862708"/>
                <a:gd name="connsiteX0" fmla="*/ 0 w 1274944"/>
                <a:gd name="connsiteY0" fmla="*/ 1354908 h 1888202"/>
                <a:gd name="connsiteX1" fmla="*/ 457200 w 1274944"/>
                <a:gd name="connsiteY1" fmla="*/ 0 h 1888202"/>
                <a:gd name="connsiteX2" fmla="*/ 1274944 w 1274944"/>
                <a:gd name="connsiteY2" fmla="*/ 1448639 h 1888202"/>
                <a:gd name="connsiteX3" fmla="*/ 0 w 1274944"/>
                <a:gd name="connsiteY3" fmla="*/ 1354908 h 1888202"/>
                <a:gd name="connsiteX0" fmla="*/ 0 w 1274944"/>
                <a:gd name="connsiteY0" fmla="*/ 1354908 h 2068690"/>
                <a:gd name="connsiteX1" fmla="*/ 457200 w 1274944"/>
                <a:gd name="connsiteY1" fmla="*/ 0 h 2068690"/>
                <a:gd name="connsiteX2" fmla="*/ 1274944 w 1274944"/>
                <a:gd name="connsiteY2" fmla="*/ 1448639 h 2068690"/>
                <a:gd name="connsiteX3" fmla="*/ 0 w 1274944"/>
                <a:gd name="connsiteY3" fmla="*/ 1354908 h 2068690"/>
                <a:gd name="connsiteX0" fmla="*/ 0 w 1274944"/>
                <a:gd name="connsiteY0" fmla="*/ 1354908 h 2068690"/>
                <a:gd name="connsiteX1" fmla="*/ 457200 w 1274944"/>
                <a:gd name="connsiteY1" fmla="*/ 0 h 2068690"/>
                <a:gd name="connsiteX2" fmla="*/ 1274944 w 1274944"/>
                <a:gd name="connsiteY2" fmla="*/ 1448639 h 2068690"/>
                <a:gd name="connsiteX3" fmla="*/ 0 w 1274944"/>
                <a:gd name="connsiteY3" fmla="*/ 1354908 h 2068690"/>
                <a:gd name="connsiteX0" fmla="*/ 0 w 1146037"/>
                <a:gd name="connsiteY0" fmla="*/ 1354908 h 2012324"/>
                <a:gd name="connsiteX1" fmla="*/ 457200 w 1146037"/>
                <a:gd name="connsiteY1" fmla="*/ 0 h 2012324"/>
                <a:gd name="connsiteX2" fmla="*/ 1146037 w 1146037"/>
                <a:gd name="connsiteY2" fmla="*/ 1309535 h 2012324"/>
                <a:gd name="connsiteX3" fmla="*/ 0 w 1146037"/>
                <a:gd name="connsiteY3" fmla="*/ 1354908 h 2012324"/>
                <a:gd name="connsiteX0" fmla="*/ 0 w 1146037"/>
                <a:gd name="connsiteY0" fmla="*/ 1354908 h 2054766"/>
                <a:gd name="connsiteX1" fmla="*/ 457200 w 1146037"/>
                <a:gd name="connsiteY1" fmla="*/ 0 h 2054766"/>
                <a:gd name="connsiteX2" fmla="*/ 1146037 w 1146037"/>
                <a:gd name="connsiteY2" fmla="*/ 1309535 h 2054766"/>
                <a:gd name="connsiteX3" fmla="*/ 0 w 1146037"/>
                <a:gd name="connsiteY3" fmla="*/ 1354908 h 2054766"/>
                <a:gd name="connsiteX0" fmla="*/ 11575 w 1157612"/>
                <a:gd name="connsiteY0" fmla="*/ 1354908 h 2054766"/>
                <a:gd name="connsiteX1" fmla="*/ 468775 w 1157612"/>
                <a:gd name="connsiteY1" fmla="*/ 0 h 2054766"/>
                <a:gd name="connsiteX2" fmla="*/ 1157612 w 1157612"/>
                <a:gd name="connsiteY2" fmla="*/ 1309535 h 2054766"/>
                <a:gd name="connsiteX3" fmla="*/ 11575 w 1157612"/>
                <a:gd name="connsiteY3" fmla="*/ 1354908 h 2054766"/>
                <a:gd name="connsiteX0" fmla="*/ 11575 w 1230716"/>
                <a:gd name="connsiteY0" fmla="*/ 1354908 h 2069400"/>
                <a:gd name="connsiteX1" fmla="*/ 468775 w 1230716"/>
                <a:gd name="connsiteY1" fmla="*/ 0 h 2069400"/>
                <a:gd name="connsiteX2" fmla="*/ 1230716 w 1230716"/>
                <a:gd name="connsiteY2" fmla="*/ 1344727 h 2069400"/>
                <a:gd name="connsiteX3" fmla="*/ 11575 w 1230716"/>
                <a:gd name="connsiteY3" fmla="*/ 1354908 h 2069400"/>
                <a:gd name="connsiteX0" fmla="*/ 7985 w 1227126"/>
                <a:gd name="connsiteY0" fmla="*/ 1354908 h 2069400"/>
                <a:gd name="connsiteX1" fmla="*/ 465185 w 1227126"/>
                <a:gd name="connsiteY1" fmla="*/ 0 h 2069400"/>
                <a:gd name="connsiteX2" fmla="*/ 1227126 w 1227126"/>
                <a:gd name="connsiteY2" fmla="*/ 1344727 h 2069400"/>
                <a:gd name="connsiteX3" fmla="*/ 7985 w 1227126"/>
                <a:gd name="connsiteY3" fmla="*/ 1354908 h 2069400"/>
                <a:gd name="connsiteX0" fmla="*/ 7985 w 1227126"/>
                <a:gd name="connsiteY0" fmla="*/ 1354908 h 2069400"/>
                <a:gd name="connsiteX1" fmla="*/ 465185 w 1227126"/>
                <a:gd name="connsiteY1" fmla="*/ 0 h 2069400"/>
                <a:gd name="connsiteX2" fmla="*/ 1227126 w 1227126"/>
                <a:gd name="connsiteY2" fmla="*/ 1344727 h 2069400"/>
                <a:gd name="connsiteX3" fmla="*/ 7985 w 1227126"/>
                <a:gd name="connsiteY3" fmla="*/ 1354908 h 2069400"/>
                <a:gd name="connsiteX0" fmla="*/ 9850 w 1228991"/>
                <a:gd name="connsiteY0" fmla="*/ 1354908 h 2069400"/>
                <a:gd name="connsiteX1" fmla="*/ 467050 w 1228991"/>
                <a:gd name="connsiteY1" fmla="*/ 0 h 2069400"/>
                <a:gd name="connsiteX2" fmla="*/ 1228991 w 1228991"/>
                <a:gd name="connsiteY2" fmla="*/ 1344727 h 2069400"/>
                <a:gd name="connsiteX3" fmla="*/ 9850 w 1228991"/>
                <a:gd name="connsiteY3" fmla="*/ 1354908 h 2069400"/>
                <a:gd name="connsiteX0" fmla="*/ 9850 w 1228991"/>
                <a:gd name="connsiteY0" fmla="*/ 1354908 h 2063311"/>
                <a:gd name="connsiteX1" fmla="*/ 467050 w 1228991"/>
                <a:gd name="connsiteY1" fmla="*/ 0 h 2063311"/>
                <a:gd name="connsiteX2" fmla="*/ 1228991 w 1228991"/>
                <a:gd name="connsiteY2" fmla="*/ 1344727 h 2063311"/>
                <a:gd name="connsiteX3" fmla="*/ 9850 w 1228991"/>
                <a:gd name="connsiteY3" fmla="*/ 1354908 h 2063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8991" h="2063311">
                  <a:moveTo>
                    <a:pt x="9850" y="1354908"/>
                  </a:moveTo>
                  <a:cubicBezTo>
                    <a:pt x="-73414" y="854805"/>
                    <a:pt x="396520" y="522609"/>
                    <a:pt x="467050" y="0"/>
                  </a:cubicBezTo>
                  <a:cubicBezTo>
                    <a:pt x="594605" y="541170"/>
                    <a:pt x="1141493" y="456163"/>
                    <a:pt x="1228991" y="1344727"/>
                  </a:cubicBezTo>
                  <a:cubicBezTo>
                    <a:pt x="1078792" y="2099594"/>
                    <a:pt x="454040" y="2482576"/>
                    <a:pt x="9850" y="1354908"/>
                  </a:cubicBezTo>
                  <a:close/>
                </a:path>
              </a:pathLst>
            </a:custGeom>
            <a:gradFill>
              <a:gsLst>
                <a:gs pos="95575">
                  <a:srgbClr val="536AE5"/>
                </a:gs>
                <a:gs pos="0">
                  <a:schemeClr val="accent1">
                    <a:lumMod val="5000"/>
                    <a:lumOff val="95000"/>
                  </a:schemeClr>
                </a:gs>
                <a:gs pos="33000">
                  <a:srgbClr val="B4BBFD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8" name="Isosceles Triangle 6"/>
            <p:cNvSpPr/>
            <p:nvPr/>
          </p:nvSpPr>
          <p:spPr>
            <a:xfrm rot="6980063">
              <a:off x="1147004" y="1729153"/>
              <a:ext cx="1007824" cy="1868625"/>
            </a:xfrm>
            <a:custGeom>
              <a:avLst/>
              <a:gdLst>
                <a:gd name="connsiteX0" fmla="*/ 0 w 914400"/>
                <a:gd name="connsiteY0" fmla="*/ 1354908 h 1354908"/>
                <a:gd name="connsiteX1" fmla="*/ 457200 w 914400"/>
                <a:gd name="connsiteY1" fmla="*/ 0 h 1354908"/>
                <a:gd name="connsiteX2" fmla="*/ 914400 w 914400"/>
                <a:gd name="connsiteY2" fmla="*/ 1354908 h 1354908"/>
                <a:gd name="connsiteX3" fmla="*/ 0 w 914400"/>
                <a:gd name="connsiteY3" fmla="*/ 1354908 h 1354908"/>
                <a:gd name="connsiteX0" fmla="*/ 0 w 914400"/>
                <a:gd name="connsiteY0" fmla="*/ 1354908 h 1862708"/>
                <a:gd name="connsiteX1" fmla="*/ 457200 w 914400"/>
                <a:gd name="connsiteY1" fmla="*/ 0 h 1862708"/>
                <a:gd name="connsiteX2" fmla="*/ 914400 w 914400"/>
                <a:gd name="connsiteY2" fmla="*/ 1354908 h 1862708"/>
                <a:gd name="connsiteX3" fmla="*/ 0 w 914400"/>
                <a:gd name="connsiteY3" fmla="*/ 1354908 h 1862708"/>
                <a:gd name="connsiteX0" fmla="*/ 0 w 1274944"/>
                <a:gd name="connsiteY0" fmla="*/ 1354908 h 1888202"/>
                <a:gd name="connsiteX1" fmla="*/ 457200 w 1274944"/>
                <a:gd name="connsiteY1" fmla="*/ 0 h 1888202"/>
                <a:gd name="connsiteX2" fmla="*/ 1274944 w 1274944"/>
                <a:gd name="connsiteY2" fmla="*/ 1448639 h 1888202"/>
                <a:gd name="connsiteX3" fmla="*/ 0 w 1274944"/>
                <a:gd name="connsiteY3" fmla="*/ 1354908 h 1888202"/>
                <a:gd name="connsiteX0" fmla="*/ 0 w 1274944"/>
                <a:gd name="connsiteY0" fmla="*/ 1354908 h 2068690"/>
                <a:gd name="connsiteX1" fmla="*/ 457200 w 1274944"/>
                <a:gd name="connsiteY1" fmla="*/ 0 h 2068690"/>
                <a:gd name="connsiteX2" fmla="*/ 1274944 w 1274944"/>
                <a:gd name="connsiteY2" fmla="*/ 1448639 h 2068690"/>
                <a:gd name="connsiteX3" fmla="*/ 0 w 1274944"/>
                <a:gd name="connsiteY3" fmla="*/ 1354908 h 2068690"/>
                <a:gd name="connsiteX0" fmla="*/ 0 w 1274944"/>
                <a:gd name="connsiteY0" fmla="*/ 1354908 h 2068690"/>
                <a:gd name="connsiteX1" fmla="*/ 457200 w 1274944"/>
                <a:gd name="connsiteY1" fmla="*/ 0 h 2068690"/>
                <a:gd name="connsiteX2" fmla="*/ 1274944 w 1274944"/>
                <a:gd name="connsiteY2" fmla="*/ 1448639 h 2068690"/>
                <a:gd name="connsiteX3" fmla="*/ 0 w 1274944"/>
                <a:gd name="connsiteY3" fmla="*/ 1354908 h 2068690"/>
                <a:gd name="connsiteX0" fmla="*/ 0 w 1146037"/>
                <a:gd name="connsiteY0" fmla="*/ 1354908 h 2012324"/>
                <a:gd name="connsiteX1" fmla="*/ 457200 w 1146037"/>
                <a:gd name="connsiteY1" fmla="*/ 0 h 2012324"/>
                <a:gd name="connsiteX2" fmla="*/ 1146037 w 1146037"/>
                <a:gd name="connsiteY2" fmla="*/ 1309535 h 2012324"/>
                <a:gd name="connsiteX3" fmla="*/ 0 w 1146037"/>
                <a:gd name="connsiteY3" fmla="*/ 1354908 h 2012324"/>
                <a:gd name="connsiteX0" fmla="*/ 0 w 1146037"/>
                <a:gd name="connsiteY0" fmla="*/ 1354908 h 2054766"/>
                <a:gd name="connsiteX1" fmla="*/ 457200 w 1146037"/>
                <a:gd name="connsiteY1" fmla="*/ 0 h 2054766"/>
                <a:gd name="connsiteX2" fmla="*/ 1146037 w 1146037"/>
                <a:gd name="connsiteY2" fmla="*/ 1309535 h 2054766"/>
                <a:gd name="connsiteX3" fmla="*/ 0 w 1146037"/>
                <a:gd name="connsiteY3" fmla="*/ 1354908 h 2054766"/>
                <a:gd name="connsiteX0" fmla="*/ 11575 w 1157612"/>
                <a:gd name="connsiteY0" fmla="*/ 1354908 h 2054766"/>
                <a:gd name="connsiteX1" fmla="*/ 468775 w 1157612"/>
                <a:gd name="connsiteY1" fmla="*/ 0 h 2054766"/>
                <a:gd name="connsiteX2" fmla="*/ 1157612 w 1157612"/>
                <a:gd name="connsiteY2" fmla="*/ 1309535 h 2054766"/>
                <a:gd name="connsiteX3" fmla="*/ 11575 w 1157612"/>
                <a:gd name="connsiteY3" fmla="*/ 1354908 h 2054766"/>
                <a:gd name="connsiteX0" fmla="*/ 11575 w 1230716"/>
                <a:gd name="connsiteY0" fmla="*/ 1354908 h 2069400"/>
                <a:gd name="connsiteX1" fmla="*/ 468775 w 1230716"/>
                <a:gd name="connsiteY1" fmla="*/ 0 h 2069400"/>
                <a:gd name="connsiteX2" fmla="*/ 1230716 w 1230716"/>
                <a:gd name="connsiteY2" fmla="*/ 1344727 h 2069400"/>
                <a:gd name="connsiteX3" fmla="*/ 11575 w 1230716"/>
                <a:gd name="connsiteY3" fmla="*/ 1354908 h 2069400"/>
                <a:gd name="connsiteX0" fmla="*/ 7985 w 1227126"/>
                <a:gd name="connsiteY0" fmla="*/ 1354908 h 2069400"/>
                <a:gd name="connsiteX1" fmla="*/ 465185 w 1227126"/>
                <a:gd name="connsiteY1" fmla="*/ 0 h 2069400"/>
                <a:gd name="connsiteX2" fmla="*/ 1227126 w 1227126"/>
                <a:gd name="connsiteY2" fmla="*/ 1344727 h 2069400"/>
                <a:gd name="connsiteX3" fmla="*/ 7985 w 1227126"/>
                <a:gd name="connsiteY3" fmla="*/ 1354908 h 2069400"/>
                <a:gd name="connsiteX0" fmla="*/ 7985 w 1227126"/>
                <a:gd name="connsiteY0" fmla="*/ 1354908 h 2069400"/>
                <a:gd name="connsiteX1" fmla="*/ 465185 w 1227126"/>
                <a:gd name="connsiteY1" fmla="*/ 0 h 2069400"/>
                <a:gd name="connsiteX2" fmla="*/ 1227126 w 1227126"/>
                <a:gd name="connsiteY2" fmla="*/ 1344727 h 2069400"/>
                <a:gd name="connsiteX3" fmla="*/ 7985 w 1227126"/>
                <a:gd name="connsiteY3" fmla="*/ 1354908 h 2069400"/>
                <a:gd name="connsiteX0" fmla="*/ 9850 w 1228991"/>
                <a:gd name="connsiteY0" fmla="*/ 1354908 h 2069400"/>
                <a:gd name="connsiteX1" fmla="*/ 467050 w 1228991"/>
                <a:gd name="connsiteY1" fmla="*/ 0 h 2069400"/>
                <a:gd name="connsiteX2" fmla="*/ 1228991 w 1228991"/>
                <a:gd name="connsiteY2" fmla="*/ 1344727 h 2069400"/>
                <a:gd name="connsiteX3" fmla="*/ 9850 w 1228991"/>
                <a:gd name="connsiteY3" fmla="*/ 1354908 h 2069400"/>
                <a:gd name="connsiteX0" fmla="*/ 9850 w 1228991"/>
                <a:gd name="connsiteY0" fmla="*/ 1354908 h 2063311"/>
                <a:gd name="connsiteX1" fmla="*/ 467050 w 1228991"/>
                <a:gd name="connsiteY1" fmla="*/ 0 h 2063311"/>
                <a:gd name="connsiteX2" fmla="*/ 1228991 w 1228991"/>
                <a:gd name="connsiteY2" fmla="*/ 1344727 h 2063311"/>
                <a:gd name="connsiteX3" fmla="*/ 9850 w 1228991"/>
                <a:gd name="connsiteY3" fmla="*/ 1354908 h 2063311"/>
                <a:gd name="connsiteX0" fmla="*/ 9850 w 865238"/>
                <a:gd name="connsiteY0" fmla="*/ 1354908 h 2167221"/>
                <a:gd name="connsiteX1" fmla="*/ 467050 w 865238"/>
                <a:gd name="connsiteY1" fmla="*/ 0 h 2167221"/>
                <a:gd name="connsiteX2" fmla="*/ 865238 w 865238"/>
                <a:gd name="connsiteY2" fmla="*/ 1567362 h 2167221"/>
                <a:gd name="connsiteX3" fmla="*/ 9850 w 865238"/>
                <a:gd name="connsiteY3" fmla="*/ 1354908 h 2167221"/>
                <a:gd name="connsiteX0" fmla="*/ 10392 w 838156"/>
                <a:gd name="connsiteY0" fmla="*/ 1647579 h 2327157"/>
                <a:gd name="connsiteX1" fmla="*/ 439968 w 838156"/>
                <a:gd name="connsiteY1" fmla="*/ 0 h 2327157"/>
                <a:gd name="connsiteX2" fmla="*/ 838156 w 838156"/>
                <a:gd name="connsiteY2" fmla="*/ 1567362 h 2327157"/>
                <a:gd name="connsiteX3" fmla="*/ 10392 w 838156"/>
                <a:gd name="connsiteY3" fmla="*/ 1647579 h 2327157"/>
                <a:gd name="connsiteX0" fmla="*/ 10392 w 838156"/>
                <a:gd name="connsiteY0" fmla="*/ 1647579 h 2129648"/>
                <a:gd name="connsiteX1" fmla="*/ 439968 w 838156"/>
                <a:gd name="connsiteY1" fmla="*/ 0 h 2129648"/>
                <a:gd name="connsiteX2" fmla="*/ 838156 w 838156"/>
                <a:gd name="connsiteY2" fmla="*/ 1567362 h 2129648"/>
                <a:gd name="connsiteX3" fmla="*/ 10392 w 838156"/>
                <a:gd name="connsiteY3" fmla="*/ 1647579 h 2129648"/>
                <a:gd name="connsiteX0" fmla="*/ 12391 w 840155"/>
                <a:gd name="connsiteY0" fmla="*/ 1412543 h 1894612"/>
                <a:gd name="connsiteX1" fmla="*/ 360672 w 840155"/>
                <a:gd name="connsiteY1" fmla="*/ 0 h 1894612"/>
                <a:gd name="connsiteX2" fmla="*/ 840155 w 840155"/>
                <a:gd name="connsiteY2" fmla="*/ 1332326 h 1894612"/>
                <a:gd name="connsiteX3" fmla="*/ 12391 w 840155"/>
                <a:gd name="connsiteY3" fmla="*/ 1412543 h 1894612"/>
                <a:gd name="connsiteX0" fmla="*/ 12391 w 840155"/>
                <a:gd name="connsiteY0" fmla="*/ 1412543 h 1894612"/>
                <a:gd name="connsiteX1" fmla="*/ 360672 w 840155"/>
                <a:gd name="connsiteY1" fmla="*/ 0 h 1894612"/>
                <a:gd name="connsiteX2" fmla="*/ 840155 w 840155"/>
                <a:gd name="connsiteY2" fmla="*/ 1332326 h 1894612"/>
                <a:gd name="connsiteX3" fmla="*/ 12391 w 840155"/>
                <a:gd name="connsiteY3" fmla="*/ 1412543 h 1894612"/>
                <a:gd name="connsiteX0" fmla="*/ 12391 w 872151"/>
                <a:gd name="connsiteY0" fmla="*/ 1412543 h 1810596"/>
                <a:gd name="connsiteX1" fmla="*/ 360672 w 872151"/>
                <a:gd name="connsiteY1" fmla="*/ 0 h 1810596"/>
                <a:gd name="connsiteX2" fmla="*/ 872151 w 872151"/>
                <a:gd name="connsiteY2" fmla="*/ 1140128 h 1810596"/>
                <a:gd name="connsiteX3" fmla="*/ 12391 w 872151"/>
                <a:gd name="connsiteY3" fmla="*/ 1412543 h 1810596"/>
                <a:gd name="connsiteX0" fmla="*/ 12391 w 872701"/>
                <a:gd name="connsiteY0" fmla="*/ 1412543 h 2049864"/>
                <a:gd name="connsiteX1" fmla="*/ 360672 w 872701"/>
                <a:gd name="connsiteY1" fmla="*/ 0 h 2049864"/>
                <a:gd name="connsiteX2" fmla="*/ 872151 w 872701"/>
                <a:gd name="connsiteY2" fmla="*/ 1140128 h 2049864"/>
                <a:gd name="connsiteX3" fmla="*/ 431129 w 872701"/>
                <a:gd name="connsiteY3" fmla="*/ 2046128 h 2049864"/>
                <a:gd name="connsiteX4" fmla="*/ 12391 w 872701"/>
                <a:gd name="connsiteY4" fmla="*/ 1412543 h 2049864"/>
                <a:gd name="connsiteX0" fmla="*/ 10595 w 942508"/>
                <a:gd name="connsiteY0" fmla="*/ 1509371 h 2050977"/>
                <a:gd name="connsiteX1" fmla="*/ 430479 w 942508"/>
                <a:gd name="connsiteY1" fmla="*/ 0 h 2050977"/>
                <a:gd name="connsiteX2" fmla="*/ 941958 w 942508"/>
                <a:gd name="connsiteY2" fmla="*/ 1140128 h 2050977"/>
                <a:gd name="connsiteX3" fmla="*/ 500936 w 942508"/>
                <a:gd name="connsiteY3" fmla="*/ 2046128 h 2050977"/>
                <a:gd name="connsiteX4" fmla="*/ 10595 w 942508"/>
                <a:gd name="connsiteY4" fmla="*/ 1509371 h 2050977"/>
                <a:gd name="connsiteX0" fmla="*/ 10595 w 788537"/>
                <a:gd name="connsiteY0" fmla="*/ 1509371 h 2050977"/>
                <a:gd name="connsiteX1" fmla="*/ 430479 w 788537"/>
                <a:gd name="connsiteY1" fmla="*/ 0 h 2050977"/>
                <a:gd name="connsiteX2" fmla="*/ 787493 w 788537"/>
                <a:gd name="connsiteY2" fmla="*/ 1177445 h 2050977"/>
                <a:gd name="connsiteX3" fmla="*/ 500936 w 788537"/>
                <a:gd name="connsiteY3" fmla="*/ 2046128 h 2050977"/>
                <a:gd name="connsiteX4" fmla="*/ 10595 w 788537"/>
                <a:gd name="connsiteY4" fmla="*/ 1509371 h 2050977"/>
                <a:gd name="connsiteX0" fmla="*/ 10595 w 898973"/>
                <a:gd name="connsiteY0" fmla="*/ 1509371 h 2050977"/>
                <a:gd name="connsiteX1" fmla="*/ 430479 w 898973"/>
                <a:gd name="connsiteY1" fmla="*/ 0 h 2050977"/>
                <a:gd name="connsiteX2" fmla="*/ 787493 w 898973"/>
                <a:gd name="connsiteY2" fmla="*/ 1177445 h 2050977"/>
                <a:gd name="connsiteX3" fmla="*/ 500936 w 898973"/>
                <a:gd name="connsiteY3" fmla="*/ 2046128 h 2050977"/>
                <a:gd name="connsiteX4" fmla="*/ 10595 w 898973"/>
                <a:gd name="connsiteY4" fmla="*/ 1509371 h 2050977"/>
                <a:gd name="connsiteX0" fmla="*/ 10595 w 877435"/>
                <a:gd name="connsiteY0" fmla="*/ 1509371 h 2050977"/>
                <a:gd name="connsiteX1" fmla="*/ 430479 w 877435"/>
                <a:gd name="connsiteY1" fmla="*/ 0 h 2050977"/>
                <a:gd name="connsiteX2" fmla="*/ 787493 w 877435"/>
                <a:gd name="connsiteY2" fmla="*/ 1177445 h 2050977"/>
                <a:gd name="connsiteX3" fmla="*/ 500936 w 877435"/>
                <a:gd name="connsiteY3" fmla="*/ 2046128 h 2050977"/>
                <a:gd name="connsiteX4" fmla="*/ 10595 w 877435"/>
                <a:gd name="connsiteY4" fmla="*/ 1509371 h 2050977"/>
                <a:gd name="connsiteX0" fmla="*/ 10595 w 877435"/>
                <a:gd name="connsiteY0" fmla="*/ 1509371 h 2050977"/>
                <a:gd name="connsiteX1" fmla="*/ 430479 w 877435"/>
                <a:gd name="connsiteY1" fmla="*/ 0 h 2050977"/>
                <a:gd name="connsiteX2" fmla="*/ 787493 w 877435"/>
                <a:gd name="connsiteY2" fmla="*/ 1177445 h 2050977"/>
                <a:gd name="connsiteX3" fmla="*/ 500936 w 877435"/>
                <a:gd name="connsiteY3" fmla="*/ 2046128 h 2050977"/>
                <a:gd name="connsiteX4" fmla="*/ 10595 w 877435"/>
                <a:gd name="connsiteY4" fmla="*/ 1509371 h 2050977"/>
                <a:gd name="connsiteX0" fmla="*/ 10595 w 914477"/>
                <a:gd name="connsiteY0" fmla="*/ 1509371 h 2050977"/>
                <a:gd name="connsiteX1" fmla="*/ 430479 w 914477"/>
                <a:gd name="connsiteY1" fmla="*/ 0 h 2050977"/>
                <a:gd name="connsiteX2" fmla="*/ 830225 w 914477"/>
                <a:gd name="connsiteY2" fmla="*/ 1043409 h 2050977"/>
                <a:gd name="connsiteX3" fmla="*/ 500936 w 914477"/>
                <a:gd name="connsiteY3" fmla="*/ 2046128 h 2050977"/>
                <a:gd name="connsiteX4" fmla="*/ 10595 w 914477"/>
                <a:gd name="connsiteY4" fmla="*/ 1509371 h 2050977"/>
                <a:gd name="connsiteX0" fmla="*/ 10595 w 947475"/>
                <a:gd name="connsiteY0" fmla="*/ 1509371 h 1998752"/>
                <a:gd name="connsiteX1" fmla="*/ 430479 w 947475"/>
                <a:gd name="connsiteY1" fmla="*/ 0 h 1998752"/>
                <a:gd name="connsiteX2" fmla="*/ 830225 w 947475"/>
                <a:gd name="connsiteY2" fmla="*/ 1043409 h 1998752"/>
                <a:gd name="connsiteX3" fmla="*/ 693548 w 947475"/>
                <a:gd name="connsiteY3" fmla="*/ 1992968 h 1998752"/>
                <a:gd name="connsiteX4" fmla="*/ 10595 w 947475"/>
                <a:gd name="connsiteY4" fmla="*/ 1509371 h 1998752"/>
                <a:gd name="connsiteX0" fmla="*/ 12286 w 881208"/>
                <a:gd name="connsiteY0" fmla="*/ 1543765 h 1999565"/>
                <a:gd name="connsiteX1" fmla="*/ 364212 w 881208"/>
                <a:gd name="connsiteY1" fmla="*/ 0 h 1999565"/>
                <a:gd name="connsiteX2" fmla="*/ 763958 w 881208"/>
                <a:gd name="connsiteY2" fmla="*/ 1043409 h 1999565"/>
                <a:gd name="connsiteX3" fmla="*/ 627281 w 881208"/>
                <a:gd name="connsiteY3" fmla="*/ 1992968 h 1999565"/>
                <a:gd name="connsiteX4" fmla="*/ 12286 w 881208"/>
                <a:gd name="connsiteY4" fmla="*/ 1543765 h 1999565"/>
                <a:gd name="connsiteX0" fmla="*/ 13820 w 882742"/>
                <a:gd name="connsiteY0" fmla="*/ 1474871 h 1930671"/>
                <a:gd name="connsiteX1" fmla="*/ 318323 w 882742"/>
                <a:gd name="connsiteY1" fmla="*/ 0 h 1930671"/>
                <a:gd name="connsiteX2" fmla="*/ 765492 w 882742"/>
                <a:gd name="connsiteY2" fmla="*/ 974515 h 1930671"/>
                <a:gd name="connsiteX3" fmla="*/ 628815 w 882742"/>
                <a:gd name="connsiteY3" fmla="*/ 1924074 h 1930671"/>
                <a:gd name="connsiteX4" fmla="*/ 13820 w 882742"/>
                <a:gd name="connsiteY4" fmla="*/ 1474871 h 1930671"/>
                <a:gd name="connsiteX0" fmla="*/ 9237 w 1066046"/>
                <a:gd name="connsiteY0" fmla="*/ 1523918 h 1932288"/>
                <a:gd name="connsiteX1" fmla="*/ 501627 w 1066046"/>
                <a:gd name="connsiteY1" fmla="*/ 0 h 1932288"/>
                <a:gd name="connsiteX2" fmla="*/ 948796 w 1066046"/>
                <a:gd name="connsiteY2" fmla="*/ 974515 h 1932288"/>
                <a:gd name="connsiteX3" fmla="*/ 812119 w 1066046"/>
                <a:gd name="connsiteY3" fmla="*/ 1924074 h 1932288"/>
                <a:gd name="connsiteX4" fmla="*/ 9237 w 1066046"/>
                <a:gd name="connsiteY4" fmla="*/ 1523918 h 1932288"/>
                <a:gd name="connsiteX0" fmla="*/ 9237 w 1038018"/>
                <a:gd name="connsiteY0" fmla="*/ 1523918 h 1906778"/>
                <a:gd name="connsiteX1" fmla="*/ 501627 w 1038018"/>
                <a:gd name="connsiteY1" fmla="*/ 0 h 1906778"/>
                <a:gd name="connsiteX2" fmla="*/ 948796 w 1038018"/>
                <a:gd name="connsiteY2" fmla="*/ 974515 h 1906778"/>
                <a:gd name="connsiteX3" fmla="*/ 657119 w 1038018"/>
                <a:gd name="connsiteY3" fmla="*/ 1897337 h 1906778"/>
                <a:gd name="connsiteX4" fmla="*/ 9237 w 1038018"/>
                <a:gd name="connsiteY4" fmla="*/ 1523918 h 1906778"/>
                <a:gd name="connsiteX0" fmla="*/ 9237 w 1020056"/>
                <a:gd name="connsiteY0" fmla="*/ 1523918 h 1863087"/>
                <a:gd name="connsiteX1" fmla="*/ 501627 w 1020056"/>
                <a:gd name="connsiteY1" fmla="*/ 0 h 1863087"/>
                <a:gd name="connsiteX2" fmla="*/ 948796 w 1020056"/>
                <a:gd name="connsiteY2" fmla="*/ 974515 h 1863087"/>
                <a:gd name="connsiteX3" fmla="*/ 497329 w 1020056"/>
                <a:gd name="connsiteY3" fmla="*/ 1850509 h 1863087"/>
                <a:gd name="connsiteX4" fmla="*/ 9237 w 1020056"/>
                <a:gd name="connsiteY4" fmla="*/ 1523918 h 1863087"/>
                <a:gd name="connsiteX0" fmla="*/ 9237 w 915499"/>
                <a:gd name="connsiteY0" fmla="*/ 1523918 h 1863087"/>
                <a:gd name="connsiteX1" fmla="*/ 501627 w 915499"/>
                <a:gd name="connsiteY1" fmla="*/ 0 h 1863087"/>
                <a:gd name="connsiteX2" fmla="*/ 831903 w 915499"/>
                <a:gd name="connsiteY2" fmla="*/ 1036358 h 1863087"/>
                <a:gd name="connsiteX3" fmla="*/ 497329 w 915499"/>
                <a:gd name="connsiteY3" fmla="*/ 1850509 h 1863087"/>
                <a:gd name="connsiteX4" fmla="*/ 9237 w 915499"/>
                <a:gd name="connsiteY4" fmla="*/ 1523918 h 1863087"/>
                <a:gd name="connsiteX0" fmla="*/ 9371 w 915633"/>
                <a:gd name="connsiteY0" fmla="*/ 1510816 h 1849985"/>
                <a:gd name="connsiteX1" fmla="*/ 493704 w 915633"/>
                <a:gd name="connsiteY1" fmla="*/ 0 h 1849985"/>
                <a:gd name="connsiteX2" fmla="*/ 832037 w 915633"/>
                <a:gd name="connsiteY2" fmla="*/ 1023256 h 1849985"/>
                <a:gd name="connsiteX3" fmla="*/ 497463 w 915633"/>
                <a:gd name="connsiteY3" fmla="*/ 1837407 h 1849985"/>
                <a:gd name="connsiteX4" fmla="*/ 9371 w 915633"/>
                <a:gd name="connsiteY4" fmla="*/ 1510816 h 1849985"/>
                <a:gd name="connsiteX0" fmla="*/ 9371 w 915633"/>
                <a:gd name="connsiteY0" fmla="*/ 1510816 h 1849985"/>
                <a:gd name="connsiteX1" fmla="*/ 493704 w 915633"/>
                <a:gd name="connsiteY1" fmla="*/ 0 h 1849985"/>
                <a:gd name="connsiteX2" fmla="*/ 832037 w 915633"/>
                <a:gd name="connsiteY2" fmla="*/ 1023256 h 1849985"/>
                <a:gd name="connsiteX3" fmla="*/ 497463 w 915633"/>
                <a:gd name="connsiteY3" fmla="*/ 1837407 h 1849985"/>
                <a:gd name="connsiteX4" fmla="*/ 9371 w 915633"/>
                <a:gd name="connsiteY4" fmla="*/ 1510816 h 1849985"/>
                <a:gd name="connsiteX0" fmla="*/ 9371 w 891806"/>
                <a:gd name="connsiteY0" fmla="*/ 1510816 h 1922668"/>
                <a:gd name="connsiteX1" fmla="*/ 493704 w 891806"/>
                <a:gd name="connsiteY1" fmla="*/ 0 h 1922668"/>
                <a:gd name="connsiteX2" fmla="*/ 832037 w 891806"/>
                <a:gd name="connsiteY2" fmla="*/ 1023256 h 1922668"/>
                <a:gd name="connsiteX3" fmla="*/ 229497 w 891806"/>
                <a:gd name="connsiteY3" fmla="*/ 1914598 h 1922668"/>
                <a:gd name="connsiteX4" fmla="*/ 9371 w 891806"/>
                <a:gd name="connsiteY4" fmla="*/ 1510816 h 1922668"/>
                <a:gd name="connsiteX0" fmla="*/ 89707 w 972142"/>
                <a:gd name="connsiteY0" fmla="*/ 1510816 h 1922668"/>
                <a:gd name="connsiteX1" fmla="*/ 30416 w 972142"/>
                <a:gd name="connsiteY1" fmla="*/ 1434054 h 1922668"/>
                <a:gd name="connsiteX2" fmla="*/ 574040 w 972142"/>
                <a:gd name="connsiteY2" fmla="*/ 0 h 1922668"/>
                <a:gd name="connsiteX3" fmla="*/ 912373 w 972142"/>
                <a:gd name="connsiteY3" fmla="*/ 1023256 h 1922668"/>
                <a:gd name="connsiteX4" fmla="*/ 309833 w 972142"/>
                <a:gd name="connsiteY4" fmla="*/ 1914598 h 1922668"/>
                <a:gd name="connsiteX5" fmla="*/ 89707 w 972142"/>
                <a:gd name="connsiteY5" fmla="*/ 1510816 h 1922668"/>
                <a:gd name="connsiteX0" fmla="*/ 0 w 882435"/>
                <a:gd name="connsiteY0" fmla="*/ 1510816 h 1922668"/>
                <a:gd name="connsiteX1" fmla="*/ 484333 w 882435"/>
                <a:gd name="connsiteY1" fmla="*/ 0 h 1922668"/>
                <a:gd name="connsiteX2" fmla="*/ 822666 w 882435"/>
                <a:gd name="connsiteY2" fmla="*/ 1023256 h 1922668"/>
                <a:gd name="connsiteX3" fmla="*/ 220126 w 882435"/>
                <a:gd name="connsiteY3" fmla="*/ 1914598 h 1922668"/>
                <a:gd name="connsiteX4" fmla="*/ 0 w 882435"/>
                <a:gd name="connsiteY4" fmla="*/ 1510816 h 1922668"/>
                <a:gd name="connsiteX0" fmla="*/ 0 w 992224"/>
                <a:gd name="connsiteY0" fmla="*/ 1430352 h 1925786"/>
                <a:gd name="connsiteX1" fmla="*/ 593391 w 992224"/>
                <a:gd name="connsiteY1" fmla="*/ 0 h 1925786"/>
                <a:gd name="connsiteX2" fmla="*/ 931724 w 992224"/>
                <a:gd name="connsiteY2" fmla="*/ 1023256 h 1925786"/>
                <a:gd name="connsiteX3" fmla="*/ 329184 w 992224"/>
                <a:gd name="connsiteY3" fmla="*/ 1914598 h 1925786"/>
                <a:gd name="connsiteX4" fmla="*/ 0 w 992224"/>
                <a:gd name="connsiteY4" fmla="*/ 1430352 h 1925786"/>
                <a:gd name="connsiteX0" fmla="*/ 0 w 992224"/>
                <a:gd name="connsiteY0" fmla="*/ 1430352 h 1925786"/>
                <a:gd name="connsiteX1" fmla="*/ 593391 w 992224"/>
                <a:gd name="connsiteY1" fmla="*/ 0 h 1925786"/>
                <a:gd name="connsiteX2" fmla="*/ 931724 w 992224"/>
                <a:gd name="connsiteY2" fmla="*/ 1023256 h 1925786"/>
                <a:gd name="connsiteX3" fmla="*/ 329184 w 992224"/>
                <a:gd name="connsiteY3" fmla="*/ 1914598 h 1925786"/>
                <a:gd name="connsiteX4" fmla="*/ 0 w 992224"/>
                <a:gd name="connsiteY4" fmla="*/ 1430352 h 1925786"/>
                <a:gd name="connsiteX0" fmla="*/ 0 w 992224"/>
                <a:gd name="connsiteY0" fmla="*/ 1373996 h 1869430"/>
                <a:gd name="connsiteX1" fmla="*/ 677645 w 992224"/>
                <a:gd name="connsiteY1" fmla="*/ 0 h 1869430"/>
                <a:gd name="connsiteX2" fmla="*/ 931724 w 992224"/>
                <a:gd name="connsiteY2" fmla="*/ 966900 h 1869430"/>
                <a:gd name="connsiteX3" fmla="*/ 329184 w 992224"/>
                <a:gd name="connsiteY3" fmla="*/ 1858242 h 1869430"/>
                <a:gd name="connsiteX4" fmla="*/ 0 w 992224"/>
                <a:gd name="connsiteY4" fmla="*/ 1373996 h 1869430"/>
                <a:gd name="connsiteX0" fmla="*/ 0 w 992224"/>
                <a:gd name="connsiteY0" fmla="*/ 1373996 h 1869430"/>
                <a:gd name="connsiteX1" fmla="*/ 677645 w 992224"/>
                <a:gd name="connsiteY1" fmla="*/ 0 h 1869430"/>
                <a:gd name="connsiteX2" fmla="*/ 931724 w 992224"/>
                <a:gd name="connsiteY2" fmla="*/ 966900 h 1869430"/>
                <a:gd name="connsiteX3" fmla="*/ 329184 w 992224"/>
                <a:gd name="connsiteY3" fmla="*/ 1858242 h 1869430"/>
                <a:gd name="connsiteX4" fmla="*/ 0 w 992224"/>
                <a:gd name="connsiteY4" fmla="*/ 1373996 h 1869430"/>
                <a:gd name="connsiteX0" fmla="*/ 0 w 992224"/>
                <a:gd name="connsiteY0" fmla="*/ 1373996 h 1869430"/>
                <a:gd name="connsiteX1" fmla="*/ 677645 w 992224"/>
                <a:gd name="connsiteY1" fmla="*/ 0 h 1869430"/>
                <a:gd name="connsiteX2" fmla="*/ 931724 w 992224"/>
                <a:gd name="connsiteY2" fmla="*/ 966900 h 1869430"/>
                <a:gd name="connsiteX3" fmla="*/ 329184 w 992224"/>
                <a:gd name="connsiteY3" fmla="*/ 1858242 h 1869430"/>
                <a:gd name="connsiteX4" fmla="*/ 0 w 992224"/>
                <a:gd name="connsiteY4" fmla="*/ 1373996 h 1869430"/>
                <a:gd name="connsiteX0" fmla="*/ 37803 w 1030027"/>
                <a:gd name="connsiteY0" fmla="*/ 1373996 h 1872356"/>
                <a:gd name="connsiteX1" fmla="*/ 715448 w 1030027"/>
                <a:gd name="connsiteY1" fmla="*/ 0 h 1872356"/>
                <a:gd name="connsiteX2" fmla="*/ 969527 w 1030027"/>
                <a:gd name="connsiteY2" fmla="*/ 966900 h 1872356"/>
                <a:gd name="connsiteX3" fmla="*/ 366987 w 1030027"/>
                <a:gd name="connsiteY3" fmla="*/ 1858242 h 1872356"/>
                <a:gd name="connsiteX4" fmla="*/ 37803 w 1030027"/>
                <a:gd name="connsiteY4" fmla="*/ 1373996 h 1872356"/>
                <a:gd name="connsiteX0" fmla="*/ 30839 w 1143212"/>
                <a:gd name="connsiteY0" fmla="*/ 1309500 h 1866820"/>
                <a:gd name="connsiteX1" fmla="*/ 827387 w 1143212"/>
                <a:gd name="connsiteY1" fmla="*/ 0 h 1866820"/>
                <a:gd name="connsiteX2" fmla="*/ 1081466 w 1143212"/>
                <a:gd name="connsiteY2" fmla="*/ 966900 h 1866820"/>
                <a:gd name="connsiteX3" fmla="*/ 478926 w 1143212"/>
                <a:gd name="connsiteY3" fmla="*/ 1858242 h 1866820"/>
                <a:gd name="connsiteX4" fmla="*/ 30839 w 1143212"/>
                <a:gd name="connsiteY4" fmla="*/ 1309500 h 1866820"/>
                <a:gd name="connsiteX0" fmla="*/ 71029 w 1183402"/>
                <a:gd name="connsiteY0" fmla="*/ 1309500 h 1866820"/>
                <a:gd name="connsiteX1" fmla="*/ 867577 w 1183402"/>
                <a:gd name="connsiteY1" fmla="*/ 0 h 1866820"/>
                <a:gd name="connsiteX2" fmla="*/ 1121656 w 1183402"/>
                <a:gd name="connsiteY2" fmla="*/ 966900 h 1866820"/>
                <a:gd name="connsiteX3" fmla="*/ 519116 w 1183402"/>
                <a:gd name="connsiteY3" fmla="*/ 1858242 h 1866820"/>
                <a:gd name="connsiteX4" fmla="*/ 71029 w 1183402"/>
                <a:gd name="connsiteY4" fmla="*/ 1309500 h 1866820"/>
                <a:gd name="connsiteX0" fmla="*/ 30840 w 1143213"/>
                <a:gd name="connsiteY0" fmla="*/ 1309500 h 1866820"/>
                <a:gd name="connsiteX1" fmla="*/ 827388 w 1143213"/>
                <a:gd name="connsiteY1" fmla="*/ 0 h 1866820"/>
                <a:gd name="connsiteX2" fmla="*/ 1081467 w 1143213"/>
                <a:gd name="connsiteY2" fmla="*/ 966900 h 1866820"/>
                <a:gd name="connsiteX3" fmla="*/ 478927 w 1143213"/>
                <a:gd name="connsiteY3" fmla="*/ 1858242 h 1866820"/>
                <a:gd name="connsiteX4" fmla="*/ 30840 w 1143213"/>
                <a:gd name="connsiteY4" fmla="*/ 1309500 h 1866820"/>
                <a:gd name="connsiteX0" fmla="*/ 0 w 1112373"/>
                <a:gd name="connsiteY0" fmla="*/ 1309500 h 1865529"/>
                <a:gd name="connsiteX1" fmla="*/ 796548 w 1112373"/>
                <a:gd name="connsiteY1" fmla="*/ 0 h 1865529"/>
                <a:gd name="connsiteX2" fmla="*/ 1050627 w 1112373"/>
                <a:gd name="connsiteY2" fmla="*/ 966900 h 1865529"/>
                <a:gd name="connsiteX3" fmla="*/ 448087 w 1112373"/>
                <a:gd name="connsiteY3" fmla="*/ 1858242 h 1865529"/>
                <a:gd name="connsiteX4" fmla="*/ 0 w 1112373"/>
                <a:gd name="connsiteY4" fmla="*/ 1309500 h 1865529"/>
                <a:gd name="connsiteX0" fmla="*/ 0 w 842999"/>
                <a:gd name="connsiteY0" fmla="*/ 1341679 h 1867555"/>
                <a:gd name="connsiteX1" fmla="*/ 529904 w 842999"/>
                <a:gd name="connsiteY1" fmla="*/ 0 h 1867555"/>
                <a:gd name="connsiteX2" fmla="*/ 783983 w 842999"/>
                <a:gd name="connsiteY2" fmla="*/ 966900 h 1867555"/>
                <a:gd name="connsiteX3" fmla="*/ 181443 w 842999"/>
                <a:gd name="connsiteY3" fmla="*/ 1858242 h 1867555"/>
                <a:gd name="connsiteX4" fmla="*/ 0 w 842999"/>
                <a:gd name="connsiteY4" fmla="*/ 1341679 h 1867555"/>
                <a:gd name="connsiteX0" fmla="*/ 9513 w 852512"/>
                <a:gd name="connsiteY0" fmla="*/ 1341679 h 1867555"/>
                <a:gd name="connsiteX1" fmla="*/ 539417 w 852512"/>
                <a:gd name="connsiteY1" fmla="*/ 0 h 1867555"/>
                <a:gd name="connsiteX2" fmla="*/ 793496 w 852512"/>
                <a:gd name="connsiteY2" fmla="*/ 966900 h 1867555"/>
                <a:gd name="connsiteX3" fmla="*/ 190956 w 852512"/>
                <a:gd name="connsiteY3" fmla="*/ 1858242 h 1867555"/>
                <a:gd name="connsiteX4" fmla="*/ 9513 w 852512"/>
                <a:gd name="connsiteY4" fmla="*/ 1341679 h 1867555"/>
                <a:gd name="connsiteX0" fmla="*/ 7374 w 1007824"/>
                <a:gd name="connsiteY0" fmla="*/ 1408644 h 1873249"/>
                <a:gd name="connsiteX1" fmla="*/ 693161 w 1007824"/>
                <a:gd name="connsiteY1" fmla="*/ 0 h 1873249"/>
                <a:gd name="connsiteX2" fmla="*/ 947240 w 1007824"/>
                <a:gd name="connsiteY2" fmla="*/ 966900 h 1873249"/>
                <a:gd name="connsiteX3" fmla="*/ 344700 w 1007824"/>
                <a:gd name="connsiteY3" fmla="*/ 1858242 h 1873249"/>
                <a:gd name="connsiteX4" fmla="*/ 7374 w 1007824"/>
                <a:gd name="connsiteY4" fmla="*/ 1408644 h 1873249"/>
                <a:gd name="connsiteX0" fmla="*/ 7374 w 1007824"/>
                <a:gd name="connsiteY0" fmla="*/ 1408644 h 1868625"/>
                <a:gd name="connsiteX1" fmla="*/ 693161 w 1007824"/>
                <a:gd name="connsiteY1" fmla="*/ 0 h 1868625"/>
                <a:gd name="connsiteX2" fmla="*/ 947240 w 1007824"/>
                <a:gd name="connsiteY2" fmla="*/ 966900 h 1868625"/>
                <a:gd name="connsiteX3" fmla="*/ 344700 w 1007824"/>
                <a:gd name="connsiteY3" fmla="*/ 1858242 h 1868625"/>
                <a:gd name="connsiteX4" fmla="*/ 7374 w 1007824"/>
                <a:gd name="connsiteY4" fmla="*/ 1408644 h 186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824" h="1868625">
                  <a:moveTo>
                    <a:pt x="7374" y="1408644"/>
                  </a:moveTo>
                  <a:cubicBezTo>
                    <a:pt x="-74939" y="1108605"/>
                    <a:pt x="556050" y="81260"/>
                    <a:pt x="693161" y="0"/>
                  </a:cubicBezTo>
                  <a:cubicBezTo>
                    <a:pt x="833418" y="204589"/>
                    <a:pt x="534137" y="285128"/>
                    <a:pt x="947240" y="966900"/>
                  </a:cubicBezTo>
                  <a:cubicBezTo>
                    <a:pt x="1218250" y="1452952"/>
                    <a:pt x="501344" y="1784618"/>
                    <a:pt x="344700" y="1858242"/>
                  </a:cubicBezTo>
                  <a:cubicBezTo>
                    <a:pt x="188056" y="1931866"/>
                    <a:pt x="31268" y="1596322"/>
                    <a:pt x="7374" y="1408644"/>
                  </a:cubicBezTo>
                  <a:close/>
                </a:path>
              </a:pathLst>
            </a:custGeom>
            <a:gradFill>
              <a:gsLst>
                <a:gs pos="94690">
                  <a:srgbClr val="536AE5"/>
                </a:gs>
                <a:gs pos="0">
                  <a:schemeClr val="accent1">
                    <a:lumMod val="5000"/>
                    <a:lumOff val="95000"/>
                  </a:schemeClr>
                </a:gs>
                <a:gs pos="33000">
                  <a:srgbClr val="B4BBFD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8" name="Group 7"/>
          <p:cNvGrpSpPr/>
          <p:nvPr/>
        </p:nvGrpSpPr>
        <p:grpSpPr>
          <a:xfrm rot="20863383">
            <a:off x="1191551" y="2715870"/>
            <a:ext cx="355402" cy="735523"/>
            <a:chOff x="2190652" y="1669979"/>
            <a:chExt cx="842364" cy="1743320"/>
          </a:xfrm>
        </p:grpSpPr>
        <p:grpSp>
          <p:nvGrpSpPr>
            <p:cNvPr id="9" name="Group 8"/>
            <p:cNvGrpSpPr/>
            <p:nvPr/>
          </p:nvGrpSpPr>
          <p:grpSpPr>
            <a:xfrm rot="762933">
              <a:off x="2583161" y="1704205"/>
              <a:ext cx="286209" cy="1501574"/>
              <a:chOff x="2244673" y="2138221"/>
              <a:chExt cx="286209" cy="1501574"/>
            </a:xfrm>
          </p:grpSpPr>
          <p:sp>
            <p:nvSpPr>
              <p:cNvPr id="32" name="Isosceles Triangle 18"/>
              <p:cNvSpPr/>
              <p:nvPr/>
            </p:nvSpPr>
            <p:spPr>
              <a:xfrm>
                <a:off x="2244673" y="2223141"/>
                <a:ext cx="249464" cy="1416654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464" h="1105351">
                    <a:moveTo>
                      <a:pt x="0" y="999188"/>
                    </a:moveTo>
                    <a:cubicBezTo>
                      <a:pt x="142628" y="710730"/>
                      <a:pt x="166309" y="333063"/>
                      <a:pt x="249464" y="0"/>
                    </a:cubicBezTo>
                    <a:cubicBezTo>
                      <a:pt x="247126" y="351648"/>
                      <a:pt x="189032" y="695862"/>
                      <a:pt x="242450" y="1054944"/>
                    </a:cubicBezTo>
                    <a:cubicBezTo>
                      <a:pt x="198803" y="1114417"/>
                      <a:pt x="84534" y="1147871"/>
                      <a:pt x="0" y="999188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" name="Oval 32"/>
              <p:cNvSpPr/>
              <p:nvPr/>
            </p:nvSpPr>
            <p:spPr>
              <a:xfrm rot="2487342">
                <a:off x="2405819" y="2138221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 rot="20959046">
              <a:off x="2217765" y="1802269"/>
              <a:ext cx="346711" cy="1401039"/>
              <a:chOff x="2256969" y="2149533"/>
              <a:chExt cx="346711" cy="1401039"/>
            </a:xfrm>
          </p:grpSpPr>
          <p:sp>
            <p:nvSpPr>
              <p:cNvPr id="30" name="Isosceles Triangle 18"/>
              <p:cNvSpPr/>
              <p:nvPr/>
            </p:nvSpPr>
            <p:spPr>
              <a:xfrm>
                <a:off x="2256969" y="2258778"/>
                <a:ext cx="249464" cy="1291794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464" h="1105351">
                    <a:moveTo>
                      <a:pt x="0" y="999188"/>
                    </a:moveTo>
                    <a:cubicBezTo>
                      <a:pt x="142628" y="710730"/>
                      <a:pt x="166309" y="333063"/>
                      <a:pt x="249464" y="0"/>
                    </a:cubicBezTo>
                    <a:cubicBezTo>
                      <a:pt x="247126" y="351648"/>
                      <a:pt x="189032" y="695862"/>
                      <a:pt x="242450" y="1054944"/>
                    </a:cubicBezTo>
                    <a:cubicBezTo>
                      <a:pt x="198803" y="1114417"/>
                      <a:pt x="84534" y="1147871"/>
                      <a:pt x="0" y="999188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" name="Oval 30"/>
              <p:cNvSpPr/>
              <p:nvPr/>
            </p:nvSpPr>
            <p:spPr>
              <a:xfrm rot="20742339">
                <a:off x="2478617" y="2149533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 rot="20938360">
              <a:off x="2190652" y="2131598"/>
              <a:ext cx="267923" cy="1269716"/>
              <a:chOff x="2256970" y="2163257"/>
              <a:chExt cx="267923" cy="1269716"/>
            </a:xfrm>
          </p:grpSpPr>
          <p:sp>
            <p:nvSpPr>
              <p:cNvPr id="28" name="Isosceles Triangle 18"/>
              <p:cNvSpPr/>
              <p:nvPr/>
            </p:nvSpPr>
            <p:spPr>
              <a:xfrm>
                <a:off x="2256970" y="2272323"/>
                <a:ext cx="242450" cy="1160650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2450"/>
                  <a:gd name="connsiteY0" fmla="*/ 985642 h 1091805"/>
                  <a:gd name="connsiteX1" fmla="*/ 163511 w 242450"/>
                  <a:gd name="connsiteY1" fmla="*/ 0 h 1091805"/>
                  <a:gd name="connsiteX2" fmla="*/ 242450 w 242450"/>
                  <a:gd name="connsiteY2" fmla="*/ 1041398 h 1091805"/>
                  <a:gd name="connsiteX3" fmla="*/ 0 w 242450"/>
                  <a:gd name="connsiteY3" fmla="*/ 985642 h 1091805"/>
                  <a:gd name="connsiteX0" fmla="*/ 0 w 242450"/>
                  <a:gd name="connsiteY0" fmla="*/ 985642 h 1091805"/>
                  <a:gd name="connsiteX1" fmla="*/ 163511 w 242450"/>
                  <a:gd name="connsiteY1" fmla="*/ 0 h 1091805"/>
                  <a:gd name="connsiteX2" fmla="*/ 242450 w 242450"/>
                  <a:gd name="connsiteY2" fmla="*/ 1041398 h 1091805"/>
                  <a:gd name="connsiteX3" fmla="*/ 0 w 242450"/>
                  <a:gd name="connsiteY3" fmla="*/ 985642 h 1091805"/>
                  <a:gd name="connsiteX0" fmla="*/ 0 w 242450"/>
                  <a:gd name="connsiteY0" fmla="*/ 985642 h 1160650"/>
                  <a:gd name="connsiteX1" fmla="*/ 163511 w 242450"/>
                  <a:gd name="connsiteY1" fmla="*/ 0 h 1160650"/>
                  <a:gd name="connsiteX2" fmla="*/ 242450 w 242450"/>
                  <a:gd name="connsiteY2" fmla="*/ 1041398 h 1160650"/>
                  <a:gd name="connsiteX3" fmla="*/ 0 w 242450"/>
                  <a:gd name="connsiteY3" fmla="*/ 985642 h 1160650"/>
                  <a:gd name="connsiteX0" fmla="*/ 0 w 242450"/>
                  <a:gd name="connsiteY0" fmla="*/ 985642 h 1160650"/>
                  <a:gd name="connsiteX1" fmla="*/ 163511 w 242450"/>
                  <a:gd name="connsiteY1" fmla="*/ 0 h 1160650"/>
                  <a:gd name="connsiteX2" fmla="*/ 242450 w 242450"/>
                  <a:gd name="connsiteY2" fmla="*/ 1041398 h 1160650"/>
                  <a:gd name="connsiteX3" fmla="*/ 0 w 242450"/>
                  <a:gd name="connsiteY3" fmla="*/ 985642 h 1160650"/>
                  <a:gd name="connsiteX0" fmla="*/ 0 w 242450"/>
                  <a:gd name="connsiteY0" fmla="*/ 985642 h 1160650"/>
                  <a:gd name="connsiteX1" fmla="*/ 163511 w 242450"/>
                  <a:gd name="connsiteY1" fmla="*/ 0 h 1160650"/>
                  <a:gd name="connsiteX2" fmla="*/ 242450 w 242450"/>
                  <a:gd name="connsiteY2" fmla="*/ 1041398 h 1160650"/>
                  <a:gd name="connsiteX3" fmla="*/ 0 w 242450"/>
                  <a:gd name="connsiteY3" fmla="*/ 985642 h 116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450" h="1160650">
                    <a:moveTo>
                      <a:pt x="0" y="985642"/>
                    </a:moveTo>
                    <a:cubicBezTo>
                      <a:pt x="9918" y="681026"/>
                      <a:pt x="80356" y="333063"/>
                      <a:pt x="163511" y="0"/>
                    </a:cubicBezTo>
                    <a:cubicBezTo>
                      <a:pt x="161173" y="351648"/>
                      <a:pt x="33980" y="681212"/>
                      <a:pt x="242450" y="1041398"/>
                    </a:cubicBezTo>
                    <a:cubicBezTo>
                      <a:pt x="198803" y="1100871"/>
                      <a:pt x="264708" y="1305295"/>
                      <a:pt x="0" y="985642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29" name="Oval 28"/>
              <p:cNvSpPr/>
              <p:nvPr/>
            </p:nvSpPr>
            <p:spPr>
              <a:xfrm rot="21055013">
                <a:off x="2399830" y="2163257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 rot="168991">
              <a:off x="2417633" y="1669979"/>
              <a:ext cx="308093" cy="1584710"/>
              <a:chOff x="2244673" y="2172451"/>
              <a:chExt cx="308093" cy="1467344"/>
            </a:xfrm>
          </p:grpSpPr>
          <p:sp>
            <p:nvSpPr>
              <p:cNvPr id="26" name="Isosceles Triangle 18"/>
              <p:cNvSpPr/>
              <p:nvPr/>
            </p:nvSpPr>
            <p:spPr>
              <a:xfrm>
                <a:off x="2244673" y="2223141"/>
                <a:ext cx="249464" cy="1416654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464" h="1105351">
                    <a:moveTo>
                      <a:pt x="0" y="999188"/>
                    </a:moveTo>
                    <a:cubicBezTo>
                      <a:pt x="142628" y="710730"/>
                      <a:pt x="166309" y="333063"/>
                      <a:pt x="249464" y="0"/>
                    </a:cubicBezTo>
                    <a:cubicBezTo>
                      <a:pt x="247126" y="351648"/>
                      <a:pt x="189032" y="695862"/>
                      <a:pt x="242450" y="1054944"/>
                    </a:cubicBezTo>
                    <a:cubicBezTo>
                      <a:pt x="198803" y="1114417"/>
                      <a:pt x="84534" y="1147871"/>
                      <a:pt x="0" y="999188"/>
                    </a:cubicBezTo>
                    <a:close/>
                  </a:path>
                </a:pathLst>
              </a:custGeom>
              <a:gradFill>
                <a:gsLst>
                  <a:gs pos="39000">
                    <a:srgbClr val="B6A5EE"/>
                  </a:gs>
                  <a:gs pos="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7" name="Oval 26"/>
              <p:cNvSpPr/>
              <p:nvPr/>
            </p:nvSpPr>
            <p:spPr>
              <a:xfrm rot="367781">
                <a:off x="2427703" y="2172451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 rot="1356516">
              <a:off x="2728101" y="1808070"/>
              <a:ext cx="304915" cy="1503049"/>
              <a:chOff x="2244673" y="2136746"/>
              <a:chExt cx="304915" cy="1503049"/>
            </a:xfrm>
          </p:grpSpPr>
          <p:sp>
            <p:nvSpPr>
              <p:cNvPr id="24" name="Isosceles Triangle 18"/>
              <p:cNvSpPr/>
              <p:nvPr/>
            </p:nvSpPr>
            <p:spPr>
              <a:xfrm>
                <a:off x="2244673" y="2223141"/>
                <a:ext cx="249464" cy="1416654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464" h="1105351">
                    <a:moveTo>
                      <a:pt x="0" y="999188"/>
                    </a:moveTo>
                    <a:cubicBezTo>
                      <a:pt x="142628" y="710730"/>
                      <a:pt x="166309" y="333063"/>
                      <a:pt x="249464" y="0"/>
                    </a:cubicBezTo>
                    <a:cubicBezTo>
                      <a:pt x="247126" y="351648"/>
                      <a:pt x="189032" y="695862"/>
                      <a:pt x="242450" y="1054944"/>
                    </a:cubicBezTo>
                    <a:cubicBezTo>
                      <a:pt x="198803" y="1114417"/>
                      <a:pt x="84534" y="1147871"/>
                      <a:pt x="0" y="999188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5" name="Oval 24"/>
              <p:cNvSpPr/>
              <p:nvPr/>
            </p:nvSpPr>
            <p:spPr>
              <a:xfrm rot="2487342">
                <a:off x="2424525" y="2136746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 rot="1470233">
              <a:off x="2716383" y="2207724"/>
              <a:ext cx="293859" cy="1200621"/>
              <a:chOff x="2256968" y="2163508"/>
              <a:chExt cx="293859" cy="1200621"/>
            </a:xfrm>
          </p:grpSpPr>
          <p:sp>
            <p:nvSpPr>
              <p:cNvPr id="22" name="Oval 21"/>
              <p:cNvSpPr/>
              <p:nvPr/>
            </p:nvSpPr>
            <p:spPr>
              <a:xfrm rot="1067978">
                <a:off x="2394713" y="2163508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3" name="Isosceles Triangle 18"/>
              <p:cNvSpPr/>
              <p:nvPr/>
            </p:nvSpPr>
            <p:spPr>
              <a:xfrm>
                <a:off x="2256968" y="2310954"/>
                <a:ext cx="293859" cy="1053175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75326"/>
                  <a:gd name="connsiteY0" fmla="*/ 978296 h 1084459"/>
                  <a:gd name="connsiteX1" fmla="*/ 275326 w 275326"/>
                  <a:gd name="connsiteY1" fmla="*/ 0 h 1084459"/>
                  <a:gd name="connsiteX2" fmla="*/ 242450 w 275326"/>
                  <a:gd name="connsiteY2" fmla="*/ 1034052 h 1084459"/>
                  <a:gd name="connsiteX3" fmla="*/ 0 w 275326"/>
                  <a:gd name="connsiteY3" fmla="*/ 978296 h 1084459"/>
                  <a:gd name="connsiteX0" fmla="*/ 0 w 275326"/>
                  <a:gd name="connsiteY0" fmla="*/ 978296 h 1084459"/>
                  <a:gd name="connsiteX1" fmla="*/ 275326 w 275326"/>
                  <a:gd name="connsiteY1" fmla="*/ 0 h 1084459"/>
                  <a:gd name="connsiteX2" fmla="*/ 242450 w 275326"/>
                  <a:gd name="connsiteY2" fmla="*/ 1034052 h 1084459"/>
                  <a:gd name="connsiteX3" fmla="*/ 0 w 275326"/>
                  <a:gd name="connsiteY3" fmla="*/ 978296 h 1084459"/>
                  <a:gd name="connsiteX0" fmla="*/ 0 w 275326"/>
                  <a:gd name="connsiteY0" fmla="*/ 978296 h 1084459"/>
                  <a:gd name="connsiteX1" fmla="*/ 275326 w 275326"/>
                  <a:gd name="connsiteY1" fmla="*/ 0 h 1084459"/>
                  <a:gd name="connsiteX2" fmla="*/ 242450 w 275326"/>
                  <a:gd name="connsiteY2" fmla="*/ 1034052 h 1084459"/>
                  <a:gd name="connsiteX3" fmla="*/ 0 w 275326"/>
                  <a:gd name="connsiteY3" fmla="*/ 978296 h 1084459"/>
                  <a:gd name="connsiteX0" fmla="*/ 0 w 331695"/>
                  <a:gd name="connsiteY0" fmla="*/ 978296 h 1084459"/>
                  <a:gd name="connsiteX1" fmla="*/ 275326 w 331695"/>
                  <a:gd name="connsiteY1" fmla="*/ 0 h 1084459"/>
                  <a:gd name="connsiteX2" fmla="*/ 242450 w 331695"/>
                  <a:gd name="connsiteY2" fmla="*/ 1034052 h 1084459"/>
                  <a:gd name="connsiteX3" fmla="*/ 0 w 331695"/>
                  <a:gd name="connsiteY3" fmla="*/ 978296 h 1084459"/>
                  <a:gd name="connsiteX0" fmla="*/ 0 w 331695"/>
                  <a:gd name="connsiteY0" fmla="*/ 978296 h 1084459"/>
                  <a:gd name="connsiteX1" fmla="*/ 275326 w 331695"/>
                  <a:gd name="connsiteY1" fmla="*/ 0 h 1084459"/>
                  <a:gd name="connsiteX2" fmla="*/ 242450 w 331695"/>
                  <a:gd name="connsiteY2" fmla="*/ 1034052 h 1084459"/>
                  <a:gd name="connsiteX3" fmla="*/ 0 w 331695"/>
                  <a:gd name="connsiteY3" fmla="*/ 978296 h 1084459"/>
                  <a:gd name="connsiteX0" fmla="*/ 0 w 293859"/>
                  <a:gd name="connsiteY0" fmla="*/ 947012 h 1053175"/>
                  <a:gd name="connsiteX1" fmla="*/ 228887 w 293859"/>
                  <a:gd name="connsiteY1" fmla="*/ 0 h 1053175"/>
                  <a:gd name="connsiteX2" fmla="*/ 242450 w 293859"/>
                  <a:gd name="connsiteY2" fmla="*/ 1002768 h 1053175"/>
                  <a:gd name="connsiteX3" fmla="*/ 0 w 293859"/>
                  <a:gd name="connsiteY3" fmla="*/ 947012 h 105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3859" h="1053175">
                    <a:moveTo>
                      <a:pt x="0" y="947012"/>
                    </a:moveTo>
                    <a:cubicBezTo>
                      <a:pt x="142628" y="658554"/>
                      <a:pt x="272053" y="422956"/>
                      <a:pt x="228887" y="0"/>
                    </a:cubicBezTo>
                    <a:cubicBezTo>
                      <a:pt x="392464" y="455268"/>
                      <a:pt x="189032" y="643686"/>
                      <a:pt x="242450" y="1002768"/>
                    </a:cubicBezTo>
                    <a:cubicBezTo>
                      <a:pt x="198803" y="1062241"/>
                      <a:pt x="84534" y="1095695"/>
                      <a:pt x="0" y="947012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2351354" y="2924903"/>
              <a:ext cx="365932" cy="36575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16" name="Group 15"/>
            <p:cNvGrpSpPr/>
            <p:nvPr/>
          </p:nvGrpSpPr>
          <p:grpSpPr>
            <a:xfrm rot="1066954">
              <a:off x="2467589" y="2177543"/>
              <a:ext cx="391643" cy="1235756"/>
              <a:chOff x="2202473" y="2128438"/>
              <a:chExt cx="391643" cy="1235756"/>
            </a:xfrm>
          </p:grpSpPr>
          <p:sp>
            <p:nvSpPr>
              <p:cNvPr id="20" name="Oval 19"/>
              <p:cNvSpPr/>
              <p:nvPr/>
            </p:nvSpPr>
            <p:spPr>
              <a:xfrm rot="367781">
                <a:off x="2436106" y="2128438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1" name="Isosceles Triangle 18"/>
              <p:cNvSpPr/>
              <p:nvPr/>
            </p:nvSpPr>
            <p:spPr>
              <a:xfrm>
                <a:off x="2202473" y="2258778"/>
                <a:ext cx="391643" cy="1105416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303959"/>
                  <a:gd name="connsiteY0" fmla="*/ 1036184 h 1124775"/>
                  <a:gd name="connsiteX1" fmla="*/ 303959 w 303959"/>
                  <a:gd name="connsiteY1" fmla="*/ 0 h 1124775"/>
                  <a:gd name="connsiteX2" fmla="*/ 296945 w 303959"/>
                  <a:gd name="connsiteY2" fmla="*/ 1054944 h 1124775"/>
                  <a:gd name="connsiteX3" fmla="*/ 0 w 303959"/>
                  <a:gd name="connsiteY3" fmla="*/ 1036184 h 1124775"/>
                  <a:gd name="connsiteX0" fmla="*/ 0 w 391643"/>
                  <a:gd name="connsiteY0" fmla="*/ 1036184 h 1105416"/>
                  <a:gd name="connsiteX1" fmla="*/ 303959 w 391643"/>
                  <a:gd name="connsiteY1" fmla="*/ 0 h 1105416"/>
                  <a:gd name="connsiteX2" fmla="*/ 391643 w 391643"/>
                  <a:gd name="connsiteY2" fmla="*/ 997247 h 1105416"/>
                  <a:gd name="connsiteX3" fmla="*/ 0 w 391643"/>
                  <a:gd name="connsiteY3" fmla="*/ 1036184 h 1105416"/>
                  <a:gd name="connsiteX0" fmla="*/ 0 w 391643"/>
                  <a:gd name="connsiteY0" fmla="*/ 1036184 h 1105416"/>
                  <a:gd name="connsiteX1" fmla="*/ 303959 w 391643"/>
                  <a:gd name="connsiteY1" fmla="*/ 0 h 1105416"/>
                  <a:gd name="connsiteX2" fmla="*/ 391643 w 391643"/>
                  <a:gd name="connsiteY2" fmla="*/ 997247 h 1105416"/>
                  <a:gd name="connsiteX3" fmla="*/ 0 w 391643"/>
                  <a:gd name="connsiteY3" fmla="*/ 1036184 h 1105416"/>
                  <a:gd name="connsiteX0" fmla="*/ 0 w 391643"/>
                  <a:gd name="connsiteY0" fmla="*/ 1036184 h 1105416"/>
                  <a:gd name="connsiteX1" fmla="*/ 303959 w 391643"/>
                  <a:gd name="connsiteY1" fmla="*/ 0 h 1105416"/>
                  <a:gd name="connsiteX2" fmla="*/ 391643 w 391643"/>
                  <a:gd name="connsiteY2" fmla="*/ 997247 h 1105416"/>
                  <a:gd name="connsiteX3" fmla="*/ 0 w 391643"/>
                  <a:gd name="connsiteY3" fmla="*/ 1036184 h 1105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1643" h="1105416">
                    <a:moveTo>
                      <a:pt x="0" y="1036184"/>
                    </a:moveTo>
                    <a:cubicBezTo>
                      <a:pt x="142628" y="747726"/>
                      <a:pt x="220804" y="333063"/>
                      <a:pt x="303959" y="0"/>
                    </a:cubicBezTo>
                    <a:cubicBezTo>
                      <a:pt x="301621" y="351648"/>
                      <a:pt x="270027" y="747043"/>
                      <a:pt x="391643" y="997247"/>
                    </a:cubicBezTo>
                    <a:cubicBezTo>
                      <a:pt x="347996" y="1056720"/>
                      <a:pt x="84534" y="1184867"/>
                      <a:pt x="0" y="1036184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2318613" y="2128438"/>
              <a:ext cx="242556" cy="1231624"/>
              <a:chOff x="2318613" y="2128438"/>
              <a:chExt cx="242556" cy="1231624"/>
            </a:xfrm>
          </p:grpSpPr>
          <p:sp>
            <p:nvSpPr>
              <p:cNvPr id="18" name="Oval 17"/>
              <p:cNvSpPr/>
              <p:nvPr/>
            </p:nvSpPr>
            <p:spPr>
              <a:xfrm rot="367781">
                <a:off x="2436106" y="2128438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>
                <a:off x="2318613" y="2258777"/>
                <a:ext cx="187820" cy="1101285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185027"/>
                  <a:gd name="connsiteY0" fmla="*/ 989983 h 1101285"/>
                  <a:gd name="connsiteX1" fmla="*/ 185027 w 185027"/>
                  <a:gd name="connsiteY1" fmla="*/ 0 h 1101285"/>
                  <a:gd name="connsiteX2" fmla="*/ 178013 w 185027"/>
                  <a:gd name="connsiteY2" fmla="*/ 1054944 h 1101285"/>
                  <a:gd name="connsiteX3" fmla="*/ 0 w 185027"/>
                  <a:gd name="connsiteY3" fmla="*/ 989983 h 1101285"/>
                  <a:gd name="connsiteX0" fmla="*/ 2793 w 187820"/>
                  <a:gd name="connsiteY0" fmla="*/ 989983 h 1101285"/>
                  <a:gd name="connsiteX1" fmla="*/ 187820 w 187820"/>
                  <a:gd name="connsiteY1" fmla="*/ 0 h 1101285"/>
                  <a:gd name="connsiteX2" fmla="*/ 180806 w 187820"/>
                  <a:gd name="connsiteY2" fmla="*/ 1054944 h 1101285"/>
                  <a:gd name="connsiteX3" fmla="*/ 2793 w 187820"/>
                  <a:gd name="connsiteY3" fmla="*/ 989983 h 1101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820" h="1101285">
                    <a:moveTo>
                      <a:pt x="2793" y="989983"/>
                    </a:moveTo>
                    <a:cubicBezTo>
                      <a:pt x="-20276" y="818126"/>
                      <a:pt x="104665" y="333063"/>
                      <a:pt x="187820" y="0"/>
                    </a:cubicBezTo>
                    <a:cubicBezTo>
                      <a:pt x="185482" y="351648"/>
                      <a:pt x="127388" y="695862"/>
                      <a:pt x="180806" y="1054944"/>
                    </a:cubicBezTo>
                    <a:cubicBezTo>
                      <a:pt x="137159" y="1114417"/>
                      <a:pt x="87327" y="1138666"/>
                      <a:pt x="2793" y="989983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sp>
        <p:nvSpPr>
          <p:cNvPr id="40" name="TextBox 39"/>
          <p:cNvSpPr txBox="1"/>
          <p:nvPr/>
        </p:nvSpPr>
        <p:spPr>
          <a:xfrm>
            <a:off x="144660" y="1179514"/>
            <a:ext cx="2433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ขั้นตอนการวาด 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3591927" y="475572"/>
            <a:ext cx="4180532" cy="5498201"/>
            <a:chOff x="4285562" y="958850"/>
            <a:chExt cx="4180532" cy="5498201"/>
          </a:xfrm>
        </p:grpSpPr>
        <p:grpSp>
          <p:nvGrpSpPr>
            <p:cNvPr id="42" name="Group 41"/>
            <p:cNvGrpSpPr/>
            <p:nvPr/>
          </p:nvGrpSpPr>
          <p:grpSpPr>
            <a:xfrm>
              <a:off x="4285562" y="958850"/>
              <a:ext cx="4032925" cy="5498201"/>
              <a:chOff x="4990641" y="950877"/>
              <a:chExt cx="4032925" cy="5498201"/>
            </a:xfrm>
          </p:grpSpPr>
          <p:sp>
            <p:nvSpPr>
              <p:cNvPr id="46" name="Isosceles Triangle 45"/>
              <p:cNvSpPr/>
              <p:nvPr/>
            </p:nvSpPr>
            <p:spPr>
              <a:xfrm rot="10800000">
                <a:off x="4990641" y="1181334"/>
                <a:ext cx="870332" cy="1499386"/>
              </a:xfrm>
              <a:prstGeom prst="triangle">
                <a:avLst/>
              </a:prstGeom>
              <a:ln>
                <a:solidFill>
                  <a:srgbClr val="5896C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80344" y="950877"/>
                <a:ext cx="1209524" cy="1838095"/>
              </a:xfrm>
              <a:prstGeom prst="rect">
                <a:avLst/>
              </a:prstGeom>
            </p:spPr>
          </p:pic>
          <p:sp>
            <p:nvSpPr>
              <p:cNvPr id="49" name="TextBox 48"/>
              <p:cNvSpPr txBox="1"/>
              <p:nvPr/>
            </p:nvSpPr>
            <p:spPr>
              <a:xfrm>
                <a:off x="5192068" y="2820425"/>
                <a:ext cx="3831498" cy="830997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9646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bg1"/>
                  </a:gs>
                </a:gsLst>
                <a:lin ang="0" scaled="1"/>
              </a:gra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Angsana New" panose="02020603050405020304" pitchFamily="18" charset="-34"/>
                    <a:cs typeface="Angsana New" panose="02020603050405020304" pitchFamily="18" charset="-34"/>
                  </a:rPr>
                  <a:t>Edit-Point  </a:t>
                </a:r>
                <a:r>
                  <a:rPr lang="th-TH" sz="2400" dirty="0" smtClean="0">
                    <a:latin typeface="Angsana New" panose="02020603050405020304" pitchFamily="18" charset="-34"/>
                    <a:cs typeface="Angsana New" panose="02020603050405020304" pitchFamily="18" charset="-34"/>
                  </a:rPr>
                  <a:t>ปรับรูปร่าง  ให้เป็นรูปทรงต่าง ๆ </a:t>
                </a:r>
              </a:p>
              <a:p>
                <a:pPr algn="ctr"/>
                <a:r>
                  <a:rPr lang="th-TH" sz="2400" dirty="0" smtClean="0">
                    <a:latin typeface="Angsana New" panose="02020603050405020304" pitchFamily="18" charset="-34"/>
                    <a:cs typeface="Angsana New" panose="02020603050405020304" pitchFamily="18" charset="-34"/>
                  </a:rPr>
                  <a:t>ตามภาพแล้วเติมสี</a:t>
                </a:r>
                <a:endParaRPr lang="en-US" sz="2400" dirty="0">
                  <a:latin typeface="Angsana New" panose="02020603050405020304" pitchFamily="18" charset="-34"/>
                  <a:cs typeface="Angsana New" panose="02020603050405020304" pitchFamily="18" charset="-34"/>
                </a:endParaRPr>
              </a:p>
            </p:txBody>
          </p:sp>
          <p:sp>
            <p:nvSpPr>
              <p:cNvPr id="50" name="Isosceles Triangle 3"/>
              <p:cNvSpPr/>
              <p:nvPr/>
            </p:nvSpPr>
            <p:spPr>
              <a:xfrm rot="11028738" flipH="1">
                <a:off x="7837371" y="1030512"/>
                <a:ext cx="840254" cy="1620613"/>
              </a:xfrm>
              <a:custGeom>
                <a:avLst/>
                <a:gdLst>
                  <a:gd name="connsiteX0" fmla="*/ 0 w 1080654"/>
                  <a:gd name="connsiteY0" fmla="*/ 1298863 h 1298863"/>
                  <a:gd name="connsiteX1" fmla="*/ 540327 w 1080654"/>
                  <a:gd name="connsiteY1" fmla="*/ 0 h 1298863"/>
                  <a:gd name="connsiteX2" fmla="*/ 1080654 w 1080654"/>
                  <a:gd name="connsiteY2" fmla="*/ 1298863 h 1298863"/>
                  <a:gd name="connsiteX3" fmla="*/ 0 w 1080654"/>
                  <a:gd name="connsiteY3" fmla="*/ 1298863 h 1298863"/>
                  <a:gd name="connsiteX0" fmla="*/ 0 w 1080654"/>
                  <a:gd name="connsiteY0" fmla="*/ 1298863 h 1298863"/>
                  <a:gd name="connsiteX1" fmla="*/ 540327 w 1080654"/>
                  <a:gd name="connsiteY1" fmla="*/ 0 h 1298863"/>
                  <a:gd name="connsiteX2" fmla="*/ 1080654 w 1080654"/>
                  <a:gd name="connsiteY2" fmla="*/ 1298863 h 1298863"/>
                  <a:gd name="connsiteX3" fmla="*/ 0 w 1080654"/>
                  <a:gd name="connsiteY3" fmla="*/ 1298863 h 1298863"/>
                  <a:gd name="connsiteX0" fmla="*/ 0 w 959984"/>
                  <a:gd name="connsiteY0" fmla="*/ 1337932 h 1337932"/>
                  <a:gd name="connsiteX1" fmla="*/ 419657 w 959984"/>
                  <a:gd name="connsiteY1" fmla="*/ 0 h 1337932"/>
                  <a:gd name="connsiteX2" fmla="*/ 959984 w 959984"/>
                  <a:gd name="connsiteY2" fmla="*/ 1298863 h 1337932"/>
                  <a:gd name="connsiteX3" fmla="*/ 0 w 959984"/>
                  <a:gd name="connsiteY3" fmla="*/ 1337932 h 1337932"/>
                  <a:gd name="connsiteX0" fmla="*/ 0 w 959984"/>
                  <a:gd name="connsiteY0" fmla="*/ 1337932 h 1508701"/>
                  <a:gd name="connsiteX1" fmla="*/ 419657 w 959984"/>
                  <a:gd name="connsiteY1" fmla="*/ 0 h 1508701"/>
                  <a:gd name="connsiteX2" fmla="*/ 959984 w 959984"/>
                  <a:gd name="connsiteY2" fmla="*/ 1298863 h 1508701"/>
                  <a:gd name="connsiteX3" fmla="*/ 0 w 959984"/>
                  <a:gd name="connsiteY3" fmla="*/ 1337932 h 1508701"/>
                  <a:gd name="connsiteX0" fmla="*/ 0 w 832011"/>
                  <a:gd name="connsiteY0" fmla="*/ 1337932 h 1445447"/>
                  <a:gd name="connsiteX1" fmla="*/ 419657 w 832011"/>
                  <a:gd name="connsiteY1" fmla="*/ 0 h 1445447"/>
                  <a:gd name="connsiteX2" fmla="*/ 832011 w 832011"/>
                  <a:gd name="connsiteY2" fmla="*/ 881630 h 1445447"/>
                  <a:gd name="connsiteX3" fmla="*/ 0 w 832011"/>
                  <a:gd name="connsiteY3" fmla="*/ 1337932 h 1445447"/>
                  <a:gd name="connsiteX0" fmla="*/ 0 w 832665"/>
                  <a:gd name="connsiteY0" fmla="*/ 1337932 h 1490821"/>
                  <a:gd name="connsiteX1" fmla="*/ 419657 w 832665"/>
                  <a:gd name="connsiteY1" fmla="*/ 0 h 1490821"/>
                  <a:gd name="connsiteX2" fmla="*/ 832011 w 832665"/>
                  <a:gd name="connsiteY2" fmla="*/ 881630 h 1490821"/>
                  <a:gd name="connsiteX3" fmla="*/ 0 w 832665"/>
                  <a:gd name="connsiteY3" fmla="*/ 1337932 h 1490821"/>
                  <a:gd name="connsiteX0" fmla="*/ 0 w 832665"/>
                  <a:gd name="connsiteY0" fmla="*/ 1337932 h 1490821"/>
                  <a:gd name="connsiteX1" fmla="*/ 419657 w 832665"/>
                  <a:gd name="connsiteY1" fmla="*/ 0 h 1490821"/>
                  <a:gd name="connsiteX2" fmla="*/ 832011 w 832665"/>
                  <a:gd name="connsiteY2" fmla="*/ 881630 h 1490821"/>
                  <a:gd name="connsiteX3" fmla="*/ 0 w 832665"/>
                  <a:gd name="connsiteY3" fmla="*/ 1337932 h 1490821"/>
                  <a:gd name="connsiteX0" fmla="*/ 9554 w 773820"/>
                  <a:gd name="connsiteY0" fmla="*/ 1349453 h 1500294"/>
                  <a:gd name="connsiteX1" fmla="*/ 360465 w 773820"/>
                  <a:gd name="connsiteY1" fmla="*/ 0 h 1500294"/>
                  <a:gd name="connsiteX2" fmla="*/ 772819 w 773820"/>
                  <a:gd name="connsiteY2" fmla="*/ 881630 h 1500294"/>
                  <a:gd name="connsiteX3" fmla="*/ 9554 w 773820"/>
                  <a:gd name="connsiteY3" fmla="*/ 1349453 h 1500294"/>
                  <a:gd name="connsiteX0" fmla="*/ 131896 w 896162"/>
                  <a:gd name="connsiteY0" fmla="*/ 1349453 h 1500294"/>
                  <a:gd name="connsiteX1" fmla="*/ 482807 w 896162"/>
                  <a:gd name="connsiteY1" fmla="*/ 0 h 1500294"/>
                  <a:gd name="connsiteX2" fmla="*/ 895161 w 896162"/>
                  <a:gd name="connsiteY2" fmla="*/ 881630 h 1500294"/>
                  <a:gd name="connsiteX3" fmla="*/ 131896 w 896162"/>
                  <a:gd name="connsiteY3" fmla="*/ 1349453 h 1500294"/>
                  <a:gd name="connsiteX0" fmla="*/ 131896 w 912083"/>
                  <a:gd name="connsiteY0" fmla="*/ 1349453 h 1503301"/>
                  <a:gd name="connsiteX1" fmla="*/ 482807 w 912083"/>
                  <a:gd name="connsiteY1" fmla="*/ 0 h 1503301"/>
                  <a:gd name="connsiteX2" fmla="*/ 911190 w 912083"/>
                  <a:gd name="connsiteY2" fmla="*/ 898452 h 1503301"/>
                  <a:gd name="connsiteX3" fmla="*/ 131896 w 912083"/>
                  <a:gd name="connsiteY3" fmla="*/ 1349453 h 1503301"/>
                  <a:gd name="connsiteX0" fmla="*/ 92775 w 872962"/>
                  <a:gd name="connsiteY0" fmla="*/ 1590000 h 1743848"/>
                  <a:gd name="connsiteX1" fmla="*/ 554674 w 872962"/>
                  <a:gd name="connsiteY1" fmla="*/ 0 h 1743848"/>
                  <a:gd name="connsiteX2" fmla="*/ 872069 w 872962"/>
                  <a:gd name="connsiteY2" fmla="*/ 1138999 h 1743848"/>
                  <a:gd name="connsiteX3" fmla="*/ 92775 w 872962"/>
                  <a:gd name="connsiteY3" fmla="*/ 1590000 h 1743848"/>
                  <a:gd name="connsiteX0" fmla="*/ 92775 w 872962"/>
                  <a:gd name="connsiteY0" fmla="*/ 1590000 h 1743848"/>
                  <a:gd name="connsiteX1" fmla="*/ 554674 w 872962"/>
                  <a:gd name="connsiteY1" fmla="*/ 0 h 1743848"/>
                  <a:gd name="connsiteX2" fmla="*/ 872069 w 872962"/>
                  <a:gd name="connsiteY2" fmla="*/ 1138999 h 1743848"/>
                  <a:gd name="connsiteX3" fmla="*/ 92775 w 872962"/>
                  <a:gd name="connsiteY3" fmla="*/ 1590000 h 1743848"/>
                  <a:gd name="connsiteX0" fmla="*/ 171660 w 951847"/>
                  <a:gd name="connsiteY0" fmla="*/ 1590000 h 1743848"/>
                  <a:gd name="connsiteX1" fmla="*/ 633559 w 951847"/>
                  <a:gd name="connsiteY1" fmla="*/ 0 h 1743848"/>
                  <a:gd name="connsiteX2" fmla="*/ 950954 w 951847"/>
                  <a:gd name="connsiteY2" fmla="*/ 1138999 h 1743848"/>
                  <a:gd name="connsiteX3" fmla="*/ 171660 w 951847"/>
                  <a:gd name="connsiteY3" fmla="*/ 1590000 h 1743848"/>
                  <a:gd name="connsiteX0" fmla="*/ 171660 w 951583"/>
                  <a:gd name="connsiteY0" fmla="*/ 1590000 h 1780308"/>
                  <a:gd name="connsiteX1" fmla="*/ 633559 w 951583"/>
                  <a:gd name="connsiteY1" fmla="*/ 0 h 1780308"/>
                  <a:gd name="connsiteX2" fmla="*/ 950954 w 951583"/>
                  <a:gd name="connsiteY2" fmla="*/ 1138999 h 1780308"/>
                  <a:gd name="connsiteX3" fmla="*/ 171660 w 951583"/>
                  <a:gd name="connsiteY3" fmla="*/ 1590000 h 1780308"/>
                  <a:gd name="connsiteX0" fmla="*/ 171660 w 971394"/>
                  <a:gd name="connsiteY0" fmla="*/ 1590000 h 1779147"/>
                  <a:gd name="connsiteX1" fmla="*/ 633559 w 971394"/>
                  <a:gd name="connsiteY1" fmla="*/ 0 h 1779147"/>
                  <a:gd name="connsiteX2" fmla="*/ 970822 w 971394"/>
                  <a:gd name="connsiteY2" fmla="*/ 1132905 h 1779147"/>
                  <a:gd name="connsiteX3" fmla="*/ 171660 w 971394"/>
                  <a:gd name="connsiteY3" fmla="*/ 1590000 h 1779147"/>
                  <a:gd name="connsiteX0" fmla="*/ 212690 w 1012424"/>
                  <a:gd name="connsiteY0" fmla="*/ 1633527 h 1822674"/>
                  <a:gd name="connsiteX1" fmla="*/ 548653 w 1012424"/>
                  <a:gd name="connsiteY1" fmla="*/ -1 h 1822674"/>
                  <a:gd name="connsiteX2" fmla="*/ 1011852 w 1012424"/>
                  <a:gd name="connsiteY2" fmla="*/ 1176432 h 1822674"/>
                  <a:gd name="connsiteX3" fmla="*/ 212690 w 1012424"/>
                  <a:gd name="connsiteY3" fmla="*/ 1633527 h 1822674"/>
                  <a:gd name="connsiteX0" fmla="*/ 212690 w 1012424"/>
                  <a:gd name="connsiteY0" fmla="*/ 1633528 h 1822675"/>
                  <a:gd name="connsiteX1" fmla="*/ 548653 w 1012424"/>
                  <a:gd name="connsiteY1" fmla="*/ 0 h 1822675"/>
                  <a:gd name="connsiteX2" fmla="*/ 1011852 w 1012424"/>
                  <a:gd name="connsiteY2" fmla="*/ 1176433 h 1822675"/>
                  <a:gd name="connsiteX3" fmla="*/ 212690 w 1012424"/>
                  <a:gd name="connsiteY3" fmla="*/ 1633528 h 1822675"/>
                  <a:gd name="connsiteX0" fmla="*/ 145285 w 945019"/>
                  <a:gd name="connsiteY0" fmla="*/ 1633528 h 1822675"/>
                  <a:gd name="connsiteX1" fmla="*/ 481248 w 945019"/>
                  <a:gd name="connsiteY1" fmla="*/ 0 h 1822675"/>
                  <a:gd name="connsiteX2" fmla="*/ 944447 w 945019"/>
                  <a:gd name="connsiteY2" fmla="*/ 1176433 h 1822675"/>
                  <a:gd name="connsiteX3" fmla="*/ 145285 w 945019"/>
                  <a:gd name="connsiteY3" fmla="*/ 1633528 h 1822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45019" h="1822675">
                    <a:moveTo>
                      <a:pt x="145285" y="1633528"/>
                    </a:moveTo>
                    <a:cubicBezTo>
                      <a:pt x="-177280" y="1191723"/>
                      <a:pt x="82736" y="395228"/>
                      <a:pt x="481248" y="0"/>
                    </a:cubicBezTo>
                    <a:cubicBezTo>
                      <a:pt x="686422" y="299220"/>
                      <a:pt x="877328" y="828379"/>
                      <a:pt x="944447" y="1176433"/>
                    </a:cubicBezTo>
                    <a:cubicBezTo>
                      <a:pt x="957200" y="1565618"/>
                      <a:pt x="758960" y="2117335"/>
                      <a:pt x="145285" y="1633528"/>
                    </a:cubicBezTo>
                    <a:close/>
                  </a:path>
                </a:pathLst>
              </a:custGeom>
              <a:solidFill>
                <a:srgbClr val="5896CF"/>
              </a:solidFill>
              <a:ln>
                <a:solidFill>
                  <a:srgbClr val="5896C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547291" y="5618081"/>
                <a:ext cx="2823210" cy="830997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9646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bg1"/>
                  </a:gs>
                </a:gsLst>
                <a:lin ang="0" scaled="1"/>
              </a:gra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Angsana New" panose="02020603050405020304" pitchFamily="18" charset="-34"/>
                    <a:cs typeface="Angsana New" panose="02020603050405020304" pitchFamily="18" charset="-34"/>
                  </a:rPr>
                  <a:t>Edit-Point  </a:t>
                </a:r>
                <a:r>
                  <a:rPr lang="th-TH" sz="2400" dirty="0" smtClean="0">
                    <a:latin typeface="Angsana New" panose="02020603050405020304" pitchFamily="18" charset="-34"/>
                    <a:cs typeface="Angsana New" panose="02020603050405020304" pitchFamily="18" charset="-34"/>
                  </a:rPr>
                  <a:t>ปรับรูปร่าง  </a:t>
                </a:r>
              </a:p>
              <a:p>
                <a:pPr algn="ctr"/>
                <a:r>
                  <a:rPr lang="th-TH" sz="2400" dirty="0" smtClean="0">
                    <a:latin typeface="Angsana New" panose="02020603050405020304" pitchFamily="18" charset="-34"/>
                    <a:cs typeface="Angsana New" panose="02020603050405020304" pitchFamily="18" charset="-34"/>
                  </a:rPr>
                  <a:t>ให้เป็นรูปทรงตามภาพแล้วเติมสี</a:t>
                </a:r>
                <a:endParaRPr lang="en-US" sz="2400" dirty="0">
                  <a:latin typeface="Angsana New" panose="02020603050405020304" pitchFamily="18" charset="-34"/>
                  <a:cs typeface="Angsana New" panose="02020603050405020304" pitchFamily="18" charset="-34"/>
                </a:endParaRPr>
              </a:p>
            </p:txBody>
          </p:sp>
        </p:grpSp>
        <p:sp>
          <p:nvSpPr>
            <p:cNvPr id="43" name="Right Arrow 42"/>
            <p:cNvSpPr/>
            <p:nvPr/>
          </p:nvSpPr>
          <p:spPr>
            <a:xfrm>
              <a:off x="5258700" y="1636254"/>
              <a:ext cx="437020" cy="53406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ight Arrow 43"/>
            <p:cNvSpPr/>
            <p:nvPr/>
          </p:nvSpPr>
          <p:spPr>
            <a:xfrm>
              <a:off x="6654935" y="1636254"/>
              <a:ext cx="437020" cy="53406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ight Arrow 44"/>
            <p:cNvSpPr/>
            <p:nvPr/>
          </p:nvSpPr>
          <p:spPr>
            <a:xfrm>
              <a:off x="8029074" y="1671964"/>
              <a:ext cx="437020" cy="53406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Isosceles Triangle 6"/>
          <p:cNvSpPr/>
          <p:nvPr/>
        </p:nvSpPr>
        <p:spPr>
          <a:xfrm rot="11220552">
            <a:off x="8577501" y="1305197"/>
            <a:ext cx="604700" cy="1105731"/>
          </a:xfrm>
          <a:custGeom>
            <a:avLst/>
            <a:gdLst>
              <a:gd name="connsiteX0" fmla="*/ 0 w 914400"/>
              <a:gd name="connsiteY0" fmla="*/ 1354908 h 1354908"/>
              <a:gd name="connsiteX1" fmla="*/ 457200 w 914400"/>
              <a:gd name="connsiteY1" fmla="*/ 0 h 1354908"/>
              <a:gd name="connsiteX2" fmla="*/ 914400 w 914400"/>
              <a:gd name="connsiteY2" fmla="*/ 1354908 h 1354908"/>
              <a:gd name="connsiteX3" fmla="*/ 0 w 914400"/>
              <a:gd name="connsiteY3" fmla="*/ 1354908 h 1354908"/>
              <a:gd name="connsiteX0" fmla="*/ 0 w 914400"/>
              <a:gd name="connsiteY0" fmla="*/ 1354908 h 1862708"/>
              <a:gd name="connsiteX1" fmla="*/ 457200 w 914400"/>
              <a:gd name="connsiteY1" fmla="*/ 0 h 1862708"/>
              <a:gd name="connsiteX2" fmla="*/ 914400 w 914400"/>
              <a:gd name="connsiteY2" fmla="*/ 1354908 h 1862708"/>
              <a:gd name="connsiteX3" fmla="*/ 0 w 914400"/>
              <a:gd name="connsiteY3" fmla="*/ 1354908 h 1862708"/>
              <a:gd name="connsiteX0" fmla="*/ 0 w 1274944"/>
              <a:gd name="connsiteY0" fmla="*/ 1354908 h 1888202"/>
              <a:gd name="connsiteX1" fmla="*/ 457200 w 1274944"/>
              <a:gd name="connsiteY1" fmla="*/ 0 h 1888202"/>
              <a:gd name="connsiteX2" fmla="*/ 1274944 w 1274944"/>
              <a:gd name="connsiteY2" fmla="*/ 1448639 h 1888202"/>
              <a:gd name="connsiteX3" fmla="*/ 0 w 1274944"/>
              <a:gd name="connsiteY3" fmla="*/ 1354908 h 1888202"/>
              <a:gd name="connsiteX0" fmla="*/ 0 w 1274944"/>
              <a:gd name="connsiteY0" fmla="*/ 1354908 h 2068690"/>
              <a:gd name="connsiteX1" fmla="*/ 457200 w 1274944"/>
              <a:gd name="connsiteY1" fmla="*/ 0 h 2068690"/>
              <a:gd name="connsiteX2" fmla="*/ 1274944 w 1274944"/>
              <a:gd name="connsiteY2" fmla="*/ 1448639 h 2068690"/>
              <a:gd name="connsiteX3" fmla="*/ 0 w 1274944"/>
              <a:gd name="connsiteY3" fmla="*/ 1354908 h 2068690"/>
              <a:gd name="connsiteX0" fmla="*/ 0 w 1274944"/>
              <a:gd name="connsiteY0" fmla="*/ 1354908 h 2068690"/>
              <a:gd name="connsiteX1" fmla="*/ 457200 w 1274944"/>
              <a:gd name="connsiteY1" fmla="*/ 0 h 2068690"/>
              <a:gd name="connsiteX2" fmla="*/ 1274944 w 1274944"/>
              <a:gd name="connsiteY2" fmla="*/ 1448639 h 2068690"/>
              <a:gd name="connsiteX3" fmla="*/ 0 w 1274944"/>
              <a:gd name="connsiteY3" fmla="*/ 1354908 h 2068690"/>
              <a:gd name="connsiteX0" fmla="*/ 0 w 1146037"/>
              <a:gd name="connsiteY0" fmla="*/ 1354908 h 2012324"/>
              <a:gd name="connsiteX1" fmla="*/ 457200 w 1146037"/>
              <a:gd name="connsiteY1" fmla="*/ 0 h 2012324"/>
              <a:gd name="connsiteX2" fmla="*/ 1146037 w 1146037"/>
              <a:gd name="connsiteY2" fmla="*/ 1309535 h 2012324"/>
              <a:gd name="connsiteX3" fmla="*/ 0 w 1146037"/>
              <a:gd name="connsiteY3" fmla="*/ 1354908 h 2012324"/>
              <a:gd name="connsiteX0" fmla="*/ 0 w 1146037"/>
              <a:gd name="connsiteY0" fmla="*/ 1354908 h 2054766"/>
              <a:gd name="connsiteX1" fmla="*/ 457200 w 1146037"/>
              <a:gd name="connsiteY1" fmla="*/ 0 h 2054766"/>
              <a:gd name="connsiteX2" fmla="*/ 1146037 w 1146037"/>
              <a:gd name="connsiteY2" fmla="*/ 1309535 h 2054766"/>
              <a:gd name="connsiteX3" fmla="*/ 0 w 1146037"/>
              <a:gd name="connsiteY3" fmla="*/ 1354908 h 2054766"/>
              <a:gd name="connsiteX0" fmla="*/ 11575 w 1157612"/>
              <a:gd name="connsiteY0" fmla="*/ 1354908 h 2054766"/>
              <a:gd name="connsiteX1" fmla="*/ 468775 w 1157612"/>
              <a:gd name="connsiteY1" fmla="*/ 0 h 2054766"/>
              <a:gd name="connsiteX2" fmla="*/ 1157612 w 1157612"/>
              <a:gd name="connsiteY2" fmla="*/ 1309535 h 2054766"/>
              <a:gd name="connsiteX3" fmla="*/ 11575 w 1157612"/>
              <a:gd name="connsiteY3" fmla="*/ 1354908 h 2054766"/>
              <a:gd name="connsiteX0" fmla="*/ 11575 w 1230716"/>
              <a:gd name="connsiteY0" fmla="*/ 1354908 h 2069400"/>
              <a:gd name="connsiteX1" fmla="*/ 468775 w 1230716"/>
              <a:gd name="connsiteY1" fmla="*/ 0 h 2069400"/>
              <a:gd name="connsiteX2" fmla="*/ 1230716 w 1230716"/>
              <a:gd name="connsiteY2" fmla="*/ 1344727 h 2069400"/>
              <a:gd name="connsiteX3" fmla="*/ 11575 w 1230716"/>
              <a:gd name="connsiteY3" fmla="*/ 1354908 h 2069400"/>
              <a:gd name="connsiteX0" fmla="*/ 7985 w 1227126"/>
              <a:gd name="connsiteY0" fmla="*/ 1354908 h 2069400"/>
              <a:gd name="connsiteX1" fmla="*/ 465185 w 1227126"/>
              <a:gd name="connsiteY1" fmla="*/ 0 h 2069400"/>
              <a:gd name="connsiteX2" fmla="*/ 1227126 w 1227126"/>
              <a:gd name="connsiteY2" fmla="*/ 1344727 h 2069400"/>
              <a:gd name="connsiteX3" fmla="*/ 7985 w 1227126"/>
              <a:gd name="connsiteY3" fmla="*/ 1354908 h 2069400"/>
              <a:gd name="connsiteX0" fmla="*/ 7985 w 1227126"/>
              <a:gd name="connsiteY0" fmla="*/ 1354908 h 2069400"/>
              <a:gd name="connsiteX1" fmla="*/ 465185 w 1227126"/>
              <a:gd name="connsiteY1" fmla="*/ 0 h 2069400"/>
              <a:gd name="connsiteX2" fmla="*/ 1227126 w 1227126"/>
              <a:gd name="connsiteY2" fmla="*/ 1344727 h 2069400"/>
              <a:gd name="connsiteX3" fmla="*/ 7985 w 1227126"/>
              <a:gd name="connsiteY3" fmla="*/ 1354908 h 2069400"/>
              <a:gd name="connsiteX0" fmla="*/ 9850 w 1228991"/>
              <a:gd name="connsiteY0" fmla="*/ 1354908 h 2069400"/>
              <a:gd name="connsiteX1" fmla="*/ 467050 w 1228991"/>
              <a:gd name="connsiteY1" fmla="*/ 0 h 2069400"/>
              <a:gd name="connsiteX2" fmla="*/ 1228991 w 1228991"/>
              <a:gd name="connsiteY2" fmla="*/ 1344727 h 2069400"/>
              <a:gd name="connsiteX3" fmla="*/ 9850 w 1228991"/>
              <a:gd name="connsiteY3" fmla="*/ 1354908 h 2069400"/>
              <a:gd name="connsiteX0" fmla="*/ 9850 w 1228991"/>
              <a:gd name="connsiteY0" fmla="*/ 1354908 h 2063311"/>
              <a:gd name="connsiteX1" fmla="*/ 467050 w 1228991"/>
              <a:gd name="connsiteY1" fmla="*/ 0 h 2063311"/>
              <a:gd name="connsiteX2" fmla="*/ 1228991 w 1228991"/>
              <a:gd name="connsiteY2" fmla="*/ 1344727 h 2063311"/>
              <a:gd name="connsiteX3" fmla="*/ 9850 w 1228991"/>
              <a:gd name="connsiteY3" fmla="*/ 1354908 h 2063311"/>
              <a:gd name="connsiteX0" fmla="*/ 11800 w 1230941"/>
              <a:gd name="connsiteY0" fmla="*/ 1354908 h 2063311"/>
              <a:gd name="connsiteX1" fmla="*/ 469000 w 1230941"/>
              <a:gd name="connsiteY1" fmla="*/ 0 h 2063311"/>
              <a:gd name="connsiteX2" fmla="*/ 1230941 w 1230941"/>
              <a:gd name="connsiteY2" fmla="*/ 1344727 h 2063311"/>
              <a:gd name="connsiteX3" fmla="*/ 11800 w 1230941"/>
              <a:gd name="connsiteY3" fmla="*/ 1354908 h 2063311"/>
              <a:gd name="connsiteX0" fmla="*/ 8147 w 1227288"/>
              <a:gd name="connsiteY0" fmla="*/ 1354908 h 2063311"/>
              <a:gd name="connsiteX1" fmla="*/ 465347 w 1227288"/>
              <a:gd name="connsiteY1" fmla="*/ 0 h 2063311"/>
              <a:gd name="connsiteX2" fmla="*/ 1227288 w 1227288"/>
              <a:gd name="connsiteY2" fmla="*/ 1344727 h 2063311"/>
              <a:gd name="connsiteX3" fmla="*/ 8147 w 1227288"/>
              <a:gd name="connsiteY3" fmla="*/ 1354908 h 2063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7288" h="2063311">
                <a:moveTo>
                  <a:pt x="8147" y="1354908"/>
                </a:moveTo>
                <a:cubicBezTo>
                  <a:pt x="-75117" y="854805"/>
                  <a:pt x="508298" y="99657"/>
                  <a:pt x="465347" y="0"/>
                </a:cubicBezTo>
                <a:cubicBezTo>
                  <a:pt x="592902" y="541170"/>
                  <a:pt x="1139790" y="456163"/>
                  <a:pt x="1227288" y="1344727"/>
                </a:cubicBezTo>
                <a:cubicBezTo>
                  <a:pt x="1077089" y="2099594"/>
                  <a:pt x="452337" y="2482576"/>
                  <a:pt x="8147" y="1354908"/>
                </a:cubicBezTo>
                <a:close/>
              </a:path>
            </a:pathLst>
          </a:custGeom>
          <a:solidFill>
            <a:srgbClr val="5B9BD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2" name="Isosceles Triangle 6"/>
          <p:cNvSpPr/>
          <p:nvPr/>
        </p:nvSpPr>
        <p:spPr>
          <a:xfrm rot="10575697">
            <a:off x="7919280" y="457234"/>
            <a:ext cx="659089" cy="674974"/>
          </a:xfrm>
          <a:custGeom>
            <a:avLst/>
            <a:gdLst>
              <a:gd name="connsiteX0" fmla="*/ 0 w 914400"/>
              <a:gd name="connsiteY0" fmla="*/ 1354908 h 1354908"/>
              <a:gd name="connsiteX1" fmla="*/ 457200 w 914400"/>
              <a:gd name="connsiteY1" fmla="*/ 0 h 1354908"/>
              <a:gd name="connsiteX2" fmla="*/ 914400 w 914400"/>
              <a:gd name="connsiteY2" fmla="*/ 1354908 h 1354908"/>
              <a:gd name="connsiteX3" fmla="*/ 0 w 914400"/>
              <a:gd name="connsiteY3" fmla="*/ 1354908 h 1354908"/>
              <a:gd name="connsiteX0" fmla="*/ 0 w 914400"/>
              <a:gd name="connsiteY0" fmla="*/ 1354908 h 1862708"/>
              <a:gd name="connsiteX1" fmla="*/ 457200 w 914400"/>
              <a:gd name="connsiteY1" fmla="*/ 0 h 1862708"/>
              <a:gd name="connsiteX2" fmla="*/ 914400 w 914400"/>
              <a:gd name="connsiteY2" fmla="*/ 1354908 h 1862708"/>
              <a:gd name="connsiteX3" fmla="*/ 0 w 914400"/>
              <a:gd name="connsiteY3" fmla="*/ 1354908 h 1862708"/>
              <a:gd name="connsiteX0" fmla="*/ 0 w 1274944"/>
              <a:gd name="connsiteY0" fmla="*/ 1354908 h 1888202"/>
              <a:gd name="connsiteX1" fmla="*/ 457200 w 1274944"/>
              <a:gd name="connsiteY1" fmla="*/ 0 h 1888202"/>
              <a:gd name="connsiteX2" fmla="*/ 1274944 w 1274944"/>
              <a:gd name="connsiteY2" fmla="*/ 1448639 h 1888202"/>
              <a:gd name="connsiteX3" fmla="*/ 0 w 1274944"/>
              <a:gd name="connsiteY3" fmla="*/ 1354908 h 1888202"/>
              <a:gd name="connsiteX0" fmla="*/ 0 w 1274944"/>
              <a:gd name="connsiteY0" fmla="*/ 1354908 h 2068690"/>
              <a:gd name="connsiteX1" fmla="*/ 457200 w 1274944"/>
              <a:gd name="connsiteY1" fmla="*/ 0 h 2068690"/>
              <a:gd name="connsiteX2" fmla="*/ 1274944 w 1274944"/>
              <a:gd name="connsiteY2" fmla="*/ 1448639 h 2068690"/>
              <a:gd name="connsiteX3" fmla="*/ 0 w 1274944"/>
              <a:gd name="connsiteY3" fmla="*/ 1354908 h 2068690"/>
              <a:gd name="connsiteX0" fmla="*/ 0 w 1274944"/>
              <a:gd name="connsiteY0" fmla="*/ 1354908 h 2068690"/>
              <a:gd name="connsiteX1" fmla="*/ 457200 w 1274944"/>
              <a:gd name="connsiteY1" fmla="*/ 0 h 2068690"/>
              <a:gd name="connsiteX2" fmla="*/ 1274944 w 1274944"/>
              <a:gd name="connsiteY2" fmla="*/ 1448639 h 2068690"/>
              <a:gd name="connsiteX3" fmla="*/ 0 w 1274944"/>
              <a:gd name="connsiteY3" fmla="*/ 1354908 h 2068690"/>
              <a:gd name="connsiteX0" fmla="*/ 0 w 1146037"/>
              <a:gd name="connsiteY0" fmla="*/ 1354908 h 2012324"/>
              <a:gd name="connsiteX1" fmla="*/ 457200 w 1146037"/>
              <a:gd name="connsiteY1" fmla="*/ 0 h 2012324"/>
              <a:gd name="connsiteX2" fmla="*/ 1146037 w 1146037"/>
              <a:gd name="connsiteY2" fmla="*/ 1309535 h 2012324"/>
              <a:gd name="connsiteX3" fmla="*/ 0 w 1146037"/>
              <a:gd name="connsiteY3" fmla="*/ 1354908 h 2012324"/>
              <a:gd name="connsiteX0" fmla="*/ 0 w 1146037"/>
              <a:gd name="connsiteY0" fmla="*/ 1354908 h 2054766"/>
              <a:gd name="connsiteX1" fmla="*/ 457200 w 1146037"/>
              <a:gd name="connsiteY1" fmla="*/ 0 h 2054766"/>
              <a:gd name="connsiteX2" fmla="*/ 1146037 w 1146037"/>
              <a:gd name="connsiteY2" fmla="*/ 1309535 h 2054766"/>
              <a:gd name="connsiteX3" fmla="*/ 0 w 1146037"/>
              <a:gd name="connsiteY3" fmla="*/ 1354908 h 2054766"/>
              <a:gd name="connsiteX0" fmla="*/ 11575 w 1157612"/>
              <a:gd name="connsiteY0" fmla="*/ 1354908 h 2054766"/>
              <a:gd name="connsiteX1" fmla="*/ 468775 w 1157612"/>
              <a:gd name="connsiteY1" fmla="*/ 0 h 2054766"/>
              <a:gd name="connsiteX2" fmla="*/ 1157612 w 1157612"/>
              <a:gd name="connsiteY2" fmla="*/ 1309535 h 2054766"/>
              <a:gd name="connsiteX3" fmla="*/ 11575 w 1157612"/>
              <a:gd name="connsiteY3" fmla="*/ 1354908 h 2054766"/>
              <a:gd name="connsiteX0" fmla="*/ 11575 w 1230716"/>
              <a:gd name="connsiteY0" fmla="*/ 1354908 h 2069400"/>
              <a:gd name="connsiteX1" fmla="*/ 468775 w 1230716"/>
              <a:gd name="connsiteY1" fmla="*/ 0 h 2069400"/>
              <a:gd name="connsiteX2" fmla="*/ 1230716 w 1230716"/>
              <a:gd name="connsiteY2" fmla="*/ 1344727 h 2069400"/>
              <a:gd name="connsiteX3" fmla="*/ 11575 w 1230716"/>
              <a:gd name="connsiteY3" fmla="*/ 1354908 h 2069400"/>
              <a:gd name="connsiteX0" fmla="*/ 7985 w 1227126"/>
              <a:gd name="connsiteY0" fmla="*/ 1354908 h 2069400"/>
              <a:gd name="connsiteX1" fmla="*/ 465185 w 1227126"/>
              <a:gd name="connsiteY1" fmla="*/ 0 h 2069400"/>
              <a:gd name="connsiteX2" fmla="*/ 1227126 w 1227126"/>
              <a:gd name="connsiteY2" fmla="*/ 1344727 h 2069400"/>
              <a:gd name="connsiteX3" fmla="*/ 7985 w 1227126"/>
              <a:gd name="connsiteY3" fmla="*/ 1354908 h 2069400"/>
              <a:gd name="connsiteX0" fmla="*/ 7985 w 1227126"/>
              <a:gd name="connsiteY0" fmla="*/ 1354908 h 2069400"/>
              <a:gd name="connsiteX1" fmla="*/ 465185 w 1227126"/>
              <a:gd name="connsiteY1" fmla="*/ 0 h 2069400"/>
              <a:gd name="connsiteX2" fmla="*/ 1227126 w 1227126"/>
              <a:gd name="connsiteY2" fmla="*/ 1344727 h 2069400"/>
              <a:gd name="connsiteX3" fmla="*/ 7985 w 1227126"/>
              <a:gd name="connsiteY3" fmla="*/ 1354908 h 2069400"/>
              <a:gd name="connsiteX0" fmla="*/ 9850 w 1228991"/>
              <a:gd name="connsiteY0" fmla="*/ 1354908 h 2069400"/>
              <a:gd name="connsiteX1" fmla="*/ 467050 w 1228991"/>
              <a:gd name="connsiteY1" fmla="*/ 0 h 2069400"/>
              <a:gd name="connsiteX2" fmla="*/ 1228991 w 1228991"/>
              <a:gd name="connsiteY2" fmla="*/ 1344727 h 2069400"/>
              <a:gd name="connsiteX3" fmla="*/ 9850 w 1228991"/>
              <a:gd name="connsiteY3" fmla="*/ 1354908 h 2069400"/>
              <a:gd name="connsiteX0" fmla="*/ 9850 w 1228991"/>
              <a:gd name="connsiteY0" fmla="*/ 1354908 h 2063311"/>
              <a:gd name="connsiteX1" fmla="*/ 467050 w 1228991"/>
              <a:gd name="connsiteY1" fmla="*/ 0 h 2063311"/>
              <a:gd name="connsiteX2" fmla="*/ 1228991 w 1228991"/>
              <a:gd name="connsiteY2" fmla="*/ 1344727 h 2063311"/>
              <a:gd name="connsiteX3" fmla="*/ 9850 w 1228991"/>
              <a:gd name="connsiteY3" fmla="*/ 1354908 h 2063311"/>
              <a:gd name="connsiteX0" fmla="*/ 9850 w 1228991"/>
              <a:gd name="connsiteY0" fmla="*/ 1354908 h 2063311"/>
              <a:gd name="connsiteX1" fmla="*/ 467050 w 1228991"/>
              <a:gd name="connsiteY1" fmla="*/ 0 h 2063311"/>
              <a:gd name="connsiteX2" fmla="*/ 1228991 w 1228991"/>
              <a:gd name="connsiteY2" fmla="*/ 1344727 h 2063311"/>
              <a:gd name="connsiteX3" fmla="*/ 9850 w 1228991"/>
              <a:gd name="connsiteY3" fmla="*/ 1354908 h 2063311"/>
              <a:gd name="connsiteX0" fmla="*/ 9850 w 1197068"/>
              <a:gd name="connsiteY0" fmla="*/ 1354908 h 1913125"/>
              <a:gd name="connsiteX1" fmla="*/ 467050 w 1197068"/>
              <a:gd name="connsiteY1" fmla="*/ 0 h 1913125"/>
              <a:gd name="connsiteX2" fmla="*/ 1197068 w 1197068"/>
              <a:gd name="connsiteY2" fmla="*/ 920025 h 1913125"/>
              <a:gd name="connsiteX3" fmla="*/ 9850 w 1197068"/>
              <a:gd name="connsiteY3" fmla="*/ 1354908 h 1913125"/>
              <a:gd name="connsiteX0" fmla="*/ 7971 w 1320090"/>
              <a:gd name="connsiteY0" fmla="*/ 1375185 h 1927556"/>
              <a:gd name="connsiteX1" fmla="*/ 590072 w 1320090"/>
              <a:gd name="connsiteY1" fmla="*/ 0 h 1927556"/>
              <a:gd name="connsiteX2" fmla="*/ 1320090 w 1320090"/>
              <a:gd name="connsiteY2" fmla="*/ 920025 h 1927556"/>
              <a:gd name="connsiteX3" fmla="*/ 7971 w 1320090"/>
              <a:gd name="connsiteY3" fmla="*/ 1375185 h 1927556"/>
              <a:gd name="connsiteX0" fmla="*/ 7971 w 1320090"/>
              <a:gd name="connsiteY0" fmla="*/ 1375185 h 2057755"/>
              <a:gd name="connsiteX1" fmla="*/ 590072 w 1320090"/>
              <a:gd name="connsiteY1" fmla="*/ 0 h 2057755"/>
              <a:gd name="connsiteX2" fmla="*/ 1320090 w 1320090"/>
              <a:gd name="connsiteY2" fmla="*/ 920025 h 2057755"/>
              <a:gd name="connsiteX3" fmla="*/ 7971 w 1320090"/>
              <a:gd name="connsiteY3" fmla="*/ 1375185 h 2057755"/>
              <a:gd name="connsiteX0" fmla="*/ 25555 w 1337674"/>
              <a:gd name="connsiteY0" fmla="*/ 1375185 h 2057757"/>
              <a:gd name="connsiteX1" fmla="*/ 607656 w 1337674"/>
              <a:gd name="connsiteY1" fmla="*/ 0 h 2057757"/>
              <a:gd name="connsiteX2" fmla="*/ 1337674 w 1337674"/>
              <a:gd name="connsiteY2" fmla="*/ 920025 h 2057757"/>
              <a:gd name="connsiteX3" fmla="*/ 25555 w 1337674"/>
              <a:gd name="connsiteY3" fmla="*/ 1375185 h 2057757"/>
              <a:gd name="connsiteX0" fmla="*/ 25555 w 1337674"/>
              <a:gd name="connsiteY0" fmla="*/ 1375185 h 2057755"/>
              <a:gd name="connsiteX1" fmla="*/ 607656 w 1337674"/>
              <a:gd name="connsiteY1" fmla="*/ 0 h 2057755"/>
              <a:gd name="connsiteX2" fmla="*/ 1337674 w 1337674"/>
              <a:gd name="connsiteY2" fmla="*/ 920025 h 2057755"/>
              <a:gd name="connsiteX3" fmla="*/ 25555 w 1337674"/>
              <a:gd name="connsiteY3" fmla="*/ 1375185 h 2057755"/>
              <a:gd name="connsiteX0" fmla="*/ 25555 w 1337674"/>
              <a:gd name="connsiteY0" fmla="*/ 1375185 h 2057757"/>
              <a:gd name="connsiteX1" fmla="*/ 607656 w 1337674"/>
              <a:gd name="connsiteY1" fmla="*/ 0 h 2057757"/>
              <a:gd name="connsiteX2" fmla="*/ 1337674 w 1337674"/>
              <a:gd name="connsiteY2" fmla="*/ 920025 h 2057757"/>
              <a:gd name="connsiteX3" fmla="*/ 25555 w 1337674"/>
              <a:gd name="connsiteY3" fmla="*/ 1375185 h 2057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7674" h="2057757">
                <a:moveTo>
                  <a:pt x="25555" y="1375185"/>
                </a:moveTo>
                <a:cubicBezTo>
                  <a:pt x="-138358" y="741460"/>
                  <a:pt x="537126" y="522609"/>
                  <a:pt x="607656" y="0"/>
                </a:cubicBezTo>
                <a:cubicBezTo>
                  <a:pt x="758612" y="351517"/>
                  <a:pt x="1250176" y="31461"/>
                  <a:pt x="1337674" y="920025"/>
                </a:cubicBezTo>
                <a:cubicBezTo>
                  <a:pt x="1187475" y="1674892"/>
                  <a:pt x="721729" y="2796411"/>
                  <a:pt x="25555" y="1375185"/>
                </a:cubicBezTo>
                <a:close/>
              </a:path>
            </a:pathLst>
          </a:custGeom>
          <a:solidFill>
            <a:srgbClr val="5B9BD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3" name="Isosceles Triangle 6"/>
          <p:cNvSpPr/>
          <p:nvPr/>
        </p:nvSpPr>
        <p:spPr>
          <a:xfrm rot="11191345">
            <a:off x="9513341" y="300477"/>
            <a:ext cx="418492" cy="1043694"/>
          </a:xfrm>
          <a:custGeom>
            <a:avLst/>
            <a:gdLst>
              <a:gd name="connsiteX0" fmla="*/ 0 w 914400"/>
              <a:gd name="connsiteY0" fmla="*/ 1354908 h 1354908"/>
              <a:gd name="connsiteX1" fmla="*/ 457200 w 914400"/>
              <a:gd name="connsiteY1" fmla="*/ 0 h 1354908"/>
              <a:gd name="connsiteX2" fmla="*/ 914400 w 914400"/>
              <a:gd name="connsiteY2" fmla="*/ 1354908 h 1354908"/>
              <a:gd name="connsiteX3" fmla="*/ 0 w 914400"/>
              <a:gd name="connsiteY3" fmla="*/ 1354908 h 1354908"/>
              <a:gd name="connsiteX0" fmla="*/ 0 w 914400"/>
              <a:gd name="connsiteY0" fmla="*/ 1354908 h 1862708"/>
              <a:gd name="connsiteX1" fmla="*/ 457200 w 914400"/>
              <a:gd name="connsiteY1" fmla="*/ 0 h 1862708"/>
              <a:gd name="connsiteX2" fmla="*/ 914400 w 914400"/>
              <a:gd name="connsiteY2" fmla="*/ 1354908 h 1862708"/>
              <a:gd name="connsiteX3" fmla="*/ 0 w 914400"/>
              <a:gd name="connsiteY3" fmla="*/ 1354908 h 1862708"/>
              <a:gd name="connsiteX0" fmla="*/ 0 w 1274944"/>
              <a:gd name="connsiteY0" fmla="*/ 1354908 h 1888202"/>
              <a:gd name="connsiteX1" fmla="*/ 457200 w 1274944"/>
              <a:gd name="connsiteY1" fmla="*/ 0 h 1888202"/>
              <a:gd name="connsiteX2" fmla="*/ 1274944 w 1274944"/>
              <a:gd name="connsiteY2" fmla="*/ 1448639 h 1888202"/>
              <a:gd name="connsiteX3" fmla="*/ 0 w 1274944"/>
              <a:gd name="connsiteY3" fmla="*/ 1354908 h 1888202"/>
              <a:gd name="connsiteX0" fmla="*/ 0 w 1274944"/>
              <a:gd name="connsiteY0" fmla="*/ 1354908 h 2068690"/>
              <a:gd name="connsiteX1" fmla="*/ 457200 w 1274944"/>
              <a:gd name="connsiteY1" fmla="*/ 0 h 2068690"/>
              <a:gd name="connsiteX2" fmla="*/ 1274944 w 1274944"/>
              <a:gd name="connsiteY2" fmla="*/ 1448639 h 2068690"/>
              <a:gd name="connsiteX3" fmla="*/ 0 w 1274944"/>
              <a:gd name="connsiteY3" fmla="*/ 1354908 h 2068690"/>
              <a:gd name="connsiteX0" fmla="*/ 0 w 1274944"/>
              <a:gd name="connsiteY0" fmla="*/ 1354908 h 2068690"/>
              <a:gd name="connsiteX1" fmla="*/ 457200 w 1274944"/>
              <a:gd name="connsiteY1" fmla="*/ 0 h 2068690"/>
              <a:gd name="connsiteX2" fmla="*/ 1274944 w 1274944"/>
              <a:gd name="connsiteY2" fmla="*/ 1448639 h 2068690"/>
              <a:gd name="connsiteX3" fmla="*/ 0 w 1274944"/>
              <a:gd name="connsiteY3" fmla="*/ 1354908 h 2068690"/>
              <a:gd name="connsiteX0" fmla="*/ 0 w 1146037"/>
              <a:gd name="connsiteY0" fmla="*/ 1354908 h 2012324"/>
              <a:gd name="connsiteX1" fmla="*/ 457200 w 1146037"/>
              <a:gd name="connsiteY1" fmla="*/ 0 h 2012324"/>
              <a:gd name="connsiteX2" fmla="*/ 1146037 w 1146037"/>
              <a:gd name="connsiteY2" fmla="*/ 1309535 h 2012324"/>
              <a:gd name="connsiteX3" fmla="*/ 0 w 1146037"/>
              <a:gd name="connsiteY3" fmla="*/ 1354908 h 2012324"/>
              <a:gd name="connsiteX0" fmla="*/ 0 w 1146037"/>
              <a:gd name="connsiteY0" fmla="*/ 1354908 h 2054766"/>
              <a:gd name="connsiteX1" fmla="*/ 457200 w 1146037"/>
              <a:gd name="connsiteY1" fmla="*/ 0 h 2054766"/>
              <a:gd name="connsiteX2" fmla="*/ 1146037 w 1146037"/>
              <a:gd name="connsiteY2" fmla="*/ 1309535 h 2054766"/>
              <a:gd name="connsiteX3" fmla="*/ 0 w 1146037"/>
              <a:gd name="connsiteY3" fmla="*/ 1354908 h 2054766"/>
              <a:gd name="connsiteX0" fmla="*/ 11575 w 1157612"/>
              <a:gd name="connsiteY0" fmla="*/ 1354908 h 2054766"/>
              <a:gd name="connsiteX1" fmla="*/ 468775 w 1157612"/>
              <a:gd name="connsiteY1" fmla="*/ 0 h 2054766"/>
              <a:gd name="connsiteX2" fmla="*/ 1157612 w 1157612"/>
              <a:gd name="connsiteY2" fmla="*/ 1309535 h 2054766"/>
              <a:gd name="connsiteX3" fmla="*/ 11575 w 1157612"/>
              <a:gd name="connsiteY3" fmla="*/ 1354908 h 2054766"/>
              <a:gd name="connsiteX0" fmla="*/ 11575 w 1230716"/>
              <a:gd name="connsiteY0" fmla="*/ 1354908 h 2069400"/>
              <a:gd name="connsiteX1" fmla="*/ 468775 w 1230716"/>
              <a:gd name="connsiteY1" fmla="*/ 0 h 2069400"/>
              <a:gd name="connsiteX2" fmla="*/ 1230716 w 1230716"/>
              <a:gd name="connsiteY2" fmla="*/ 1344727 h 2069400"/>
              <a:gd name="connsiteX3" fmla="*/ 11575 w 1230716"/>
              <a:gd name="connsiteY3" fmla="*/ 1354908 h 2069400"/>
              <a:gd name="connsiteX0" fmla="*/ 7985 w 1227126"/>
              <a:gd name="connsiteY0" fmla="*/ 1354908 h 2069400"/>
              <a:gd name="connsiteX1" fmla="*/ 465185 w 1227126"/>
              <a:gd name="connsiteY1" fmla="*/ 0 h 2069400"/>
              <a:gd name="connsiteX2" fmla="*/ 1227126 w 1227126"/>
              <a:gd name="connsiteY2" fmla="*/ 1344727 h 2069400"/>
              <a:gd name="connsiteX3" fmla="*/ 7985 w 1227126"/>
              <a:gd name="connsiteY3" fmla="*/ 1354908 h 2069400"/>
              <a:gd name="connsiteX0" fmla="*/ 7985 w 1227126"/>
              <a:gd name="connsiteY0" fmla="*/ 1354908 h 2069400"/>
              <a:gd name="connsiteX1" fmla="*/ 465185 w 1227126"/>
              <a:gd name="connsiteY1" fmla="*/ 0 h 2069400"/>
              <a:gd name="connsiteX2" fmla="*/ 1227126 w 1227126"/>
              <a:gd name="connsiteY2" fmla="*/ 1344727 h 2069400"/>
              <a:gd name="connsiteX3" fmla="*/ 7985 w 1227126"/>
              <a:gd name="connsiteY3" fmla="*/ 1354908 h 2069400"/>
              <a:gd name="connsiteX0" fmla="*/ 9850 w 1228991"/>
              <a:gd name="connsiteY0" fmla="*/ 1354908 h 2069400"/>
              <a:gd name="connsiteX1" fmla="*/ 467050 w 1228991"/>
              <a:gd name="connsiteY1" fmla="*/ 0 h 2069400"/>
              <a:gd name="connsiteX2" fmla="*/ 1228991 w 1228991"/>
              <a:gd name="connsiteY2" fmla="*/ 1344727 h 2069400"/>
              <a:gd name="connsiteX3" fmla="*/ 9850 w 1228991"/>
              <a:gd name="connsiteY3" fmla="*/ 1354908 h 2069400"/>
              <a:gd name="connsiteX0" fmla="*/ 9850 w 1228991"/>
              <a:gd name="connsiteY0" fmla="*/ 1354908 h 2063311"/>
              <a:gd name="connsiteX1" fmla="*/ 467050 w 1228991"/>
              <a:gd name="connsiteY1" fmla="*/ 0 h 2063311"/>
              <a:gd name="connsiteX2" fmla="*/ 1228991 w 1228991"/>
              <a:gd name="connsiteY2" fmla="*/ 1344727 h 2063311"/>
              <a:gd name="connsiteX3" fmla="*/ 9850 w 1228991"/>
              <a:gd name="connsiteY3" fmla="*/ 1354908 h 2063311"/>
              <a:gd name="connsiteX0" fmla="*/ 40595 w 849364"/>
              <a:gd name="connsiteY0" fmla="*/ 1241424 h 2000391"/>
              <a:gd name="connsiteX1" fmla="*/ 87423 w 849364"/>
              <a:gd name="connsiteY1" fmla="*/ 0 h 2000391"/>
              <a:gd name="connsiteX2" fmla="*/ 849364 w 849364"/>
              <a:gd name="connsiteY2" fmla="*/ 1344727 h 2000391"/>
              <a:gd name="connsiteX3" fmla="*/ 40595 w 849364"/>
              <a:gd name="connsiteY3" fmla="*/ 1241424 h 2000391"/>
              <a:gd name="connsiteX0" fmla="*/ 40595 w 849364"/>
              <a:gd name="connsiteY0" fmla="*/ 1241424 h 2118263"/>
              <a:gd name="connsiteX1" fmla="*/ 87423 w 849364"/>
              <a:gd name="connsiteY1" fmla="*/ 0 h 2118263"/>
              <a:gd name="connsiteX2" fmla="*/ 849364 w 849364"/>
              <a:gd name="connsiteY2" fmla="*/ 1344727 h 2118263"/>
              <a:gd name="connsiteX3" fmla="*/ 40595 w 849364"/>
              <a:gd name="connsiteY3" fmla="*/ 1241424 h 211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9364" h="2118263">
                <a:moveTo>
                  <a:pt x="40595" y="1241424"/>
                </a:moveTo>
                <a:cubicBezTo>
                  <a:pt x="-42669" y="741321"/>
                  <a:pt x="16893" y="522609"/>
                  <a:pt x="87423" y="0"/>
                </a:cubicBezTo>
                <a:cubicBezTo>
                  <a:pt x="214978" y="541170"/>
                  <a:pt x="761866" y="456163"/>
                  <a:pt x="849364" y="1344727"/>
                </a:cubicBezTo>
                <a:cubicBezTo>
                  <a:pt x="699165" y="2099594"/>
                  <a:pt x="-84724" y="2663371"/>
                  <a:pt x="40595" y="1241424"/>
                </a:cubicBezTo>
                <a:close/>
              </a:path>
            </a:pathLst>
          </a:custGeom>
          <a:solidFill>
            <a:srgbClr val="5B9BD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4" name="Isosceles Triangle 6"/>
          <p:cNvSpPr/>
          <p:nvPr/>
        </p:nvSpPr>
        <p:spPr>
          <a:xfrm rot="10800000">
            <a:off x="8712046" y="337724"/>
            <a:ext cx="605539" cy="1016618"/>
          </a:xfrm>
          <a:custGeom>
            <a:avLst/>
            <a:gdLst>
              <a:gd name="connsiteX0" fmla="*/ 0 w 914400"/>
              <a:gd name="connsiteY0" fmla="*/ 1354908 h 1354908"/>
              <a:gd name="connsiteX1" fmla="*/ 457200 w 914400"/>
              <a:gd name="connsiteY1" fmla="*/ 0 h 1354908"/>
              <a:gd name="connsiteX2" fmla="*/ 914400 w 914400"/>
              <a:gd name="connsiteY2" fmla="*/ 1354908 h 1354908"/>
              <a:gd name="connsiteX3" fmla="*/ 0 w 914400"/>
              <a:gd name="connsiteY3" fmla="*/ 1354908 h 1354908"/>
              <a:gd name="connsiteX0" fmla="*/ 0 w 914400"/>
              <a:gd name="connsiteY0" fmla="*/ 1354908 h 1862708"/>
              <a:gd name="connsiteX1" fmla="*/ 457200 w 914400"/>
              <a:gd name="connsiteY1" fmla="*/ 0 h 1862708"/>
              <a:gd name="connsiteX2" fmla="*/ 914400 w 914400"/>
              <a:gd name="connsiteY2" fmla="*/ 1354908 h 1862708"/>
              <a:gd name="connsiteX3" fmla="*/ 0 w 914400"/>
              <a:gd name="connsiteY3" fmla="*/ 1354908 h 1862708"/>
              <a:gd name="connsiteX0" fmla="*/ 0 w 1274944"/>
              <a:gd name="connsiteY0" fmla="*/ 1354908 h 1888202"/>
              <a:gd name="connsiteX1" fmla="*/ 457200 w 1274944"/>
              <a:gd name="connsiteY1" fmla="*/ 0 h 1888202"/>
              <a:gd name="connsiteX2" fmla="*/ 1274944 w 1274944"/>
              <a:gd name="connsiteY2" fmla="*/ 1448639 h 1888202"/>
              <a:gd name="connsiteX3" fmla="*/ 0 w 1274944"/>
              <a:gd name="connsiteY3" fmla="*/ 1354908 h 1888202"/>
              <a:gd name="connsiteX0" fmla="*/ 0 w 1274944"/>
              <a:gd name="connsiteY0" fmla="*/ 1354908 h 2068690"/>
              <a:gd name="connsiteX1" fmla="*/ 457200 w 1274944"/>
              <a:gd name="connsiteY1" fmla="*/ 0 h 2068690"/>
              <a:gd name="connsiteX2" fmla="*/ 1274944 w 1274944"/>
              <a:gd name="connsiteY2" fmla="*/ 1448639 h 2068690"/>
              <a:gd name="connsiteX3" fmla="*/ 0 w 1274944"/>
              <a:gd name="connsiteY3" fmla="*/ 1354908 h 2068690"/>
              <a:gd name="connsiteX0" fmla="*/ 0 w 1274944"/>
              <a:gd name="connsiteY0" fmla="*/ 1354908 h 2068690"/>
              <a:gd name="connsiteX1" fmla="*/ 457200 w 1274944"/>
              <a:gd name="connsiteY1" fmla="*/ 0 h 2068690"/>
              <a:gd name="connsiteX2" fmla="*/ 1274944 w 1274944"/>
              <a:gd name="connsiteY2" fmla="*/ 1448639 h 2068690"/>
              <a:gd name="connsiteX3" fmla="*/ 0 w 1274944"/>
              <a:gd name="connsiteY3" fmla="*/ 1354908 h 2068690"/>
              <a:gd name="connsiteX0" fmla="*/ 0 w 1146037"/>
              <a:gd name="connsiteY0" fmla="*/ 1354908 h 2012324"/>
              <a:gd name="connsiteX1" fmla="*/ 457200 w 1146037"/>
              <a:gd name="connsiteY1" fmla="*/ 0 h 2012324"/>
              <a:gd name="connsiteX2" fmla="*/ 1146037 w 1146037"/>
              <a:gd name="connsiteY2" fmla="*/ 1309535 h 2012324"/>
              <a:gd name="connsiteX3" fmla="*/ 0 w 1146037"/>
              <a:gd name="connsiteY3" fmla="*/ 1354908 h 2012324"/>
              <a:gd name="connsiteX0" fmla="*/ 0 w 1146037"/>
              <a:gd name="connsiteY0" fmla="*/ 1354908 h 2054766"/>
              <a:gd name="connsiteX1" fmla="*/ 457200 w 1146037"/>
              <a:gd name="connsiteY1" fmla="*/ 0 h 2054766"/>
              <a:gd name="connsiteX2" fmla="*/ 1146037 w 1146037"/>
              <a:gd name="connsiteY2" fmla="*/ 1309535 h 2054766"/>
              <a:gd name="connsiteX3" fmla="*/ 0 w 1146037"/>
              <a:gd name="connsiteY3" fmla="*/ 1354908 h 2054766"/>
              <a:gd name="connsiteX0" fmla="*/ 11575 w 1157612"/>
              <a:gd name="connsiteY0" fmla="*/ 1354908 h 2054766"/>
              <a:gd name="connsiteX1" fmla="*/ 468775 w 1157612"/>
              <a:gd name="connsiteY1" fmla="*/ 0 h 2054766"/>
              <a:gd name="connsiteX2" fmla="*/ 1157612 w 1157612"/>
              <a:gd name="connsiteY2" fmla="*/ 1309535 h 2054766"/>
              <a:gd name="connsiteX3" fmla="*/ 11575 w 1157612"/>
              <a:gd name="connsiteY3" fmla="*/ 1354908 h 2054766"/>
              <a:gd name="connsiteX0" fmla="*/ 11575 w 1230716"/>
              <a:gd name="connsiteY0" fmla="*/ 1354908 h 2069400"/>
              <a:gd name="connsiteX1" fmla="*/ 468775 w 1230716"/>
              <a:gd name="connsiteY1" fmla="*/ 0 h 2069400"/>
              <a:gd name="connsiteX2" fmla="*/ 1230716 w 1230716"/>
              <a:gd name="connsiteY2" fmla="*/ 1344727 h 2069400"/>
              <a:gd name="connsiteX3" fmla="*/ 11575 w 1230716"/>
              <a:gd name="connsiteY3" fmla="*/ 1354908 h 2069400"/>
              <a:gd name="connsiteX0" fmla="*/ 7985 w 1227126"/>
              <a:gd name="connsiteY0" fmla="*/ 1354908 h 2069400"/>
              <a:gd name="connsiteX1" fmla="*/ 465185 w 1227126"/>
              <a:gd name="connsiteY1" fmla="*/ 0 h 2069400"/>
              <a:gd name="connsiteX2" fmla="*/ 1227126 w 1227126"/>
              <a:gd name="connsiteY2" fmla="*/ 1344727 h 2069400"/>
              <a:gd name="connsiteX3" fmla="*/ 7985 w 1227126"/>
              <a:gd name="connsiteY3" fmla="*/ 1354908 h 2069400"/>
              <a:gd name="connsiteX0" fmla="*/ 7985 w 1227126"/>
              <a:gd name="connsiteY0" fmla="*/ 1354908 h 2069400"/>
              <a:gd name="connsiteX1" fmla="*/ 465185 w 1227126"/>
              <a:gd name="connsiteY1" fmla="*/ 0 h 2069400"/>
              <a:gd name="connsiteX2" fmla="*/ 1227126 w 1227126"/>
              <a:gd name="connsiteY2" fmla="*/ 1344727 h 2069400"/>
              <a:gd name="connsiteX3" fmla="*/ 7985 w 1227126"/>
              <a:gd name="connsiteY3" fmla="*/ 1354908 h 2069400"/>
              <a:gd name="connsiteX0" fmla="*/ 9850 w 1228991"/>
              <a:gd name="connsiteY0" fmla="*/ 1354908 h 2069400"/>
              <a:gd name="connsiteX1" fmla="*/ 467050 w 1228991"/>
              <a:gd name="connsiteY1" fmla="*/ 0 h 2069400"/>
              <a:gd name="connsiteX2" fmla="*/ 1228991 w 1228991"/>
              <a:gd name="connsiteY2" fmla="*/ 1344727 h 2069400"/>
              <a:gd name="connsiteX3" fmla="*/ 9850 w 1228991"/>
              <a:gd name="connsiteY3" fmla="*/ 1354908 h 2069400"/>
              <a:gd name="connsiteX0" fmla="*/ 9850 w 1228991"/>
              <a:gd name="connsiteY0" fmla="*/ 1354908 h 2063311"/>
              <a:gd name="connsiteX1" fmla="*/ 467050 w 1228991"/>
              <a:gd name="connsiteY1" fmla="*/ 0 h 2063311"/>
              <a:gd name="connsiteX2" fmla="*/ 1228991 w 1228991"/>
              <a:gd name="connsiteY2" fmla="*/ 1344727 h 2063311"/>
              <a:gd name="connsiteX3" fmla="*/ 9850 w 1228991"/>
              <a:gd name="connsiteY3" fmla="*/ 1354908 h 2063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8991" h="2063311">
                <a:moveTo>
                  <a:pt x="9850" y="1354908"/>
                </a:moveTo>
                <a:cubicBezTo>
                  <a:pt x="-73414" y="854805"/>
                  <a:pt x="396520" y="522609"/>
                  <a:pt x="467050" y="0"/>
                </a:cubicBezTo>
                <a:cubicBezTo>
                  <a:pt x="594605" y="541170"/>
                  <a:pt x="1141493" y="456163"/>
                  <a:pt x="1228991" y="1344727"/>
                </a:cubicBezTo>
                <a:cubicBezTo>
                  <a:pt x="1078792" y="2099594"/>
                  <a:pt x="454040" y="2482576"/>
                  <a:pt x="9850" y="1354908"/>
                </a:cubicBezTo>
                <a:close/>
              </a:path>
            </a:pathLst>
          </a:custGeom>
          <a:solidFill>
            <a:srgbClr val="5B9BD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5" name="Isosceles Triangle 6"/>
          <p:cNvSpPr/>
          <p:nvPr/>
        </p:nvSpPr>
        <p:spPr>
          <a:xfrm rot="9997458">
            <a:off x="7950307" y="1306739"/>
            <a:ext cx="496567" cy="920695"/>
          </a:xfrm>
          <a:custGeom>
            <a:avLst/>
            <a:gdLst>
              <a:gd name="connsiteX0" fmla="*/ 0 w 914400"/>
              <a:gd name="connsiteY0" fmla="*/ 1354908 h 1354908"/>
              <a:gd name="connsiteX1" fmla="*/ 457200 w 914400"/>
              <a:gd name="connsiteY1" fmla="*/ 0 h 1354908"/>
              <a:gd name="connsiteX2" fmla="*/ 914400 w 914400"/>
              <a:gd name="connsiteY2" fmla="*/ 1354908 h 1354908"/>
              <a:gd name="connsiteX3" fmla="*/ 0 w 914400"/>
              <a:gd name="connsiteY3" fmla="*/ 1354908 h 1354908"/>
              <a:gd name="connsiteX0" fmla="*/ 0 w 914400"/>
              <a:gd name="connsiteY0" fmla="*/ 1354908 h 1862708"/>
              <a:gd name="connsiteX1" fmla="*/ 457200 w 914400"/>
              <a:gd name="connsiteY1" fmla="*/ 0 h 1862708"/>
              <a:gd name="connsiteX2" fmla="*/ 914400 w 914400"/>
              <a:gd name="connsiteY2" fmla="*/ 1354908 h 1862708"/>
              <a:gd name="connsiteX3" fmla="*/ 0 w 914400"/>
              <a:gd name="connsiteY3" fmla="*/ 1354908 h 1862708"/>
              <a:gd name="connsiteX0" fmla="*/ 0 w 1274944"/>
              <a:gd name="connsiteY0" fmla="*/ 1354908 h 1888202"/>
              <a:gd name="connsiteX1" fmla="*/ 457200 w 1274944"/>
              <a:gd name="connsiteY1" fmla="*/ 0 h 1888202"/>
              <a:gd name="connsiteX2" fmla="*/ 1274944 w 1274944"/>
              <a:gd name="connsiteY2" fmla="*/ 1448639 h 1888202"/>
              <a:gd name="connsiteX3" fmla="*/ 0 w 1274944"/>
              <a:gd name="connsiteY3" fmla="*/ 1354908 h 1888202"/>
              <a:gd name="connsiteX0" fmla="*/ 0 w 1274944"/>
              <a:gd name="connsiteY0" fmla="*/ 1354908 h 2068690"/>
              <a:gd name="connsiteX1" fmla="*/ 457200 w 1274944"/>
              <a:gd name="connsiteY1" fmla="*/ 0 h 2068690"/>
              <a:gd name="connsiteX2" fmla="*/ 1274944 w 1274944"/>
              <a:gd name="connsiteY2" fmla="*/ 1448639 h 2068690"/>
              <a:gd name="connsiteX3" fmla="*/ 0 w 1274944"/>
              <a:gd name="connsiteY3" fmla="*/ 1354908 h 2068690"/>
              <a:gd name="connsiteX0" fmla="*/ 0 w 1274944"/>
              <a:gd name="connsiteY0" fmla="*/ 1354908 h 2068690"/>
              <a:gd name="connsiteX1" fmla="*/ 457200 w 1274944"/>
              <a:gd name="connsiteY1" fmla="*/ 0 h 2068690"/>
              <a:gd name="connsiteX2" fmla="*/ 1274944 w 1274944"/>
              <a:gd name="connsiteY2" fmla="*/ 1448639 h 2068690"/>
              <a:gd name="connsiteX3" fmla="*/ 0 w 1274944"/>
              <a:gd name="connsiteY3" fmla="*/ 1354908 h 2068690"/>
              <a:gd name="connsiteX0" fmla="*/ 0 w 1146037"/>
              <a:gd name="connsiteY0" fmla="*/ 1354908 h 2012324"/>
              <a:gd name="connsiteX1" fmla="*/ 457200 w 1146037"/>
              <a:gd name="connsiteY1" fmla="*/ 0 h 2012324"/>
              <a:gd name="connsiteX2" fmla="*/ 1146037 w 1146037"/>
              <a:gd name="connsiteY2" fmla="*/ 1309535 h 2012324"/>
              <a:gd name="connsiteX3" fmla="*/ 0 w 1146037"/>
              <a:gd name="connsiteY3" fmla="*/ 1354908 h 2012324"/>
              <a:gd name="connsiteX0" fmla="*/ 0 w 1146037"/>
              <a:gd name="connsiteY0" fmla="*/ 1354908 h 2054766"/>
              <a:gd name="connsiteX1" fmla="*/ 457200 w 1146037"/>
              <a:gd name="connsiteY1" fmla="*/ 0 h 2054766"/>
              <a:gd name="connsiteX2" fmla="*/ 1146037 w 1146037"/>
              <a:gd name="connsiteY2" fmla="*/ 1309535 h 2054766"/>
              <a:gd name="connsiteX3" fmla="*/ 0 w 1146037"/>
              <a:gd name="connsiteY3" fmla="*/ 1354908 h 2054766"/>
              <a:gd name="connsiteX0" fmla="*/ 11575 w 1157612"/>
              <a:gd name="connsiteY0" fmla="*/ 1354908 h 2054766"/>
              <a:gd name="connsiteX1" fmla="*/ 468775 w 1157612"/>
              <a:gd name="connsiteY1" fmla="*/ 0 h 2054766"/>
              <a:gd name="connsiteX2" fmla="*/ 1157612 w 1157612"/>
              <a:gd name="connsiteY2" fmla="*/ 1309535 h 2054766"/>
              <a:gd name="connsiteX3" fmla="*/ 11575 w 1157612"/>
              <a:gd name="connsiteY3" fmla="*/ 1354908 h 2054766"/>
              <a:gd name="connsiteX0" fmla="*/ 11575 w 1230716"/>
              <a:gd name="connsiteY0" fmla="*/ 1354908 h 2069400"/>
              <a:gd name="connsiteX1" fmla="*/ 468775 w 1230716"/>
              <a:gd name="connsiteY1" fmla="*/ 0 h 2069400"/>
              <a:gd name="connsiteX2" fmla="*/ 1230716 w 1230716"/>
              <a:gd name="connsiteY2" fmla="*/ 1344727 h 2069400"/>
              <a:gd name="connsiteX3" fmla="*/ 11575 w 1230716"/>
              <a:gd name="connsiteY3" fmla="*/ 1354908 h 2069400"/>
              <a:gd name="connsiteX0" fmla="*/ 7985 w 1227126"/>
              <a:gd name="connsiteY0" fmla="*/ 1354908 h 2069400"/>
              <a:gd name="connsiteX1" fmla="*/ 465185 w 1227126"/>
              <a:gd name="connsiteY1" fmla="*/ 0 h 2069400"/>
              <a:gd name="connsiteX2" fmla="*/ 1227126 w 1227126"/>
              <a:gd name="connsiteY2" fmla="*/ 1344727 h 2069400"/>
              <a:gd name="connsiteX3" fmla="*/ 7985 w 1227126"/>
              <a:gd name="connsiteY3" fmla="*/ 1354908 h 2069400"/>
              <a:gd name="connsiteX0" fmla="*/ 7985 w 1227126"/>
              <a:gd name="connsiteY0" fmla="*/ 1354908 h 2069400"/>
              <a:gd name="connsiteX1" fmla="*/ 465185 w 1227126"/>
              <a:gd name="connsiteY1" fmla="*/ 0 h 2069400"/>
              <a:gd name="connsiteX2" fmla="*/ 1227126 w 1227126"/>
              <a:gd name="connsiteY2" fmla="*/ 1344727 h 2069400"/>
              <a:gd name="connsiteX3" fmla="*/ 7985 w 1227126"/>
              <a:gd name="connsiteY3" fmla="*/ 1354908 h 2069400"/>
              <a:gd name="connsiteX0" fmla="*/ 9850 w 1228991"/>
              <a:gd name="connsiteY0" fmla="*/ 1354908 h 2069400"/>
              <a:gd name="connsiteX1" fmla="*/ 467050 w 1228991"/>
              <a:gd name="connsiteY1" fmla="*/ 0 h 2069400"/>
              <a:gd name="connsiteX2" fmla="*/ 1228991 w 1228991"/>
              <a:gd name="connsiteY2" fmla="*/ 1344727 h 2069400"/>
              <a:gd name="connsiteX3" fmla="*/ 9850 w 1228991"/>
              <a:gd name="connsiteY3" fmla="*/ 1354908 h 2069400"/>
              <a:gd name="connsiteX0" fmla="*/ 9850 w 1228991"/>
              <a:gd name="connsiteY0" fmla="*/ 1354908 h 2063311"/>
              <a:gd name="connsiteX1" fmla="*/ 467050 w 1228991"/>
              <a:gd name="connsiteY1" fmla="*/ 0 h 2063311"/>
              <a:gd name="connsiteX2" fmla="*/ 1228991 w 1228991"/>
              <a:gd name="connsiteY2" fmla="*/ 1344727 h 2063311"/>
              <a:gd name="connsiteX3" fmla="*/ 9850 w 1228991"/>
              <a:gd name="connsiteY3" fmla="*/ 1354908 h 2063311"/>
              <a:gd name="connsiteX0" fmla="*/ 9850 w 865238"/>
              <a:gd name="connsiteY0" fmla="*/ 1354908 h 2167221"/>
              <a:gd name="connsiteX1" fmla="*/ 467050 w 865238"/>
              <a:gd name="connsiteY1" fmla="*/ 0 h 2167221"/>
              <a:gd name="connsiteX2" fmla="*/ 865238 w 865238"/>
              <a:gd name="connsiteY2" fmla="*/ 1567362 h 2167221"/>
              <a:gd name="connsiteX3" fmla="*/ 9850 w 865238"/>
              <a:gd name="connsiteY3" fmla="*/ 1354908 h 2167221"/>
              <a:gd name="connsiteX0" fmla="*/ 10392 w 838156"/>
              <a:gd name="connsiteY0" fmla="*/ 1647579 h 2327157"/>
              <a:gd name="connsiteX1" fmla="*/ 439968 w 838156"/>
              <a:gd name="connsiteY1" fmla="*/ 0 h 2327157"/>
              <a:gd name="connsiteX2" fmla="*/ 838156 w 838156"/>
              <a:gd name="connsiteY2" fmla="*/ 1567362 h 2327157"/>
              <a:gd name="connsiteX3" fmla="*/ 10392 w 838156"/>
              <a:gd name="connsiteY3" fmla="*/ 1647579 h 2327157"/>
              <a:gd name="connsiteX0" fmla="*/ 10392 w 838156"/>
              <a:gd name="connsiteY0" fmla="*/ 1647579 h 2129648"/>
              <a:gd name="connsiteX1" fmla="*/ 439968 w 838156"/>
              <a:gd name="connsiteY1" fmla="*/ 0 h 2129648"/>
              <a:gd name="connsiteX2" fmla="*/ 838156 w 838156"/>
              <a:gd name="connsiteY2" fmla="*/ 1567362 h 2129648"/>
              <a:gd name="connsiteX3" fmla="*/ 10392 w 838156"/>
              <a:gd name="connsiteY3" fmla="*/ 1647579 h 2129648"/>
              <a:gd name="connsiteX0" fmla="*/ 12391 w 840155"/>
              <a:gd name="connsiteY0" fmla="*/ 1412543 h 1894612"/>
              <a:gd name="connsiteX1" fmla="*/ 360672 w 840155"/>
              <a:gd name="connsiteY1" fmla="*/ 0 h 1894612"/>
              <a:gd name="connsiteX2" fmla="*/ 840155 w 840155"/>
              <a:gd name="connsiteY2" fmla="*/ 1332326 h 1894612"/>
              <a:gd name="connsiteX3" fmla="*/ 12391 w 840155"/>
              <a:gd name="connsiteY3" fmla="*/ 1412543 h 1894612"/>
              <a:gd name="connsiteX0" fmla="*/ 12391 w 840155"/>
              <a:gd name="connsiteY0" fmla="*/ 1412543 h 1894612"/>
              <a:gd name="connsiteX1" fmla="*/ 360672 w 840155"/>
              <a:gd name="connsiteY1" fmla="*/ 0 h 1894612"/>
              <a:gd name="connsiteX2" fmla="*/ 840155 w 840155"/>
              <a:gd name="connsiteY2" fmla="*/ 1332326 h 1894612"/>
              <a:gd name="connsiteX3" fmla="*/ 12391 w 840155"/>
              <a:gd name="connsiteY3" fmla="*/ 1412543 h 1894612"/>
              <a:gd name="connsiteX0" fmla="*/ 12391 w 872151"/>
              <a:gd name="connsiteY0" fmla="*/ 1412543 h 1810596"/>
              <a:gd name="connsiteX1" fmla="*/ 360672 w 872151"/>
              <a:gd name="connsiteY1" fmla="*/ 0 h 1810596"/>
              <a:gd name="connsiteX2" fmla="*/ 872151 w 872151"/>
              <a:gd name="connsiteY2" fmla="*/ 1140128 h 1810596"/>
              <a:gd name="connsiteX3" fmla="*/ 12391 w 872151"/>
              <a:gd name="connsiteY3" fmla="*/ 1412543 h 1810596"/>
              <a:gd name="connsiteX0" fmla="*/ 12391 w 872701"/>
              <a:gd name="connsiteY0" fmla="*/ 1412543 h 2049864"/>
              <a:gd name="connsiteX1" fmla="*/ 360672 w 872701"/>
              <a:gd name="connsiteY1" fmla="*/ 0 h 2049864"/>
              <a:gd name="connsiteX2" fmla="*/ 872151 w 872701"/>
              <a:gd name="connsiteY2" fmla="*/ 1140128 h 2049864"/>
              <a:gd name="connsiteX3" fmla="*/ 431129 w 872701"/>
              <a:gd name="connsiteY3" fmla="*/ 2046128 h 2049864"/>
              <a:gd name="connsiteX4" fmla="*/ 12391 w 872701"/>
              <a:gd name="connsiteY4" fmla="*/ 1412543 h 2049864"/>
              <a:gd name="connsiteX0" fmla="*/ 10595 w 942508"/>
              <a:gd name="connsiteY0" fmla="*/ 1509371 h 2050977"/>
              <a:gd name="connsiteX1" fmla="*/ 430479 w 942508"/>
              <a:gd name="connsiteY1" fmla="*/ 0 h 2050977"/>
              <a:gd name="connsiteX2" fmla="*/ 941958 w 942508"/>
              <a:gd name="connsiteY2" fmla="*/ 1140128 h 2050977"/>
              <a:gd name="connsiteX3" fmla="*/ 500936 w 942508"/>
              <a:gd name="connsiteY3" fmla="*/ 2046128 h 2050977"/>
              <a:gd name="connsiteX4" fmla="*/ 10595 w 942508"/>
              <a:gd name="connsiteY4" fmla="*/ 1509371 h 2050977"/>
              <a:gd name="connsiteX0" fmla="*/ 10595 w 788537"/>
              <a:gd name="connsiteY0" fmla="*/ 1509371 h 2050977"/>
              <a:gd name="connsiteX1" fmla="*/ 430479 w 788537"/>
              <a:gd name="connsiteY1" fmla="*/ 0 h 2050977"/>
              <a:gd name="connsiteX2" fmla="*/ 787493 w 788537"/>
              <a:gd name="connsiteY2" fmla="*/ 1177445 h 2050977"/>
              <a:gd name="connsiteX3" fmla="*/ 500936 w 788537"/>
              <a:gd name="connsiteY3" fmla="*/ 2046128 h 2050977"/>
              <a:gd name="connsiteX4" fmla="*/ 10595 w 788537"/>
              <a:gd name="connsiteY4" fmla="*/ 1509371 h 2050977"/>
              <a:gd name="connsiteX0" fmla="*/ 10595 w 898973"/>
              <a:gd name="connsiteY0" fmla="*/ 1509371 h 2050977"/>
              <a:gd name="connsiteX1" fmla="*/ 430479 w 898973"/>
              <a:gd name="connsiteY1" fmla="*/ 0 h 2050977"/>
              <a:gd name="connsiteX2" fmla="*/ 787493 w 898973"/>
              <a:gd name="connsiteY2" fmla="*/ 1177445 h 2050977"/>
              <a:gd name="connsiteX3" fmla="*/ 500936 w 898973"/>
              <a:gd name="connsiteY3" fmla="*/ 2046128 h 2050977"/>
              <a:gd name="connsiteX4" fmla="*/ 10595 w 898973"/>
              <a:gd name="connsiteY4" fmla="*/ 1509371 h 2050977"/>
              <a:gd name="connsiteX0" fmla="*/ 10595 w 877435"/>
              <a:gd name="connsiteY0" fmla="*/ 1509371 h 2050977"/>
              <a:gd name="connsiteX1" fmla="*/ 430479 w 877435"/>
              <a:gd name="connsiteY1" fmla="*/ 0 h 2050977"/>
              <a:gd name="connsiteX2" fmla="*/ 787493 w 877435"/>
              <a:gd name="connsiteY2" fmla="*/ 1177445 h 2050977"/>
              <a:gd name="connsiteX3" fmla="*/ 500936 w 877435"/>
              <a:gd name="connsiteY3" fmla="*/ 2046128 h 2050977"/>
              <a:gd name="connsiteX4" fmla="*/ 10595 w 877435"/>
              <a:gd name="connsiteY4" fmla="*/ 1509371 h 2050977"/>
              <a:gd name="connsiteX0" fmla="*/ 10595 w 877435"/>
              <a:gd name="connsiteY0" fmla="*/ 1509371 h 2050977"/>
              <a:gd name="connsiteX1" fmla="*/ 430479 w 877435"/>
              <a:gd name="connsiteY1" fmla="*/ 0 h 2050977"/>
              <a:gd name="connsiteX2" fmla="*/ 787493 w 877435"/>
              <a:gd name="connsiteY2" fmla="*/ 1177445 h 2050977"/>
              <a:gd name="connsiteX3" fmla="*/ 500936 w 877435"/>
              <a:gd name="connsiteY3" fmla="*/ 2046128 h 2050977"/>
              <a:gd name="connsiteX4" fmla="*/ 10595 w 877435"/>
              <a:gd name="connsiteY4" fmla="*/ 1509371 h 2050977"/>
              <a:gd name="connsiteX0" fmla="*/ 10595 w 914477"/>
              <a:gd name="connsiteY0" fmla="*/ 1509371 h 2050977"/>
              <a:gd name="connsiteX1" fmla="*/ 430479 w 914477"/>
              <a:gd name="connsiteY1" fmla="*/ 0 h 2050977"/>
              <a:gd name="connsiteX2" fmla="*/ 830225 w 914477"/>
              <a:gd name="connsiteY2" fmla="*/ 1043409 h 2050977"/>
              <a:gd name="connsiteX3" fmla="*/ 500936 w 914477"/>
              <a:gd name="connsiteY3" fmla="*/ 2046128 h 2050977"/>
              <a:gd name="connsiteX4" fmla="*/ 10595 w 914477"/>
              <a:gd name="connsiteY4" fmla="*/ 1509371 h 2050977"/>
              <a:gd name="connsiteX0" fmla="*/ 10595 w 947475"/>
              <a:gd name="connsiteY0" fmla="*/ 1509371 h 1998752"/>
              <a:gd name="connsiteX1" fmla="*/ 430479 w 947475"/>
              <a:gd name="connsiteY1" fmla="*/ 0 h 1998752"/>
              <a:gd name="connsiteX2" fmla="*/ 830225 w 947475"/>
              <a:gd name="connsiteY2" fmla="*/ 1043409 h 1998752"/>
              <a:gd name="connsiteX3" fmla="*/ 693548 w 947475"/>
              <a:gd name="connsiteY3" fmla="*/ 1992968 h 1998752"/>
              <a:gd name="connsiteX4" fmla="*/ 10595 w 947475"/>
              <a:gd name="connsiteY4" fmla="*/ 1509371 h 1998752"/>
              <a:gd name="connsiteX0" fmla="*/ 12286 w 881208"/>
              <a:gd name="connsiteY0" fmla="*/ 1543765 h 1999565"/>
              <a:gd name="connsiteX1" fmla="*/ 364212 w 881208"/>
              <a:gd name="connsiteY1" fmla="*/ 0 h 1999565"/>
              <a:gd name="connsiteX2" fmla="*/ 763958 w 881208"/>
              <a:gd name="connsiteY2" fmla="*/ 1043409 h 1999565"/>
              <a:gd name="connsiteX3" fmla="*/ 627281 w 881208"/>
              <a:gd name="connsiteY3" fmla="*/ 1992968 h 1999565"/>
              <a:gd name="connsiteX4" fmla="*/ 12286 w 881208"/>
              <a:gd name="connsiteY4" fmla="*/ 1543765 h 1999565"/>
              <a:gd name="connsiteX0" fmla="*/ 13820 w 882742"/>
              <a:gd name="connsiteY0" fmla="*/ 1474871 h 1930671"/>
              <a:gd name="connsiteX1" fmla="*/ 318323 w 882742"/>
              <a:gd name="connsiteY1" fmla="*/ 0 h 1930671"/>
              <a:gd name="connsiteX2" fmla="*/ 765492 w 882742"/>
              <a:gd name="connsiteY2" fmla="*/ 974515 h 1930671"/>
              <a:gd name="connsiteX3" fmla="*/ 628815 w 882742"/>
              <a:gd name="connsiteY3" fmla="*/ 1924074 h 1930671"/>
              <a:gd name="connsiteX4" fmla="*/ 13820 w 882742"/>
              <a:gd name="connsiteY4" fmla="*/ 1474871 h 1930671"/>
              <a:gd name="connsiteX0" fmla="*/ 9237 w 1066046"/>
              <a:gd name="connsiteY0" fmla="*/ 1523918 h 1932288"/>
              <a:gd name="connsiteX1" fmla="*/ 501627 w 1066046"/>
              <a:gd name="connsiteY1" fmla="*/ 0 h 1932288"/>
              <a:gd name="connsiteX2" fmla="*/ 948796 w 1066046"/>
              <a:gd name="connsiteY2" fmla="*/ 974515 h 1932288"/>
              <a:gd name="connsiteX3" fmla="*/ 812119 w 1066046"/>
              <a:gd name="connsiteY3" fmla="*/ 1924074 h 1932288"/>
              <a:gd name="connsiteX4" fmla="*/ 9237 w 1066046"/>
              <a:gd name="connsiteY4" fmla="*/ 1523918 h 1932288"/>
              <a:gd name="connsiteX0" fmla="*/ 9237 w 1038018"/>
              <a:gd name="connsiteY0" fmla="*/ 1523918 h 1906778"/>
              <a:gd name="connsiteX1" fmla="*/ 501627 w 1038018"/>
              <a:gd name="connsiteY1" fmla="*/ 0 h 1906778"/>
              <a:gd name="connsiteX2" fmla="*/ 948796 w 1038018"/>
              <a:gd name="connsiteY2" fmla="*/ 974515 h 1906778"/>
              <a:gd name="connsiteX3" fmla="*/ 657119 w 1038018"/>
              <a:gd name="connsiteY3" fmla="*/ 1897337 h 1906778"/>
              <a:gd name="connsiteX4" fmla="*/ 9237 w 1038018"/>
              <a:gd name="connsiteY4" fmla="*/ 1523918 h 1906778"/>
              <a:gd name="connsiteX0" fmla="*/ 9237 w 1020056"/>
              <a:gd name="connsiteY0" fmla="*/ 1523918 h 1863087"/>
              <a:gd name="connsiteX1" fmla="*/ 501627 w 1020056"/>
              <a:gd name="connsiteY1" fmla="*/ 0 h 1863087"/>
              <a:gd name="connsiteX2" fmla="*/ 948796 w 1020056"/>
              <a:gd name="connsiteY2" fmla="*/ 974515 h 1863087"/>
              <a:gd name="connsiteX3" fmla="*/ 497329 w 1020056"/>
              <a:gd name="connsiteY3" fmla="*/ 1850509 h 1863087"/>
              <a:gd name="connsiteX4" fmla="*/ 9237 w 1020056"/>
              <a:gd name="connsiteY4" fmla="*/ 1523918 h 1863087"/>
              <a:gd name="connsiteX0" fmla="*/ 9237 w 915499"/>
              <a:gd name="connsiteY0" fmla="*/ 1523918 h 1863087"/>
              <a:gd name="connsiteX1" fmla="*/ 501627 w 915499"/>
              <a:gd name="connsiteY1" fmla="*/ 0 h 1863087"/>
              <a:gd name="connsiteX2" fmla="*/ 831903 w 915499"/>
              <a:gd name="connsiteY2" fmla="*/ 1036358 h 1863087"/>
              <a:gd name="connsiteX3" fmla="*/ 497329 w 915499"/>
              <a:gd name="connsiteY3" fmla="*/ 1850509 h 1863087"/>
              <a:gd name="connsiteX4" fmla="*/ 9237 w 915499"/>
              <a:gd name="connsiteY4" fmla="*/ 1523918 h 1863087"/>
              <a:gd name="connsiteX0" fmla="*/ 9371 w 915633"/>
              <a:gd name="connsiteY0" fmla="*/ 1510816 h 1849985"/>
              <a:gd name="connsiteX1" fmla="*/ 493704 w 915633"/>
              <a:gd name="connsiteY1" fmla="*/ 0 h 1849985"/>
              <a:gd name="connsiteX2" fmla="*/ 832037 w 915633"/>
              <a:gd name="connsiteY2" fmla="*/ 1023256 h 1849985"/>
              <a:gd name="connsiteX3" fmla="*/ 497463 w 915633"/>
              <a:gd name="connsiteY3" fmla="*/ 1837407 h 1849985"/>
              <a:gd name="connsiteX4" fmla="*/ 9371 w 915633"/>
              <a:gd name="connsiteY4" fmla="*/ 1510816 h 1849985"/>
              <a:gd name="connsiteX0" fmla="*/ 9371 w 915633"/>
              <a:gd name="connsiteY0" fmla="*/ 1510816 h 1849985"/>
              <a:gd name="connsiteX1" fmla="*/ 493704 w 915633"/>
              <a:gd name="connsiteY1" fmla="*/ 0 h 1849985"/>
              <a:gd name="connsiteX2" fmla="*/ 832037 w 915633"/>
              <a:gd name="connsiteY2" fmla="*/ 1023256 h 1849985"/>
              <a:gd name="connsiteX3" fmla="*/ 497463 w 915633"/>
              <a:gd name="connsiteY3" fmla="*/ 1837407 h 1849985"/>
              <a:gd name="connsiteX4" fmla="*/ 9371 w 915633"/>
              <a:gd name="connsiteY4" fmla="*/ 1510816 h 1849985"/>
              <a:gd name="connsiteX0" fmla="*/ 9371 w 891806"/>
              <a:gd name="connsiteY0" fmla="*/ 1510816 h 1922668"/>
              <a:gd name="connsiteX1" fmla="*/ 493704 w 891806"/>
              <a:gd name="connsiteY1" fmla="*/ 0 h 1922668"/>
              <a:gd name="connsiteX2" fmla="*/ 832037 w 891806"/>
              <a:gd name="connsiteY2" fmla="*/ 1023256 h 1922668"/>
              <a:gd name="connsiteX3" fmla="*/ 229497 w 891806"/>
              <a:gd name="connsiteY3" fmla="*/ 1914598 h 1922668"/>
              <a:gd name="connsiteX4" fmla="*/ 9371 w 891806"/>
              <a:gd name="connsiteY4" fmla="*/ 1510816 h 1922668"/>
              <a:gd name="connsiteX0" fmla="*/ 89707 w 972142"/>
              <a:gd name="connsiteY0" fmla="*/ 1510816 h 1922668"/>
              <a:gd name="connsiteX1" fmla="*/ 30416 w 972142"/>
              <a:gd name="connsiteY1" fmla="*/ 1434054 h 1922668"/>
              <a:gd name="connsiteX2" fmla="*/ 574040 w 972142"/>
              <a:gd name="connsiteY2" fmla="*/ 0 h 1922668"/>
              <a:gd name="connsiteX3" fmla="*/ 912373 w 972142"/>
              <a:gd name="connsiteY3" fmla="*/ 1023256 h 1922668"/>
              <a:gd name="connsiteX4" fmla="*/ 309833 w 972142"/>
              <a:gd name="connsiteY4" fmla="*/ 1914598 h 1922668"/>
              <a:gd name="connsiteX5" fmla="*/ 89707 w 972142"/>
              <a:gd name="connsiteY5" fmla="*/ 1510816 h 1922668"/>
              <a:gd name="connsiteX0" fmla="*/ 0 w 882435"/>
              <a:gd name="connsiteY0" fmla="*/ 1510816 h 1922668"/>
              <a:gd name="connsiteX1" fmla="*/ 484333 w 882435"/>
              <a:gd name="connsiteY1" fmla="*/ 0 h 1922668"/>
              <a:gd name="connsiteX2" fmla="*/ 822666 w 882435"/>
              <a:gd name="connsiteY2" fmla="*/ 1023256 h 1922668"/>
              <a:gd name="connsiteX3" fmla="*/ 220126 w 882435"/>
              <a:gd name="connsiteY3" fmla="*/ 1914598 h 1922668"/>
              <a:gd name="connsiteX4" fmla="*/ 0 w 882435"/>
              <a:gd name="connsiteY4" fmla="*/ 1510816 h 1922668"/>
              <a:gd name="connsiteX0" fmla="*/ 0 w 992224"/>
              <a:gd name="connsiteY0" fmla="*/ 1430352 h 1925786"/>
              <a:gd name="connsiteX1" fmla="*/ 593391 w 992224"/>
              <a:gd name="connsiteY1" fmla="*/ 0 h 1925786"/>
              <a:gd name="connsiteX2" fmla="*/ 931724 w 992224"/>
              <a:gd name="connsiteY2" fmla="*/ 1023256 h 1925786"/>
              <a:gd name="connsiteX3" fmla="*/ 329184 w 992224"/>
              <a:gd name="connsiteY3" fmla="*/ 1914598 h 1925786"/>
              <a:gd name="connsiteX4" fmla="*/ 0 w 992224"/>
              <a:gd name="connsiteY4" fmla="*/ 1430352 h 1925786"/>
              <a:gd name="connsiteX0" fmla="*/ 0 w 992224"/>
              <a:gd name="connsiteY0" fmla="*/ 1430352 h 1925786"/>
              <a:gd name="connsiteX1" fmla="*/ 593391 w 992224"/>
              <a:gd name="connsiteY1" fmla="*/ 0 h 1925786"/>
              <a:gd name="connsiteX2" fmla="*/ 931724 w 992224"/>
              <a:gd name="connsiteY2" fmla="*/ 1023256 h 1925786"/>
              <a:gd name="connsiteX3" fmla="*/ 329184 w 992224"/>
              <a:gd name="connsiteY3" fmla="*/ 1914598 h 1925786"/>
              <a:gd name="connsiteX4" fmla="*/ 0 w 992224"/>
              <a:gd name="connsiteY4" fmla="*/ 1430352 h 1925786"/>
              <a:gd name="connsiteX0" fmla="*/ 0 w 992224"/>
              <a:gd name="connsiteY0" fmla="*/ 1373996 h 1869430"/>
              <a:gd name="connsiteX1" fmla="*/ 677645 w 992224"/>
              <a:gd name="connsiteY1" fmla="*/ 0 h 1869430"/>
              <a:gd name="connsiteX2" fmla="*/ 931724 w 992224"/>
              <a:gd name="connsiteY2" fmla="*/ 966900 h 1869430"/>
              <a:gd name="connsiteX3" fmla="*/ 329184 w 992224"/>
              <a:gd name="connsiteY3" fmla="*/ 1858242 h 1869430"/>
              <a:gd name="connsiteX4" fmla="*/ 0 w 992224"/>
              <a:gd name="connsiteY4" fmla="*/ 1373996 h 1869430"/>
              <a:gd name="connsiteX0" fmla="*/ 0 w 992224"/>
              <a:gd name="connsiteY0" fmla="*/ 1373996 h 1869430"/>
              <a:gd name="connsiteX1" fmla="*/ 677645 w 992224"/>
              <a:gd name="connsiteY1" fmla="*/ 0 h 1869430"/>
              <a:gd name="connsiteX2" fmla="*/ 931724 w 992224"/>
              <a:gd name="connsiteY2" fmla="*/ 966900 h 1869430"/>
              <a:gd name="connsiteX3" fmla="*/ 329184 w 992224"/>
              <a:gd name="connsiteY3" fmla="*/ 1858242 h 1869430"/>
              <a:gd name="connsiteX4" fmla="*/ 0 w 992224"/>
              <a:gd name="connsiteY4" fmla="*/ 1373996 h 1869430"/>
              <a:gd name="connsiteX0" fmla="*/ 0 w 992224"/>
              <a:gd name="connsiteY0" fmla="*/ 1373996 h 1869430"/>
              <a:gd name="connsiteX1" fmla="*/ 677645 w 992224"/>
              <a:gd name="connsiteY1" fmla="*/ 0 h 1869430"/>
              <a:gd name="connsiteX2" fmla="*/ 931724 w 992224"/>
              <a:gd name="connsiteY2" fmla="*/ 966900 h 1869430"/>
              <a:gd name="connsiteX3" fmla="*/ 329184 w 992224"/>
              <a:gd name="connsiteY3" fmla="*/ 1858242 h 1869430"/>
              <a:gd name="connsiteX4" fmla="*/ 0 w 992224"/>
              <a:gd name="connsiteY4" fmla="*/ 1373996 h 1869430"/>
              <a:gd name="connsiteX0" fmla="*/ 37803 w 1030027"/>
              <a:gd name="connsiteY0" fmla="*/ 1373996 h 1872356"/>
              <a:gd name="connsiteX1" fmla="*/ 715448 w 1030027"/>
              <a:gd name="connsiteY1" fmla="*/ 0 h 1872356"/>
              <a:gd name="connsiteX2" fmla="*/ 969527 w 1030027"/>
              <a:gd name="connsiteY2" fmla="*/ 966900 h 1872356"/>
              <a:gd name="connsiteX3" fmla="*/ 366987 w 1030027"/>
              <a:gd name="connsiteY3" fmla="*/ 1858242 h 1872356"/>
              <a:gd name="connsiteX4" fmla="*/ 37803 w 1030027"/>
              <a:gd name="connsiteY4" fmla="*/ 1373996 h 1872356"/>
              <a:gd name="connsiteX0" fmla="*/ 30839 w 1143212"/>
              <a:gd name="connsiteY0" fmla="*/ 1309500 h 1866820"/>
              <a:gd name="connsiteX1" fmla="*/ 827387 w 1143212"/>
              <a:gd name="connsiteY1" fmla="*/ 0 h 1866820"/>
              <a:gd name="connsiteX2" fmla="*/ 1081466 w 1143212"/>
              <a:gd name="connsiteY2" fmla="*/ 966900 h 1866820"/>
              <a:gd name="connsiteX3" fmla="*/ 478926 w 1143212"/>
              <a:gd name="connsiteY3" fmla="*/ 1858242 h 1866820"/>
              <a:gd name="connsiteX4" fmla="*/ 30839 w 1143212"/>
              <a:gd name="connsiteY4" fmla="*/ 1309500 h 1866820"/>
              <a:gd name="connsiteX0" fmla="*/ 71029 w 1183402"/>
              <a:gd name="connsiteY0" fmla="*/ 1309500 h 1866820"/>
              <a:gd name="connsiteX1" fmla="*/ 867577 w 1183402"/>
              <a:gd name="connsiteY1" fmla="*/ 0 h 1866820"/>
              <a:gd name="connsiteX2" fmla="*/ 1121656 w 1183402"/>
              <a:gd name="connsiteY2" fmla="*/ 966900 h 1866820"/>
              <a:gd name="connsiteX3" fmla="*/ 519116 w 1183402"/>
              <a:gd name="connsiteY3" fmla="*/ 1858242 h 1866820"/>
              <a:gd name="connsiteX4" fmla="*/ 71029 w 1183402"/>
              <a:gd name="connsiteY4" fmla="*/ 1309500 h 1866820"/>
              <a:gd name="connsiteX0" fmla="*/ 30840 w 1143213"/>
              <a:gd name="connsiteY0" fmla="*/ 1309500 h 1866820"/>
              <a:gd name="connsiteX1" fmla="*/ 827388 w 1143213"/>
              <a:gd name="connsiteY1" fmla="*/ 0 h 1866820"/>
              <a:gd name="connsiteX2" fmla="*/ 1081467 w 1143213"/>
              <a:gd name="connsiteY2" fmla="*/ 966900 h 1866820"/>
              <a:gd name="connsiteX3" fmla="*/ 478927 w 1143213"/>
              <a:gd name="connsiteY3" fmla="*/ 1858242 h 1866820"/>
              <a:gd name="connsiteX4" fmla="*/ 30840 w 1143213"/>
              <a:gd name="connsiteY4" fmla="*/ 1309500 h 1866820"/>
              <a:gd name="connsiteX0" fmla="*/ 0 w 1112373"/>
              <a:gd name="connsiteY0" fmla="*/ 1309500 h 1865529"/>
              <a:gd name="connsiteX1" fmla="*/ 796548 w 1112373"/>
              <a:gd name="connsiteY1" fmla="*/ 0 h 1865529"/>
              <a:gd name="connsiteX2" fmla="*/ 1050627 w 1112373"/>
              <a:gd name="connsiteY2" fmla="*/ 966900 h 1865529"/>
              <a:gd name="connsiteX3" fmla="*/ 448087 w 1112373"/>
              <a:gd name="connsiteY3" fmla="*/ 1858242 h 1865529"/>
              <a:gd name="connsiteX4" fmla="*/ 0 w 1112373"/>
              <a:gd name="connsiteY4" fmla="*/ 1309500 h 1865529"/>
              <a:gd name="connsiteX0" fmla="*/ 0 w 842999"/>
              <a:gd name="connsiteY0" fmla="*/ 1341679 h 1867555"/>
              <a:gd name="connsiteX1" fmla="*/ 529904 w 842999"/>
              <a:gd name="connsiteY1" fmla="*/ 0 h 1867555"/>
              <a:gd name="connsiteX2" fmla="*/ 783983 w 842999"/>
              <a:gd name="connsiteY2" fmla="*/ 966900 h 1867555"/>
              <a:gd name="connsiteX3" fmla="*/ 181443 w 842999"/>
              <a:gd name="connsiteY3" fmla="*/ 1858242 h 1867555"/>
              <a:gd name="connsiteX4" fmla="*/ 0 w 842999"/>
              <a:gd name="connsiteY4" fmla="*/ 1341679 h 1867555"/>
              <a:gd name="connsiteX0" fmla="*/ 9513 w 852512"/>
              <a:gd name="connsiteY0" fmla="*/ 1341679 h 1867555"/>
              <a:gd name="connsiteX1" fmla="*/ 539417 w 852512"/>
              <a:gd name="connsiteY1" fmla="*/ 0 h 1867555"/>
              <a:gd name="connsiteX2" fmla="*/ 793496 w 852512"/>
              <a:gd name="connsiteY2" fmla="*/ 966900 h 1867555"/>
              <a:gd name="connsiteX3" fmla="*/ 190956 w 852512"/>
              <a:gd name="connsiteY3" fmla="*/ 1858242 h 1867555"/>
              <a:gd name="connsiteX4" fmla="*/ 9513 w 852512"/>
              <a:gd name="connsiteY4" fmla="*/ 1341679 h 1867555"/>
              <a:gd name="connsiteX0" fmla="*/ 7374 w 1007824"/>
              <a:gd name="connsiteY0" fmla="*/ 1408644 h 1873249"/>
              <a:gd name="connsiteX1" fmla="*/ 693161 w 1007824"/>
              <a:gd name="connsiteY1" fmla="*/ 0 h 1873249"/>
              <a:gd name="connsiteX2" fmla="*/ 947240 w 1007824"/>
              <a:gd name="connsiteY2" fmla="*/ 966900 h 1873249"/>
              <a:gd name="connsiteX3" fmla="*/ 344700 w 1007824"/>
              <a:gd name="connsiteY3" fmla="*/ 1858242 h 1873249"/>
              <a:gd name="connsiteX4" fmla="*/ 7374 w 1007824"/>
              <a:gd name="connsiteY4" fmla="*/ 1408644 h 1873249"/>
              <a:gd name="connsiteX0" fmla="*/ 7374 w 1007824"/>
              <a:gd name="connsiteY0" fmla="*/ 1408644 h 1868625"/>
              <a:gd name="connsiteX1" fmla="*/ 693161 w 1007824"/>
              <a:gd name="connsiteY1" fmla="*/ 0 h 1868625"/>
              <a:gd name="connsiteX2" fmla="*/ 947240 w 1007824"/>
              <a:gd name="connsiteY2" fmla="*/ 966900 h 1868625"/>
              <a:gd name="connsiteX3" fmla="*/ 344700 w 1007824"/>
              <a:gd name="connsiteY3" fmla="*/ 1858242 h 1868625"/>
              <a:gd name="connsiteX4" fmla="*/ 7374 w 1007824"/>
              <a:gd name="connsiteY4" fmla="*/ 1408644 h 186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824" h="1868625">
                <a:moveTo>
                  <a:pt x="7374" y="1408644"/>
                </a:moveTo>
                <a:cubicBezTo>
                  <a:pt x="-74939" y="1108605"/>
                  <a:pt x="556050" y="81260"/>
                  <a:pt x="693161" y="0"/>
                </a:cubicBezTo>
                <a:cubicBezTo>
                  <a:pt x="833418" y="204589"/>
                  <a:pt x="534137" y="285128"/>
                  <a:pt x="947240" y="966900"/>
                </a:cubicBezTo>
                <a:cubicBezTo>
                  <a:pt x="1218250" y="1452952"/>
                  <a:pt x="501344" y="1784618"/>
                  <a:pt x="344700" y="1858242"/>
                </a:cubicBezTo>
                <a:cubicBezTo>
                  <a:pt x="188056" y="1931866"/>
                  <a:pt x="31268" y="1596322"/>
                  <a:pt x="7374" y="1408644"/>
                </a:cubicBezTo>
                <a:close/>
              </a:path>
            </a:pathLst>
          </a:custGeom>
          <a:solidFill>
            <a:srgbClr val="5B9BD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2842" y="1354342"/>
            <a:ext cx="2104762" cy="1695238"/>
          </a:xfrm>
          <a:prstGeom prst="rect">
            <a:avLst/>
          </a:prstGeom>
        </p:spPr>
      </p:pic>
      <p:grpSp>
        <p:nvGrpSpPr>
          <p:cNvPr id="77" name="Group 76"/>
          <p:cNvGrpSpPr/>
          <p:nvPr/>
        </p:nvGrpSpPr>
        <p:grpSpPr>
          <a:xfrm>
            <a:off x="3475326" y="3263864"/>
            <a:ext cx="4285384" cy="1765624"/>
            <a:chOff x="4276932" y="3948785"/>
            <a:chExt cx="4285384" cy="1765624"/>
          </a:xfrm>
        </p:grpSpPr>
        <p:sp>
          <p:nvSpPr>
            <p:cNvPr id="58" name="Isosceles Triangle 57"/>
            <p:cNvSpPr/>
            <p:nvPr/>
          </p:nvSpPr>
          <p:spPr>
            <a:xfrm>
              <a:off x="6276399" y="4105948"/>
              <a:ext cx="170781" cy="1258570"/>
            </a:xfrm>
            <a:custGeom>
              <a:avLst/>
              <a:gdLst>
                <a:gd name="connsiteX0" fmla="*/ 0 w 319371"/>
                <a:gd name="connsiteY0" fmla="*/ 925830 h 925830"/>
                <a:gd name="connsiteX1" fmla="*/ 159686 w 319371"/>
                <a:gd name="connsiteY1" fmla="*/ 0 h 925830"/>
                <a:gd name="connsiteX2" fmla="*/ 319371 w 319371"/>
                <a:gd name="connsiteY2" fmla="*/ 925830 h 925830"/>
                <a:gd name="connsiteX3" fmla="*/ 0 w 319371"/>
                <a:gd name="connsiteY3" fmla="*/ 925830 h 925830"/>
                <a:gd name="connsiteX0" fmla="*/ 0 w 307941"/>
                <a:gd name="connsiteY0" fmla="*/ 925830 h 925830"/>
                <a:gd name="connsiteX1" fmla="*/ 148256 w 307941"/>
                <a:gd name="connsiteY1" fmla="*/ 0 h 925830"/>
                <a:gd name="connsiteX2" fmla="*/ 307941 w 307941"/>
                <a:gd name="connsiteY2" fmla="*/ 925830 h 925830"/>
                <a:gd name="connsiteX3" fmla="*/ 0 w 307941"/>
                <a:gd name="connsiteY3" fmla="*/ 925830 h 925830"/>
                <a:gd name="connsiteX0" fmla="*/ 0 w 307941"/>
                <a:gd name="connsiteY0" fmla="*/ 925830 h 925830"/>
                <a:gd name="connsiteX1" fmla="*/ 148256 w 307941"/>
                <a:gd name="connsiteY1" fmla="*/ 0 h 925830"/>
                <a:gd name="connsiteX2" fmla="*/ 307941 w 307941"/>
                <a:gd name="connsiteY2" fmla="*/ 925830 h 925830"/>
                <a:gd name="connsiteX3" fmla="*/ 0 w 307941"/>
                <a:gd name="connsiteY3" fmla="*/ 925830 h 925830"/>
                <a:gd name="connsiteX0" fmla="*/ 0 w 307941"/>
                <a:gd name="connsiteY0" fmla="*/ 925830 h 925830"/>
                <a:gd name="connsiteX1" fmla="*/ 148256 w 307941"/>
                <a:gd name="connsiteY1" fmla="*/ 0 h 925830"/>
                <a:gd name="connsiteX2" fmla="*/ 307941 w 307941"/>
                <a:gd name="connsiteY2" fmla="*/ 925830 h 925830"/>
                <a:gd name="connsiteX3" fmla="*/ 0 w 307941"/>
                <a:gd name="connsiteY3" fmla="*/ 925830 h 925830"/>
                <a:gd name="connsiteX0" fmla="*/ 0 w 193641"/>
                <a:gd name="connsiteY0" fmla="*/ 1005840 h 1005840"/>
                <a:gd name="connsiteX1" fmla="*/ 33956 w 193641"/>
                <a:gd name="connsiteY1" fmla="*/ 0 h 1005840"/>
                <a:gd name="connsiteX2" fmla="*/ 193641 w 193641"/>
                <a:gd name="connsiteY2" fmla="*/ 925830 h 1005840"/>
                <a:gd name="connsiteX3" fmla="*/ 0 w 193641"/>
                <a:gd name="connsiteY3" fmla="*/ 1005840 h 1005840"/>
                <a:gd name="connsiteX0" fmla="*/ 0 w 193641"/>
                <a:gd name="connsiteY0" fmla="*/ 1005840 h 1085850"/>
                <a:gd name="connsiteX1" fmla="*/ 33956 w 193641"/>
                <a:gd name="connsiteY1" fmla="*/ 0 h 1085850"/>
                <a:gd name="connsiteX2" fmla="*/ 193641 w 193641"/>
                <a:gd name="connsiteY2" fmla="*/ 1085850 h 1085850"/>
                <a:gd name="connsiteX3" fmla="*/ 0 w 193641"/>
                <a:gd name="connsiteY3" fmla="*/ 1005840 h 1085850"/>
                <a:gd name="connsiteX0" fmla="*/ 0 w 170781"/>
                <a:gd name="connsiteY0" fmla="*/ 1085850 h 1085850"/>
                <a:gd name="connsiteX1" fmla="*/ 11096 w 170781"/>
                <a:gd name="connsiteY1" fmla="*/ 0 h 1085850"/>
                <a:gd name="connsiteX2" fmla="*/ 170781 w 170781"/>
                <a:gd name="connsiteY2" fmla="*/ 1085850 h 1085850"/>
                <a:gd name="connsiteX3" fmla="*/ 0 w 170781"/>
                <a:gd name="connsiteY3" fmla="*/ 1085850 h 1085850"/>
                <a:gd name="connsiteX0" fmla="*/ 0 w 170781"/>
                <a:gd name="connsiteY0" fmla="*/ 1085850 h 1258570"/>
                <a:gd name="connsiteX1" fmla="*/ 11096 w 170781"/>
                <a:gd name="connsiteY1" fmla="*/ 0 h 1258570"/>
                <a:gd name="connsiteX2" fmla="*/ 170781 w 170781"/>
                <a:gd name="connsiteY2" fmla="*/ 1085850 h 1258570"/>
                <a:gd name="connsiteX3" fmla="*/ 0 w 170781"/>
                <a:gd name="connsiteY3" fmla="*/ 108585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781" h="1258570">
                  <a:moveTo>
                    <a:pt x="0" y="1085850"/>
                  </a:moveTo>
                  <a:cubicBezTo>
                    <a:pt x="49419" y="777240"/>
                    <a:pt x="155987" y="411480"/>
                    <a:pt x="11096" y="0"/>
                  </a:cubicBezTo>
                  <a:cubicBezTo>
                    <a:pt x="201484" y="354330"/>
                    <a:pt x="117553" y="777240"/>
                    <a:pt x="170781" y="1085850"/>
                  </a:cubicBezTo>
                  <a:cubicBezTo>
                    <a:pt x="113854" y="1085850"/>
                    <a:pt x="136937" y="1474470"/>
                    <a:pt x="0" y="108585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26362" y="4031574"/>
              <a:ext cx="548502" cy="1186555"/>
            </a:xfrm>
            <a:prstGeom prst="rect">
              <a:avLst/>
            </a:prstGeom>
          </p:spPr>
        </p:pic>
        <p:sp>
          <p:nvSpPr>
            <p:cNvPr id="60" name="Isosceles Triangle 59"/>
            <p:cNvSpPr/>
            <p:nvPr/>
          </p:nvSpPr>
          <p:spPr>
            <a:xfrm>
              <a:off x="4276932" y="4134265"/>
              <a:ext cx="308610" cy="111218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ight Arrow 60"/>
            <p:cNvSpPr/>
            <p:nvPr/>
          </p:nvSpPr>
          <p:spPr>
            <a:xfrm>
              <a:off x="4836309" y="4330901"/>
              <a:ext cx="437020" cy="53406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ight Arrow 61"/>
            <p:cNvSpPr/>
            <p:nvPr/>
          </p:nvSpPr>
          <p:spPr>
            <a:xfrm>
              <a:off x="5722501" y="4330901"/>
              <a:ext cx="437020" cy="53406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37982" y="3948785"/>
              <a:ext cx="425754" cy="1765624"/>
            </a:xfrm>
            <a:prstGeom prst="rect">
              <a:avLst/>
            </a:prstGeom>
          </p:spPr>
        </p:pic>
        <p:sp>
          <p:nvSpPr>
            <p:cNvPr id="65" name="Equal 64"/>
            <p:cNvSpPr/>
            <p:nvPr/>
          </p:nvSpPr>
          <p:spPr>
            <a:xfrm>
              <a:off x="7821319" y="4491022"/>
              <a:ext cx="385317" cy="398670"/>
            </a:xfrm>
            <a:prstGeom prst="mathEqual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7" name="Isosceles Triangle 57"/>
            <p:cNvSpPr/>
            <p:nvPr/>
          </p:nvSpPr>
          <p:spPr>
            <a:xfrm>
              <a:off x="8391535" y="4235685"/>
              <a:ext cx="170781" cy="1258570"/>
            </a:xfrm>
            <a:custGeom>
              <a:avLst/>
              <a:gdLst>
                <a:gd name="connsiteX0" fmla="*/ 0 w 319371"/>
                <a:gd name="connsiteY0" fmla="*/ 925830 h 925830"/>
                <a:gd name="connsiteX1" fmla="*/ 159686 w 319371"/>
                <a:gd name="connsiteY1" fmla="*/ 0 h 925830"/>
                <a:gd name="connsiteX2" fmla="*/ 319371 w 319371"/>
                <a:gd name="connsiteY2" fmla="*/ 925830 h 925830"/>
                <a:gd name="connsiteX3" fmla="*/ 0 w 319371"/>
                <a:gd name="connsiteY3" fmla="*/ 925830 h 925830"/>
                <a:gd name="connsiteX0" fmla="*/ 0 w 307941"/>
                <a:gd name="connsiteY0" fmla="*/ 925830 h 925830"/>
                <a:gd name="connsiteX1" fmla="*/ 148256 w 307941"/>
                <a:gd name="connsiteY1" fmla="*/ 0 h 925830"/>
                <a:gd name="connsiteX2" fmla="*/ 307941 w 307941"/>
                <a:gd name="connsiteY2" fmla="*/ 925830 h 925830"/>
                <a:gd name="connsiteX3" fmla="*/ 0 w 307941"/>
                <a:gd name="connsiteY3" fmla="*/ 925830 h 925830"/>
                <a:gd name="connsiteX0" fmla="*/ 0 w 307941"/>
                <a:gd name="connsiteY0" fmla="*/ 925830 h 925830"/>
                <a:gd name="connsiteX1" fmla="*/ 148256 w 307941"/>
                <a:gd name="connsiteY1" fmla="*/ 0 h 925830"/>
                <a:gd name="connsiteX2" fmla="*/ 307941 w 307941"/>
                <a:gd name="connsiteY2" fmla="*/ 925830 h 925830"/>
                <a:gd name="connsiteX3" fmla="*/ 0 w 307941"/>
                <a:gd name="connsiteY3" fmla="*/ 925830 h 925830"/>
                <a:gd name="connsiteX0" fmla="*/ 0 w 307941"/>
                <a:gd name="connsiteY0" fmla="*/ 925830 h 925830"/>
                <a:gd name="connsiteX1" fmla="*/ 148256 w 307941"/>
                <a:gd name="connsiteY1" fmla="*/ 0 h 925830"/>
                <a:gd name="connsiteX2" fmla="*/ 307941 w 307941"/>
                <a:gd name="connsiteY2" fmla="*/ 925830 h 925830"/>
                <a:gd name="connsiteX3" fmla="*/ 0 w 307941"/>
                <a:gd name="connsiteY3" fmla="*/ 925830 h 925830"/>
                <a:gd name="connsiteX0" fmla="*/ 0 w 193641"/>
                <a:gd name="connsiteY0" fmla="*/ 1005840 h 1005840"/>
                <a:gd name="connsiteX1" fmla="*/ 33956 w 193641"/>
                <a:gd name="connsiteY1" fmla="*/ 0 h 1005840"/>
                <a:gd name="connsiteX2" fmla="*/ 193641 w 193641"/>
                <a:gd name="connsiteY2" fmla="*/ 925830 h 1005840"/>
                <a:gd name="connsiteX3" fmla="*/ 0 w 193641"/>
                <a:gd name="connsiteY3" fmla="*/ 1005840 h 1005840"/>
                <a:gd name="connsiteX0" fmla="*/ 0 w 193641"/>
                <a:gd name="connsiteY0" fmla="*/ 1005840 h 1085850"/>
                <a:gd name="connsiteX1" fmla="*/ 33956 w 193641"/>
                <a:gd name="connsiteY1" fmla="*/ 0 h 1085850"/>
                <a:gd name="connsiteX2" fmla="*/ 193641 w 193641"/>
                <a:gd name="connsiteY2" fmla="*/ 1085850 h 1085850"/>
                <a:gd name="connsiteX3" fmla="*/ 0 w 193641"/>
                <a:gd name="connsiteY3" fmla="*/ 1005840 h 1085850"/>
                <a:gd name="connsiteX0" fmla="*/ 0 w 170781"/>
                <a:gd name="connsiteY0" fmla="*/ 1085850 h 1085850"/>
                <a:gd name="connsiteX1" fmla="*/ 11096 w 170781"/>
                <a:gd name="connsiteY1" fmla="*/ 0 h 1085850"/>
                <a:gd name="connsiteX2" fmla="*/ 170781 w 170781"/>
                <a:gd name="connsiteY2" fmla="*/ 1085850 h 1085850"/>
                <a:gd name="connsiteX3" fmla="*/ 0 w 170781"/>
                <a:gd name="connsiteY3" fmla="*/ 1085850 h 1085850"/>
                <a:gd name="connsiteX0" fmla="*/ 0 w 170781"/>
                <a:gd name="connsiteY0" fmla="*/ 1085850 h 1258570"/>
                <a:gd name="connsiteX1" fmla="*/ 11096 w 170781"/>
                <a:gd name="connsiteY1" fmla="*/ 0 h 1258570"/>
                <a:gd name="connsiteX2" fmla="*/ 170781 w 170781"/>
                <a:gd name="connsiteY2" fmla="*/ 1085850 h 1258570"/>
                <a:gd name="connsiteX3" fmla="*/ 0 w 170781"/>
                <a:gd name="connsiteY3" fmla="*/ 108585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781" h="1258570">
                  <a:moveTo>
                    <a:pt x="0" y="1085850"/>
                  </a:moveTo>
                  <a:cubicBezTo>
                    <a:pt x="49419" y="777240"/>
                    <a:pt x="155987" y="411480"/>
                    <a:pt x="11096" y="0"/>
                  </a:cubicBezTo>
                  <a:cubicBezTo>
                    <a:pt x="201484" y="354330"/>
                    <a:pt x="117553" y="777240"/>
                    <a:pt x="170781" y="1085850"/>
                  </a:cubicBezTo>
                  <a:cubicBezTo>
                    <a:pt x="113854" y="1085850"/>
                    <a:pt x="136937" y="1474470"/>
                    <a:pt x="0" y="1085850"/>
                  </a:cubicBez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ight Arrow 67"/>
            <p:cNvSpPr/>
            <p:nvPr/>
          </p:nvSpPr>
          <p:spPr>
            <a:xfrm>
              <a:off x="6670298" y="4423322"/>
              <a:ext cx="437020" cy="53406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7958827" y="4864876"/>
            <a:ext cx="1663960" cy="1483205"/>
            <a:chOff x="9403042" y="4683310"/>
            <a:chExt cx="1663960" cy="1483205"/>
          </a:xfrm>
        </p:grpSpPr>
        <p:grpSp>
          <p:nvGrpSpPr>
            <p:cNvPr id="71" name="Group 70"/>
            <p:cNvGrpSpPr/>
            <p:nvPr/>
          </p:nvGrpSpPr>
          <p:grpSpPr>
            <a:xfrm>
              <a:off x="10792549" y="4787295"/>
              <a:ext cx="274453" cy="1379220"/>
              <a:chOff x="8968341" y="4613143"/>
              <a:chExt cx="274453" cy="1379220"/>
            </a:xfrm>
          </p:grpSpPr>
          <p:sp>
            <p:nvSpPr>
              <p:cNvPr id="69" name="Isosceles Triangle 57"/>
              <p:cNvSpPr/>
              <p:nvPr/>
            </p:nvSpPr>
            <p:spPr>
              <a:xfrm>
                <a:off x="9072013" y="4733793"/>
                <a:ext cx="170781" cy="1258570"/>
              </a:xfrm>
              <a:custGeom>
                <a:avLst/>
                <a:gdLst>
                  <a:gd name="connsiteX0" fmla="*/ 0 w 319371"/>
                  <a:gd name="connsiteY0" fmla="*/ 925830 h 925830"/>
                  <a:gd name="connsiteX1" fmla="*/ 159686 w 319371"/>
                  <a:gd name="connsiteY1" fmla="*/ 0 h 925830"/>
                  <a:gd name="connsiteX2" fmla="*/ 319371 w 319371"/>
                  <a:gd name="connsiteY2" fmla="*/ 925830 h 925830"/>
                  <a:gd name="connsiteX3" fmla="*/ 0 w 319371"/>
                  <a:gd name="connsiteY3" fmla="*/ 925830 h 925830"/>
                  <a:gd name="connsiteX0" fmla="*/ 0 w 307941"/>
                  <a:gd name="connsiteY0" fmla="*/ 925830 h 925830"/>
                  <a:gd name="connsiteX1" fmla="*/ 148256 w 307941"/>
                  <a:gd name="connsiteY1" fmla="*/ 0 h 925830"/>
                  <a:gd name="connsiteX2" fmla="*/ 307941 w 307941"/>
                  <a:gd name="connsiteY2" fmla="*/ 925830 h 925830"/>
                  <a:gd name="connsiteX3" fmla="*/ 0 w 307941"/>
                  <a:gd name="connsiteY3" fmla="*/ 925830 h 925830"/>
                  <a:gd name="connsiteX0" fmla="*/ 0 w 307941"/>
                  <a:gd name="connsiteY0" fmla="*/ 925830 h 925830"/>
                  <a:gd name="connsiteX1" fmla="*/ 148256 w 307941"/>
                  <a:gd name="connsiteY1" fmla="*/ 0 h 925830"/>
                  <a:gd name="connsiteX2" fmla="*/ 307941 w 307941"/>
                  <a:gd name="connsiteY2" fmla="*/ 925830 h 925830"/>
                  <a:gd name="connsiteX3" fmla="*/ 0 w 307941"/>
                  <a:gd name="connsiteY3" fmla="*/ 925830 h 925830"/>
                  <a:gd name="connsiteX0" fmla="*/ 0 w 307941"/>
                  <a:gd name="connsiteY0" fmla="*/ 925830 h 925830"/>
                  <a:gd name="connsiteX1" fmla="*/ 148256 w 307941"/>
                  <a:gd name="connsiteY1" fmla="*/ 0 h 925830"/>
                  <a:gd name="connsiteX2" fmla="*/ 307941 w 307941"/>
                  <a:gd name="connsiteY2" fmla="*/ 925830 h 925830"/>
                  <a:gd name="connsiteX3" fmla="*/ 0 w 307941"/>
                  <a:gd name="connsiteY3" fmla="*/ 925830 h 925830"/>
                  <a:gd name="connsiteX0" fmla="*/ 0 w 193641"/>
                  <a:gd name="connsiteY0" fmla="*/ 1005840 h 1005840"/>
                  <a:gd name="connsiteX1" fmla="*/ 33956 w 193641"/>
                  <a:gd name="connsiteY1" fmla="*/ 0 h 1005840"/>
                  <a:gd name="connsiteX2" fmla="*/ 193641 w 193641"/>
                  <a:gd name="connsiteY2" fmla="*/ 925830 h 1005840"/>
                  <a:gd name="connsiteX3" fmla="*/ 0 w 193641"/>
                  <a:gd name="connsiteY3" fmla="*/ 1005840 h 1005840"/>
                  <a:gd name="connsiteX0" fmla="*/ 0 w 193641"/>
                  <a:gd name="connsiteY0" fmla="*/ 1005840 h 1085850"/>
                  <a:gd name="connsiteX1" fmla="*/ 33956 w 193641"/>
                  <a:gd name="connsiteY1" fmla="*/ 0 h 1085850"/>
                  <a:gd name="connsiteX2" fmla="*/ 193641 w 193641"/>
                  <a:gd name="connsiteY2" fmla="*/ 1085850 h 1085850"/>
                  <a:gd name="connsiteX3" fmla="*/ 0 w 193641"/>
                  <a:gd name="connsiteY3" fmla="*/ 1005840 h 1085850"/>
                  <a:gd name="connsiteX0" fmla="*/ 0 w 170781"/>
                  <a:gd name="connsiteY0" fmla="*/ 1085850 h 1085850"/>
                  <a:gd name="connsiteX1" fmla="*/ 11096 w 170781"/>
                  <a:gd name="connsiteY1" fmla="*/ 0 h 1085850"/>
                  <a:gd name="connsiteX2" fmla="*/ 170781 w 170781"/>
                  <a:gd name="connsiteY2" fmla="*/ 1085850 h 1085850"/>
                  <a:gd name="connsiteX3" fmla="*/ 0 w 170781"/>
                  <a:gd name="connsiteY3" fmla="*/ 1085850 h 1085850"/>
                  <a:gd name="connsiteX0" fmla="*/ 0 w 170781"/>
                  <a:gd name="connsiteY0" fmla="*/ 1085850 h 1258570"/>
                  <a:gd name="connsiteX1" fmla="*/ 11096 w 170781"/>
                  <a:gd name="connsiteY1" fmla="*/ 0 h 1258570"/>
                  <a:gd name="connsiteX2" fmla="*/ 170781 w 170781"/>
                  <a:gd name="connsiteY2" fmla="*/ 1085850 h 1258570"/>
                  <a:gd name="connsiteX3" fmla="*/ 0 w 170781"/>
                  <a:gd name="connsiteY3" fmla="*/ 108585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781" h="1258570">
                    <a:moveTo>
                      <a:pt x="0" y="1085850"/>
                    </a:moveTo>
                    <a:cubicBezTo>
                      <a:pt x="49419" y="777240"/>
                      <a:pt x="155987" y="411480"/>
                      <a:pt x="11096" y="0"/>
                    </a:cubicBezTo>
                    <a:cubicBezTo>
                      <a:pt x="201484" y="354330"/>
                      <a:pt x="117553" y="777240"/>
                      <a:pt x="170781" y="1085850"/>
                    </a:cubicBezTo>
                    <a:cubicBezTo>
                      <a:pt x="113854" y="1085850"/>
                      <a:pt x="136937" y="1474470"/>
                      <a:pt x="0" y="1085850"/>
                    </a:cubicBezTo>
                    <a:close/>
                  </a:path>
                </a:pathLst>
              </a:custGeom>
              <a:solidFill>
                <a:srgbClr val="A1ADFF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 rot="902339">
                <a:off x="8968341" y="4613143"/>
                <a:ext cx="240539" cy="449271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9403042" y="4683310"/>
              <a:ext cx="556102" cy="1450307"/>
              <a:chOff x="8686692" y="4542056"/>
              <a:chExt cx="556102" cy="1450307"/>
            </a:xfrm>
            <a:solidFill>
              <a:srgbClr val="5B9BD5"/>
            </a:solidFill>
          </p:grpSpPr>
          <p:sp>
            <p:nvSpPr>
              <p:cNvPr id="73" name="Isosceles Triangle 57"/>
              <p:cNvSpPr/>
              <p:nvPr/>
            </p:nvSpPr>
            <p:spPr>
              <a:xfrm>
                <a:off x="9072013" y="4733793"/>
                <a:ext cx="170781" cy="1258570"/>
              </a:xfrm>
              <a:custGeom>
                <a:avLst/>
                <a:gdLst>
                  <a:gd name="connsiteX0" fmla="*/ 0 w 319371"/>
                  <a:gd name="connsiteY0" fmla="*/ 925830 h 925830"/>
                  <a:gd name="connsiteX1" fmla="*/ 159686 w 319371"/>
                  <a:gd name="connsiteY1" fmla="*/ 0 h 925830"/>
                  <a:gd name="connsiteX2" fmla="*/ 319371 w 319371"/>
                  <a:gd name="connsiteY2" fmla="*/ 925830 h 925830"/>
                  <a:gd name="connsiteX3" fmla="*/ 0 w 319371"/>
                  <a:gd name="connsiteY3" fmla="*/ 925830 h 925830"/>
                  <a:gd name="connsiteX0" fmla="*/ 0 w 307941"/>
                  <a:gd name="connsiteY0" fmla="*/ 925830 h 925830"/>
                  <a:gd name="connsiteX1" fmla="*/ 148256 w 307941"/>
                  <a:gd name="connsiteY1" fmla="*/ 0 h 925830"/>
                  <a:gd name="connsiteX2" fmla="*/ 307941 w 307941"/>
                  <a:gd name="connsiteY2" fmla="*/ 925830 h 925830"/>
                  <a:gd name="connsiteX3" fmla="*/ 0 w 307941"/>
                  <a:gd name="connsiteY3" fmla="*/ 925830 h 925830"/>
                  <a:gd name="connsiteX0" fmla="*/ 0 w 307941"/>
                  <a:gd name="connsiteY0" fmla="*/ 925830 h 925830"/>
                  <a:gd name="connsiteX1" fmla="*/ 148256 w 307941"/>
                  <a:gd name="connsiteY1" fmla="*/ 0 h 925830"/>
                  <a:gd name="connsiteX2" fmla="*/ 307941 w 307941"/>
                  <a:gd name="connsiteY2" fmla="*/ 925830 h 925830"/>
                  <a:gd name="connsiteX3" fmla="*/ 0 w 307941"/>
                  <a:gd name="connsiteY3" fmla="*/ 925830 h 925830"/>
                  <a:gd name="connsiteX0" fmla="*/ 0 w 307941"/>
                  <a:gd name="connsiteY0" fmla="*/ 925830 h 925830"/>
                  <a:gd name="connsiteX1" fmla="*/ 148256 w 307941"/>
                  <a:gd name="connsiteY1" fmla="*/ 0 h 925830"/>
                  <a:gd name="connsiteX2" fmla="*/ 307941 w 307941"/>
                  <a:gd name="connsiteY2" fmla="*/ 925830 h 925830"/>
                  <a:gd name="connsiteX3" fmla="*/ 0 w 307941"/>
                  <a:gd name="connsiteY3" fmla="*/ 925830 h 925830"/>
                  <a:gd name="connsiteX0" fmla="*/ 0 w 193641"/>
                  <a:gd name="connsiteY0" fmla="*/ 1005840 h 1005840"/>
                  <a:gd name="connsiteX1" fmla="*/ 33956 w 193641"/>
                  <a:gd name="connsiteY1" fmla="*/ 0 h 1005840"/>
                  <a:gd name="connsiteX2" fmla="*/ 193641 w 193641"/>
                  <a:gd name="connsiteY2" fmla="*/ 925830 h 1005840"/>
                  <a:gd name="connsiteX3" fmla="*/ 0 w 193641"/>
                  <a:gd name="connsiteY3" fmla="*/ 1005840 h 1005840"/>
                  <a:gd name="connsiteX0" fmla="*/ 0 w 193641"/>
                  <a:gd name="connsiteY0" fmla="*/ 1005840 h 1085850"/>
                  <a:gd name="connsiteX1" fmla="*/ 33956 w 193641"/>
                  <a:gd name="connsiteY1" fmla="*/ 0 h 1085850"/>
                  <a:gd name="connsiteX2" fmla="*/ 193641 w 193641"/>
                  <a:gd name="connsiteY2" fmla="*/ 1085850 h 1085850"/>
                  <a:gd name="connsiteX3" fmla="*/ 0 w 193641"/>
                  <a:gd name="connsiteY3" fmla="*/ 1005840 h 1085850"/>
                  <a:gd name="connsiteX0" fmla="*/ 0 w 170781"/>
                  <a:gd name="connsiteY0" fmla="*/ 1085850 h 1085850"/>
                  <a:gd name="connsiteX1" fmla="*/ 11096 w 170781"/>
                  <a:gd name="connsiteY1" fmla="*/ 0 h 1085850"/>
                  <a:gd name="connsiteX2" fmla="*/ 170781 w 170781"/>
                  <a:gd name="connsiteY2" fmla="*/ 1085850 h 1085850"/>
                  <a:gd name="connsiteX3" fmla="*/ 0 w 170781"/>
                  <a:gd name="connsiteY3" fmla="*/ 1085850 h 1085850"/>
                  <a:gd name="connsiteX0" fmla="*/ 0 w 170781"/>
                  <a:gd name="connsiteY0" fmla="*/ 1085850 h 1258570"/>
                  <a:gd name="connsiteX1" fmla="*/ 11096 w 170781"/>
                  <a:gd name="connsiteY1" fmla="*/ 0 h 1258570"/>
                  <a:gd name="connsiteX2" fmla="*/ 170781 w 170781"/>
                  <a:gd name="connsiteY2" fmla="*/ 1085850 h 1258570"/>
                  <a:gd name="connsiteX3" fmla="*/ 0 w 170781"/>
                  <a:gd name="connsiteY3" fmla="*/ 1085850 h 1258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781" h="1258570">
                    <a:moveTo>
                      <a:pt x="0" y="1085850"/>
                    </a:moveTo>
                    <a:cubicBezTo>
                      <a:pt x="49419" y="777240"/>
                      <a:pt x="155987" y="411480"/>
                      <a:pt x="11096" y="0"/>
                    </a:cubicBezTo>
                    <a:cubicBezTo>
                      <a:pt x="201484" y="354330"/>
                      <a:pt x="117553" y="777240"/>
                      <a:pt x="170781" y="1085850"/>
                    </a:cubicBezTo>
                    <a:cubicBezTo>
                      <a:pt x="113854" y="1085850"/>
                      <a:pt x="136937" y="1474470"/>
                      <a:pt x="0" y="1085850"/>
                    </a:cubicBezTo>
                    <a:close/>
                  </a:path>
                </a:pathLst>
              </a:custGeom>
              <a:grpFill/>
              <a:ln>
                <a:solidFill>
                  <a:srgbClr val="5B9BD5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 rot="902339">
                <a:off x="8686692" y="4542056"/>
                <a:ext cx="240539" cy="449271"/>
              </a:xfrm>
              <a:prstGeom prst="ellipse">
                <a:avLst/>
              </a:prstGeom>
              <a:grpFill/>
              <a:ln>
                <a:solidFill>
                  <a:srgbClr val="5B9BD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5" name="Equal 74"/>
            <p:cNvSpPr/>
            <p:nvPr/>
          </p:nvSpPr>
          <p:spPr>
            <a:xfrm>
              <a:off x="10149680" y="5182271"/>
              <a:ext cx="385317" cy="398670"/>
            </a:xfrm>
            <a:prstGeom prst="mathEqual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rot="20863383">
            <a:off x="10340645" y="4909651"/>
            <a:ext cx="725496" cy="1501452"/>
            <a:chOff x="2190652" y="1669979"/>
            <a:chExt cx="842364" cy="1743320"/>
          </a:xfrm>
        </p:grpSpPr>
        <p:grpSp>
          <p:nvGrpSpPr>
            <p:cNvPr id="86" name="Group 85"/>
            <p:cNvGrpSpPr/>
            <p:nvPr/>
          </p:nvGrpSpPr>
          <p:grpSpPr>
            <a:xfrm rot="762933">
              <a:off x="2583161" y="1704205"/>
              <a:ext cx="286209" cy="1501574"/>
              <a:chOff x="2244673" y="2138221"/>
              <a:chExt cx="286209" cy="1501574"/>
            </a:xfrm>
          </p:grpSpPr>
          <p:sp>
            <p:nvSpPr>
              <p:cNvPr id="109" name="Isosceles Triangle 18"/>
              <p:cNvSpPr/>
              <p:nvPr/>
            </p:nvSpPr>
            <p:spPr>
              <a:xfrm>
                <a:off x="2244673" y="2223141"/>
                <a:ext cx="249464" cy="1416654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464" h="1105351">
                    <a:moveTo>
                      <a:pt x="0" y="999188"/>
                    </a:moveTo>
                    <a:cubicBezTo>
                      <a:pt x="142628" y="710730"/>
                      <a:pt x="166309" y="333063"/>
                      <a:pt x="249464" y="0"/>
                    </a:cubicBezTo>
                    <a:cubicBezTo>
                      <a:pt x="247126" y="351648"/>
                      <a:pt x="189032" y="695862"/>
                      <a:pt x="242450" y="1054944"/>
                    </a:cubicBezTo>
                    <a:cubicBezTo>
                      <a:pt x="198803" y="1114417"/>
                      <a:pt x="84534" y="1147871"/>
                      <a:pt x="0" y="999188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10" name="Oval 109"/>
              <p:cNvSpPr/>
              <p:nvPr/>
            </p:nvSpPr>
            <p:spPr>
              <a:xfrm rot="2487342">
                <a:off x="2405819" y="2138221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 rot="20959046">
              <a:off x="2217765" y="1802269"/>
              <a:ext cx="346711" cy="1401039"/>
              <a:chOff x="2256969" y="2149533"/>
              <a:chExt cx="346711" cy="1401039"/>
            </a:xfrm>
          </p:grpSpPr>
          <p:sp>
            <p:nvSpPr>
              <p:cNvPr id="107" name="Isosceles Triangle 18"/>
              <p:cNvSpPr/>
              <p:nvPr/>
            </p:nvSpPr>
            <p:spPr>
              <a:xfrm>
                <a:off x="2256969" y="2258778"/>
                <a:ext cx="249464" cy="1291794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464" h="1105351">
                    <a:moveTo>
                      <a:pt x="0" y="999188"/>
                    </a:moveTo>
                    <a:cubicBezTo>
                      <a:pt x="142628" y="710730"/>
                      <a:pt x="166309" y="333063"/>
                      <a:pt x="249464" y="0"/>
                    </a:cubicBezTo>
                    <a:cubicBezTo>
                      <a:pt x="247126" y="351648"/>
                      <a:pt x="189032" y="695862"/>
                      <a:pt x="242450" y="1054944"/>
                    </a:cubicBezTo>
                    <a:cubicBezTo>
                      <a:pt x="198803" y="1114417"/>
                      <a:pt x="84534" y="1147871"/>
                      <a:pt x="0" y="999188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8" name="Oval 107"/>
              <p:cNvSpPr/>
              <p:nvPr/>
            </p:nvSpPr>
            <p:spPr>
              <a:xfrm rot="20742339">
                <a:off x="2478617" y="2149533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 rot="20938360">
              <a:off x="2190652" y="2131598"/>
              <a:ext cx="267923" cy="1269716"/>
              <a:chOff x="2256970" y="2163257"/>
              <a:chExt cx="267923" cy="1269716"/>
            </a:xfrm>
          </p:grpSpPr>
          <p:sp>
            <p:nvSpPr>
              <p:cNvPr id="105" name="Isosceles Triangle 18"/>
              <p:cNvSpPr/>
              <p:nvPr/>
            </p:nvSpPr>
            <p:spPr>
              <a:xfrm>
                <a:off x="2256970" y="2272323"/>
                <a:ext cx="242450" cy="1160650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2450"/>
                  <a:gd name="connsiteY0" fmla="*/ 985642 h 1091805"/>
                  <a:gd name="connsiteX1" fmla="*/ 163511 w 242450"/>
                  <a:gd name="connsiteY1" fmla="*/ 0 h 1091805"/>
                  <a:gd name="connsiteX2" fmla="*/ 242450 w 242450"/>
                  <a:gd name="connsiteY2" fmla="*/ 1041398 h 1091805"/>
                  <a:gd name="connsiteX3" fmla="*/ 0 w 242450"/>
                  <a:gd name="connsiteY3" fmla="*/ 985642 h 1091805"/>
                  <a:gd name="connsiteX0" fmla="*/ 0 w 242450"/>
                  <a:gd name="connsiteY0" fmla="*/ 985642 h 1091805"/>
                  <a:gd name="connsiteX1" fmla="*/ 163511 w 242450"/>
                  <a:gd name="connsiteY1" fmla="*/ 0 h 1091805"/>
                  <a:gd name="connsiteX2" fmla="*/ 242450 w 242450"/>
                  <a:gd name="connsiteY2" fmla="*/ 1041398 h 1091805"/>
                  <a:gd name="connsiteX3" fmla="*/ 0 w 242450"/>
                  <a:gd name="connsiteY3" fmla="*/ 985642 h 1091805"/>
                  <a:gd name="connsiteX0" fmla="*/ 0 w 242450"/>
                  <a:gd name="connsiteY0" fmla="*/ 985642 h 1160650"/>
                  <a:gd name="connsiteX1" fmla="*/ 163511 w 242450"/>
                  <a:gd name="connsiteY1" fmla="*/ 0 h 1160650"/>
                  <a:gd name="connsiteX2" fmla="*/ 242450 w 242450"/>
                  <a:gd name="connsiteY2" fmla="*/ 1041398 h 1160650"/>
                  <a:gd name="connsiteX3" fmla="*/ 0 w 242450"/>
                  <a:gd name="connsiteY3" fmla="*/ 985642 h 1160650"/>
                  <a:gd name="connsiteX0" fmla="*/ 0 w 242450"/>
                  <a:gd name="connsiteY0" fmla="*/ 985642 h 1160650"/>
                  <a:gd name="connsiteX1" fmla="*/ 163511 w 242450"/>
                  <a:gd name="connsiteY1" fmla="*/ 0 h 1160650"/>
                  <a:gd name="connsiteX2" fmla="*/ 242450 w 242450"/>
                  <a:gd name="connsiteY2" fmla="*/ 1041398 h 1160650"/>
                  <a:gd name="connsiteX3" fmla="*/ 0 w 242450"/>
                  <a:gd name="connsiteY3" fmla="*/ 985642 h 1160650"/>
                  <a:gd name="connsiteX0" fmla="*/ 0 w 242450"/>
                  <a:gd name="connsiteY0" fmla="*/ 985642 h 1160650"/>
                  <a:gd name="connsiteX1" fmla="*/ 163511 w 242450"/>
                  <a:gd name="connsiteY1" fmla="*/ 0 h 1160650"/>
                  <a:gd name="connsiteX2" fmla="*/ 242450 w 242450"/>
                  <a:gd name="connsiteY2" fmla="*/ 1041398 h 1160650"/>
                  <a:gd name="connsiteX3" fmla="*/ 0 w 242450"/>
                  <a:gd name="connsiteY3" fmla="*/ 985642 h 116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450" h="1160650">
                    <a:moveTo>
                      <a:pt x="0" y="985642"/>
                    </a:moveTo>
                    <a:cubicBezTo>
                      <a:pt x="9918" y="681026"/>
                      <a:pt x="80356" y="333063"/>
                      <a:pt x="163511" y="0"/>
                    </a:cubicBezTo>
                    <a:cubicBezTo>
                      <a:pt x="161173" y="351648"/>
                      <a:pt x="33980" y="681212"/>
                      <a:pt x="242450" y="1041398"/>
                    </a:cubicBezTo>
                    <a:cubicBezTo>
                      <a:pt x="198803" y="1100871"/>
                      <a:pt x="264708" y="1305295"/>
                      <a:pt x="0" y="985642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106" name="Oval 105"/>
              <p:cNvSpPr/>
              <p:nvPr/>
            </p:nvSpPr>
            <p:spPr>
              <a:xfrm rot="21055013">
                <a:off x="2399830" y="2163257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 rot="168991">
              <a:off x="2417633" y="1669979"/>
              <a:ext cx="308093" cy="1584710"/>
              <a:chOff x="2244673" y="2172451"/>
              <a:chExt cx="308093" cy="1467344"/>
            </a:xfrm>
          </p:grpSpPr>
          <p:sp>
            <p:nvSpPr>
              <p:cNvPr id="103" name="Isosceles Triangle 18"/>
              <p:cNvSpPr/>
              <p:nvPr/>
            </p:nvSpPr>
            <p:spPr>
              <a:xfrm>
                <a:off x="2244673" y="2223141"/>
                <a:ext cx="249464" cy="1416654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464" h="1105351">
                    <a:moveTo>
                      <a:pt x="0" y="999188"/>
                    </a:moveTo>
                    <a:cubicBezTo>
                      <a:pt x="142628" y="710730"/>
                      <a:pt x="166309" y="333063"/>
                      <a:pt x="249464" y="0"/>
                    </a:cubicBezTo>
                    <a:cubicBezTo>
                      <a:pt x="247126" y="351648"/>
                      <a:pt x="189032" y="695862"/>
                      <a:pt x="242450" y="1054944"/>
                    </a:cubicBezTo>
                    <a:cubicBezTo>
                      <a:pt x="198803" y="1114417"/>
                      <a:pt x="84534" y="1147871"/>
                      <a:pt x="0" y="999188"/>
                    </a:cubicBezTo>
                    <a:close/>
                  </a:path>
                </a:pathLst>
              </a:custGeom>
              <a:gradFill>
                <a:gsLst>
                  <a:gs pos="39000">
                    <a:srgbClr val="B6A5EE"/>
                  </a:gs>
                  <a:gs pos="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4" name="Oval 103"/>
              <p:cNvSpPr/>
              <p:nvPr/>
            </p:nvSpPr>
            <p:spPr>
              <a:xfrm rot="367781">
                <a:off x="2427703" y="2172451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 rot="1356516">
              <a:off x="2728101" y="1808070"/>
              <a:ext cx="304915" cy="1503049"/>
              <a:chOff x="2244673" y="2136746"/>
              <a:chExt cx="304915" cy="1503049"/>
            </a:xfrm>
          </p:grpSpPr>
          <p:sp>
            <p:nvSpPr>
              <p:cNvPr id="101" name="Isosceles Triangle 18"/>
              <p:cNvSpPr/>
              <p:nvPr/>
            </p:nvSpPr>
            <p:spPr>
              <a:xfrm>
                <a:off x="2244673" y="2223141"/>
                <a:ext cx="249464" cy="1416654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464" h="1105351">
                    <a:moveTo>
                      <a:pt x="0" y="999188"/>
                    </a:moveTo>
                    <a:cubicBezTo>
                      <a:pt x="142628" y="710730"/>
                      <a:pt x="166309" y="333063"/>
                      <a:pt x="249464" y="0"/>
                    </a:cubicBezTo>
                    <a:cubicBezTo>
                      <a:pt x="247126" y="351648"/>
                      <a:pt x="189032" y="695862"/>
                      <a:pt x="242450" y="1054944"/>
                    </a:cubicBezTo>
                    <a:cubicBezTo>
                      <a:pt x="198803" y="1114417"/>
                      <a:pt x="84534" y="1147871"/>
                      <a:pt x="0" y="999188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2" name="Oval 101"/>
              <p:cNvSpPr/>
              <p:nvPr/>
            </p:nvSpPr>
            <p:spPr>
              <a:xfrm rot="2487342">
                <a:off x="2424525" y="2136746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 rot="1470233">
              <a:off x="2716383" y="2207724"/>
              <a:ext cx="293859" cy="1200621"/>
              <a:chOff x="2256968" y="2163508"/>
              <a:chExt cx="293859" cy="1200621"/>
            </a:xfrm>
          </p:grpSpPr>
          <p:sp>
            <p:nvSpPr>
              <p:cNvPr id="99" name="Oval 98"/>
              <p:cNvSpPr/>
              <p:nvPr/>
            </p:nvSpPr>
            <p:spPr>
              <a:xfrm rot="1067978">
                <a:off x="2394713" y="2163508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0" name="Isosceles Triangle 18"/>
              <p:cNvSpPr/>
              <p:nvPr/>
            </p:nvSpPr>
            <p:spPr>
              <a:xfrm>
                <a:off x="2256968" y="2310954"/>
                <a:ext cx="293859" cy="1053175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75326"/>
                  <a:gd name="connsiteY0" fmla="*/ 978296 h 1084459"/>
                  <a:gd name="connsiteX1" fmla="*/ 275326 w 275326"/>
                  <a:gd name="connsiteY1" fmla="*/ 0 h 1084459"/>
                  <a:gd name="connsiteX2" fmla="*/ 242450 w 275326"/>
                  <a:gd name="connsiteY2" fmla="*/ 1034052 h 1084459"/>
                  <a:gd name="connsiteX3" fmla="*/ 0 w 275326"/>
                  <a:gd name="connsiteY3" fmla="*/ 978296 h 1084459"/>
                  <a:gd name="connsiteX0" fmla="*/ 0 w 275326"/>
                  <a:gd name="connsiteY0" fmla="*/ 978296 h 1084459"/>
                  <a:gd name="connsiteX1" fmla="*/ 275326 w 275326"/>
                  <a:gd name="connsiteY1" fmla="*/ 0 h 1084459"/>
                  <a:gd name="connsiteX2" fmla="*/ 242450 w 275326"/>
                  <a:gd name="connsiteY2" fmla="*/ 1034052 h 1084459"/>
                  <a:gd name="connsiteX3" fmla="*/ 0 w 275326"/>
                  <a:gd name="connsiteY3" fmla="*/ 978296 h 1084459"/>
                  <a:gd name="connsiteX0" fmla="*/ 0 w 275326"/>
                  <a:gd name="connsiteY0" fmla="*/ 978296 h 1084459"/>
                  <a:gd name="connsiteX1" fmla="*/ 275326 w 275326"/>
                  <a:gd name="connsiteY1" fmla="*/ 0 h 1084459"/>
                  <a:gd name="connsiteX2" fmla="*/ 242450 w 275326"/>
                  <a:gd name="connsiteY2" fmla="*/ 1034052 h 1084459"/>
                  <a:gd name="connsiteX3" fmla="*/ 0 w 275326"/>
                  <a:gd name="connsiteY3" fmla="*/ 978296 h 1084459"/>
                  <a:gd name="connsiteX0" fmla="*/ 0 w 331695"/>
                  <a:gd name="connsiteY0" fmla="*/ 978296 h 1084459"/>
                  <a:gd name="connsiteX1" fmla="*/ 275326 w 331695"/>
                  <a:gd name="connsiteY1" fmla="*/ 0 h 1084459"/>
                  <a:gd name="connsiteX2" fmla="*/ 242450 w 331695"/>
                  <a:gd name="connsiteY2" fmla="*/ 1034052 h 1084459"/>
                  <a:gd name="connsiteX3" fmla="*/ 0 w 331695"/>
                  <a:gd name="connsiteY3" fmla="*/ 978296 h 1084459"/>
                  <a:gd name="connsiteX0" fmla="*/ 0 w 331695"/>
                  <a:gd name="connsiteY0" fmla="*/ 978296 h 1084459"/>
                  <a:gd name="connsiteX1" fmla="*/ 275326 w 331695"/>
                  <a:gd name="connsiteY1" fmla="*/ 0 h 1084459"/>
                  <a:gd name="connsiteX2" fmla="*/ 242450 w 331695"/>
                  <a:gd name="connsiteY2" fmla="*/ 1034052 h 1084459"/>
                  <a:gd name="connsiteX3" fmla="*/ 0 w 331695"/>
                  <a:gd name="connsiteY3" fmla="*/ 978296 h 1084459"/>
                  <a:gd name="connsiteX0" fmla="*/ 0 w 293859"/>
                  <a:gd name="connsiteY0" fmla="*/ 947012 h 1053175"/>
                  <a:gd name="connsiteX1" fmla="*/ 228887 w 293859"/>
                  <a:gd name="connsiteY1" fmla="*/ 0 h 1053175"/>
                  <a:gd name="connsiteX2" fmla="*/ 242450 w 293859"/>
                  <a:gd name="connsiteY2" fmla="*/ 1002768 h 1053175"/>
                  <a:gd name="connsiteX3" fmla="*/ 0 w 293859"/>
                  <a:gd name="connsiteY3" fmla="*/ 947012 h 105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3859" h="1053175">
                    <a:moveTo>
                      <a:pt x="0" y="947012"/>
                    </a:moveTo>
                    <a:cubicBezTo>
                      <a:pt x="142628" y="658554"/>
                      <a:pt x="272053" y="422956"/>
                      <a:pt x="228887" y="0"/>
                    </a:cubicBezTo>
                    <a:cubicBezTo>
                      <a:pt x="392464" y="455268"/>
                      <a:pt x="189032" y="643686"/>
                      <a:pt x="242450" y="1002768"/>
                    </a:cubicBezTo>
                    <a:cubicBezTo>
                      <a:pt x="198803" y="1062241"/>
                      <a:pt x="84534" y="1095695"/>
                      <a:pt x="0" y="947012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92" name="Oval 91"/>
            <p:cNvSpPr/>
            <p:nvPr/>
          </p:nvSpPr>
          <p:spPr>
            <a:xfrm>
              <a:off x="2351354" y="2924903"/>
              <a:ext cx="365932" cy="36575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93" name="Group 92"/>
            <p:cNvGrpSpPr/>
            <p:nvPr/>
          </p:nvGrpSpPr>
          <p:grpSpPr>
            <a:xfrm rot="1066954">
              <a:off x="2467589" y="2177543"/>
              <a:ext cx="391643" cy="1235756"/>
              <a:chOff x="2202473" y="2128438"/>
              <a:chExt cx="391643" cy="1235756"/>
            </a:xfrm>
          </p:grpSpPr>
          <p:sp>
            <p:nvSpPr>
              <p:cNvPr id="97" name="Oval 96"/>
              <p:cNvSpPr/>
              <p:nvPr/>
            </p:nvSpPr>
            <p:spPr>
              <a:xfrm rot="367781">
                <a:off x="2436106" y="2128438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8" name="Isosceles Triangle 18"/>
              <p:cNvSpPr/>
              <p:nvPr/>
            </p:nvSpPr>
            <p:spPr>
              <a:xfrm>
                <a:off x="2202473" y="2258778"/>
                <a:ext cx="391643" cy="1105416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303959"/>
                  <a:gd name="connsiteY0" fmla="*/ 1036184 h 1124775"/>
                  <a:gd name="connsiteX1" fmla="*/ 303959 w 303959"/>
                  <a:gd name="connsiteY1" fmla="*/ 0 h 1124775"/>
                  <a:gd name="connsiteX2" fmla="*/ 296945 w 303959"/>
                  <a:gd name="connsiteY2" fmla="*/ 1054944 h 1124775"/>
                  <a:gd name="connsiteX3" fmla="*/ 0 w 303959"/>
                  <a:gd name="connsiteY3" fmla="*/ 1036184 h 1124775"/>
                  <a:gd name="connsiteX0" fmla="*/ 0 w 391643"/>
                  <a:gd name="connsiteY0" fmla="*/ 1036184 h 1105416"/>
                  <a:gd name="connsiteX1" fmla="*/ 303959 w 391643"/>
                  <a:gd name="connsiteY1" fmla="*/ 0 h 1105416"/>
                  <a:gd name="connsiteX2" fmla="*/ 391643 w 391643"/>
                  <a:gd name="connsiteY2" fmla="*/ 997247 h 1105416"/>
                  <a:gd name="connsiteX3" fmla="*/ 0 w 391643"/>
                  <a:gd name="connsiteY3" fmla="*/ 1036184 h 1105416"/>
                  <a:gd name="connsiteX0" fmla="*/ 0 w 391643"/>
                  <a:gd name="connsiteY0" fmla="*/ 1036184 h 1105416"/>
                  <a:gd name="connsiteX1" fmla="*/ 303959 w 391643"/>
                  <a:gd name="connsiteY1" fmla="*/ 0 h 1105416"/>
                  <a:gd name="connsiteX2" fmla="*/ 391643 w 391643"/>
                  <a:gd name="connsiteY2" fmla="*/ 997247 h 1105416"/>
                  <a:gd name="connsiteX3" fmla="*/ 0 w 391643"/>
                  <a:gd name="connsiteY3" fmla="*/ 1036184 h 1105416"/>
                  <a:gd name="connsiteX0" fmla="*/ 0 w 391643"/>
                  <a:gd name="connsiteY0" fmla="*/ 1036184 h 1105416"/>
                  <a:gd name="connsiteX1" fmla="*/ 303959 w 391643"/>
                  <a:gd name="connsiteY1" fmla="*/ 0 h 1105416"/>
                  <a:gd name="connsiteX2" fmla="*/ 391643 w 391643"/>
                  <a:gd name="connsiteY2" fmla="*/ 997247 h 1105416"/>
                  <a:gd name="connsiteX3" fmla="*/ 0 w 391643"/>
                  <a:gd name="connsiteY3" fmla="*/ 1036184 h 1105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1643" h="1105416">
                    <a:moveTo>
                      <a:pt x="0" y="1036184"/>
                    </a:moveTo>
                    <a:cubicBezTo>
                      <a:pt x="142628" y="747726"/>
                      <a:pt x="220804" y="333063"/>
                      <a:pt x="303959" y="0"/>
                    </a:cubicBezTo>
                    <a:cubicBezTo>
                      <a:pt x="301621" y="351648"/>
                      <a:pt x="270027" y="747043"/>
                      <a:pt x="391643" y="997247"/>
                    </a:cubicBezTo>
                    <a:cubicBezTo>
                      <a:pt x="347996" y="1056720"/>
                      <a:pt x="84534" y="1184867"/>
                      <a:pt x="0" y="1036184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2318613" y="2128438"/>
              <a:ext cx="242556" cy="1231624"/>
              <a:chOff x="2318613" y="2128438"/>
              <a:chExt cx="242556" cy="1231624"/>
            </a:xfrm>
          </p:grpSpPr>
          <p:sp>
            <p:nvSpPr>
              <p:cNvPr id="95" name="Oval 94"/>
              <p:cNvSpPr/>
              <p:nvPr/>
            </p:nvSpPr>
            <p:spPr>
              <a:xfrm rot="367781">
                <a:off x="2436106" y="2128438"/>
                <a:ext cx="125063" cy="3642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6" name="Isosceles Triangle 18"/>
              <p:cNvSpPr/>
              <p:nvPr/>
            </p:nvSpPr>
            <p:spPr>
              <a:xfrm>
                <a:off x="2318613" y="2258777"/>
                <a:ext cx="187820" cy="1101285"/>
              </a:xfrm>
              <a:custGeom>
                <a:avLst/>
                <a:gdLst>
                  <a:gd name="connsiteX0" fmla="*/ 0 w 194128"/>
                  <a:gd name="connsiteY0" fmla="*/ 1066095 h 1066095"/>
                  <a:gd name="connsiteX1" fmla="*/ 97064 w 194128"/>
                  <a:gd name="connsiteY1" fmla="*/ 0 h 1066095"/>
                  <a:gd name="connsiteX2" fmla="*/ 194128 w 194128"/>
                  <a:gd name="connsiteY2" fmla="*/ 1066095 h 1066095"/>
                  <a:gd name="connsiteX3" fmla="*/ 0 w 194128"/>
                  <a:gd name="connsiteY3" fmla="*/ 1066095 h 1066095"/>
                  <a:gd name="connsiteX0" fmla="*/ 0 w 201142"/>
                  <a:gd name="connsiteY0" fmla="*/ 1054944 h 1054944"/>
                  <a:gd name="connsiteX1" fmla="*/ 201142 w 201142"/>
                  <a:gd name="connsiteY1" fmla="*/ 0 h 1054944"/>
                  <a:gd name="connsiteX2" fmla="*/ 194128 w 201142"/>
                  <a:gd name="connsiteY2" fmla="*/ 1054944 h 1054944"/>
                  <a:gd name="connsiteX3" fmla="*/ 0 w 201142"/>
                  <a:gd name="connsiteY3" fmla="*/ 1054944 h 1054944"/>
                  <a:gd name="connsiteX0" fmla="*/ 0 w 249464"/>
                  <a:gd name="connsiteY0" fmla="*/ 999188 h 1054944"/>
                  <a:gd name="connsiteX1" fmla="*/ 249464 w 249464"/>
                  <a:gd name="connsiteY1" fmla="*/ 0 h 1054944"/>
                  <a:gd name="connsiteX2" fmla="*/ 242450 w 249464"/>
                  <a:gd name="connsiteY2" fmla="*/ 1054944 h 1054944"/>
                  <a:gd name="connsiteX3" fmla="*/ 0 w 249464"/>
                  <a:gd name="connsiteY3" fmla="*/ 999188 h 1054944"/>
                  <a:gd name="connsiteX0" fmla="*/ 0 w 249464"/>
                  <a:gd name="connsiteY0" fmla="*/ 999188 h 1077757"/>
                  <a:gd name="connsiteX1" fmla="*/ 249464 w 249464"/>
                  <a:gd name="connsiteY1" fmla="*/ 0 h 1077757"/>
                  <a:gd name="connsiteX2" fmla="*/ 242450 w 249464"/>
                  <a:gd name="connsiteY2" fmla="*/ 1054944 h 1077757"/>
                  <a:gd name="connsiteX3" fmla="*/ 0 w 249464"/>
                  <a:gd name="connsiteY3" fmla="*/ 999188 h 1077757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249464"/>
                  <a:gd name="connsiteY0" fmla="*/ 999188 h 1105351"/>
                  <a:gd name="connsiteX1" fmla="*/ 249464 w 249464"/>
                  <a:gd name="connsiteY1" fmla="*/ 0 h 1105351"/>
                  <a:gd name="connsiteX2" fmla="*/ 242450 w 249464"/>
                  <a:gd name="connsiteY2" fmla="*/ 1054944 h 1105351"/>
                  <a:gd name="connsiteX3" fmla="*/ 0 w 249464"/>
                  <a:gd name="connsiteY3" fmla="*/ 999188 h 1105351"/>
                  <a:gd name="connsiteX0" fmla="*/ 0 w 185027"/>
                  <a:gd name="connsiteY0" fmla="*/ 989983 h 1101285"/>
                  <a:gd name="connsiteX1" fmla="*/ 185027 w 185027"/>
                  <a:gd name="connsiteY1" fmla="*/ 0 h 1101285"/>
                  <a:gd name="connsiteX2" fmla="*/ 178013 w 185027"/>
                  <a:gd name="connsiteY2" fmla="*/ 1054944 h 1101285"/>
                  <a:gd name="connsiteX3" fmla="*/ 0 w 185027"/>
                  <a:gd name="connsiteY3" fmla="*/ 989983 h 1101285"/>
                  <a:gd name="connsiteX0" fmla="*/ 2793 w 187820"/>
                  <a:gd name="connsiteY0" fmla="*/ 989983 h 1101285"/>
                  <a:gd name="connsiteX1" fmla="*/ 187820 w 187820"/>
                  <a:gd name="connsiteY1" fmla="*/ 0 h 1101285"/>
                  <a:gd name="connsiteX2" fmla="*/ 180806 w 187820"/>
                  <a:gd name="connsiteY2" fmla="*/ 1054944 h 1101285"/>
                  <a:gd name="connsiteX3" fmla="*/ 2793 w 187820"/>
                  <a:gd name="connsiteY3" fmla="*/ 989983 h 1101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820" h="1101285">
                    <a:moveTo>
                      <a:pt x="2793" y="989983"/>
                    </a:moveTo>
                    <a:cubicBezTo>
                      <a:pt x="-20276" y="818126"/>
                      <a:pt x="104665" y="333063"/>
                      <a:pt x="187820" y="0"/>
                    </a:cubicBezTo>
                    <a:cubicBezTo>
                      <a:pt x="185482" y="351648"/>
                      <a:pt x="127388" y="695862"/>
                      <a:pt x="180806" y="1054944"/>
                    </a:cubicBezTo>
                    <a:cubicBezTo>
                      <a:pt x="137159" y="1114417"/>
                      <a:pt x="87327" y="1138666"/>
                      <a:pt x="2793" y="989983"/>
                    </a:cubicBezTo>
                    <a:close/>
                  </a:path>
                </a:pathLst>
              </a:custGeom>
              <a:gradFill>
                <a:gsLst>
                  <a:gs pos="2000">
                    <a:srgbClr val="B889DB"/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pic>
        <p:nvPicPr>
          <p:cNvPr id="111" name="Picture 1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403" y="3392328"/>
            <a:ext cx="2082381" cy="156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79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ounded Rectangle 167"/>
          <p:cNvSpPr/>
          <p:nvPr/>
        </p:nvSpPr>
        <p:spPr>
          <a:xfrm>
            <a:off x="528532" y="1805759"/>
            <a:ext cx="3227891" cy="29634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545241" y="1886640"/>
            <a:ext cx="2165746" cy="1807015"/>
            <a:chOff x="6053741" y="756340"/>
            <a:chExt cx="2165746" cy="1807015"/>
          </a:xfrm>
        </p:grpSpPr>
        <p:sp>
          <p:nvSpPr>
            <p:cNvPr id="4" name="Isosceles Triangle 5"/>
            <p:cNvSpPr/>
            <p:nvPr/>
          </p:nvSpPr>
          <p:spPr>
            <a:xfrm rot="9261950">
              <a:off x="6053741" y="1592877"/>
              <a:ext cx="440530" cy="715923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" name="Isosceles Triangle 10"/>
            <p:cNvSpPr/>
            <p:nvPr/>
          </p:nvSpPr>
          <p:spPr>
            <a:xfrm rot="3047555">
              <a:off x="6609210" y="1503320"/>
              <a:ext cx="108611" cy="1152425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504" h="1416557">
                  <a:moveTo>
                    <a:pt x="9855" y="1416557"/>
                  </a:moveTo>
                  <a:cubicBezTo>
                    <a:pt x="55392" y="1000209"/>
                    <a:pt x="-92400" y="448623"/>
                    <a:pt x="110441" y="0"/>
                  </a:cubicBezTo>
                  <a:cubicBezTo>
                    <a:pt x="-27706" y="424248"/>
                    <a:pt x="123935" y="987704"/>
                    <a:pt x="133504" y="1404052"/>
                  </a:cubicBezTo>
                  <a:lnTo>
                    <a:pt x="9855" y="1416557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6" name="Group 5"/>
            <p:cNvGrpSpPr/>
            <p:nvPr/>
          </p:nvGrpSpPr>
          <p:grpSpPr>
            <a:xfrm rot="16443825">
              <a:off x="6807137" y="983525"/>
              <a:ext cx="1181198" cy="726828"/>
              <a:chOff x="4792934" y="3623085"/>
              <a:chExt cx="1451925" cy="893415"/>
            </a:xfr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grpSpPr>
          <p:sp>
            <p:nvSpPr>
              <p:cNvPr id="7" name="Isosceles Triangle 5"/>
              <p:cNvSpPr/>
              <p:nvPr/>
            </p:nvSpPr>
            <p:spPr>
              <a:xfrm rot="18461619">
                <a:off x="5072189" y="3343830"/>
                <a:ext cx="893415" cy="1451925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" name="Isosceles Triangle 10"/>
              <p:cNvSpPr/>
              <p:nvPr/>
            </p:nvSpPr>
            <p:spPr>
              <a:xfrm rot="7720352" flipH="1">
                <a:off x="5366392" y="3413398"/>
                <a:ext cx="76463" cy="1177154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550" h="1398398">
                    <a:moveTo>
                      <a:pt x="23015" y="1394486"/>
                    </a:moveTo>
                    <a:cubicBezTo>
                      <a:pt x="68552" y="978138"/>
                      <a:pt x="-82252" y="469783"/>
                      <a:pt x="72550" y="0"/>
                    </a:cubicBezTo>
                    <a:cubicBezTo>
                      <a:pt x="-65597" y="424248"/>
                      <a:pt x="34250" y="982050"/>
                      <a:pt x="43819" y="1398398"/>
                    </a:cubicBezTo>
                    <a:lnTo>
                      <a:pt x="23015" y="1394486"/>
                    </a:lnTo>
                    <a:close/>
                  </a:path>
                </a:pathLst>
              </a:cu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 rot="16443825">
              <a:off x="7311415" y="1372355"/>
              <a:ext cx="577889" cy="1238255"/>
              <a:chOff x="4393909" y="3600445"/>
              <a:chExt cx="710339" cy="1522059"/>
            </a:xfrm>
          </p:grpSpPr>
          <p:sp>
            <p:nvSpPr>
              <p:cNvPr id="10" name="Isosceles Triangle 4"/>
              <p:cNvSpPr/>
              <p:nvPr/>
            </p:nvSpPr>
            <p:spPr>
              <a:xfrm rot="451764">
                <a:off x="4393909" y="3600445"/>
                <a:ext cx="710339" cy="1522059"/>
              </a:xfrm>
              <a:custGeom>
                <a:avLst/>
                <a:gdLst>
                  <a:gd name="connsiteX0" fmla="*/ 0 w 931333"/>
                  <a:gd name="connsiteY0" fmla="*/ 1270000 h 1270000"/>
                  <a:gd name="connsiteX1" fmla="*/ 465667 w 931333"/>
                  <a:gd name="connsiteY1" fmla="*/ 0 h 1270000"/>
                  <a:gd name="connsiteX2" fmla="*/ 931333 w 931333"/>
                  <a:gd name="connsiteY2" fmla="*/ 1270000 h 1270000"/>
                  <a:gd name="connsiteX3" fmla="*/ 0 w 931333"/>
                  <a:gd name="connsiteY3" fmla="*/ 1270000 h 1270000"/>
                  <a:gd name="connsiteX0" fmla="*/ 0 w 677333"/>
                  <a:gd name="connsiteY0" fmla="*/ 1329267 h 1329267"/>
                  <a:gd name="connsiteX1" fmla="*/ 211667 w 677333"/>
                  <a:gd name="connsiteY1" fmla="*/ 0 h 1329267"/>
                  <a:gd name="connsiteX2" fmla="*/ 677333 w 677333"/>
                  <a:gd name="connsiteY2" fmla="*/ 1270000 h 1329267"/>
                  <a:gd name="connsiteX3" fmla="*/ 0 w 677333"/>
                  <a:gd name="connsiteY3" fmla="*/ 1329267 h 1329267"/>
                  <a:gd name="connsiteX0" fmla="*/ 0 w 677333"/>
                  <a:gd name="connsiteY0" fmla="*/ 1329267 h 1580917"/>
                  <a:gd name="connsiteX1" fmla="*/ 211667 w 677333"/>
                  <a:gd name="connsiteY1" fmla="*/ 0 h 1580917"/>
                  <a:gd name="connsiteX2" fmla="*/ 677333 w 677333"/>
                  <a:gd name="connsiteY2" fmla="*/ 1270000 h 1580917"/>
                  <a:gd name="connsiteX3" fmla="*/ 0 w 677333"/>
                  <a:gd name="connsiteY3" fmla="*/ 1329267 h 1580917"/>
                  <a:gd name="connsiteX0" fmla="*/ 0 w 482600"/>
                  <a:gd name="connsiteY0" fmla="*/ 1329267 h 1580917"/>
                  <a:gd name="connsiteX1" fmla="*/ 211667 w 482600"/>
                  <a:gd name="connsiteY1" fmla="*/ 0 h 1580917"/>
                  <a:gd name="connsiteX2" fmla="*/ 482600 w 482600"/>
                  <a:gd name="connsiteY2" fmla="*/ 1270000 h 1580917"/>
                  <a:gd name="connsiteX3" fmla="*/ 0 w 482600"/>
                  <a:gd name="connsiteY3" fmla="*/ 1329267 h 1580917"/>
                  <a:gd name="connsiteX0" fmla="*/ 0 w 502316"/>
                  <a:gd name="connsiteY0" fmla="*/ 1329267 h 1635285"/>
                  <a:gd name="connsiteX1" fmla="*/ 211667 w 502316"/>
                  <a:gd name="connsiteY1" fmla="*/ 0 h 1635285"/>
                  <a:gd name="connsiteX2" fmla="*/ 482600 w 502316"/>
                  <a:gd name="connsiteY2" fmla="*/ 1270000 h 1635285"/>
                  <a:gd name="connsiteX3" fmla="*/ 0 w 502316"/>
                  <a:gd name="connsiteY3" fmla="*/ 1329267 h 1635285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173105 w 699095"/>
                  <a:gd name="connsiteY0" fmla="*/ 1329267 h 1589792"/>
                  <a:gd name="connsiteX1" fmla="*/ 384772 w 699095"/>
                  <a:gd name="connsiteY1" fmla="*/ 0 h 1589792"/>
                  <a:gd name="connsiteX2" fmla="*/ 681105 w 699095"/>
                  <a:gd name="connsiteY2" fmla="*/ 1109133 h 1589792"/>
                  <a:gd name="connsiteX3" fmla="*/ 173105 w 699095"/>
                  <a:gd name="connsiteY3" fmla="*/ 1329267 h 1589792"/>
                  <a:gd name="connsiteX0" fmla="*/ 190931 w 716921"/>
                  <a:gd name="connsiteY0" fmla="*/ 1329267 h 1589792"/>
                  <a:gd name="connsiteX1" fmla="*/ 402598 w 716921"/>
                  <a:gd name="connsiteY1" fmla="*/ 0 h 1589792"/>
                  <a:gd name="connsiteX2" fmla="*/ 698931 w 716921"/>
                  <a:gd name="connsiteY2" fmla="*/ 1109133 h 1589792"/>
                  <a:gd name="connsiteX3" fmla="*/ 190931 w 716921"/>
                  <a:gd name="connsiteY3" fmla="*/ 1329267 h 1589792"/>
                  <a:gd name="connsiteX0" fmla="*/ 183861 w 709851"/>
                  <a:gd name="connsiteY0" fmla="*/ 1270001 h 1530526"/>
                  <a:gd name="connsiteX1" fmla="*/ 429394 w 709851"/>
                  <a:gd name="connsiteY1" fmla="*/ 0 h 1530526"/>
                  <a:gd name="connsiteX2" fmla="*/ 691861 w 709851"/>
                  <a:gd name="connsiteY2" fmla="*/ 1049867 h 1530526"/>
                  <a:gd name="connsiteX3" fmla="*/ 183861 w 709851"/>
                  <a:gd name="connsiteY3" fmla="*/ 1270001 h 1530526"/>
                  <a:gd name="connsiteX0" fmla="*/ 190931 w 716921"/>
                  <a:gd name="connsiteY0" fmla="*/ 1261534 h 1522059"/>
                  <a:gd name="connsiteX1" fmla="*/ 402597 w 716921"/>
                  <a:gd name="connsiteY1" fmla="*/ 0 h 1522059"/>
                  <a:gd name="connsiteX2" fmla="*/ 698931 w 716921"/>
                  <a:gd name="connsiteY2" fmla="*/ 1041400 h 1522059"/>
                  <a:gd name="connsiteX3" fmla="*/ 190931 w 716921"/>
                  <a:gd name="connsiteY3" fmla="*/ 1261534 h 1522059"/>
                  <a:gd name="connsiteX0" fmla="*/ 175689 w 701679"/>
                  <a:gd name="connsiteY0" fmla="*/ 1261534 h 1522059"/>
                  <a:gd name="connsiteX1" fmla="*/ 463555 w 701679"/>
                  <a:gd name="connsiteY1" fmla="*/ 0 h 1522059"/>
                  <a:gd name="connsiteX2" fmla="*/ 683689 w 701679"/>
                  <a:gd name="connsiteY2" fmla="*/ 1041400 h 1522059"/>
                  <a:gd name="connsiteX3" fmla="*/ 175689 w 701679"/>
                  <a:gd name="connsiteY3" fmla="*/ 1261534 h 1522059"/>
                  <a:gd name="connsiteX0" fmla="*/ 184349 w 710339"/>
                  <a:gd name="connsiteY0" fmla="*/ 1261534 h 1522059"/>
                  <a:gd name="connsiteX1" fmla="*/ 472215 w 710339"/>
                  <a:gd name="connsiteY1" fmla="*/ 0 h 1522059"/>
                  <a:gd name="connsiteX2" fmla="*/ 692349 w 710339"/>
                  <a:gd name="connsiteY2" fmla="*/ 1041400 h 1522059"/>
                  <a:gd name="connsiteX3" fmla="*/ 184349 w 710339"/>
                  <a:gd name="connsiteY3" fmla="*/ 1261534 h 1522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0339" h="1522059">
                    <a:moveTo>
                      <a:pt x="184349" y="1261534"/>
                    </a:moveTo>
                    <a:cubicBezTo>
                      <a:pt x="-278495" y="225778"/>
                      <a:pt x="249259" y="155222"/>
                      <a:pt x="472215" y="0"/>
                    </a:cubicBezTo>
                    <a:cubicBezTo>
                      <a:pt x="570993" y="369711"/>
                      <a:pt x="695171" y="400756"/>
                      <a:pt x="692349" y="1041400"/>
                    </a:cubicBezTo>
                    <a:cubicBezTo>
                      <a:pt x="771371" y="1289756"/>
                      <a:pt x="587927" y="1851378"/>
                      <a:pt x="184349" y="12615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1" name="Isosceles Triangle 10"/>
              <p:cNvSpPr/>
              <p:nvPr/>
            </p:nvSpPr>
            <p:spPr>
              <a:xfrm rot="11558783" flipH="1">
                <a:off x="4793996" y="3630381"/>
                <a:ext cx="46687" cy="1014673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550" h="1398398">
                    <a:moveTo>
                      <a:pt x="23015" y="1394486"/>
                    </a:moveTo>
                    <a:cubicBezTo>
                      <a:pt x="68552" y="978138"/>
                      <a:pt x="-82252" y="469783"/>
                      <a:pt x="72550" y="0"/>
                    </a:cubicBezTo>
                    <a:cubicBezTo>
                      <a:pt x="-65597" y="424248"/>
                      <a:pt x="34250" y="982050"/>
                      <a:pt x="43819" y="1398398"/>
                    </a:cubicBezTo>
                    <a:lnTo>
                      <a:pt x="23015" y="1394486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 rot="16443825">
              <a:off x="6809293" y="1852021"/>
              <a:ext cx="523366" cy="899302"/>
              <a:chOff x="3998169" y="3199605"/>
              <a:chExt cx="643320" cy="1105419"/>
            </a:xfr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grpSpPr>
          <p:sp>
            <p:nvSpPr>
              <p:cNvPr id="13" name="Isosceles Triangle 4"/>
              <p:cNvSpPr/>
              <p:nvPr/>
            </p:nvSpPr>
            <p:spPr>
              <a:xfrm rot="1500922">
                <a:off x="3998169" y="3199605"/>
                <a:ext cx="643320" cy="1105419"/>
              </a:xfrm>
              <a:custGeom>
                <a:avLst/>
                <a:gdLst>
                  <a:gd name="connsiteX0" fmla="*/ 0 w 931333"/>
                  <a:gd name="connsiteY0" fmla="*/ 1270000 h 1270000"/>
                  <a:gd name="connsiteX1" fmla="*/ 465667 w 931333"/>
                  <a:gd name="connsiteY1" fmla="*/ 0 h 1270000"/>
                  <a:gd name="connsiteX2" fmla="*/ 931333 w 931333"/>
                  <a:gd name="connsiteY2" fmla="*/ 1270000 h 1270000"/>
                  <a:gd name="connsiteX3" fmla="*/ 0 w 931333"/>
                  <a:gd name="connsiteY3" fmla="*/ 1270000 h 1270000"/>
                  <a:gd name="connsiteX0" fmla="*/ 0 w 677333"/>
                  <a:gd name="connsiteY0" fmla="*/ 1329267 h 1329267"/>
                  <a:gd name="connsiteX1" fmla="*/ 211667 w 677333"/>
                  <a:gd name="connsiteY1" fmla="*/ 0 h 1329267"/>
                  <a:gd name="connsiteX2" fmla="*/ 677333 w 677333"/>
                  <a:gd name="connsiteY2" fmla="*/ 1270000 h 1329267"/>
                  <a:gd name="connsiteX3" fmla="*/ 0 w 677333"/>
                  <a:gd name="connsiteY3" fmla="*/ 1329267 h 1329267"/>
                  <a:gd name="connsiteX0" fmla="*/ 0 w 677333"/>
                  <a:gd name="connsiteY0" fmla="*/ 1329267 h 1580917"/>
                  <a:gd name="connsiteX1" fmla="*/ 211667 w 677333"/>
                  <a:gd name="connsiteY1" fmla="*/ 0 h 1580917"/>
                  <a:gd name="connsiteX2" fmla="*/ 677333 w 677333"/>
                  <a:gd name="connsiteY2" fmla="*/ 1270000 h 1580917"/>
                  <a:gd name="connsiteX3" fmla="*/ 0 w 677333"/>
                  <a:gd name="connsiteY3" fmla="*/ 1329267 h 1580917"/>
                  <a:gd name="connsiteX0" fmla="*/ 0 w 482600"/>
                  <a:gd name="connsiteY0" fmla="*/ 1329267 h 1580917"/>
                  <a:gd name="connsiteX1" fmla="*/ 211667 w 482600"/>
                  <a:gd name="connsiteY1" fmla="*/ 0 h 1580917"/>
                  <a:gd name="connsiteX2" fmla="*/ 482600 w 482600"/>
                  <a:gd name="connsiteY2" fmla="*/ 1270000 h 1580917"/>
                  <a:gd name="connsiteX3" fmla="*/ 0 w 482600"/>
                  <a:gd name="connsiteY3" fmla="*/ 1329267 h 1580917"/>
                  <a:gd name="connsiteX0" fmla="*/ 0 w 502316"/>
                  <a:gd name="connsiteY0" fmla="*/ 1329267 h 1635285"/>
                  <a:gd name="connsiteX1" fmla="*/ 211667 w 502316"/>
                  <a:gd name="connsiteY1" fmla="*/ 0 h 1635285"/>
                  <a:gd name="connsiteX2" fmla="*/ 482600 w 502316"/>
                  <a:gd name="connsiteY2" fmla="*/ 1270000 h 1635285"/>
                  <a:gd name="connsiteX3" fmla="*/ 0 w 502316"/>
                  <a:gd name="connsiteY3" fmla="*/ 1329267 h 1635285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173105 w 699095"/>
                  <a:gd name="connsiteY0" fmla="*/ 1329267 h 1589792"/>
                  <a:gd name="connsiteX1" fmla="*/ 384772 w 699095"/>
                  <a:gd name="connsiteY1" fmla="*/ 0 h 1589792"/>
                  <a:gd name="connsiteX2" fmla="*/ 681105 w 699095"/>
                  <a:gd name="connsiteY2" fmla="*/ 1109133 h 1589792"/>
                  <a:gd name="connsiteX3" fmla="*/ 173105 w 699095"/>
                  <a:gd name="connsiteY3" fmla="*/ 1329267 h 1589792"/>
                  <a:gd name="connsiteX0" fmla="*/ 190931 w 716921"/>
                  <a:gd name="connsiteY0" fmla="*/ 1329267 h 1589792"/>
                  <a:gd name="connsiteX1" fmla="*/ 402598 w 716921"/>
                  <a:gd name="connsiteY1" fmla="*/ 0 h 1589792"/>
                  <a:gd name="connsiteX2" fmla="*/ 698931 w 716921"/>
                  <a:gd name="connsiteY2" fmla="*/ 1109133 h 1589792"/>
                  <a:gd name="connsiteX3" fmla="*/ 190931 w 716921"/>
                  <a:gd name="connsiteY3" fmla="*/ 1329267 h 1589792"/>
                  <a:gd name="connsiteX0" fmla="*/ 183861 w 709851"/>
                  <a:gd name="connsiteY0" fmla="*/ 1270001 h 1530526"/>
                  <a:gd name="connsiteX1" fmla="*/ 429394 w 709851"/>
                  <a:gd name="connsiteY1" fmla="*/ 0 h 1530526"/>
                  <a:gd name="connsiteX2" fmla="*/ 691861 w 709851"/>
                  <a:gd name="connsiteY2" fmla="*/ 1049867 h 1530526"/>
                  <a:gd name="connsiteX3" fmla="*/ 183861 w 709851"/>
                  <a:gd name="connsiteY3" fmla="*/ 1270001 h 1530526"/>
                  <a:gd name="connsiteX0" fmla="*/ 190931 w 716921"/>
                  <a:gd name="connsiteY0" fmla="*/ 1261534 h 1522059"/>
                  <a:gd name="connsiteX1" fmla="*/ 402597 w 716921"/>
                  <a:gd name="connsiteY1" fmla="*/ 0 h 1522059"/>
                  <a:gd name="connsiteX2" fmla="*/ 698931 w 716921"/>
                  <a:gd name="connsiteY2" fmla="*/ 1041400 h 1522059"/>
                  <a:gd name="connsiteX3" fmla="*/ 190931 w 716921"/>
                  <a:gd name="connsiteY3" fmla="*/ 1261534 h 1522059"/>
                  <a:gd name="connsiteX0" fmla="*/ 175689 w 701679"/>
                  <a:gd name="connsiteY0" fmla="*/ 1261534 h 1522059"/>
                  <a:gd name="connsiteX1" fmla="*/ 463555 w 701679"/>
                  <a:gd name="connsiteY1" fmla="*/ 0 h 1522059"/>
                  <a:gd name="connsiteX2" fmla="*/ 683689 w 701679"/>
                  <a:gd name="connsiteY2" fmla="*/ 1041400 h 1522059"/>
                  <a:gd name="connsiteX3" fmla="*/ 175689 w 701679"/>
                  <a:gd name="connsiteY3" fmla="*/ 1261534 h 1522059"/>
                  <a:gd name="connsiteX0" fmla="*/ 184349 w 710339"/>
                  <a:gd name="connsiteY0" fmla="*/ 1261534 h 1522059"/>
                  <a:gd name="connsiteX1" fmla="*/ 472215 w 710339"/>
                  <a:gd name="connsiteY1" fmla="*/ 0 h 1522059"/>
                  <a:gd name="connsiteX2" fmla="*/ 692349 w 710339"/>
                  <a:gd name="connsiteY2" fmla="*/ 1041400 h 1522059"/>
                  <a:gd name="connsiteX3" fmla="*/ 184349 w 710339"/>
                  <a:gd name="connsiteY3" fmla="*/ 1261534 h 1522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0339" h="1522059">
                    <a:moveTo>
                      <a:pt x="184349" y="1261534"/>
                    </a:moveTo>
                    <a:cubicBezTo>
                      <a:pt x="-278495" y="225778"/>
                      <a:pt x="249259" y="155222"/>
                      <a:pt x="472215" y="0"/>
                    </a:cubicBezTo>
                    <a:cubicBezTo>
                      <a:pt x="570993" y="369711"/>
                      <a:pt x="695171" y="400756"/>
                      <a:pt x="692349" y="1041400"/>
                    </a:cubicBezTo>
                    <a:cubicBezTo>
                      <a:pt x="771371" y="1289756"/>
                      <a:pt x="587927" y="1851378"/>
                      <a:pt x="184349" y="1261534"/>
                    </a:cubicBezTo>
                    <a:close/>
                  </a:path>
                </a:pathLst>
              </a:cu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4" name="Isosceles Triangle 10"/>
              <p:cNvSpPr/>
              <p:nvPr/>
            </p:nvSpPr>
            <p:spPr>
              <a:xfrm rot="11558783" flipH="1">
                <a:off x="4294270" y="3258987"/>
                <a:ext cx="238757" cy="899497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 rot="16443825">
              <a:off x="6177115" y="1036646"/>
              <a:ext cx="1182036" cy="709811"/>
              <a:chOff x="4677678" y="2836988"/>
              <a:chExt cx="1452955" cy="872497"/>
            </a:xfr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grpSpPr>
          <p:sp>
            <p:nvSpPr>
              <p:cNvPr id="16" name="Isosceles Triangle 5"/>
              <p:cNvSpPr/>
              <p:nvPr/>
            </p:nvSpPr>
            <p:spPr>
              <a:xfrm rot="16522389">
                <a:off x="4967907" y="2546759"/>
                <a:ext cx="872497" cy="1452955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  <a:gd name="connsiteX0" fmla="*/ 41258 w 905847"/>
                  <a:gd name="connsiteY0" fmla="*/ 1014931 h 1451925"/>
                  <a:gd name="connsiteX1" fmla="*/ 389164 w 905847"/>
                  <a:gd name="connsiteY1" fmla="*/ 0 h 1451925"/>
                  <a:gd name="connsiteX2" fmla="*/ 883850 w 905847"/>
                  <a:gd name="connsiteY2" fmla="*/ 1085277 h 1451925"/>
                  <a:gd name="connsiteX3" fmla="*/ 41258 w 905847"/>
                  <a:gd name="connsiteY3" fmla="*/ 1014931 h 1451925"/>
                  <a:gd name="connsiteX0" fmla="*/ 41258 w 872496"/>
                  <a:gd name="connsiteY0" fmla="*/ 1014931 h 1440325"/>
                  <a:gd name="connsiteX1" fmla="*/ 389164 w 872496"/>
                  <a:gd name="connsiteY1" fmla="*/ 0 h 1440325"/>
                  <a:gd name="connsiteX2" fmla="*/ 849138 w 872496"/>
                  <a:gd name="connsiteY2" fmla="*/ 1060458 h 1440325"/>
                  <a:gd name="connsiteX3" fmla="*/ 41258 w 872496"/>
                  <a:gd name="connsiteY3" fmla="*/ 1014931 h 1440325"/>
                  <a:gd name="connsiteX0" fmla="*/ 41258 w 872497"/>
                  <a:gd name="connsiteY0" fmla="*/ 1014931 h 1452955"/>
                  <a:gd name="connsiteX1" fmla="*/ 389164 w 872497"/>
                  <a:gd name="connsiteY1" fmla="*/ 0 h 1452955"/>
                  <a:gd name="connsiteX2" fmla="*/ 849138 w 872497"/>
                  <a:gd name="connsiteY2" fmla="*/ 1060458 h 1452955"/>
                  <a:gd name="connsiteX3" fmla="*/ 41258 w 872497"/>
                  <a:gd name="connsiteY3" fmla="*/ 1014931 h 1452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2497" h="145295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80443" y="259788"/>
                      <a:pt x="849138" y="1060458"/>
                    </a:cubicBezTo>
                    <a:cubicBezTo>
                      <a:pt x="708955" y="1526034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7" name="Isosceles Triangle 10"/>
              <p:cNvSpPr/>
              <p:nvPr/>
            </p:nvSpPr>
            <p:spPr>
              <a:xfrm rot="6359160">
                <a:off x="5018398" y="2820334"/>
                <a:ext cx="255457" cy="899497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02" name="Group 101"/>
          <p:cNvGrpSpPr/>
          <p:nvPr/>
        </p:nvGrpSpPr>
        <p:grpSpPr>
          <a:xfrm rot="6920738">
            <a:off x="1473030" y="3563948"/>
            <a:ext cx="1199076" cy="1000462"/>
            <a:chOff x="6053741" y="756340"/>
            <a:chExt cx="2165746" cy="1807015"/>
          </a:xfrm>
        </p:grpSpPr>
        <p:sp>
          <p:nvSpPr>
            <p:cNvPr id="103" name="Isosceles Triangle 5"/>
            <p:cNvSpPr/>
            <p:nvPr/>
          </p:nvSpPr>
          <p:spPr>
            <a:xfrm rot="9261950">
              <a:off x="6053741" y="1592877"/>
              <a:ext cx="440530" cy="715923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4" name="Isosceles Triangle 10"/>
            <p:cNvSpPr/>
            <p:nvPr/>
          </p:nvSpPr>
          <p:spPr>
            <a:xfrm rot="3047555">
              <a:off x="6609210" y="1503320"/>
              <a:ext cx="108611" cy="1152425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504" h="1416557">
                  <a:moveTo>
                    <a:pt x="9855" y="1416557"/>
                  </a:moveTo>
                  <a:cubicBezTo>
                    <a:pt x="55392" y="1000209"/>
                    <a:pt x="-92400" y="448623"/>
                    <a:pt x="110441" y="0"/>
                  </a:cubicBezTo>
                  <a:cubicBezTo>
                    <a:pt x="-27706" y="424248"/>
                    <a:pt x="123935" y="987704"/>
                    <a:pt x="133504" y="1404052"/>
                  </a:cubicBezTo>
                  <a:lnTo>
                    <a:pt x="9855" y="1416557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105" name="Group 104"/>
            <p:cNvGrpSpPr/>
            <p:nvPr/>
          </p:nvGrpSpPr>
          <p:grpSpPr>
            <a:xfrm rot="16443825">
              <a:off x="6807137" y="983525"/>
              <a:ext cx="1181198" cy="726828"/>
              <a:chOff x="4792934" y="3623085"/>
              <a:chExt cx="1451925" cy="893415"/>
            </a:xfr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grpSpPr>
          <p:sp>
            <p:nvSpPr>
              <p:cNvPr id="115" name="Isosceles Triangle 5"/>
              <p:cNvSpPr/>
              <p:nvPr/>
            </p:nvSpPr>
            <p:spPr>
              <a:xfrm rot="18461619">
                <a:off x="5072189" y="3343830"/>
                <a:ext cx="893415" cy="1451925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16" name="Isosceles Triangle 10"/>
              <p:cNvSpPr/>
              <p:nvPr/>
            </p:nvSpPr>
            <p:spPr>
              <a:xfrm rot="7720352" flipH="1">
                <a:off x="5366392" y="3413398"/>
                <a:ext cx="76463" cy="1177154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550" h="1398398">
                    <a:moveTo>
                      <a:pt x="23015" y="1394486"/>
                    </a:moveTo>
                    <a:cubicBezTo>
                      <a:pt x="68552" y="978138"/>
                      <a:pt x="-82252" y="469783"/>
                      <a:pt x="72550" y="0"/>
                    </a:cubicBezTo>
                    <a:cubicBezTo>
                      <a:pt x="-65597" y="424248"/>
                      <a:pt x="34250" y="982050"/>
                      <a:pt x="43819" y="1398398"/>
                    </a:cubicBezTo>
                    <a:lnTo>
                      <a:pt x="23015" y="1394486"/>
                    </a:lnTo>
                    <a:close/>
                  </a:path>
                </a:pathLst>
              </a:cu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 rot="16443825">
              <a:off x="7311415" y="1372355"/>
              <a:ext cx="577889" cy="1238255"/>
              <a:chOff x="4393909" y="3600445"/>
              <a:chExt cx="710339" cy="1522059"/>
            </a:xfrm>
          </p:grpSpPr>
          <p:sp>
            <p:nvSpPr>
              <p:cNvPr id="113" name="Isosceles Triangle 4"/>
              <p:cNvSpPr/>
              <p:nvPr/>
            </p:nvSpPr>
            <p:spPr>
              <a:xfrm rot="451764">
                <a:off x="4393909" y="3600445"/>
                <a:ext cx="710339" cy="1522059"/>
              </a:xfrm>
              <a:custGeom>
                <a:avLst/>
                <a:gdLst>
                  <a:gd name="connsiteX0" fmla="*/ 0 w 931333"/>
                  <a:gd name="connsiteY0" fmla="*/ 1270000 h 1270000"/>
                  <a:gd name="connsiteX1" fmla="*/ 465667 w 931333"/>
                  <a:gd name="connsiteY1" fmla="*/ 0 h 1270000"/>
                  <a:gd name="connsiteX2" fmla="*/ 931333 w 931333"/>
                  <a:gd name="connsiteY2" fmla="*/ 1270000 h 1270000"/>
                  <a:gd name="connsiteX3" fmla="*/ 0 w 931333"/>
                  <a:gd name="connsiteY3" fmla="*/ 1270000 h 1270000"/>
                  <a:gd name="connsiteX0" fmla="*/ 0 w 677333"/>
                  <a:gd name="connsiteY0" fmla="*/ 1329267 h 1329267"/>
                  <a:gd name="connsiteX1" fmla="*/ 211667 w 677333"/>
                  <a:gd name="connsiteY1" fmla="*/ 0 h 1329267"/>
                  <a:gd name="connsiteX2" fmla="*/ 677333 w 677333"/>
                  <a:gd name="connsiteY2" fmla="*/ 1270000 h 1329267"/>
                  <a:gd name="connsiteX3" fmla="*/ 0 w 677333"/>
                  <a:gd name="connsiteY3" fmla="*/ 1329267 h 1329267"/>
                  <a:gd name="connsiteX0" fmla="*/ 0 w 677333"/>
                  <a:gd name="connsiteY0" fmla="*/ 1329267 h 1580917"/>
                  <a:gd name="connsiteX1" fmla="*/ 211667 w 677333"/>
                  <a:gd name="connsiteY1" fmla="*/ 0 h 1580917"/>
                  <a:gd name="connsiteX2" fmla="*/ 677333 w 677333"/>
                  <a:gd name="connsiteY2" fmla="*/ 1270000 h 1580917"/>
                  <a:gd name="connsiteX3" fmla="*/ 0 w 677333"/>
                  <a:gd name="connsiteY3" fmla="*/ 1329267 h 1580917"/>
                  <a:gd name="connsiteX0" fmla="*/ 0 w 482600"/>
                  <a:gd name="connsiteY0" fmla="*/ 1329267 h 1580917"/>
                  <a:gd name="connsiteX1" fmla="*/ 211667 w 482600"/>
                  <a:gd name="connsiteY1" fmla="*/ 0 h 1580917"/>
                  <a:gd name="connsiteX2" fmla="*/ 482600 w 482600"/>
                  <a:gd name="connsiteY2" fmla="*/ 1270000 h 1580917"/>
                  <a:gd name="connsiteX3" fmla="*/ 0 w 482600"/>
                  <a:gd name="connsiteY3" fmla="*/ 1329267 h 1580917"/>
                  <a:gd name="connsiteX0" fmla="*/ 0 w 502316"/>
                  <a:gd name="connsiteY0" fmla="*/ 1329267 h 1635285"/>
                  <a:gd name="connsiteX1" fmla="*/ 211667 w 502316"/>
                  <a:gd name="connsiteY1" fmla="*/ 0 h 1635285"/>
                  <a:gd name="connsiteX2" fmla="*/ 482600 w 502316"/>
                  <a:gd name="connsiteY2" fmla="*/ 1270000 h 1635285"/>
                  <a:gd name="connsiteX3" fmla="*/ 0 w 502316"/>
                  <a:gd name="connsiteY3" fmla="*/ 1329267 h 1635285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173105 w 699095"/>
                  <a:gd name="connsiteY0" fmla="*/ 1329267 h 1589792"/>
                  <a:gd name="connsiteX1" fmla="*/ 384772 w 699095"/>
                  <a:gd name="connsiteY1" fmla="*/ 0 h 1589792"/>
                  <a:gd name="connsiteX2" fmla="*/ 681105 w 699095"/>
                  <a:gd name="connsiteY2" fmla="*/ 1109133 h 1589792"/>
                  <a:gd name="connsiteX3" fmla="*/ 173105 w 699095"/>
                  <a:gd name="connsiteY3" fmla="*/ 1329267 h 1589792"/>
                  <a:gd name="connsiteX0" fmla="*/ 190931 w 716921"/>
                  <a:gd name="connsiteY0" fmla="*/ 1329267 h 1589792"/>
                  <a:gd name="connsiteX1" fmla="*/ 402598 w 716921"/>
                  <a:gd name="connsiteY1" fmla="*/ 0 h 1589792"/>
                  <a:gd name="connsiteX2" fmla="*/ 698931 w 716921"/>
                  <a:gd name="connsiteY2" fmla="*/ 1109133 h 1589792"/>
                  <a:gd name="connsiteX3" fmla="*/ 190931 w 716921"/>
                  <a:gd name="connsiteY3" fmla="*/ 1329267 h 1589792"/>
                  <a:gd name="connsiteX0" fmla="*/ 183861 w 709851"/>
                  <a:gd name="connsiteY0" fmla="*/ 1270001 h 1530526"/>
                  <a:gd name="connsiteX1" fmla="*/ 429394 w 709851"/>
                  <a:gd name="connsiteY1" fmla="*/ 0 h 1530526"/>
                  <a:gd name="connsiteX2" fmla="*/ 691861 w 709851"/>
                  <a:gd name="connsiteY2" fmla="*/ 1049867 h 1530526"/>
                  <a:gd name="connsiteX3" fmla="*/ 183861 w 709851"/>
                  <a:gd name="connsiteY3" fmla="*/ 1270001 h 1530526"/>
                  <a:gd name="connsiteX0" fmla="*/ 190931 w 716921"/>
                  <a:gd name="connsiteY0" fmla="*/ 1261534 h 1522059"/>
                  <a:gd name="connsiteX1" fmla="*/ 402597 w 716921"/>
                  <a:gd name="connsiteY1" fmla="*/ 0 h 1522059"/>
                  <a:gd name="connsiteX2" fmla="*/ 698931 w 716921"/>
                  <a:gd name="connsiteY2" fmla="*/ 1041400 h 1522059"/>
                  <a:gd name="connsiteX3" fmla="*/ 190931 w 716921"/>
                  <a:gd name="connsiteY3" fmla="*/ 1261534 h 1522059"/>
                  <a:gd name="connsiteX0" fmla="*/ 175689 w 701679"/>
                  <a:gd name="connsiteY0" fmla="*/ 1261534 h 1522059"/>
                  <a:gd name="connsiteX1" fmla="*/ 463555 w 701679"/>
                  <a:gd name="connsiteY1" fmla="*/ 0 h 1522059"/>
                  <a:gd name="connsiteX2" fmla="*/ 683689 w 701679"/>
                  <a:gd name="connsiteY2" fmla="*/ 1041400 h 1522059"/>
                  <a:gd name="connsiteX3" fmla="*/ 175689 w 701679"/>
                  <a:gd name="connsiteY3" fmla="*/ 1261534 h 1522059"/>
                  <a:gd name="connsiteX0" fmla="*/ 184349 w 710339"/>
                  <a:gd name="connsiteY0" fmla="*/ 1261534 h 1522059"/>
                  <a:gd name="connsiteX1" fmla="*/ 472215 w 710339"/>
                  <a:gd name="connsiteY1" fmla="*/ 0 h 1522059"/>
                  <a:gd name="connsiteX2" fmla="*/ 692349 w 710339"/>
                  <a:gd name="connsiteY2" fmla="*/ 1041400 h 1522059"/>
                  <a:gd name="connsiteX3" fmla="*/ 184349 w 710339"/>
                  <a:gd name="connsiteY3" fmla="*/ 1261534 h 1522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0339" h="1522059">
                    <a:moveTo>
                      <a:pt x="184349" y="1261534"/>
                    </a:moveTo>
                    <a:cubicBezTo>
                      <a:pt x="-278495" y="225778"/>
                      <a:pt x="249259" y="155222"/>
                      <a:pt x="472215" y="0"/>
                    </a:cubicBezTo>
                    <a:cubicBezTo>
                      <a:pt x="570993" y="369711"/>
                      <a:pt x="695171" y="400756"/>
                      <a:pt x="692349" y="1041400"/>
                    </a:cubicBezTo>
                    <a:cubicBezTo>
                      <a:pt x="771371" y="1289756"/>
                      <a:pt x="587927" y="1851378"/>
                      <a:pt x="184349" y="12615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14" name="Isosceles Triangle 10"/>
              <p:cNvSpPr/>
              <p:nvPr/>
            </p:nvSpPr>
            <p:spPr>
              <a:xfrm rot="11558783" flipH="1">
                <a:off x="4793996" y="3630381"/>
                <a:ext cx="46687" cy="1014673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550" h="1398398">
                    <a:moveTo>
                      <a:pt x="23015" y="1394486"/>
                    </a:moveTo>
                    <a:cubicBezTo>
                      <a:pt x="68552" y="978138"/>
                      <a:pt x="-82252" y="469783"/>
                      <a:pt x="72550" y="0"/>
                    </a:cubicBezTo>
                    <a:cubicBezTo>
                      <a:pt x="-65597" y="424248"/>
                      <a:pt x="34250" y="982050"/>
                      <a:pt x="43819" y="1398398"/>
                    </a:cubicBezTo>
                    <a:lnTo>
                      <a:pt x="23015" y="1394486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07" name="Group 106"/>
            <p:cNvGrpSpPr/>
            <p:nvPr/>
          </p:nvGrpSpPr>
          <p:grpSpPr>
            <a:xfrm rot="16443825">
              <a:off x="6809293" y="1852021"/>
              <a:ext cx="523366" cy="899302"/>
              <a:chOff x="3998169" y="3199605"/>
              <a:chExt cx="643320" cy="1105419"/>
            </a:xfr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grpSpPr>
          <p:sp>
            <p:nvSpPr>
              <p:cNvPr id="111" name="Isosceles Triangle 4"/>
              <p:cNvSpPr/>
              <p:nvPr/>
            </p:nvSpPr>
            <p:spPr>
              <a:xfrm rot="1500922">
                <a:off x="3998169" y="3199605"/>
                <a:ext cx="643320" cy="1105419"/>
              </a:xfrm>
              <a:custGeom>
                <a:avLst/>
                <a:gdLst>
                  <a:gd name="connsiteX0" fmla="*/ 0 w 931333"/>
                  <a:gd name="connsiteY0" fmla="*/ 1270000 h 1270000"/>
                  <a:gd name="connsiteX1" fmla="*/ 465667 w 931333"/>
                  <a:gd name="connsiteY1" fmla="*/ 0 h 1270000"/>
                  <a:gd name="connsiteX2" fmla="*/ 931333 w 931333"/>
                  <a:gd name="connsiteY2" fmla="*/ 1270000 h 1270000"/>
                  <a:gd name="connsiteX3" fmla="*/ 0 w 931333"/>
                  <a:gd name="connsiteY3" fmla="*/ 1270000 h 1270000"/>
                  <a:gd name="connsiteX0" fmla="*/ 0 w 677333"/>
                  <a:gd name="connsiteY0" fmla="*/ 1329267 h 1329267"/>
                  <a:gd name="connsiteX1" fmla="*/ 211667 w 677333"/>
                  <a:gd name="connsiteY1" fmla="*/ 0 h 1329267"/>
                  <a:gd name="connsiteX2" fmla="*/ 677333 w 677333"/>
                  <a:gd name="connsiteY2" fmla="*/ 1270000 h 1329267"/>
                  <a:gd name="connsiteX3" fmla="*/ 0 w 677333"/>
                  <a:gd name="connsiteY3" fmla="*/ 1329267 h 1329267"/>
                  <a:gd name="connsiteX0" fmla="*/ 0 w 677333"/>
                  <a:gd name="connsiteY0" fmla="*/ 1329267 h 1580917"/>
                  <a:gd name="connsiteX1" fmla="*/ 211667 w 677333"/>
                  <a:gd name="connsiteY1" fmla="*/ 0 h 1580917"/>
                  <a:gd name="connsiteX2" fmla="*/ 677333 w 677333"/>
                  <a:gd name="connsiteY2" fmla="*/ 1270000 h 1580917"/>
                  <a:gd name="connsiteX3" fmla="*/ 0 w 677333"/>
                  <a:gd name="connsiteY3" fmla="*/ 1329267 h 1580917"/>
                  <a:gd name="connsiteX0" fmla="*/ 0 w 482600"/>
                  <a:gd name="connsiteY0" fmla="*/ 1329267 h 1580917"/>
                  <a:gd name="connsiteX1" fmla="*/ 211667 w 482600"/>
                  <a:gd name="connsiteY1" fmla="*/ 0 h 1580917"/>
                  <a:gd name="connsiteX2" fmla="*/ 482600 w 482600"/>
                  <a:gd name="connsiteY2" fmla="*/ 1270000 h 1580917"/>
                  <a:gd name="connsiteX3" fmla="*/ 0 w 482600"/>
                  <a:gd name="connsiteY3" fmla="*/ 1329267 h 1580917"/>
                  <a:gd name="connsiteX0" fmla="*/ 0 w 502316"/>
                  <a:gd name="connsiteY0" fmla="*/ 1329267 h 1635285"/>
                  <a:gd name="connsiteX1" fmla="*/ 211667 w 502316"/>
                  <a:gd name="connsiteY1" fmla="*/ 0 h 1635285"/>
                  <a:gd name="connsiteX2" fmla="*/ 482600 w 502316"/>
                  <a:gd name="connsiteY2" fmla="*/ 1270000 h 1635285"/>
                  <a:gd name="connsiteX3" fmla="*/ 0 w 502316"/>
                  <a:gd name="connsiteY3" fmla="*/ 1329267 h 1635285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173105 w 699095"/>
                  <a:gd name="connsiteY0" fmla="*/ 1329267 h 1589792"/>
                  <a:gd name="connsiteX1" fmla="*/ 384772 w 699095"/>
                  <a:gd name="connsiteY1" fmla="*/ 0 h 1589792"/>
                  <a:gd name="connsiteX2" fmla="*/ 681105 w 699095"/>
                  <a:gd name="connsiteY2" fmla="*/ 1109133 h 1589792"/>
                  <a:gd name="connsiteX3" fmla="*/ 173105 w 699095"/>
                  <a:gd name="connsiteY3" fmla="*/ 1329267 h 1589792"/>
                  <a:gd name="connsiteX0" fmla="*/ 190931 w 716921"/>
                  <a:gd name="connsiteY0" fmla="*/ 1329267 h 1589792"/>
                  <a:gd name="connsiteX1" fmla="*/ 402598 w 716921"/>
                  <a:gd name="connsiteY1" fmla="*/ 0 h 1589792"/>
                  <a:gd name="connsiteX2" fmla="*/ 698931 w 716921"/>
                  <a:gd name="connsiteY2" fmla="*/ 1109133 h 1589792"/>
                  <a:gd name="connsiteX3" fmla="*/ 190931 w 716921"/>
                  <a:gd name="connsiteY3" fmla="*/ 1329267 h 1589792"/>
                  <a:gd name="connsiteX0" fmla="*/ 183861 w 709851"/>
                  <a:gd name="connsiteY0" fmla="*/ 1270001 h 1530526"/>
                  <a:gd name="connsiteX1" fmla="*/ 429394 w 709851"/>
                  <a:gd name="connsiteY1" fmla="*/ 0 h 1530526"/>
                  <a:gd name="connsiteX2" fmla="*/ 691861 w 709851"/>
                  <a:gd name="connsiteY2" fmla="*/ 1049867 h 1530526"/>
                  <a:gd name="connsiteX3" fmla="*/ 183861 w 709851"/>
                  <a:gd name="connsiteY3" fmla="*/ 1270001 h 1530526"/>
                  <a:gd name="connsiteX0" fmla="*/ 190931 w 716921"/>
                  <a:gd name="connsiteY0" fmla="*/ 1261534 h 1522059"/>
                  <a:gd name="connsiteX1" fmla="*/ 402597 w 716921"/>
                  <a:gd name="connsiteY1" fmla="*/ 0 h 1522059"/>
                  <a:gd name="connsiteX2" fmla="*/ 698931 w 716921"/>
                  <a:gd name="connsiteY2" fmla="*/ 1041400 h 1522059"/>
                  <a:gd name="connsiteX3" fmla="*/ 190931 w 716921"/>
                  <a:gd name="connsiteY3" fmla="*/ 1261534 h 1522059"/>
                  <a:gd name="connsiteX0" fmla="*/ 175689 w 701679"/>
                  <a:gd name="connsiteY0" fmla="*/ 1261534 h 1522059"/>
                  <a:gd name="connsiteX1" fmla="*/ 463555 w 701679"/>
                  <a:gd name="connsiteY1" fmla="*/ 0 h 1522059"/>
                  <a:gd name="connsiteX2" fmla="*/ 683689 w 701679"/>
                  <a:gd name="connsiteY2" fmla="*/ 1041400 h 1522059"/>
                  <a:gd name="connsiteX3" fmla="*/ 175689 w 701679"/>
                  <a:gd name="connsiteY3" fmla="*/ 1261534 h 1522059"/>
                  <a:gd name="connsiteX0" fmla="*/ 184349 w 710339"/>
                  <a:gd name="connsiteY0" fmla="*/ 1261534 h 1522059"/>
                  <a:gd name="connsiteX1" fmla="*/ 472215 w 710339"/>
                  <a:gd name="connsiteY1" fmla="*/ 0 h 1522059"/>
                  <a:gd name="connsiteX2" fmla="*/ 692349 w 710339"/>
                  <a:gd name="connsiteY2" fmla="*/ 1041400 h 1522059"/>
                  <a:gd name="connsiteX3" fmla="*/ 184349 w 710339"/>
                  <a:gd name="connsiteY3" fmla="*/ 1261534 h 1522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0339" h="1522059">
                    <a:moveTo>
                      <a:pt x="184349" y="1261534"/>
                    </a:moveTo>
                    <a:cubicBezTo>
                      <a:pt x="-278495" y="225778"/>
                      <a:pt x="249259" y="155222"/>
                      <a:pt x="472215" y="0"/>
                    </a:cubicBezTo>
                    <a:cubicBezTo>
                      <a:pt x="570993" y="369711"/>
                      <a:pt x="695171" y="400756"/>
                      <a:pt x="692349" y="1041400"/>
                    </a:cubicBezTo>
                    <a:cubicBezTo>
                      <a:pt x="771371" y="1289756"/>
                      <a:pt x="587927" y="1851378"/>
                      <a:pt x="184349" y="1261534"/>
                    </a:cubicBezTo>
                    <a:close/>
                  </a:path>
                </a:pathLst>
              </a:cu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12" name="Isosceles Triangle 10"/>
              <p:cNvSpPr/>
              <p:nvPr/>
            </p:nvSpPr>
            <p:spPr>
              <a:xfrm rot="11558783" flipH="1">
                <a:off x="4294270" y="3258987"/>
                <a:ext cx="238757" cy="899497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 rot="16443825">
              <a:off x="6177115" y="1036646"/>
              <a:ext cx="1182036" cy="709811"/>
              <a:chOff x="4677678" y="2836988"/>
              <a:chExt cx="1452955" cy="872497"/>
            </a:xfr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grpSpPr>
          <p:sp>
            <p:nvSpPr>
              <p:cNvPr id="109" name="Isosceles Triangle 5"/>
              <p:cNvSpPr/>
              <p:nvPr/>
            </p:nvSpPr>
            <p:spPr>
              <a:xfrm rot="16522389">
                <a:off x="4967907" y="2546759"/>
                <a:ext cx="872497" cy="1452955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  <a:gd name="connsiteX0" fmla="*/ 41258 w 905847"/>
                  <a:gd name="connsiteY0" fmla="*/ 1014931 h 1451925"/>
                  <a:gd name="connsiteX1" fmla="*/ 389164 w 905847"/>
                  <a:gd name="connsiteY1" fmla="*/ 0 h 1451925"/>
                  <a:gd name="connsiteX2" fmla="*/ 883850 w 905847"/>
                  <a:gd name="connsiteY2" fmla="*/ 1085277 h 1451925"/>
                  <a:gd name="connsiteX3" fmla="*/ 41258 w 905847"/>
                  <a:gd name="connsiteY3" fmla="*/ 1014931 h 1451925"/>
                  <a:gd name="connsiteX0" fmla="*/ 41258 w 872496"/>
                  <a:gd name="connsiteY0" fmla="*/ 1014931 h 1440325"/>
                  <a:gd name="connsiteX1" fmla="*/ 389164 w 872496"/>
                  <a:gd name="connsiteY1" fmla="*/ 0 h 1440325"/>
                  <a:gd name="connsiteX2" fmla="*/ 849138 w 872496"/>
                  <a:gd name="connsiteY2" fmla="*/ 1060458 h 1440325"/>
                  <a:gd name="connsiteX3" fmla="*/ 41258 w 872496"/>
                  <a:gd name="connsiteY3" fmla="*/ 1014931 h 1440325"/>
                  <a:gd name="connsiteX0" fmla="*/ 41258 w 872497"/>
                  <a:gd name="connsiteY0" fmla="*/ 1014931 h 1452955"/>
                  <a:gd name="connsiteX1" fmla="*/ 389164 w 872497"/>
                  <a:gd name="connsiteY1" fmla="*/ 0 h 1452955"/>
                  <a:gd name="connsiteX2" fmla="*/ 849138 w 872497"/>
                  <a:gd name="connsiteY2" fmla="*/ 1060458 h 1452955"/>
                  <a:gd name="connsiteX3" fmla="*/ 41258 w 872497"/>
                  <a:gd name="connsiteY3" fmla="*/ 1014931 h 1452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2497" h="145295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80443" y="259788"/>
                      <a:pt x="849138" y="1060458"/>
                    </a:cubicBezTo>
                    <a:cubicBezTo>
                      <a:pt x="708955" y="1526034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10" name="Isosceles Triangle 10"/>
              <p:cNvSpPr/>
              <p:nvPr/>
            </p:nvSpPr>
            <p:spPr>
              <a:xfrm rot="6359160">
                <a:off x="5018398" y="2820334"/>
                <a:ext cx="255457" cy="899497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 rot="11546441">
            <a:off x="518386" y="3336286"/>
            <a:ext cx="1199076" cy="1000462"/>
            <a:chOff x="6053741" y="756340"/>
            <a:chExt cx="2165746" cy="1807015"/>
          </a:xfrm>
        </p:grpSpPr>
        <p:sp>
          <p:nvSpPr>
            <p:cNvPr id="88" name="Isosceles Triangle 5"/>
            <p:cNvSpPr/>
            <p:nvPr/>
          </p:nvSpPr>
          <p:spPr>
            <a:xfrm rot="9261950">
              <a:off x="6053741" y="1592877"/>
              <a:ext cx="440530" cy="715923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415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963694" y="274043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9" name="Isosceles Triangle 10"/>
            <p:cNvSpPr/>
            <p:nvPr/>
          </p:nvSpPr>
          <p:spPr>
            <a:xfrm rot="3047555">
              <a:off x="6609210" y="1503320"/>
              <a:ext cx="108611" cy="1152425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504" h="1416557">
                  <a:moveTo>
                    <a:pt x="9855" y="1416557"/>
                  </a:moveTo>
                  <a:cubicBezTo>
                    <a:pt x="55392" y="1000209"/>
                    <a:pt x="-92400" y="448623"/>
                    <a:pt x="110441" y="0"/>
                  </a:cubicBezTo>
                  <a:cubicBezTo>
                    <a:pt x="-27706" y="424248"/>
                    <a:pt x="123935" y="987704"/>
                    <a:pt x="133504" y="1404052"/>
                  </a:cubicBezTo>
                  <a:lnTo>
                    <a:pt x="9855" y="1416557"/>
                  </a:lnTo>
                  <a:close/>
                </a:path>
              </a:pathLst>
            </a:cu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90" name="Group 89"/>
            <p:cNvGrpSpPr/>
            <p:nvPr/>
          </p:nvGrpSpPr>
          <p:grpSpPr>
            <a:xfrm rot="16443825">
              <a:off x="6807137" y="983525"/>
              <a:ext cx="1181198" cy="726828"/>
              <a:chOff x="4792934" y="3623085"/>
              <a:chExt cx="1451925" cy="893415"/>
            </a:xfr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grpSpPr>
          <p:sp>
            <p:nvSpPr>
              <p:cNvPr id="100" name="Isosceles Triangle 5"/>
              <p:cNvSpPr/>
              <p:nvPr/>
            </p:nvSpPr>
            <p:spPr>
              <a:xfrm rot="18461619">
                <a:off x="5072189" y="3343830"/>
                <a:ext cx="893415" cy="1451925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15" h="145192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63694" y="274043"/>
                      <a:pt x="883850" y="1085277"/>
                    </a:cubicBezTo>
                    <a:cubicBezTo>
                      <a:pt x="657493" y="1515470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01" name="Isosceles Triangle 10"/>
              <p:cNvSpPr/>
              <p:nvPr/>
            </p:nvSpPr>
            <p:spPr>
              <a:xfrm rot="7720352" flipH="1">
                <a:off x="5366392" y="3413398"/>
                <a:ext cx="76463" cy="1177154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550" h="1398398">
                    <a:moveTo>
                      <a:pt x="23015" y="1394486"/>
                    </a:moveTo>
                    <a:cubicBezTo>
                      <a:pt x="68552" y="978138"/>
                      <a:pt x="-82252" y="469783"/>
                      <a:pt x="72550" y="0"/>
                    </a:cubicBezTo>
                    <a:cubicBezTo>
                      <a:pt x="-65597" y="424248"/>
                      <a:pt x="34250" y="982050"/>
                      <a:pt x="43819" y="1398398"/>
                    </a:cubicBezTo>
                    <a:lnTo>
                      <a:pt x="23015" y="1394486"/>
                    </a:lnTo>
                    <a:close/>
                  </a:path>
                </a:pathLst>
              </a:cu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 rot="16443825">
              <a:off x="7311415" y="1372355"/>
              <a:ext cx="577889" cy="1238255"/>
              <a:chOff x="4393909" y="3600445"/>
              <a:chExt cx="710339" cy="1522059"/>
            </a:xfrm>
          </p:grpSpPr>
          <p:sp>
            <p:nvSpPr>
              <p:cNvPr id="98" name="Isosceles Triangle 4"/>
              <p:cNvSpPr/>
              <p:nvPr/>
            </p:nvSpPr>
            <p:spPr>
              <a:xfrm rot="451764">
                <a:off x="4393909" y="3600445"/>
                <a:ext cx="710339" cy="1522059"/>
              </a:xfrm>
              <a:custGeom>
                <a:avLst/>
                <a:gdLst>
                  <a:gd name="connsiteX0" fmla="*/ 0 w 931333"/>
                  <a:gd name="connsiteY0" fmla="*/ 1270000 h 1270000"/>
                  <a:gd name="connsiteX1" fmla="*/ 465667 w 931333"/>
                  <a:gd name="connsiteY1" fmla="*/ 0 h 1270000"/>
                  <a:gd name="connsiteX2" fmla="*/ 931333 w 931333"/>
                  <a:gd name="connsiteY2" fmla="*/ 1270000 h 1270000"/>
                  <a:gd name="connsiteX3" fmla="*/ 0 w 931333"/>
                  <a:gd name="connsiteY3" fmla="*/ 1270000 h 1270000"/>
                  <a:gd name="connsiteX0" fmla="*/ 0 w 677333"/>
                  <a:gd name="connsiteY0" fmla="*/ 1329267 h 1329267"/>
                  <a:gd name="connsiteX1" fmla="*/ 211667 w 677333"/>
                  <a:gd name="connsiteY1" fmla="*/ 0 h 1329267"/>
                  <a:gd name="connsiteX2" fmla="*/ 677333 w 677333"/>
                  <a:gd name="connsiteY2" fmla="*/ 1270000 h 1329267"/>
                  <a:gd name="connsiteX3" fmla="*/ 0 w 677333"/>
                  <a:gd name="connsiteY3" fmla="*/ 1329267 h 1329267"/>
                  <a:gd name="connsiteX0" fmla="*/ 0 w 677333"/>
                  <a:gd name="connsiteY0" fmla="*/ 1329267 h 1580917"/>
                  <a:gd name="connsiteX1" fmla="*/ 211667 w 677333"/>
                  <a:gd name="connsiteY1" fmla="*/ 0 h 1580917"/>
                  <a:gd name="connsiteX2" fmla="*/ 677333 w 677333"/>
                  <a:gd name="connsiteY2" fmla="*/ 1270000 h 1580917"/>
                  <a:gd name="connsiteX3" fmla="*/ 0 w 677333"/>
                  <a:gd name="connsiteY3" fmla="*/ 1329267 h 1580917"/>
                  <a:gd name="connsiteX0" fmla="*/ 0 w 482600"/>
                  <a:gd name="connsiteY0" fmla="*/ 1329267 h 1580917"/>
                  <a:gd name="connsiteX1" fmla="*/ 211667 w 482600"/>
                  <a:gd name="connsiteY1" fmla="*/ 0 h 1580917"/>
                  <a:gd name="connsiteX2" fmla="*/ 482600 w 482600"/>
                  <a:gd name="connsiteY2" fmla="*/ 1270000 h 1580917"/>
                  <a:gd name="connsiteX3" fmla="*/ 0 w 482600"/>
                  <a:gd name="connsiteY3" fmla="*/ 1329267 h 1580917"/>
                  <a:gd name="connsiteX0" fmla="*/ 0 w 502316"/>
                  <a:gd name="connsiteY0" fmla="*/ 1329267 h 1635285"/>
                  <a:gd name="connsiteX1" fmla="*/ 211667 w 502316"/>
                  <a:gd name="connsiteY1" fmla="*/ 0 h 1635285"/>
                  <a:gd name="connsiteX2" fmla="*/ 482600 w 502316"/>
                  <a:gd name="connsiteY2" fmla="*/ 1270000 h 1635285"/>
                  <a:gd name="connsiteX3" fmla="*/ 0 w 502316"/>
                  <a:gd name="connsiteY3" fmla="*/ 1329267 h 1635285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173105 w 699095"/>
                  <a:gd name="connsiteY0" fmla="*/ 1329267 h 1589792"/>
                  <a:gd name="connsiteX1" fmla="*/ 384772 w 699095"/>
                  <a:gd name="connsiteY1" fmla="*/ 0 h 1589792"/>
                  <a:gd name="connsiteX2" fmla="*/ 681105 w 699095"/>
                  <a:gd name="connsiteY2" fmla="*/ 1109133 h 1589792"/>
                  <a:gd name="connsiteX3" fmla="*/ 173105 w 699095"/>
                  <a:gd name="connsiteY3" fmla="*/ 1329267 h 1589792"/>
                  <a:gd name="connsiteX0" fmla="*/ 190931 w 716921"/>
                  <a:gd name="connsiteY0" fmla="*/ 1329267 h 1589792"/>
                  <a:gd name="connsiteX1" fmla="*/ 402598 w 716921"/>
                  <a:gd name="connsiteY1" fmla="*/ 0 h 1589792"/>
                  <a:gd name="connsiteX2" fmla="*/ 698931 w 716921"/>
                  <a:gd name="connsiteY2" fmla="*/ 1109133 h 1589792"/>
                  <a:gd name="connsiteX3" fmla="*/ 190931 w 716921"/>
                  <a:gd name="connsiteY3" fmla="*/ 1329267 h 1589792"/>
                  <a:gd name="connsiteX0" fmla="*/ 183861 w 709851"/>
                  <a:gd name="connsiteY0" fmla="*/ 1270001 h 1530526"/>
                  <a:gd name="connsiteX1" fmla="*/ 429394 w 709851"/>
                  <a:gd name="connsiteY1" fmla="*/ 0 h 1530526"/>
                  <a:gd name="connsiteX2" fmla="*/ 691861 w 709851"/>
                  <a:gd name="connsiteY2" fmla="*/ 1049867 h 1530526"/>
                  <a:gd name="connsiteX3" fmla="*/ 183861 w 709851"/>
                  <a:gd name="connsiteY3" fmla="*/ 1270001 h 1530526"/>
                  <a:gd name="connsiteX0" fmla="*/ 190931 w 716921"/>
                  <a:gd name="connsiteY0" fmla="*/ 1261534 h 1522059"/>
                  <a:gd name="connsiteX1" fmla="*/ 402597 w 716921"/>
                  <a:gd name="connsiteY1" fmla="*/ 0 h 1522059"/>
                  <a:gd name="connsiteX2" fmla="*/ 698931 w 716921"/>
                  <a:gd name="connsiteY2" fmla="*/ 1041400 h 1522059"/>
                  <a:gd name="connsiteX3" fmla="*/ 190931 w 716921"/>
                  <a:gd name="connsiteY3" fmla="*/ 1261534 h 1522059"/>
                  <a:gd name="connsiteX0" fmla="*/ 175689 w 701679"/>
                  <a:gd name="connsiteY0" fmla="*/ 1261534 h 1522059"/>
                  <a:gd name="connsiteX1" fmla="*/ 463555 w 701679"/>
                  <a:gd name="connsiteY1" fmla="*/ 0 h 1522059"/>
                  <a:gd name="connsiteX2" fmla="*/ 683689 w 701679"/>
                  <a:gd name="connsiteY2" fmla="*/ 1041400 h 1522059"/>
                  <a:gd name="connsiteX3" fmla="*/ 175689 w 701679"/>
                  <a:gd name="connsiteY3" fmla="*/ 1261534 h 1522059"/>
                  <a:gd name="connsiteX0" fmla="*/ 184349 w 710339"/>
                  <a:gd name="connsiteY0" fmla="*/ 1261534 h 1522059"/>
                  <a:gd name="connsiteX1" fmla="*/ 472215 w 710339"/>
                  <a:gd name="connsiteY1" fmla="*/ 0 h 1522059"/>
                  <a:gd name="connsiteX2" fmla="*/ 692349 w 710339"/>
                  <a:gd name="connsiteY2" fmla="*/ 1041400 h 1522059"/>
                  <a:gd name="connsiteX3" fmla="*/ 184349 w 710339"/>
                  <a:gd name="connsiteY3" fmla="*/ 1261534 h 1522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0339" h="1522059">
                    <a:moveTo>
                      <a:pt x="184349" y="1261534"/>
                    </a:moveTo>
                    <a:cubicBezTo>
                      <a:pt x="-278495" y="225778"/>
                      <a:pt x="249259" y="155222"/>
                      <a:pt x="472215" y="0"/>
                    </a:cubicBezTo>
                    <a:cubicBezTo>
                      <a:pt x="570993" y="369711"/>
                      <a:pt x="695171" y="400756"/>
                      <a:pt x="692349" y="1041400"/>
                    </a:cubicBezTo>
                    <a:cubicBezTo>
                      <a:pt x="771371" y="1289756"/>
                      <a:pt x="587927" y="1851378"/>
                      <a:pt x="184349" y="12615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0800000" scaled="1"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9" name="Isosceles Triangle 10"/>
              <p:cNvSpPr/>
              <p:nvPr/>
            </p:nvSpPr>
            <p:spPr>
              <a:xfrm rot="11558783" flipH="1">
                <a:off x="4793996" y="3630381"/>
                <a:ext cx="46687" cy="1014673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550" h="1398398">
                    <a:moveTo>
                      <a:pt x="23015" y="1394486"/>
                    </a:moveTo>
                    <a:cubicBezTo>
                      <a:pt x="68552" y="978138"/>
                      <a:pt x="-82252" y="469783"/>
                      <a:pt x="72550" y="0"/>
                    </a:cubicBezTo>
                    <a:cubicBezTo>
                      <a:pt x="-65597" y="424248"/>
                      <a:pt x="34250" y="982050"/>
                      <a:pt x="43819" y="1398398"/>
                    </a:cubicBezTo>
                    <a:lnTo>
                      <a:pt x="23015" y="1394486"/>
                    </a:lnTo>
                    <a:close/>
                  </a:path>
                </a:pathLst>
              </a:cu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 rot="16443825">
              <a:off x="6809293" y="1852021"/>
              <a:ext cx="523366" cy="899302"/>
              <a:chOff x="3998169" y="3199605"/>
              <a:chExt cx="643320" cy="1105419"/>
            </a:xfr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grpSpPr>
          <p:sp>
            <p:nvSpPr>
              <p:cNvPr id="96" name="Isosceles Triangle 4"/>
              <p:cNvSpPr/>
              <p:nvPr/>
            </p:nvSpPr>
            <p:spPr>
              <a:xfrm rot="1500922">
                <a:off x="3998169" y="3199605"/>
                <a:ext cx="643320" cy="1105419"/>
              </a:xfrm>
              <a:custGeom>
                <a:avLst/>
                <a:gdLst>
                  <a:gd name="connsiteX0" fmla="*/ 0 w 931333"/>
                  <a:gd name="connsiteY0" fmla="*/ 1270000 h 1270000"/>
                  <a:gd name="connsiteX1" fmla="*/ 465667 w 931333"/>
                  <a:gd name="connsiteY1" fmla="*/ 0 h 1270000"/>
                  <a:gd name="connsiteX2" fmla="*/ 931333 w 931333"/>
                  <a:gd name="connsiteY2" fmla="*/ 1270000 h 1270000"/>
                  <a:gd name="connsiteX3" fmla="*/ 0 w 931333"/>
                  <a:gd name="connsiteY3" fmla="*/ 1270000 h 1270000"/>
                  <a:gd name="connsiteX0" fmla="*/ 0 w 677333"/>
                  <a:gd name="connsiteY0" fmla="*/ 1329267 h 1329267"/>
                  <a:gd name="connsiteX1" fmla="*/ 211667 w 677333"/>
                  <a:gd name="connsiteY1" fmla="*/ 0 h 1329267"/>
                  <a:gd name="connsiteX2" fmla="*/ 677333 w 677333"/>
                  <a:gd name="connsiteY2" fmla="*/ 1270000 h 1329267"/>
                  <a:gd name="connsiteX3" fmla="*/ 0 w 677333"/>
                  <a:gd name="connsiteY3" fmla="*/ 1329267 h 1329267"/>
                  <a:gd name="connsiteX0" fmla="*/ 0 w 677333"/>
                  <a:gd name="connsiteY0" fmla="*/ 1329267 h 1580917"/>
                  <a:gd name="connsiteX1" fmla="*/ 211667 w 677333"/>
                  <a:gd name="connsiteY1" fmla="*/ 0 h 1580917"/>
                  <a:gd name="connsiteX2" fmla="*/ 677333 w 677333"/>
                  <a:gd name="connsiteY2" fmla="*/ 1270000 h 1580917"/>
                  <a:gd name="connsiteX3" fmla="*/ 0 w 677333"/>
                  <a:gd name="connsiteY3" fmla="*/ 1329267 h 1580917"/>
                  <a:gd name="connsiteX0" fmla="*/ 0 w 482600"/>
                  <a:gd name="connsiteY0" fmla="*/ 1329267 h 1580917"/>
                  <a:gd name="connsiteX1" fmla="*/ 211667 w 482600"/>
                  <a:gd name="connsiteY1" fmla="*/ 0 h 1580917"/>
                  <a:gd name="connsiteX2" fmla="*/ 482600 w 482600"/>
                  <a:gd name="connsiteY2" fmla="*/ 1270000 h 1580917"/>
                  <a:gd name="connsiteX3" fmla="*/ 0 w 482600"/>
                  <a:gd name="connsiteY3" fmla="*/ 1329267 h 1580917"/>
                  <a:gd name="connsiteX0" fmla="*/ 0 w 502316"/>
                  <a:gd name="connsiteY0" fmla="*/ 1329267 h 1635285"/>
                  <a:gd name="connsiteX1" fmla="*/ 211667 w 502316"/>
                  <a:gd name="connsiteY1" fmla="*/ 0 h 1635285"/>
                  <a:gd name="connsiteX2" fmla="*/ 482600 w 502316"/>
                  <a:gd name="connsiteY2" fmla="*/ 1270000 h 1635285"/>
                  <a:gd name="connsiteX3" fmla="*/ 0 w 502316"/>
                  <a:gd name="connsiteY3" fmla="*/ 1329267 h 1635285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0 w 525990"/>
                  <a:gd name="connsiteY0" fmla="*/ 1329267 h 1589792"/>
                  <a:gd name="connsiteX1" fmla="*/ 211667 w 525990"/>
                  <a:gd name="connsiteY1" fmla="*/ 0 h 1589792"/>
                  <a:gd name="connsiteX2" fmla="*/ 508000 w 525990"/>
                  <a:gd name="connsiteY2" fmla="*/ 1109133 h 1589792"/>
                  <a:gd name="connsiteX3" fmla="*/ 0 w 525990"/>
                  <a:gd name="connsiteY3" fmla="*/ 1329267 h 1589792"/>
                  <a:gd name="connsiteX0" fmla="*/ 173105 w 699095"/>
                  <a:gd name="connsiteY0" fmla="*/ 1329267 h 1589792"/>
                  <a:gd name="connsiteX1" fmla="*/ 384772 w 699095"/>
                  <a:gd name="connsiteY1" fmla="*/ 0 h 1589792"/>
                  <a:gd name="connsiteX2" fmla="*/ 681105 w 699095"/>
                  <a:gd name="connsiteY2" fmla="*/ 1109133 h 1589792"/>
                  <a:gd name="connsiteX3" fmla="*/ 173105 w 699095"/>
                  <a:gd name="connsiteY3" fmla="*/ 1329267 h 1589792"/>
                  <a:gd name="connsiteX0" fmla="*/ 190931 w 716921"/>
                  <a:gd name="connsiteY0" fmla="*/ 1329267 h 1589792"/>
                  <a:gd name="connsiteX1" fmla="*/ 402598 w 716921"/>
                  <a:gd name="connsiteY1" fmla="*/ 0 h 1589792"/>
                  <a:gd name="connsiteX2" fmla="*/ 698931 w 716921"/>
                  <a:gd name="connsiteY2" fmla="*/ 1109133 h 1589792"/>
                  <a:gd name="connsiteX3" fmla="*/ 190931 w 716921"/>
                  <a:gd name="connsiteY3" fmla="*/ 1329267 h 1589792"/>
                  <a:gd name="connsiteX0" fmla="*/ 183861 w 709851"/>
                  <a:gd name="connsiteY0" fmla="*/ 1270001 h 1530526"/>
                  <a:gd name="connsiteX1" fmla="*/ 429394 w 709851"/>
                  <a:gd name="connsiteY1" fmla="*/ 0 h 1530526"/>
                  <a:gd name="connsiteX2" fmla="*/ 691861 w 709851"/>
                  <a:gd name="connsiteY2" fmla="*/ 1049867 h 1530526"/>
                  <a:gd name="connsiteX3" fmla="*/ 183861 w 709851"/>
                  <a:gd name="connsiteY3" fmla="*/ 1270001 h 1530526"/>
                  <a:gd name="connsiteX0" fmla="*/ 190931 w 716921"/>
                  <a:gd name="connsiteY0" fmla="*/ 1261534 h 1522059"/>
                  <a:gd name="connsiteX1" fmla="*/ 402597 w 716921"/>
                  <a:gd name="connsiteY1" fmla="*/ 0 h 1522059"/>
                  <a:gd name="connsiteX2" fmla="*/ 698931 w 716921"/>
                  <a:gd name="connsiteY2" fmla="*/ 1041400 h 1522059"/>
                  <a:gd name="connsiteX3" fmla="*/ 190931 w 716921"/>
                  <a:gd name="connsiteY3" fmla="*/ 1261534 h 1522059"/>
                  <a:gd name="connsiteX0" fmla="*/ 175689 w 701679"/>
                  <a:gd name="connsiteY0" fmla="*/ 1261534 h 1522059"/>
                  <a:gd name="connsiteX1" fmla="*/ 463555 w 701679"/>
                  <a:gd name="connsiteY1" fmla="*/ 0 h 1522059"/>
                  <a:gd name="connsiteX2" fmla="*/ 683689 w 701679"/>
                  <a:gd name="connsiteY2" fmla="*/ 1041400 h 1522059"/>
                  <a:gd name="connsiteX3" fmla="*/ 175689 w 701679"/>
                  <a:gd name="connsiteY3" fmla="*/ 1261534 h 1522059"/>
                  <a:gd name="connsiteX0" fmla="*/ 184349 w 710339"/>
                  <a:gd name="connsiteY0" fmla="*/ 1261534 h 1522059"/>
                  <a:gd name="connsiteX1" fmla="*/ 472215 w 710339"/>
                  <a:gd name="connsiteY1" fmla="*/ 0 h 1522059"/>
                  <a:gd name="connsiteX2" fmla="*/ 692349 w 710339"/>
                  <a:gd name="connsiteY2" fmla="*/ 1041400 h 1522059"/>
                  <a:gd name="connsiteX3" fmla="*/ 184349 w 710339"/>
                  <a:gd name="connsiteY3" fmla="*/ 1261534 h 1522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0339" h="1522059">
                    <a:moveTo>
                      <a:pt x="184349" y="1261534"/>
                    </a:moveTo>
                    <a:cubicBezTo>
                      <a:pt x="-278495" y="225778"/>
                      <a:pt x="249259" y="155222"/>
                      <a:pt x="472215" y="0"/>
                    </a:cubicBezTo>
                    <a:cubicBezTo>
                      <a:pt x="570993" y="369711"/>
                      <a:pt x="695171" y="400756"/>
                      <a:pt x="692349" y="1041400"/>
                    </a:cubicBezTo>
                    <a:cubicBezTo>
                      <a:pt x="771371" y="1289756"/>
                      <a:pt x="587927" y="1851378"/>
                      <a:pt x="184349" y="1261534"/>
                    </a:cubicBezTo>
                    <a:close/>
                  </a:path>
                </a:pathLst>
              </a:cu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7" name="Isosceles Triangle 10"/>
              <p:cNvSpPr/>
              <p:nvPr/>
            </p:nvSpPr>
            <p:spPr>
              <a:xfrm rot="11558783" flipH="1">
                <a:off x="4294270" y="3258987"/>
                <a:ext cx="238757" cy="899497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 rot="16443825">
              <a:off x="6177115" y="1036646"/>
              <a:ext cx="1182036" cy="709811"/>
              <a:chOff x="4677678" y="2836988"/>
              <a:chExt cx="1452955" cy="872497"/>
            </a:xfrm>
            <a:gradFill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</a:gradFill>
          </p:grpSpPr>
          <p:sp>
            <p:nvSpPr>
              <p:cNvPr id="94" name="Isosceles Triangle 5"/>
              <p:cNvSpPr/>
              <p:nvPr/>
            </p:nvSpPr>
            <p:spPr>
              <a:xfrm rot="16522389">
                <a:off x="4967907" y="2546759"/>
                <a:ext cx="872497" cy="1452955"/>
              </a:xfrm>
              <a:custGeom>
                <a:avLst/>
                <a:gdLst>
                  <a:gd name="connsiteX0" fmla="*/ 0 w 905933"/>
                  <a:gd name="connsiteY0" fmla="*/ 1128212 h 1128212"/>
                  <a:gd name="connsiteX1" fmla="*/ 452967 w 905933"/>
                  <a:gd name="connsiteY1" fmla="*/ 0 h 1128212"/>
                  <a:gd name="connsiteX2" fmla="*/ 905933 w 905933"/>
                  <a:gd name="connsiteY2" fmla="*/ 1128212 h 1128212"/>
                  <a:gd name="connsiteX3" fmla="*/ 0 w 905933"/>
                  <a:gd name="connsiteY3" fmla="*/ 1128212 h 1128212"/>
                  <a:gd name="connsiteX0" fmla="*/ 0 w 863602"/>
                  <a:gd name="connsiteY0" fmla="*/ 892205 h 1128212"/>
                  <a:gd name="connsiteX1" fmla="*/ 410636 w 863602"/>
                  <a:gd name="connsiteY1" fmla="*/ 0 h 1128212"/>
                  <a:gd name="connsiteX2" fmla="*/ 863602 w 863602"/>
                  <a:gd name="connsiteY2" fmla="*/ 1128212 h 1128212"/>
                  <a:gd name="connsiteX3" fmla="*/ 0 w 863602"/>
                  <a:gd name="connsiteY3" fmla="*/ 892205 h 1128212"/>
                  <a:gd name="connsiteX0" fmla="*/ 0 w 863602"/>
                  <a:gd name="connsiteY0" fmla="*/ 892205 h 1387705"/>
                  <a:gd name="connsiteX1" fmla="*/ 410636 w 863602"/>
                  <a:gd name="connsiteY1" fmla="*/ 0 h 1387705"/>
                  <a:gd name="connsiteX2" fmla="*/ 863602 w 863602"/>
                  <a:gd name="connsiteY2" fmla="*/ 1128212 h 1387705"/>
                  <a:gd name="connsiteX3" fmla="*/ 0 w 863602"/>
                  <a:gd name="connsiteY3" fmla="*/ 892205 h 1387705"/>
                  <a:gd name="connsiteX0" fmla="*/ 0 w 863602"/>
                  <a:gd name="connsiteY0" fmla="*/ 892205 h 1501427"/>
                  <a:gd name="connsiteX1" fmla="*/ 410636 w 863602"/>
                  <a:gd name="connsiteY1" fmla="*/ 0 h 1501427"/>
                  <a:gd name="connsiteX2" fmla="*/ 863602 w 863602"/>
                  <a:gd name="connsiteY2" fmla="*/ 1128212 h 1501427"/>
                  <a:gd name="connsiteX3" fmla="*/ 0 w 863602"/>
                  <a:gd name="connsiteY3" fmla="*/ 892205 h 1501427"/>
                  <a:gd name="connsiteX0" fmla="*/ 0 w 874456"/>
                  <a:gd name="connsiteY0" fmla="*/ 892205 h 1501427"/>
                  <a:gd name="connsiteX1" fmla="*/ 410636 w 874456"/>
                  <a:gd name="connsiteY1" fmla="*/ 0 h 1501427"/>
                  <a:gd name="connsiteX2" fmla="*/ 863602 w 874456"/>
                  <a:gd name="connsiteY2" fmla="*/ 1128212 h 1501427"/>
                  <a:gd name="connsiteX3" fmla="*/ 0 w 874456"/>
                  <a:gd name="connsiteY3" fmla="*/ 892205 h 1501427"/>
                  <a:gd name="connsiteX0" fmla="*/ 0 w 873250"/>
                  <a:gd name="connsiteY0" fmla="*/ 881244 h 1490466"/>
                  <a:gd name="connsiteX1" fmla="*/ 354908 w 873250"/>
                  <a:gd name="connsiteY1" fmla="*/ 0 h 1490466"/>
                  <a:gd name="connsiteX2" fmla="*/ 863602 w 873250"/>
                  <a:gd name="connsiteY2" fmla="*/ 1117251 h 1490466"/>
                  <a:gd name="connsiteX3" fmla="*/ 0 w 873250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0 w 872909"/>
                  <a:gd name="connsiteY0" fmla="*/ 881244 h 1490466"/>
                  <a:gd name="connsiteX1" fmla="*/ 354908 w 872909"/>
                  <a:gd name="connsiteY1" fmla="*/ 0 h 1490466"/>
                  <a:gd name="connsiteX2" fmla="*/ 863602 w 872909"/>
                  <a:gd name="connsiteY2" fmla="*/ 1117251 h 1490466"/>
                  <a:gd name="connsiteX3" fmla="*/ 0 w 872909"/>
                  <a:gd name="connsiteY3" fmla="*/ 881244 h 1490466"/>
                  <a:gd name="connsiteX0" fmla="*/ 39160 w 912069"/>
                  <a:gd name="connsiteY0" fmla="*/ 881244 h 1490466"/>
                  <a:gd name="connsiteX1" fmla="*/ 394068 w 912069"/>
                  <a:gd name="connsiteY1" fmla="*/ 0 h 1490466"/>
                  <a:gd name="connsiteX2" fmla="*/ 902762 w 912069"/>
                  <a:gd name="connsiteY2" fmla="*/ 1117251 h 1490466"/>
                  <a:gd name="connsiteX3" fmla="*/ 39160 w 912069"/>
                  <a:gd name="connsiteY3" fmla="*/ 881244 h 1490466"/>
                  <a:gd name="connsiteX0" fmla="*/ 39160 w 912069"/>
                  <a:gd name="connsiteY0" fmla="*/ 881244 h 1351458"/>
                  <a:gd name="connsiteX1" fmla="*/ 394068 w 912069"/>
                  <a:gd name="connsiteY1" fmla="*/ 0 h 1351458"/>
                  <a:gd name="connsiteX2" fmla="*/ 902762 w 912069"/>
                  <a:gd name="connsiteY2" fmla="*/ 1117251 h 1351458"/>
                  <a:gd name="connsiteX3" fmla="*/ 39160 w 912069"/>
                  <a:gd name="connsiteY3" fmla="*/ 881244 h 1351458"/>
                  <a:gd name="connsiteX0" fmla="*/ 41258 w 907165"/>
                  <a:gd name="connsiteY0" fmla="*/ 1014931 h 1418623"/>
                  <a:gd name="connsiteX1" fmla="*/ 389164 w 907165"/>
                  <a:gd name="connsiteY1" fmla="*/ 0 h 1418623"/>
                  <a:gd name="connsiteX2" fmla="*/ 897858 w 907165"/>
                  <a:gd name="connsiteY2" fmla="*/ 1117251 h 1418623"/>
                  <a:gd name="connsiteX3" fmla="*/ 41258 w 907165"/>
                  <a:gd name="connsiteY3" fmla="*/ 1014931 h 1418623"/>
                  <a:gd name="connsiteX0" fmla="*/ 41258 w 847797"/>
                  <a:gd name="connsiteY0" fmla="*/ 1014931 h 1380570"/>
                  <a:gd name="connsiteX1" fmla="*/ 389164 w 847797"/>
                  <a:gd name="connsiteY1" fmla="*/ 0 h 1380570"/>
                  <a:gd name="connsiteX2" fmla="*/ 837259 w 847797"/>
                  <a:gd name="connsiteY2" fmla="*/ 1024980 h 1380570"/>
                  <a:gd name="connsiteX3" fmla="*/ 41258 w 847797"/>
                  <a:gd name="connsiteY3" fmla="*/ 1014931 h 1380570"/>
                  <a:gd name="connsiteX0" fmla="*/ 41258 w 847797"/>
                  <a:gd name="connsiteY0" fmla="*/ 1014931 h 1424466"/>
                  <a:gd name="connsiteX1" fmla="*/ 389164 w 847797"/>
                  <a:gd name="connsiteY1" fmla="*/ 0 h 1424466"/>
                  <a:gd name="connsiteX2" fmla="*/ 837259 w 847797"/>
                  <a:gd name="connsiteY2" fmla="*/ 1024980 h 1424466"/>
                  <a:gd name="connsiteX3" fmla="*/ 41258 w 847797"/>
                  <a:gd name="connsiteY3" fmla="*/ 1014931 h 1424466"/>
                  <a:gd name="connsiteX0" fmla="*/ 41258 w 893415"/>
                  <a:gd name="connsiteY0" fmla="*/ 1014931 h 1451925"/>
                  <a:gd name="connsiteX1" fmla="*/ 389164 w 893415"/>
                  <a:gd name="connsiteY1" fmla="*/ 0 h 1451925"/>
                  <a:gd name="connsiteX2" fmla="*/ 883850 w 893415"/>
                  <a:gd name="connsiteY2" fmla="*/ 1085277 h 1451925"/>
                  <a:gd name="connsiteX3" fmla="*/ 41258 w 893415"/>
                  <a:gd name="connsiteY3" fmla="*/ 1014931 h 1451925"/>
                  <a:gd name="connsiteX0" fmla="*/ 41258 w 905847"/>
                  <a:gd name="connsiteY0" fmla="*/ 1014931 h 1451925"/>
                  <a:gd name="connsiteX1" fmla="*/ 389164 w 905847"/>
                  <a:gd name="connsiteY1" fmla="*/ 0 h 1451925"/>
                  <a:gd name="connsiteX2" fmla="*/ 883850 w 905847"/>
                  <a:gd name="connsiteY2" fmla="*/ 1085277 h 1451925"/>
                  <a:gd name="connsiteX3" fmla="*/ 41258 w 905847"/>
                  <a:gd name="connsiteY3" fmla="*/ 1014931 h 1451925"/>
                  <a:gd name="connsiteX0" fmla="*/ 41258 w 872496"/>
                  <a:gd name="connsiteY0" fmla="*/ 1014931 h 1440325"/>
                  <a:gd name="connsiteX1" fmla="*/ 389164 w 872496"/>
                  <a:gd name="connsiteY1" fmla="*/ 0 h 1440325"/>
                  <a:gd name="connsiteX2" fmla="*/ 849138 w 872496"/>
                  <a:gd name="connsiteY2" fmla="*/ 1060458 h 1440325"/>
                  <a:gd name="connsiteX3" fmla="*/ 41258 w 872496"/>
                  <a:gd name="connsiteY3" fmla="*/ 1014931 h 1440325"/>
                  <a:gd name="connsiteX0" fmla="*/ 41258 w 872497"/>
                  <a:gd name="connsiteY0" fmla="*/ 1014931 h 1452955"/>
                  <a:gd name="connsiteX1" fmla="*/ 389164 w 872497"/>
                  <a:gd name="connsiteY1" fmla="*/ 0 h 1452955"/>
                  <a:gd name="connsiteX2" fmla="*/ 849138 w 872497"/>
                  <a:gd name="connsiteY2" fmla="*/ 1060458 h 1452955"/>
                  <a:gd name="connsiteX3" fmla="*/ 41258 w 872497"/>
                  <a:gd name="connsiteY3" fmla="*/ 1014931 h 1452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2497" h="1452955">
                    <a:moveTo>
                      <a:pt x="41258" y="1014931"/>
                    </a:moveTo>
                    <a:cubicBezTo>
                      <a:pt x="-3666" y="911509"/>
                      <a:pt x="-109796" y="438089"/>
                      <a:pt x="389164" y="0"/>
                    </a:cubicBezTo>
                    <a:cubicBezTo>
                      <a:pt x="521276" y="5466"/>
                      <a:pt x="980443" y="259788"/>
                      <a:pt x="849138" y="1060458"/>
                    </a:cubicBezTo>
                    <a:cubicBezTo>
                      <a:pt x="708955" y="1526034"/>
                      <a:pt x="377843" y="1655145"/>
                      <a:pt x="41258" y="1014931"/>
                    </a:cubicBezTo>
                    <a:close/>
                  </a:path>
                </a:pathLst>
              </a:cu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5" name="Isosceles Triangle 10"/>
              <p:cNvSpPr/>
              <p:nvPr/>
            </p:nvSpPr>
            <p:spPr>
              <a:xfrm rot="6359160">
                <a:off x="5018398" y="2820334"/>
                <a:ext cx="255457" cy="899497"/>
              </a:xfrm>
              <a:custGeom>
                <a:avLst/>
                <a:gdLst>
                  <a:gd name="connsiteX0" fmla="*/ 0 w 165317"/>
                  <a:gd name="connsiteY0" fmla="*/ 1326554 h 1326554"/>
                  <a:gd name="connsiteX1" fmla="*/ 82659 w 165317"/>
                  <a:gd name="connsiteY1" fmla="*/ 0 h 1326554"/>
                  <a:gd name="connsiteX2" fmla="*/ 165317 w 165317"/>
                  <a:gd name="connsiteY2" fmla="*/ 1326554 h 1326554"/>
                  <a:gd name="connsiteX3" fmla="*/ 0 w 165317"/>
                  <a:gd name="connsiteY3" fmla="*/ 1326554 h 132655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65317"/>
                  <a:gd name="connsiteY0" fmla="*/ 1249044 h 1249044"/>
                  <a:gd name="connsiteX1" fmla="*/ 136611 w 165317"/>
                  <a:gd name="connsiteY1" fmla="*/ 0 h 1249044"/>
                  <a:gd name="connsiteX2" fmla="*/ 165317 w 165317"/>
                  <a:gd name="connsiteY2" fmla="*/ 1249044 h 1249044"/>
                  <a:gd name="connsiteX3" fmla="*/ 0 w 165317"/>
                  <a:gd name="connsiteY3" fmla="*/ 1249044 h 1249044"/>
                  <a:gd name="connsiteX0" fmla="*/ 0 w 159674"/>
                  <a:gd name="connsiteY0" fmla="*/ 1249044 h 1404052"/>
                  <a:gd name="connsiteX1" fmla="*/ 136611 w 159674"/>
                  <a:gd name="connsiteY1" fmla="*/ 0 h 1404052"/>
                  <a:gd name="connsiteX2" fmla="*/ 159674 w 159674"/>
                  <a:gd name="connsiteY2" fmla="*/ 1404052 h 1404052"/>
                  <a:gd name="connsiteX3" fmla="*/ 0 w 159674"/>
                  <a:gd name="connsiteY3" fmla="*/ 1249044 h 1404052"/>
                  <a:gd name="connsiteX0" fmla="*/ 9855 w 133504"/>
                  <a:gd name="connsiteY0" fmla="*/ 1416557 h 1416557"/>
                  <a:gd name="connsiteX1" fmla="*/ 110441 w 133504"/>
                  <a:gd name="connsiteY1" fmla="*/ 0 h 1416557"/>
                  <a:gd name="connsiteX2" fmla="*/ 133504 w 133504"/>
                  <a:gd name="connsiteY2" fmla="*/ 1404052 h 1416557"/>
                  <a:gd name="connsiteX3" fmla="*/ 9855 w 133504"/>
                  <a:gd name="connsiteY3" fmla="*/ 1416557 h 1416557"/>
                  <a:gd name="connsiteX0" fmla="*/ 43532 w 116130"/>
                  <a:gd name="connsiteY0" fmla="*/ 1394486 h 1404051"/>
                  <a:gd name="connsiteX1" fmla="*/ 93067 w 116130"/>
                  <a:gd name="connsiteY1" fmla="*/ 0 h 1404051"/>
                  <a:gd name="connsiteX2" fmla="*/ 116130 w 116130"/>
                  <a:gd name="connsiteY2" fmla="*/ 1404052 h 1404051"/>
                  <a:gd name="connsiteX3" fmla="*/ 43532 w 116130"/>
                  <a:gd name="connsiteY3" fmla="*/ 1394486 h 1404051"/>
                  <a:gd name="connsiteX0" fmla="*/ 43532 w 93067"/>
                  <a:gd name="connsiteY0" fmla="*/ 1394486 h 1398398"/>
                  <a:gd name="connsiteX1" fmla="*/ 93067 w 93067"/>
                  <a:gd name="connsiteY1" fmla="*/ 0 h 1398398"/>
                  <a:gd name="connsiteX2" fmla="*/ 64336 w 93067"/>
                  <a:gd name="connsiteY2" fmla="*/ 1398398 h 1398398"/>
                  <a:gd name="connsiteX3" fmla="*/ 43532 w 93067"/>
                  <a:gd name="connsiteY3" fmla="*/ 1394486 h 1398398"/>
                  <a:gd name="connsiteX0" fmla="*/ 23015 w 72550"/>
                  <a:gd name="connsiteY0" fmla="*/ 1394486 h 1398398"/>
                  <a:gd name="connsiteX1" fmla="*/ 72550 w 72550"/>
                  <a:gd name="connsiteY1" fmla="*/ 0 h 1398398"/>
                  <a:gd name="connsiteX2" fmla="*/ 43819 w 72550"/>
                  <a:gd name="connsiteY2" fmla="*/ 1398398 h 1398398"/>
                  <a:gd name="connsiteX3" fmla="*/ 23015 w 72550"/>
                  <a:gd name="connsiteY3" fmla="*/ 1394486 h 1398398"/>
                  <a:gd name="connsiteX0" fmla="*/ 350216 w 371020"/>
                  <a:gd name="connsiteY0" fmla="*/ 1235753 h 1239665"/>
                  <a:gd name="connsiteX1" fmla="*/ 28804 w 371020"/>
                  <a:gd name="connsiteY1" fmla="*/ 0 h 1239665"/>
                  <a:gd name="connsiteX2" fmla="*/ 371020 w 371020"/>
                  <a:gd name="connsiteY2" fmla="*/ 1239665 h 1239665"/>
                  <a:gd name="connsiteX3" fmla="*/ 350216 w 371020"/>
                  <a:gd name="connsiteY3" fmla="*/ 1235753 h 123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1020" h="1239665">
                    <a:moveTo>
                      <a:pt x="350216" y="1235753"/>
                    </a:moveTo>
                    <a:cubicBezTo>
                      <a:pt x="395753" y="819405"/>
                      <a:pt x="-125998" y="469783"/>
                      <a:pt x="28804" y="0"/>
                    </a:cubicBezTo>
                    <a:cubicBezTo>
                      <a:pt x="-109343" y="424248"/>
                      <a:pt x="361451" y="823317"/>
                      <a:pt x="371020" y="1239665"/>
                    </a:cubicBezTo>
                    <a:lnTo>
                      <a:pt x="350216" y="1235753"/>
                    </a:lnTo>
                    <a:close/>
                  </a:path>
                </a:pathLst>
              </a:cu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 rot="903186">
            <a:off x="1257593" y="2981173"/>
            <a:ext cx="1337783" cy="1217517"/>
            <a:chOff x="1888099" y="1181204"/>
            <a:chExt cx="3682008" cy="3351000"/>
          </a:xfrm>
        </p:grpSpPr>
        <p:grpSp>
          <p:nvGrpSpPr>
            <p:cNvPr id="55" name="Group 54"/>
            <p:cNvGrpSpPr/>
            <p:nvPr/>
          </p:nvGrpSpPr>
          <p:grpSpPr>
            <a:xfrm>
              <a:off x="1888099" y="1181204"/>
              <a:ext cx="3682008" cy="3351000"/>
              <a:chOff x="716603" y="1090308"/>
              <a:chExt cx="3682008" cy="3351000"/>
            </a:xfrm>
          </p:grpSpPr>
          <p:sp>
            <p:nvSpPr>
              <p:cNvPr id="82" name="Isosceles Triangle 6"/>
              <p:cNvSpPr/>
              <p:nvPr/>
            </p:nvSpPr>
            <p:spPr>
              <a:xfrm rot="18619897">
                <a:off x="2642297" y="2590840"/>
                <a:ext cx="1227288" cy="224417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11800 w 1230941"/>
                  <a:gd name="connsiteY0" fmla="*/ 1354908 h 2063311"/>
                  <a:gd name="connsiteX1" fmla="*/ 469000 w 1230941"/>
                  <a:gd name="connsiteY1" fmla="*/ 0 h 2063311"/>
                  <a:gd name="connsiteX2" fmla="*/ 1230941 w 1230941"/>
                  <a:gd name="connsiteY2" fmla="*/ 1344727 h 2063311"/>
                  <a:gd name="connsiteX3" fmla="*/ 11800 w 1230941"/>
                  <a:gd name="connsiteY3" fmla="*/ 1354908 h 2063311"/>
                  <a:gd name="connsiteX0" fmla="*/ 8147 w 1227288"/>
                  <a:gd name="connsiteY0" fmla="*/ 1354908 h 2063311"/>
                  <a:gd name="connsiteX1" fmla="*/ 465347 w 1227288"/>
                  <a:gd name="connsiteY1" fmla="*/ 0 h 2063311"/>
                  <a:gd name="connsiteX2" fmla="*/ 1227288 w 1227288"/>
                  <a:gd name="connsiteY2" fmla="*/ 1344727 h 2063311"/>
                  <a:gd name="connsiteX3" fmla="*/ 8147 w 1227288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7288" h="2063311">
                    <a:moveTo>
                      <a:pt x="8147" y="1354908"/>
                    </a:moveTo>
                    <a:cubicBezTo>
                      <a:pt x="-75117" y="854805"/>
                      <a:pt x="508298" y="99657"/>
                      <a:pt x="465347" y="0"/>
                    </a:cubicBezTo>
                    <a:cubicBezTo>
                      <a:pt x="592902" y="541170"/>
                      <a:pt x="1139790" y="456163"/>
                      <a:pt x="1227288" y="1344727"/>
                    </a:cubicBezTo>
                    <a:cubicBezTo>
                      <a:pt x="1077089" y="2099594"/>
                      <a:pt x="452337" y="2482576"/>
                      <a:pt x="8147" y="1354908"/>
                    </a:cubicBezTo>
                    <a:close/>
                  </a:path>
                </a:pathLst>
              </a:custGeom>
              <a:gradFill>
                <a:gsLst>
                  <a:gs pos="95575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" name="Isosceles Triangle 6"/>
              <p:cNvSpPr/>
              <p:nvPr/>
            </p:nvSpPr>
            <p:spPr>
              <a:xfrm rot="2531749">
                <a:off x="1308566" y="3071392"/>
                <a:ext cx="1337674" cy="1369916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197068"/>
                  <a:gd name="connsiteY0" fmla="*/ 1354908 h 1913125"/>
                  <a:gd name="connsiteX1" fmla="*/ 467050 w 1197068"/>
                  <a:gd name="connsiteY1" fmla="*/ 0 h 1913125"/>
                  <a:gd name="connsiteX2" fmla="*/ 1197068 w 1197068"/>
                  <a:gd name="connsiteY2" fmla="*/ 920025 h 1913125"/>
                  <a:gd name="connsiteX3" fmla="*/ 9850 w 1197068"/>
                  <a:gd name="connsiteY3" fmla="*/ 1354908 h 1913125"/>
                  <a:gd name="connsiteX0" fmla="*/ 7971 w 1320090"/>
                  <a:gd name="connsiteY0" fmla="*/ 1375185 h 1927556"/>
                  <a:gd name="connsiteX1" fmla="*/ 590072 w 1320090"/>
                  <a:gd name="connsiteY1" fmla="*/ 0 h 1927556"/>
                  <a:gd name="connsiteX2" fmla="*/ 1320090 w 1320090"/>
                  <a:gd name="connsiteY2" fmla="*/ 920025 h 1927556"/>
                  <a:gd name="connsiteX3" fmla="*/ 7971 w 1320090"/>
                  <a:gd name="connsiteY3" fmla="*/ 1375185 h 1927556"/>
                  <a:gd name="connsiteX0" fmla="*/ 7971 w 1320090"/>
                  <a:gd name="connsiteY0" fmla="*/ 1375185 h 2057755"/>
                  <a:gd name="connsiteX1" fmla="*/ 590072 w 1320090"/>
                  <a:gd name="connsiteY1" fmla="*/ 0 h 2057755"/>
                  <a:gd name="connsiteX2" fmla="*/ 1320090 w 1320090"/>
                  <a:gd name="connsiteY2" fmla="*/ 920025 h 2057755"/>
                  <a:gd name="connsiteX3" fmla="*/ 7971 w 1320090"/>
                  <a:gd name="connsiteY3" fmla="*/ 1375185 h 2057755"/>
                  <a:gd name="connsiteX0" fmla="*/ 25555 w 1337674"/>
                  <a:gd name="connsiteY0" fmla="*/ 1375185 h 2057757"/>
                  <a:gd name="connsiteX1" fmla="*/ 607656 w 1337674"/>
                  <a:gd name="connsiteY1" fmla="*/ 0 h 2057757"/>
                  <a:gd name="connsiteX2" fmla="*/ 1337674 w 1337674"/>
                  <a:gd name="connsiteY2" fmla="*/ 920025 h 2057757"/>
                  <a:gd name="connsiteX3" fmla="*/ 25555 w 1337674"/>
                  <a:gd name="connsiteY3" fmla="*/ 1375185 h 2057757"/>
                  <a:gd name="connsiteX0" fmla="*/ 25555 w 1337674"/>
                  <a:gd name="connsiteY0" fmla="*/ 1375185 h 2057755"/>
                  <a:gd name="connsiteX1" fmla="*/ 607656 w 1337674"/>
                  <a:gd name="connsiteY1" fmla="*/ 0 h 2057755"/>
                  <a:gd name="connsiteX2" fmla="*/ 1337674 w 1337674"/>
                  <a:gd name="connsiteY2" fmla="*/ 920025 h 2057755"/>
                  <a:gd name="connsiteX3" fmla="*/ 25555 w 1337674"/>
                  <a:gd name="connsiteY3" fmla="*/ 1375185 h 2057755"/>
                  <a:gd name="connsiteX0" fmla="*/ 25555 w 1337674"/>
                  <a:gd name="connsiteY0" fmla="*/ 1375185 h 2057757"/>
                  <a:gd name="connsiteX1" fmla="*/ 607656 w 1337674"/>
                  <a:gd name="connsiteY1" fmla="*/ 0 h 2057757"/>
                  <a:gd name="connsiteX2" fmla="*/ 1337674 w 1337674"/>
                  <a:gd name="connsiteY2" fmla="*/ 920025 h 2057757"/>
                  <a:gd name="connsiteX3" fmla="*/ 25555 w 1337674"/>
                  <a:gd name="connsiteY3" fmla="*/ 1375185 h 2057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7674" h="2057757">
                    <a:moveTo>
                      <a:pt x="25555" y="1375185"/>
                    </a:moveTo>
                    <a:cubicBezTo>
                      <a:pt x="-138358" y="741460"/>
                      <a:pt x="537126" y="522609"/>
                      <a:pt x="607656" y="0"/>
                    </a:cubicBezTo>
                    <a:cubicBezTo>
                      <a:pt x="758612" y="351517"/>
                      <a:pt x="1250176" y="31461"/>
                      <a:pt x="1337674" y="920025"/>
                    </a:cubicBezTo>
                    <a:cubicBezTo>
                      <a:pt x="1187475" y="1674892"/>
                      <a:pt x="721729" y="2796411"/>
                      <a:pt x="25555" y="1375185"/>
                    </a:cubicBezTo>
                    <a:close/>
                  </a:path>
                </a:pathLst>
              </a:custGeom>
              <a:gradFill>
                <a:gsLst>
                  <a:gs pos="95575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" name="Isosceles Triangle 6"/>
              <p:cNvSpPr/>
              <p:nvPr/>
            </p:nvSpPr>
            <p:spPr>
              <a:xfrm rot="15667023">
                <a:off x="2914798" y="1610008"/>
                <a:ext cx="849364" cy="2118263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40595 w 849364"/>
                  <a:gd name="connsiteY0" fmla="*/ 1241424 h 2000391"/>
                  <a:gd name="connsiteX1" fmla="*/ 87423 w 849364"/>
                  <a:gd name="connsiteY1" fmla="*/ 0 h 2000391"/>
                  <a:gd name="connsiteX2" fmla="*/ 849364 w 849364"/>
                  <a:gd name="connsiteY2" fmla="*/ 1344727 h 2000391"/>
                  <a:gd name="connsiteX3" fmla="*/ 40595 w 849364"/>
                  <a:gd name="connsiteY3" fmla="*/ 1241424 h 2000391"/>
                  <a:gd name="connsiteX0" fmla="*/ 40595 w 849364"/>
                  <a:gd name="connsiteY0" fmla="*/ 1241424 h 2118263"/>
                  <a:gd name="connsiteX1" fmla="*/ 87423 w 849364"/>
                  <a:gd name="connsiteY1" fmla="*/ 0 h 2118263"/>
                  <a:gd name="connsiteX2" fmla="*/ 849364 w 849364"/>
                  <a:gd name="connsiteY2" fmla="*/ 1344727 h 2118263"/>
                  <a:gd name="connsiteX3" fmla="*/ 40595 w 849364"/>
                  <a:gd name="connsiteY3" fmla="*/ 1241424 h 2118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9364" h="2118263">
                    <a:moveTo>
                      <a:pt x="40595" y="1241424"/>
                    </a:moveTo>
                    <a:cubicBezTo>
                      <a:pt x="-42669" y="741321"/>
                      <a:pt x="16893" y="522609"/>
                      <a:pt x="87423" y="0"/>
                    </a:cubicBezTo>
                    <a:cubicBezTo>
                      <a:pt x="214978" y="541170"/>
                      <a:pt x="761866" y="456163"/>
                      <a:pt x="849364" y="1344727"/>
                    </a:cubicBezTo>
                    <a:cubicBezTo>
                      <a:pt x="699165" y="2099594"/>
                      <a:pt x="-84724" y="2663371"/>
                      <a:pt x="40595" y="1241424"/>
                    </a:cubicBezTo>
                    <a:close/>
                  </a:path>
                </a:pathLst>
              </a:custGeom>
              <a:gradFill>
                <a:gsLst>
                  <a:gs pos="99115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" name="Isosceles Triangle 6"/>
              <p:cNvSpPr/>
              <p:nvPr/>
            </p:nvSpPr>
            <p:spPr>
              <a:xfrm rot="11387046">
                <a:off x="1772590" y="1090308"/>
                <a:ext cx="1228991" cy="2063311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95575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" name="Isosceles Triangle 6"/>
              <p:cNvSpPr/>
              <p:nvPr/>
            </p:nvSpPr>
            <p:spPr>
              <a:xfrm rot="6980063">
                <a:off x="1147004" y="1729153"/>
                <a:ext cx="1007824" cy="1868625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865238"/>
                  <a:gd name="connsiteY0" fmla="*/ 1354908 h 2167221"/>
                  <a:gd name="connsiteX1" fmla="*/ 467050 w 865238"/>
                  <a:gd name="connsiteY1" fmla="*/ 0 h 2167221"/>
                  <a:gd name="connsiteX2" fmla="*/ 865238 w 865238"/>
                  <a:gd name="connsiteY2" fmla="*/ 1567362 h 2167221"/>
                  <a:gd name="connsiteX3" fmla="*/ 9850 w 865238"/>
                  <a:gd name="connsiteY3" fmla="*/ 1354908 h 2167221"/>
                  <a:gd name="connsiteX0" fmla="*/ 10392 w 838156"/>
                  <a:gd name="connsiteY0" fmla="*/ 1647579 h 2327157"/>
                  <a:gd name="connsiteX1" fmla="*/ 439968 w 838156"/>
                  <a:gd name="connsiteY1" fmla="*/ 0 h 2327157"/>
                  <a:gd name="connsiteX2" fmla="*/ 838156 w 838156"/>
                  <a:gd name="connsiteY2" fmla="*/ 1567362 h 2327157"/>
                  <a:gd name="connsiteX3" fmla="*/ 10392 w 838156"/>
                  <a:gd name="connsiteY3" fmla="*/ 1647579 h 2327157"/>
                  <a:gd name="connsiteX0" fmla="*/ 10392 w 838156"/>
                  <a:gd name="connsiteY0" fmla="*/ 1647579 h 2129648"/>
                  <a:gd name="connsiteX1" fmla="*/ 439968 w 838156"/>
                  <a:gd name="connsiteY1" fmla="*/ 0 h 2129648"/>
                  <a:gd name="connsiteX2" fmla="*/ 838156 w 838156"/>
                  <a:gd name="connsiteY2" fmla="*/ 1567362 h 2129648"/>
                  <a:gd name="connsiteX3" fmla="*/ 10392 w 838156"/>
                  <a:gd name="connsiteY3" fmla="*/ 1647579 h 2129648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72151"/>
                  <a:gd name="connsiteY0" fmla="*/ 1412543 h 1810596"/>
                  <a:gd name="connsiteX1" fmla="*/ 360672 w 872151"/>
                  <a:gd name="connsiteY1" fmla="*/ 0 h 1810596"/>
                  <a:gd name="connsiteX2" fmla="*/ 872151 w 872151"/>
                  <a:gd name="connsiteY2" fmla="*/ 1140128 h 1810596"/>
                  <a:gd name="connsiteX3" fmla="*/ 12391 w 872151"/>
                  <a:gd name="connsiteY3" fmla="*/ 1412543 h 1810596"/>
                  <a:gd name="connsiteX0" fmla="*/ 12391 w 872701"/>
                  <a:gd name="connsiteY0" fmla="*/ 1412543 h 2049864"/>
                  <a:gd name="connsiteX1" fmla="*/ 360672 w 872701"/>
                  <a:gd name="connsiteY1" fmla="*/ 0 h 2049864"/>
                  <a:gd name="connsiteX2" fmla="*/ 872151 w 872701"/>
                  <a:gd name="connsiteY2" fmla="*/ 1140128 h 2049864"/>
                  <a:gd name="connsiteX3" fmla="*/ 431129 w 872701"/>
                  <a:gd name="connsiteY3" fmla="*/ 2046128 h 2049864"/>
                  <a:gd name="connsiteX4" fmla="*/ 12391 w 872701"/>
                  <a:gd name="connsiteY4" fmla="*/ 1412543 h 2049864"/>
                  <a:gd name="connsiteX0" fmla="*/ 10595 w 942508"/>
                  <a:gd name="connsiteY0" fmla="*/ 1509371 h 2050977"/>
                  <a:gd name="connsiteX1" fmla="*/ 430479 w 942508"/>
                  <a:gd name="connsiteY1" fmla="*/ 0 h 2050977"/>
                  <a:gd name="connsiteX2" fmla="*/ 941958 w 942508"/>
                  <a:gd name="connsiteY2" fmla="*/ 1140128 h 2050977"/>
                  <a:gd name="connsiteX3" fmla="*/ 500936 w 942508"/>
                  <a:gd name="connsiteY3" fmla="*/ 2046128 h 2050977"/>
                  <a:gd name="connsiteX4" fmla="*/ 10595 w 942508"/>
                  <a:gd name="connsiteY4" fmla="*/ 1509371 h 2050977"/>
                  <a:gd name="connsiteX0" fmla="*/ 10595 w 788537"/>
                  <a:gd name="connsiteY0" fmla="*/ 1509371 h 2050977"/>
                  <a:gd name="connsiteX1" fmla="*/ 430479 w 788537"/>
                  <a:gd name="connsiteY1" fmla="*/ 0 h 2050977"/>
                  <a:gd name="connsiteX2" fmla="*/ 787493 w 788537"/>
                  <a:gd name="connsiteY2" fmla="*/ 1177445 h 2050977"/>
                  <a:gd name="connsiteX3" fmla="*/ 500936 w 788537"/>
                  <a:gd name="connsiteY3" fmla="*/ 2046128 h 2050977"/>
                  <a:gd name="connsiteX4" fmla="*/ 10595 w 788537"/>
                  <a:gd name="connsiteY4" fmla="*/ 1509371 h 2050977"/>
                  <a:gd name="connsiteX0" fmla="*/ 10595 w 898973"/>
                  <a:gd name="connsiteY0" fmla="*/ 1509371 h 2050977"/>
                  <a:gd name="connsiteX1" fmla="*/ 430479 w 898973"/>
                  <a:gd name="connsiteY1" fmla="*/ 0 h 2050977"/>
                  <a:gd name="connsiteX2" fmla="*/ 787493 w 898973"/>
                  <a:gd name="connsiteY2" fmla="*/ 1177445 h 2050977"/>
                  <a:gd name="connsiteX3" fmla="*/ 500936 w 898973"/>
                  <a:gd name="connsiteY3" fmla="*/ 2046128 h 2050977"/>
                  <a:gd name="connsiteX4" fmla="*/ 10595 w 898973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914477"/>
                  <a:gd name="connsiteY0" fmla="*/ 1509371 h 2050977"/>
                  <a:gd name="connsiteX1" fmla="*/ 430479 w 914477"/>
                  <a:gd name="connsiteY1" fmla="*/ 0 h 2050977"/>
                  <a:gd name="connsiteX2" fmla="*/ 830225 w 914477"/>
                  <a:gd name="connsiteY2" fmla="*/ 1043409 h 2050977"/>
                  <a:gd name="connsiteX3" fmla="*/ 500936 w 914477"/>
                  <a:gd name="connsiteY3" fmla="*/ 2046128 h 2050977"/>
                  <a:gd name="connsiteX4" fmla="*/ 10595 w 914477"/>
                  <a:gd name="connsiteY4" fmla="*/ 1509371 h 2050977"/>
                  <a:gd name="connsiteX0" fmla="*/ 10595 w 947475"/>
                  <a:gd name="connsiteY0" fmla="*/ 1509371 h 1998752"/>
                  <a:gd name="connsiteX1" fmla="*/ 430479 w 947475"/>
                  <a:gd name="connsiteY1" fmla="*/ 0 h 1998752"/>
                  <a:gd name="connsiteX2" fmla="*/ 830225 w 947475"/>
                  <a:gd name="connsiteY2" fmla="*/ 1043409 h 1998752"/>
                  <a:gd name="connsiteX3" fmla="*/ 693548 w 947475"/>
                  <a:gd name="connsiteY3" fmla="*/ 1992968 h 1998752"/>
                  <a:gd name="connsiteX4" fmla="*/ 10595 w 947475"/>
                  <a:gd name="connsiteY4" fmla="*/ 1509371 h 1998752"/>
                  <a:gd name="connsiteX0" fmla="*/ 12286 w 881208"/>
                  <a:gd name="connsiteY0" fmla="*/ 1543765 h 1999565"/>
                  <a:gd name="connsiteX1" fmla="*/ 364212 w 881208"/>
                  <a:gd name="connsiteY1" fmla="*/ 0 h 1999565"/>
                  <a:gd name="connsiteX2" fmla="*/ 763958 w 881208"/>
                  <a:gd name="connsiteY2" fmla="*/ 1043409 h 1999565"/>
                  <a:gd name="connsiteX3" fmla="*/ 627281 w 881208"/>
                  <a:gd name="connsiteY3" fmla="*/ 1992968 h 1999565"/>
                  <a:gd name="connsiteX4" fmla="*/ 12286 w 881208"/>
                  <a:gd name="connsiteY4" fmla="*/ 1543765 h 1999565"/>
                  <a:gd name="connsiteX0" fmla="*/ 13820 w 882742"/>
                  <a:gd name="connsiteY0" fmla="*/ 1474871 h 1930671"/>
                  <a:gd name="connsiteX1" fmla="*/ 318323 w 882742"/>
                  <a:gd name="connsiteY1" fmla="*/ 0 h 1930671"/>
                  <a:gd name="connsiteX2" fmla="*/ 765492 w 882742"/>
                  <a:gd name="connsiteY2" fmla="*/ 974515 h 1930671"/>
                  <a:gd name="connsiteX3" fmla="*/ 628815 w 882742"/>
                  <a:gd name="connsiteY3" fmla="*/ 1924074 h 1930671"/>
                  <a:gd name="connsiteX4" fmla="*/ 13820 w 882742"/>
                  <a:gd name="connsiteY4" fmla="*/ 1474871 h 1930671"/>
                  <a:gd name="connsiteX0" fmla="*/ 9237 w 1066046"/>
                  <a:gd name="connsiteY0" fmla="*/ 1523918 h 1932288"/>
                  <a:gd name="connsiteX1" fmla="*/ 501627 w 1066046"/>
                  <a:gd name="connsiteY1" fmla="*/ 0 h 1932288"/>
                  <a:gd name="connsiteX2" fmla="*/ 948796 w 1066046"/>
                  <a:gd name="connsiteY2" fmla="*/ 974515 h 1932288"/>
                  <a:gd name="connsiteX3" fmla="*/ 812119 w 1066046"/>
                  <a:gd name="connsiteY3" fmla="*/ 1924074 h 1932288"/>
                  <a:gd name="connsiteX4" fmla="*/ 9237 w 1066046"/>
                  <a:gd name="connsiteY4" fmla="*/ 1523918 h 1932288"/>
                  <a:gd name="connsiteX0" fmla="*/ 9237 w 1038018"/>
                  <a:gd name="connsiteY0" fmla="*/ 1523918 h 1906778"/>
                  <a:gd name="connsiteX1" fmla="*/ 501627 w 1038018"/>
                  <a:gd name="connsiteY1" fmla="*/ 0 h 1906778"/>
                  <a:gd name="connsiteX2" fmla="*/ 948796 w 1038018"/>
                  <a:gd name="connsiteY2" fmla="*/ 974515 h 1906778"/>
                  <a:gd name="connsiteX3" fmla="*/ 657119 w 1038018"/>
                  <a:gd name="connsiteY3" fmla="*/ 1897337 h 1906778"/>
                  <a:gd name="connsiteX4" fmla="*/ 9237 w 1038018"/>
                  <a:gd name="connsiteY4" fmla="*/ 1523918 h 1906778"/>
                  <a:gd name="connsiteX0" fmla="*/ 9237 w 1020056"/>
                  <a:gd name="connsiteY0" fmla="*/ 1523918 h 1863087"/>
                  <a:gd name="connsiteX1" fmla="*/ 501627 w 1020056"/>
                  <a:gd name="connsiteY1" fmla="*/ 0 h 1863087"/>
                  <a:gd name="connsiteX2" fmla="*/ 948796 w 1020056"/>
                  <a:gd name="connsiteY2" fmla="*/ 974515 h 1863087"/>
                  <a:gd name="connsiteX3" fmla="*/ 497329 w 1020056"/>
                  <a:gd name="connsiteY3" fmla="*/ 1850509 h 1863087"/>
                  <a:gd name="connsiteX4" fmla="*/ 9237 w 1020056"/>
                  <a:gd name="connsiteY4" fmla="*/ 1523918 h 1863087"/>
                  <a:gd name="connsiteX0" fmla="*/ 9237 w 915499"/>
                  <a:gd name="connsiteY0" fmla="*/ 1523918 h 1863087"/>
                  <a:gd name="connsiteX1" fmla="*/ 501627 w 915499"/>
                  <a:gd name="connsiteY1" fmla="*/ 0 h 1863087"/>
                  <a:gd name="connsiteX2" fmla="*/ 831903 w 915499"/>
                  <a:gd name="connsiteY2" fmla="*/ 1036358 h 1863087"/>
                  <a:gd name="connsiteX3" fmla="*/ 497329 w 915499"/>
                  <a:gd name="connsiteY3" fmla="*/ 1850509 h 1863087"/>
                  <a:gd name="connsiteX4" fmla="*/ 9237 w 915499"/>
                  <a:gd name="connsiteY4" fmla="*/ 1523918 h 1863087"/>
                  <a:gd name="connsiteX0" fmla="*/ 9371 w 915633"/>
                  <a:gd name="connsiteY0" fmla="*/ 1510816 h 1849985"/>
                  <a:gd name="connsiteX1" fmla="*/ 493704 w 915633"/>
                  <a:gd name="connsiteY1" fmla="*/ 0 h 1849985"/>
                  <a:gd name="connsiteX2" fmla="*/ 832037 w 915633"/>
                  <a:gd name="connsiteY2" fmla="*/ 1023256 h 1849985"/>
                  <a:gd name="connsiteX3" fmla="*/ 497463 w 915633"/>
                  <a:gd name="connsiteY3" fmla="*/ 1837407 h 1849985"/>
                  <a:gd name="connsiteX4" fmla="*/ 9371 w 915633"/>
                  <a:gd name="connsiteY4" fmla="*/ 1510816 h 1849985"/>
                  <a:gd name="connsiteX0" fmla="*/ 9371 w 915633"/>
                  <a:gd name="connsiteY0" fmla="*/ 1510816 h 1849985"/>
                  <a:gd name="connsiteX1" fmla="*/ 493704 w 915633"/>
                  <a:gd name="connsiteY1" fmla="*/ 0 h 1849985"/>
                  <a:gd name="connsiteX2" fmla="*/ 832037 w 915633"/>
                  <a:gd name="connsiteY2" fmla="*/ 1023256 h 1849985"/>
                  <a:gd name="connsiteX3" fmla="*/ 497463 w 915633"/>
                  <a:gd name="connsiteY3" fmla="*/ 1837407 h 1849985"/>
                  <a:gd name="connsiteX4" fmla="*/ 9371 w 915633"/>
                  <a:gd name="connsiteY4" fmla="*/ 1510816 h 1849985"/>
                  <a:gd name="connsiteX0" fmla="*/ 9371 w 891806"/>
                  <a:gd name="connsiteY0" fmla="*/ 1510816 h 1922668"/>
                  <a:gd name="connsiteX1" fmla="*/ 493704 w 891806"/>
                  <a:gd name="connsiteY1" fmla="*/ 0 h 1922668"/>
                  <a:gd name="connsiteX2" fmla="*/ 832037 w 891806"/>
                  <a:gd name="connsiteY2" fmla="*/ 1023256 h 1922668"/>
                  <a:gd name="connsiteX3" fmla="*/ 229497 w 891806"/>
                  <a:gd name="connsiteY3" fmla="*/ 1914598 h 1922668"/>
                  <a:gd name="connsiteX4" fmla="*/ 9371 w 891806"/>
                  <a:gd name="connsiteY4" fmla="*/ 1510816 h 1922668"/>
                  <a:gd name="connsiteX0" fmla="*/ 89707 w 972142"/>
                  <a:gd name="connsiteY0" fmla="*/ 1510816 h 1922668"/>
                  <a:gd name="connsiteX1" fmla="*/ 30416 w 972142"/>
                  <a:gd name="connsiteY1" fmla="*/ 1434054 h 1922668"/>
                  <a:gd name="connsiteX2" fmla="*/ 574040 w 972142"/>
                  <a:gd name="connsiteY2" fmla="*/ 0 h 1922668"/>
                  <a:gd name="connsiteX3" fmla="*/ 912373 w 972142"/>
                  <a:gd name="connsiteY3" fmla="*/ 1023256 h 1922668"/>
                  <a:gd name="connsiteX4" fmla="*/ 309833 w 972142"/>
                  <a:gd name="connsiteY4" fmla="*/ 1914598 h 1922668"/>
                  <a:gd name="connsiteX5" fmla="*/ 89707 w 972142"/>
                  <a:gd name="connsiteY5" fmla="*/ 1510816 h 1922668"/>
                  <a:gd name="connsiteX0" fmla="*/ 0 w 882435"/>
                  <a:gd name="connsiteY0" fmla="*/ 1510816 h 1922668"/>
                  <a:gd name="connsiteX1" fmla="*/ 484333 w 882435"/>
                  <a:gd name="connsiteY1" fmla="*/ 0 h 1922668"/>
                  <a:gd name="connsiteX2" fmla="*/ 822666 w 882435"/>
                  <a:gd name="connsiteY2" fmla="*/ 1023256 h 1922668"/>
                  <a:gd name="connsiteX3" fmla="*/ 220126 w 882435"/>
                  <a:gd name="connsiteY3" fmla="*/ 1914598 h 1922668"/>
                  <a:gd name="connsiteX4" fmla="*/ 0 w 882435"/>
                  <a:gd name="connsiteY4" fmla="*/ 1510816 h 1922668"/>
                  <a:gd name="connsiteX0" fmla="*/ 0 w 992224"/>
                  <a:gd name="connsiteY0" fmla="*/ 1430352 h 1925786"/>
                  <a:gd name="connsiteX1" fmla="*/ 593391 w 992224"/>
                  <a:gd name="connsiteY1" fmla="*/ 0 h 1925786"/>
                  <a:gd name="connsiteX2" fmla="*/ 931724 w 992224"/>
                  <a:gd name="connsiteY2" fmla="*/ 1023256 h 1925786"/>
                  <a:gd name="connsiteX3" fmla="*/ 329184 w 992224"/>
                  <a:gd name="connsiteY3" fmla="*/ 1914598 h 1925786"/>
                  <a:gd name="connsiteX4" fmla="*/ 0 w 992224"/>
                  <a:gd name="connsiteY4" fmla="*/ 1430352 h 1925786"/>
                  <a:gd name="connsiteX0" fmla="*/ 0 w 992224"/>
                  <a:gd name="connsiteY0" fmla="*/ 1430352 h 1925786"/>
                  <a:gd name="connsiteX1" fmla="*/ 593391 w 992224"/>
                  <a:gd name="connsiteY1" fmla="*/ 0 h 1925786"/>
                  <a:gd name="connsiteX2" fmla="*/ 931724 w 992224"/>
                  <a:gd name="connsiteY2" fmla="*/ 1023256 h 1925786"/>
                  <a:gd name="connsiteX3" fmla="*/ 329184 w 992224"/>
                  <a:gd name="connsiteY3" fmla="*/ 1914598 h 1925786"/>
                  <a:gd name="connsiteX4" fmla="*/ 0 w 992224"/>
                  <a:gd name="connsiteY4" fmla="*/ 1430352 h 1925786"/>
                  <a:gd name="connsiteX0" fmla="*/ 0 w 992224"/>
                  <a:gd name="connsiteY0" fmla="*/ 1373996 h 1869430"/>
                  <a:gd name="connsiteX1" fmla="*/ 677645 w 992224"/>
                  <a:gd name="connsiteY1" fmla="*/ 0 h 1869430"/>
                  <a:gd name="connsiteX2" fmla="*/ 931724 w 992224"/>
                  <a:gd name="connsiteY2" fmla="*/ 966900 h 1869430"/>
                  <a:gd name="connsiteX3" fmla="*/ 329184 w 992224"/>
                  <a:gd name="connsiteY3" fmla="*/ 1858242 h 1869430"/>
                  <a:gd name="connsiteX4" fmla="*/ 0 w 992224"/>
                  <a:gd name="connsiteY4" fmla="*/ 1373996 h 1869430"/>
                  <a:gd name="connsiteX0" fmla="*/ 0 w 992224"/>
                  <a:gd name="connsiteY0" fmla="*/ 1373996 h 1869430"/>
                  <a:gd name="connsiteX1" fmla="*/ 677645 w 992224"/>
                  <a:gd name="connsiteY1" fmla="*/ 0 h 1869430"/>
                  <a:gd name="connsiteX2" fmla="*/ 931724 w 992224"/>
                  <a:gd name="connsiteY2" fmla="*/ 966900 h 1869430"/>
                  <a:gd name="connsiteX3" fmla="*/ 329184 w 992224"/>
                  <a:gd name="connsiteY3" fmla="*/ 1858242 h 1869430"/>
                  <a:gd name="connsiteX4" fmla="*/ 0 w 992224"/>
                  <a:gd name="connsiteY4" fmla="*/ 1373996 h 1869430"/>
                  <a:gd name="connsiteX0" fmla="*/ 0 w 992224"/>
                  <a:gd name="connsiteY0" fmla="*/ 1373996 h 1869430"/>
                  <a:gd name="connsiteX1" fmla="*/ 677645 w 992224"/>
                  <a:gd name="connsiteY1" fmla="*/ 0 h 1869430"/>
                  <a:gd name="connsiteX2" fmla="*/ 931724 w 992224"/>
                  <a:gd name="connsiteY2" fmla="*/ 966900 h 1869430"/>
                  <a:gd name="connsiteX3" fmla="*/ 329184 w 992224"/>
                  <a:gd name="connsiteY3" fmla="*/ 1858242 h 1869430"/>
                  <a:gd name="connsiteX4" fmla="*/ 0 w 992224"/>
                  <a:gd name="connsiteY4" fmla="*/ 1373996 h 1869430"/>
                  <a:gd name="connsiteX0" fmla="*/ 37803 w 1030027"/>
                  <a:gd name="connsiteY0" fmla="*/ 1373996 h 1872356"/>
                  <a:gd name="connsiteX1" fmla="*/ 715448 w 1030027"/>
                  <a:gd name="connsiteY1" fmla="*/ 0 h 1872356"/>
                  <a:gd name="connsiteX2" fmla="*/ 969527 w 1030027"/>
                  <a:gd name="connsiteY2" fmla="*/ 966900 h 1872356"/>
                  <a:gd name="connsiteX3" fmla="*/ 366987 w 1030027"/>
                  <a:gd name="connsiteY3" fmla="*/ 1858242 h 1872356"/>
                  <a:gd name="connsiteX4" fmla="*/ 37803 w 1030027"/>
                  <a:gd name="connsiteY4" fmla="*/ 1373996 h 1872356"/>
                  <a:gd name="connsiteX0" fmla="*/ 30839 w 1143212"/>
                  <a:gd name="connsiteY0" fmla="*/ 1309500 h 1866820"/>
                  <a:gd name="connsiteX1" fmla="*/ 827387 w 1143212"/>
                  <a:gd name="connsiteY1" fmla="*/ 0 h 1866820"/>
                  <a:gd name="connsiteX2" fmla="*/ 1081466 w 1143212"/>
                  <a:gd name="connsiteY2" fmla="*/ 966900 h 1866820"/>
                  <a:gd name="connsiteX3" fmla="*/ 478926 w 1143212"/>
                  <a:gd name="connsiteY3" fmla="*/ 1858242 h 1866820"/>
                  <a:gd name="connsiteX4" fmla="*/ 30839 w 1143212"/>
                  <a:gd name="connsiteY4" fmla="*/ 1309500 h 1866820"/>
                  <a:gd name="connsiteX0" fmla="*/ 71029 w 1183402"/>
                  <a:gd name="connsiteY0" fmla="*/ 1309500 h 1866820"/>
                  <a:gd name="connsiteX1" fmla="*/ 867577 w 1183402"/>
                  <a:gd name="connsiteY1" fmla="*/ 0 h 1866820"/>
                  <a:gd name="connsiteX2" fmla="*/ 1121656 w 1183402"/>
                  <a:gd name="connsiteY2" fmla="*/ 966900 h 1866820"/>
                  <a:gd name="connsiteX3" fmla="*/ 519116 w 1183402"/>
                  <a:gd name="connsiteY3" fmla="*/ 1858242 h 1866820"/>
                  <a:gd name="connsiteX4" fmla="*/ 71029 w 1183402"/>
                  <a:gd name="connsiteY4" fmla="*/ 1309500 h 1866820"/>
                  <a:gd name="connsiteX0" fmla="*/ 30840 w 1143213"/>
                  <a:gd name="connsiteY0" fmla="*/ 1309500 h 1866820"/>
                  <a:gd name="connsiteX1" fmla="*/ 827388 w 1143213"/>
                  <a:gd name="connsiteY1" fmla="*/ 0 h 1866820"/>
                  <a:gd name="connsiteX2" fmla="*/ 1081467 w 1143213"/>
                  <a:gd name="connsiteY2" fmla="*/ 966900 h 1866820"/>
                  <a:gd name="connsiteX3" fmla="*/ 478927 w 1143213"/>
                  <a:gd name="connsiteY3" fmla="*/ 1858242 h 1866820"/>
                  <a:gd name="connsiteX4" fmla="*/ 30840 w 1143213"/>
                  <a:gd name="connsiteY4" fmla="*/ 1309500 h 1866820"/>
                  <a:gd name="connsiteX0" fmla="*/ 0 w 1112373"/>
                  <a:gd name="connsiteY0" fmla="*/ 1309500 h 1865529"/>
                  <a:gd name="connsiteX1" fmla="*/ 796548 w 1112373"/>
                  <a:gd name="connsiteY1" fmla="*/ 0 h 1865529"/>
                  <a:gd name="connsiteX2" fmla="*/ 1050627 w 1112373"/>
                  <a:gd name="connsiteY2" fmla="*/ 966900 h 1865529"/>
                  <a:gd name="connsiteX3" fmla="*/ 448087 w 1112373"/>
                  <a:gd name="connsiteY3" fmla="*/ 1858242 h 1865529"/>
                  <a:gd name="connsiteX4" fmla="*/ 0 w 1112373"/>
                  <a:gd name="connsiteY4" fmla="*/ 1309500 h 1865529"/>
                  <a:gd name="connsiteX0" fmla="*/ 0 w 842999"/>
                  <a:gd name="connsiteY0" fmla="*/ 1341679 h 1867555"/>
                  <a:gd name="connsiteX1" fmla="*/ 529904 w 842999"/>
                  <a:gd name="connsiteY1" fmla="*/ 0 h 1867555"/>
                  <a:gd name="connsiteX2" fmla="*/ 783983 w 842999"/>
                  <a:gd name="connsiteY2" fmla="*/ 966900 h 1867555"/>
                  <a:gd name="connsiteX3" fmla="*/ 181443 w 842999"/>
                  <a:gd name="connsiteY3" fmla="*/ 1858242 h 1867555"/>
                  <a:gd name="connsiteX4" fmla="*/ 0 w 842999"/>
                  <a:gd name="connsiteY4" fmla="*/ 1341679 h 1867555"/>
                  <a:gd name="connsiteX0" fmla="*/ 9513 w 852512"/>
                  <a:gd name="connsiteY0" fmla="*/ 1341679 h 1867555"/>
                  <a:gd name="connsiteX1" fmla="*/ 539417 w 852512"/>
                  <a:gd name="connsiteY1" fmla="*/ 0 h 1867555"/>
                  <a:gd name="connsiteX2" fmla="*/ 793496 w 852512"/>
                  <a:gd name="connsiteY2" fmla="*/ 966900 h 1867555"/>
                  <a:gd name="connsiteX3" fmla="*/ 190956 w 852512"/>
                  <a:gd name="connsiteY3" fmla="*/ 1858242 h 1867555"/>
                  <a:gd name="connsiteX4" fmla="*/ 9513 w 852512"/>
                  <a:gd name="connsiteY4" fmla="*/ 1341679 h 1867555"/>
                  <a:gd name="connsiteX0" fmla="*/ 7374 w 1007824"/>
                  <a:gd name="connsiteY0" fmla="*/ 1408644 h 1873249"/>
                  <a:gd name="connsiteX1" fmla="*/ 693161 w 1007824"/>
                  <a:gd name="connsiteY1" fmla="*/ 0 h 1873249"/>
                  <a:gd name="connsiteX2" fmla="*/ 947240 w 1007824"/>
                  <a:gd name="connsiteY2" fmla="*/ 966900 h 1873249"/>
                  <a:gd name="connsiteX3" fmla="*/ 344700 w 1007824"/>
                  <a:gd name="connsiteY3" fmla="*/ 1858242 h 1873249"/>
                  <a:gd name="connsiteX4" fmla="*/ 7374 w 1007824"/>
                  <a:gd name="connsiteY4" fmla="*/ 1408644 h 1873249"/>
                  <a:gd name="connsiteX0" fmla="*/ 7374 w 1007824"/>
                  <a:gd name="connsiteY0" fmla="*/ 1408644 h 1868625"/>
                  <a:gd name="connsiteX1" fmla="*/ 693161 w 1007824"/>
                  <a:gd name="connsiteY1" fmla="*/ 0 h 1868625"/>
                  <a:gd name="connsiteX2" fmla="*/ 947240 w 1007824"/>
                  <a:gd name="connsiteY2" fmla="*/ 966900 h 1868625"/>
                  <a:gd name="connsiteX3" fmla="*/ 344700 w 1007824"/>
                  <a:gd name="connsiteY3" fmla="*/ 1858242 h 1868625"/>
                  <a:gd name="connsiteX4" fmla="*/ 7374 w 1007824"/>
                  <a:gd name="connsiteY4" fmla="*/ 1408644 h 186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824" h="1868625">
                    <a:moveTo>
                      <a:pt x="7374" y="1408644"/>
                    </a:moveTo>
                    <a:cubicBezTo>
                      <a:pt x="-74939" y="1108605"/>
                      <a:pt x="556050" y="81260"/>
                      <a:pt x="693161" y="0"/>
                    </a:cubicBezTo>
                    <a:cubicBezTo>
                      <a:pt x="833418" y="204589"/>
                      <a:pt x="534137" y="285128"/>
                      <a:pt x="947240" y="966900"/>
                    </a:cubicBezTo>
                    <a:cubicBezTo>
                      <a:pt x="1218250" y="1452952"/>
                      <a:pt x="501344" y="1784618"/>
                      <a:pt x="344700" y="1858242"/>
                    </a:cubicBezTo>
                    <a:cubicBezTo>
                      <a:pt x="188056" y="1931866"/>
                      <a:pt x="31268" y="1596322"/>
                      <a:pt x="7374" y="1408644"/>
                    </a:cubicBezTo>
                    <a:close/>
                  </a:path>
                </a:pathLst>
              </a:custGeom>
              <a:gradFill>
                <a:gsLst>
                  <a:gs pos="94690">
                    <a:srgbClr val="536AE5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33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 rot="774803">
              <a:off x="3384797" y="2013632"/>
              <a:ext cx="721317" cy="1492806"/>
              <a:chOff x="2190652" y="1669979"/>
              <a:chExt cx="842364" cy="1743320"/>
            </a:xfrm>
          </p:grpSpPr>
          <p:grpSp>
            <p:nvGrpSpPr>
              <p:cNvPr id="57" name="Group 56"/>
              <p:cNvGrpSpPr/>
              <p:nvPr/>
            </p:nvGrpSpPr>
            <p:grpSpPr>
              <a:xfrm rot="762933">
                <a:off x="2583161" y="1704205"/>
                <a:ext cx="286209" cy="1501574"/>
                <a:chOff x="2244673" y="2138221"/>
                <a:chExt cx="286209" cy="1501574"/>
              </a:xfrm>
            </p:grpSpPr>
            <p:sp>
              <p:nvSpPr>
                <p:cNvPr id="80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" name="Oval 80"/>
                <p:cNvSpPr/>
                <p:nvPr/>
              </p:nvSpPr>
              <p:spPr>
                <a:xfrm rot="2487342">
                  <a:off x="2405819" y="213822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 rot="20959046">
                <a:off x="2217765" y="1802269"/>
                <a:ext cx="346711" cy="1401039"/>
                <a:chOff x="2256969" y="2149533"/>
                <a:chExt cx="346711" cy="1401039"/>
              </a:xfrm>
            </p:grpSpPr>
            <p:sp>
              <p:nvSpPr>
                <p:cNvPr id="78" name="Isosceles Triangle 18"/>
                <p:cNvSpPr/>
                <p:nvPr/>
              </p:nvSpPr>
              <p:spPr>
                <a:xfrm>
                  <a:off x="2256969" y="2258778"/>
                  <a:ext cx="249464" cy="129179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" name="Oval 78"/>
                <p:cNvSpPr/>
                <p:nvPr/>
              </p:nvSpPr>
              <p:spPr>
                <a:xfrm rot="20742339">
                  <a:off x="2478617" y="2149533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 rot="20938360">
                <a:off x="2190652" y="2131598"/>
                <a:ext cx="267923" cy="1269716"/>
                <a:chOff x="2256970" y="2163257"/>
                <a:chExt cx="267923" cy="1269716"/>
              </a:xfrm>
            </p:grpSpPr>
            <p:sp>
              <p:nvSpPr>
                <p:cNvPr id="76" name="Isosceles Triangle 18"/>
                <p:cNvSpPr/>
                <p:nvPr/>
              </p:nvSpPr>
              <p:spPr>
                <a:xfrm>
                  <a:off x="2256970" y="2272323"/>
                  <a:ext cx="242450" cy="1160650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450" h="1160650">
                      <a:moveTo>
                        <a:pt x="0" y="985642"/>
                      </a:moveTo>
                      <a:cubicBezTo>
                        <a:pt x="9918" y="681026"/>
                        <a:pt x="80356" y="333063"/>
                        <a:pt x="163511" y="0"/>
                      </a:cubicBezTo>
                      <a:cubicBezTo>
                        <a:pt x="161173" y="351648"/>
                        <a:pt x="33980" y="681212"/>
                        <a:pt x="242450" y="1041398"/>
                      </a:cubicBezTo>
                      <a:cubicBezTo>
                        <a:pt x="198803" y="1100871"/>
                        <a:pt x="264708" y="1305295"/>
                        <a:pt x="0" y="98564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  <p:sp>
              <p:nvSpPr>
                <p:cNvPr id="77" name="Oval 76"/>
                <p:cNvSpPr/>
                <p:nvPr/>
              </p:nvSpPr>
              <p:spPr>
                <a:xfrm rot="21055013">
                  <a:off x="2399830" y="2163257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60" name="Group 59"/>
              <p:cNvGrpSpPr/>
              <p:nvPr/>
            </p:nvGrpSpPr>
            <p:grpSpPr>
              <a:xfrm rot="168991">
                <a:off x="2417633" y="1669979"/>
                <a:ext cx="308093" cy="1584710"/>
                <a:chOff x="2244673" y="2172451"/>
                <a:chExt cx="308093" cy="1467344"/>
              </a:xfrm>
            </p:grpSpPr>
            <p:sp>
              <p:nvSpPr>
                <p:cNvPr id="74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39000">
                      <a:srgbClr val="B6A5EE"/>
                    </a:gs>
                    <a:gs pos="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 rot="367781">
                  <a:off x="2427703" y="217245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 rot="1356516">
                <a:off x="2728101" y="1808070"/>
                <a:ext cx="304915" cy="1503049"/>
                <a:chOff x="2244673" y="2136746"/>
                <a:chExt cx="304915" cy="1503049"/>
              </a:xfrm>
            </p:grpSpPr>
            <p:sp>
              <p:nvSpPr>
                <p:cNvPr id="72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 rot="2487342">
                  <a:off x="2424525" y="2136746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 rot="1470233">
                <a:off x="2716383" y="2207724"/>
                <a:ext cx="293859" cy="1200621"/>
                <a:chOff x="2256968" y="2163508"/>
                <a:chExt cx="293859" cy="1200621"/>
              </a:xfrm>
            </p:grpSpPr>
            <p:sp>
              <p:nvSpPr>
                <p:cNvPr id="70" name="Oval 69"/>
                <p:cNvSpPr/>
                <p:nvPr/>
              </p:nvSpPr>
              <p:spPr>
                <a:xfrm rot="1067978">
                  <a:off x="2394713" y="216350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1" name="Isosceles Triangle 18"/>
                <p:cNvSpPr/>
                <p:nvPr/>
              </p:nvSpPr>
              <p:spPr>
                <a:xfrm>
                  <a:off x="2256968" y="2310954"/>
                  <a:ext cx="293859" cy="105317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293859"/>
                    <a:gd name="connsiteY0" fmla="*/ 947012 h 1053175"/>
                    <a:gd name="connsiteX1" fmla="*/ 228887 w 293859"/>
                    <a:gd name="connsiteY1" fmla="*/ 0 h 1053175"/>
                    <a:gd name="connsiteX2" fmla="*/ 242450 w 293859"/>
                    <a:gd name="connsiteY2" fmla="*/ 1002768 h 1053175"/>
                    <a:gd name="connsiteX3" fmla="*/ 0 w 293859"/>
                    <a:gd name="connsiteY3" fmla="*/ 947012 h 1053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3859" h="1053175">
                      <a:moveTo>
                        <a:pt x="0" y="947012"/>
                      </a:moveTo>
                      <a:cubicBezTo>
                        <a:pt x="142628" y="658554"/>
                        <a:pt x="272053" y="422956"/>
                        <a:pt x="228887" y="0"/>
                      </a:cubicBezTo>
                      <a:cubicBezTo>
                        <a:pt x="392464" y="455268"/>
                        <a:pt x="189032" y="643686"/>
                        <a:pt x="242450" y="1002768"/>
                      </a:cubicBezTo>
                      <a:cubicBezTo>
                        <a:pt x="198803" y="1062241"/>
                        <a:pt x="84534" y="1095695"/>
                        <a:pt x="0" y="94701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63" name="Oval 62"/>
              <p:cNvSpPr/>
              <p:nvPr/>
            </p:nvSpPr>
            <p:spPr>
              <a:xfrm>
                <a:off x="2351354" y="2924903"/>
                <a:ext cx="365932" cy="365757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 rot="1066954">
                <a:off x="2467589" y="2177543"/>
                <a:ext cx="391643" cy="1235756"/>
                <a:chOff x="2202473" y="2128438"/>
                <a:chExt cx="391643" cy="1235756"/>
              </a:xfrm>
            </p:grpSpPr>
            <p:sp>
              <p:nvSpPr>
                <p:cNvPr id="68" name="Oval 67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9" name="Isosceles Triangle 18"/>
                <p:cNvSpPr/>
                <p:nvPr/>
              </p:nvSpPr>
              <p:spPr>
                <a:xfrm>
                  <a:off x="2202473" y="2258778"/>
                  <a:ext cx="391643" cy="1105416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303959"/>
                    <a:gd name="connsiteY0" fmla="*/ 1036184 h 1124775"/>
                    <a:gd name="connsiteX1" fmla="*/ 303959 w 303959"/>
                    <a:gd name="connsiteY1" fmla="*/ 0 h 1124775"/>
                    <a:gd name="connsiteX2" fmla="*/ 296945 w 303959"/>
                    <a:gd name="connsiteY2" fmla="*/ 1054944 h 1124775"/>
                    <a:gd name="connsiteX3" fmla="*/ 0 w 303959"/>
                    <a:gd name="connsiteY3" fmla="*/ 1036184 h 1124775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43" h="1105416">
                      <a:moveTo>
                        <a:pt x="0" y="1036184"/>
                      </a:moveTo>
                      <a:cubicBezTo>
                        <a:pt x="142628" y="747726"/>
                        <a:pt x="220804" y="333063"/>
                        <a:pt x="303959" y="0"/>
                      </a:cubicBezTo>
                      <a:cubicBezTo>
                        <a:pt x="301621" y="351648"/>
                        <a:pt x="270027" y="747043"/>
                        <a:pt x="391643" y="997247"/>
                      </a:cubicBezTo>
                      <a:cubicBezTo>
                        <a:pt x="347996" y="1056720"/>
                        <a:pt x="84534" y="1184867"/>
                        <a:pt x="0" y="1036184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>
                <a:off x="2318613" y="2128438"/>
                <a:ext cx="242556" cy="1231624"/>
                <a:chOff x="2318613" y="2128438"/>
                <a:chExt cx="242556" cy="1231624"/>
              </a:xfrm>
            </p:grpSpPr>
            <p:sp>
              <p:nvSpPr>
                <p:cNvPr id="66" name="Oval 65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7" name="Isosceles Triangle 18"/>
                <p:cNvSpPr/>
                <p:nvPr/>
              </p:nvSpPr>
              <p:spPr>
                <a:xfrm>
                  <a:off x="2318613" y="2258777"/>
                  <a:ext cx="187820" cy="110128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185027"/>
                    <a:gd name="connsiteY0" fmla="*/ 989983 h 1101285"/>
                    <a:gd name="connsiteX1" fmla="*/ 185027 w 185027"/>
                    <a:gd name="connsiteY1" fmla="*/ 0 h 1101285"/>
                    <a:gd name="connsiteX2" fmla="*/ 178013 w 185027"/>
                    <a:gd name="connsiteY2" fmla="*/ 1054944 h 1101285"/>
                    <a:gd name="connsiteX3" fmla="*/ 0 w 185027"/>
                    <a:gd name="connsiteY3" fmla="*/ 989983 h 1101285"/>
                    <a:gd name="connsiteX0" fmla="*/ 2793 w 187820"/>
                    <a:gd name="connsiteY0" fmla="*/ 989983 h 1101285"/>
                    <a:gd name="connsiteX1" fmla="*/ 187820 w 187820"/>
                    <a:gd name="connsiteY1" fmla="*/ 0 h 1101285"/>
                    <a:gd name="connsiteX2" fmla="*/ 180806 w 187820"/>
                    <a:gd name="connsiteY2" fmla="*/ 1054944 h 1101285"/>
                    <a:gd name="connsiteX3" fmla="*/ 2793 w 187820"/>
                    <a:gd name="connsiteY3" fmla="*/ 989983 h 1101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820" h="1101285">
                      <a:moveTo>
                        <a:pt x="2793" y="989983"/>
                      </a:moveTo>
                      <a:cubicBezTo>
                        <a:pt x="-20276" y="818126"/>
                        <a:pt x="104665" y="333063"/>
                        <a:pt x="187820" y="0"/>
                      </a:cubicBezTo>
                      <a:cubicBezTo>
                        <a:pt x="185482" y="351648"/>
                        <a:pt x="127388" y="695862"/>
                        <a:pt x="180806" y="1054944"/>
                      </a:cubicBezTo>
                      <a:cubicBezTo>
                        <a:pt x="137159" y="1114417"/>
                        <a:pt x="87327" y="1138666"/>
                        <a:pt x="2793" y="989983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rgbClr val="B889DB"/>
                    </a:gs>
                    <a:gs pos="100000">
                      <a:srgbClr val="B4BB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21" name="Group 20"/>
          <p:cNvGrpSpPr/>
          <p:nvPr/>
        </p:nvGrpSpPr>
        <p:grpSpPr>
          <a:xfrm rot="564944" flipH="1">
            <a:off x="880228" y="2145181"/>
            <a:ext cx="1260748" cy="1128758"/>
            <a:chOff x="5921963" y="1877159"/>
            <a:chExt cx="3682106" cy="3296620"/>
          </a:xfrm>
        </p:grpSpPr>
        <p:grpSp>
          <p:nvGrpSpPr>
            <p:cNvPr id="22" name="Group 21"/>
            <p:cNvGrpSpPr/>
            <p:nvPr/>
          </p:nvGrpSpPr>
          <p:grpSpPr>
            <a:xfrm>
              <a:off x="5921963" y="1877159"/>
              <a:ext cx="3682106" cy="3296620"/>
              <a:chOff x="731394" y="1090308"/>
              <a:chExt cx="3682106" cy="3296620"/>
            </a:xfrm>
          </p:grpSpPr>
          <p:sp>
            <p:nvSpPr>
              <p:cNvPr id="49" name="Isosceles Triangle 6"/>
              <p:cNvSpPr/>
              <p:nvPr/>
            </p:nvSpPr>
            <p:spPr>
              <a:xfrm rot="18619897">
                <a:off x="2676918" y="2638410"/>
                <a:ext cx="1228991" cy="224417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" name="Isosceles Triangle 6"/>
              <p:cNvSpPr/>
              <p:nvPr/>
            </p:nvSpPr>
            <p:spPr>
              <a:xfrm rot="2531749">
                <a:off x="1277124" y="3017012"/>
                <a:ext cx="1337674" cy="1369916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197068"/>
                  <a:gd name="connsiteY0" fmla="*/ 1354908 h 1913125"/>
                  <a:gd name="connsiteX1" fmla="*/ 467050 w 1197068"/>
                  <a:gd name="connsiteY1" fmla="*/ 0 h 1913125"/>
                  <a:gd name="connsiteX2" fmla="*/ 1197068 w 1197068"/>
                  <a:gd name="connsiteY2" fmla="*/ 920025 h 1913125"/>
                  <a:gd name="connsiteX3" fmla="*/ 9850 w 1197068"/>
                  <a:gd name="connsiteY3" fmla="*/ 1354908 h 1913125"/>
                  <a:gd name="connsiteX0" fmla="*/ 7971 w 1320090"/>
                  <a:gd name="connsiteY0" fmla="*/ 1375185 h 1927556"/>
                  <a:gd name="connsiteX1" fmla="*/ 590072 w 1320090"/>
                  <a:gd name="connsiteY1" fmla="*/ 0 h 1927556"/>
                  <a:gd name="connsiteX2" fmla="*/ 1320090 w 1320090"/>
                  <a:gd name="connsiteY2" fmla="*/ 920025 h 1927556"/>
                  <a:gd name="connsiteX3" fmla="*/ 7971 w 1320090"/>
                  <a:gd name="connsiteY3" fmla="*/ 1375185 h 1927556"/>
                  <a:gd name="connsiteX0" fmla="*/ 7971 w 1320090"/>
                  <a:gd name="connsiteY0" fmla="*/ 1375185 h 2057755"/>
                  <a:gd name="connsiteX1" fmla="*/ 590072 w 1320090"/>
                  <a:gd name="connsiteY1" fmla="*/ 0 h 2057755"/>
                  <a:gd name="connsiteX2" fmla="*/ 1320090 w 1320090"/>
                  <a:gd name="connsiteY2" fmla="*/ 920025 h 2057755"/>
                  <a:gd name="connsiteX3" fmla="*/ 7971 w 1320090"/>
                  <a:gd name="connsiteY3" fmla="*/ 1375185 h 2057755"/>
                  <a:gd name="connsiteX0" fmla="*/ 25555 w 1337674"/>
                  <a:gd name="connsiteY0" fmla="*/ 1375185 h 2057757"/>
                  <a:gd name="connsiteX1" fmla="*/ 607656 w 1337674"/>
                  <a:gd name="connsiteY1" fmla="*/ 0 h 2057757"/>
                  <a:gd name="connsiteX2" fmla="*/ 1337674 w 1337674"/>
                  <a:gd name="connsiteY2" fmla="*/ 920025 h 2057757"/>
                  <a:gd name="connsiteX3" fmla="*/ 25555 w 1337674"/>
                  <a:gd name="connsiteY3" fmla="*/ 1375185 h 2057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7674" h="2057757">
                    <a:moveTo>
                      <a:pt x="25555" y="1375185"/>
                    </a:moveTo>
                    <a:cubicBezTo>
                      <a:pt x="-138358" y="741460"/>
                      <a:pt x="537126" y="522609"/>
                      <a:pt x="607656" y="0"/>
                    </a:cubicBezTo>
                    <a:cubicBezTo>
                      <a:pt x="735211" y="541171"/>
                      <a:pt x="1250176" y="31461"/>
                      <a:pt x="1337674" y="920025"/>
                    </a:cubicBezTo>
                    <a:cubicBezTo>
                      <a:pt x="1187475" y="1674892"/>
                      <a:pt x="721729" y="2796411"/>
                      <a:pt x="25555" y="137518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" name="Isosceles Triangle 6"/>
              <p:cNvSpPr/>
              <p:nvPr/>
            </p:nvSpPr>
            <p:spPr>
              <a:xfrm rot="15667023">
                <a:off x="2914798" y="1610008"/>
                <a:ext cx="849364" cy="2118263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40595 w 849364"/>
                  <a:gd name="connsiteY0" fmla="*/ 1241424 h 2000391"/>
                  <a:gd name="connsiteX1" fmla="*/ 87423 w 849364"/>
                  <a:gd name="connsiteY1" fmla="*/ 0 h 2000391"/>
                  <a:gd name="connsiteX2" fmla="*/ 849364 w 849364"/>
                  <a:gd name="connsiteY2" fmla="*/ 1344727 h 2000391"/>
                  <a:gd name="connsiteX3" fmla="*/ 40595 w 849364"/>
                  <a:gd name="connsiteY3" fmla="*/ 1241424 h 2000391"/>
                  <a:gd name="connsiteX0" fmla="*/ 40595 w 849364"/>
                  <a:gd name="connsiteY0" fmla="*/ 1241424 h 2118263"/>
                  <a:gd name="connsiteX1" fmla="*/ 87423 w 849364"/>
                  <a:gd name="connsiteY1" fmla="*/ 0 h 2118263"/>
                  <a:gd name="connsiteX2" fmla="*/ 849364 w 849364"/>
                  <a:gd name="connsiteY2" fmla="*/ 1344727 h 2118263"/>
                  <a:gd name="connsiteX3" fmla="*/ 40595 w 849364"/>
                  <a:gd name="connsiteY3" fmla="*/ 1241424 h 2118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9364" h="2118263">
                    <a:moveTo>
                      <a:pt x="40595" y="1241424"/>
                    </a:moveTo>
                    <a:cubicBezTo>
                      <a:pt x="-42669" y="741321"/>
                      <a:pt x="16893" y="522609"/>
                      <a:pt x="87423" y="0"/>
                    </a:cubicBezTo>
                    <a:cubicBezTo>
                      <a:pt x="214978" y="541170"/>
                      <a:pt x="761866" y="456163"/>
                      <a:pt x="849364" y="1344727"/>
                    </a:cubicBezTo>
                    <a:cubicBezTo>
                      <a:pt x="699165" y="2099594"/>
                      <a:pt x="-84724" y="2663371"/>
                      <a:pt x="40595" y="124142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" name="Isosceles Triangle 6"/>
              <p:cNvSpPr/>
              <p:nvPr/>
            </p:nvSpPr>
            <p:spPr>
              <a:xfrm rot="11387046">
                <a:off x="1772590" y="1090308"/>
                <a:ext cx="1228991" cy="2063311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4200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" name="Isosceles Triangle 6"/>
              <p:cNvSpPr/>
              <p:nvPr/>
            </p:nvSpPr>
            <p:spPr>
              <a:xfrm rot="7470596">
                <a:off x="1205188" y="1701066"/>
                <a:ext cx="915499" cy="1863087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865238"/>
                  <a:gd name="connsiteY0" fmla="*/ 1354908 h 2167221"/>
                  <a:gd name="connsiteX1" fmla="*/ 467050 w 865238"/>
                  <a:gd name="connsiteY1" fmla="*/ 0 h 2167221"/>
                  <a:gd name="connsiteX2" fmla="*/ 865238 w 865238"/>
                  <a:gd name="connsiteY2" fmla="*/ 1567362 h 2167221"/>
                  <a:gd name="connsiteX3" fmla="*/ 9850 w 865238"/>
                  <a:gd name="connsiteY3" fmla="*/ 1354908 h 2167221"/>
                  <a:gd name="connsiteX0" fmla="*/ 10392 w 838156"/>
                  <a:gd name="connsiteY0" fmla="*/ 1647579 h 2327157"/>
                  <a:gd name="connsiteX1" fmla="*/ 439968 w 838156"/>
                  <a:gd name="connsiteY1" fmla="*/ 0 h 2327157"/>
                  <a:gd name="connsiteX2" fmla="*/ 838156 w 838156"/>
                  <a:gd name="connsiteY2" fmla="*/ 1567362 h 2327157"/>
                  <a:gd name="connsiteX3" fmla="*/ 10392 w 838156"/>
                  <a:gd name="connsiteY3" fmla="*/ 1647579 h 2327157"/>
                  <a:gd name="connsiteX0" fmla="*/ 10392 w 838156"/>
                  <a:gd name="connsiteY0" fmla="*/ 1647579 h 2129648"/>
                  <a:gd name="connsiteX1" fmla="*/ 439968 w 838156"/>
                  <a:gd name="connsiteY1" fmla="*/ 0 h 2129648"/>
                  <a:gd name="connsiteX2" fmla="*/ 838156 w 838156"/>
                  <a:gd name="connsiteY2" fmla="*/ 1567362 h 2129648"/>
                  <a:gd name="connsiteX3" fmla="*/ 10392 w 838156"/>
                  <a:gd name="connsiteY3" fmla="*/ 1647579 h 2129648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72151"/>
                  <a:gd name="connsiteY0" fmla="*/ 1412543 h 1810596"/>
                  <a:gd name="connsiteX1" fmla="*/ 360672 w 872151"/>
                  <a:gd name="connsiteY1" fmla="*/ 0 h 1810596"/>
                  <a:gd name="connsiteX2" fmla="*/ 872151 w 872151"/>
                  <a:gd name="connsiteY2" fmla="*/ 1140128 h 1810596"/>
                  <a:gd name="connsiteX3" fmla="*/ 12391 w 872151"/>
                  <a:gd name="connsiteY3" fmla="*/ 1412543 h 1810596"/>
                  <a:gd name="connsiteX0" fmla="*/ 12391 w 872701"/>
                  <a:gd name="connsiteY0" fmla="*/ 1412543 h 2049864"/>
                  <a:gd name="connsiteX1" fmla="*/ 360672 w 872701"/>
                  <a:gd name="connsiteY1" fmla="*/ 0 h 2049864"/>
                  <a:gd name="connsiteX2" fmla="*/ 872151 w 872701"/>
                  <a:gd name="connsiteY2" fmla="*/ 1140128 h 2049864"/>
                  <a:gd name="connsiteX3" fmla="*/ 431129 w 872701"/>
                  <a:gd name="connsiteY3" fmla="*/ 2046128 h 2049864"/>
                  <a:gd name="connsiteX4" fmla="*/ 12391 w 872701"/>
                  <a:gd name="connsiteY4" fmla="*/ 1412543 h 2049864"/>
                  <a:gd name="connsiteX0" fmla="*/ 10595 w 942508"/>
                  <a:gd name="connsiteY0" fmla="*/ 1509371 h 2050977"/>
                  <a:gd name="connsiteX1" fmla="*/ 430479 w 942508"/>
                  <a:gd name="connsiteY1" fmla="*/ 0 h 2050977"/>
                  <a:gd name="connsiteX2" fmla="*/ 941958 w 942508"/>
                  <a:gd name="connsiteY2" fmla="*/ 1140128 h 2050977"/>
                  <a:gd name="connsiteX3" fmla="*/ 500936 w 942508"/>
                  <a:gd name="connsiteY3" fmla="*/ 2046128 h 2050977"/>
                  <a:gd name="connsiteX4" fmla="*/ 10595 w 942508"/>
                  <a:gd name="connsiteY4" fmla="*/ 1509371 h 2050977"/>
                  <a:gd name="connsiteX0" fmla="*/ 10595 w 788537"/>
                  <a:gd name="connsiteY0" fmla="*/ 1509371 h 2050977"/>
                  <a:gd name="connsiteX1" fmla="*/ 430479 w 788537"/>
                  <a:gd name="connsiteY1" fmla="*/ 0 h 2050977"/>
                  <a:gd name="connsiteX2" fmla="*/ 787493 w 788537"/>
                  <a:gd name="connsiteY2" fmla="*/ 1177445 h 2050977"/>
                  <a:gd name="connsiteX3" fmla="*/ 500936 w 788537"/>
                  <a:gd name="connsiteY3" fmla="*/ 2046128 h 2050977"/>
                  <a:gd name="connsiteX4" fmla="*/ 10595 w 788537"/>
                  <a:gd name="connsiteY4" fmla="*/ 1509371 h 2050977"/>
                  <a:gd name="connsiteX0" fmla="*/ 10595 w 898973"/>
                  <a:gd name="connsiteY0" fmla="*/ 1509371 h 2050977"/>
                  <a:gd name="connsiteX1" fmla="*/ 430479 w 898973"/>
                  <a:gd name="connsiteY1" fmla="*/ 0 h 2050977"/>
                  <a:gd name="connsiteX2" fmla="*/ 787493 w 898973"/>
                  <a:gd name="connsiteY2" fmla="*/ 1177445 h 2050977"/>
                  <a:gd name="connsiteX3" fmla="*/ 500936 w 898973"/>
                  <a:gd name="connsiteY3" fmla="*/ 2046128 h 2050977"/>
                  <a:gd name="connsiteX4" fmla="*/ 10595 w 898973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914477"/>
                  <a:gd name="connsiteY0" fmla="*/ 1509371 h 2050977"/>
                  <a:gd name="connsiteX1" fmla="*/ 430479 w 914477"/>
                  <a:gd name="connsiteY1" fmla="*/ 0 h 2050977"/>
                  <a:gd name="connsiteX2" fmla="*/ 830225 w 914477"/>
                  <a:gd name="connsiteY2" fmla="*/ 1043409 h 2050977"/>
                  <a:gd name="connsiteX3" fmla="*/ 500936 w 914477"/>
                  <a:gd name="connsiteY3" fmla="*/ 2046128 h 2050977"/>
                  <a:gd name="connsiteX4" fmla="*/ 10595 w 914477"/>
                  <a:gd name="connsiteY4" fmla="*/ 1509371 h 2050977"/>
                  <a:gd name="connsiteX0" fmla="*/ 10595 w 947475"/>
                  <a:gd name="connsiteY0" fmla="*/ 1509371 h 1998752"/>
                  <a:gd name="connsiteX1" fmla="*/ 430479 w 947475"/>
                  <a:gd name="connsiteY1" fmla="*/ 0 h 1998752"/>
                  <a:gd name="connsiteX2" fmla="*/ 830225 w 947475"/>
                  <a:gd name="connsiteY2" fmla="*/ 1043409 h 1998752"/>
                  <a:gd name="connsiteX3" fmla="*/ 693548 w 947475"/>
                  <a:gd name="connsiteY3" fmla="*/ 1992968 h 1998752"/>
                  <a:gd name="connsiteX4" fmla="*/ 10595 w 947475"/>
                  <a:gd name="connsiteY4" fmla="*/ 1509371 h 1998752"/>
                  <a:gd name="connsiteX0" fmla="*/ 12286 w 881208"/>
                  <a:gd name="connsiteY0" fmla="*/ 1543765 h 1999565"/>
                  <a:gd name="connsiteX1" fmla="*/ 364212 w 881208"/>
                  <a:gd name="connsiteY1" fmla="*/ 0 h 1999565"/>
                  <a:gd name="connsiteX2" fmla="*/ 763958 w 881208"/>
                  <a:gd name="connsiteY2" fmla="*/ 1043409 h 1999565"/>
                  <a:gd name="connsiteX3" fmla="*/ 627281 w 881208"/>
                  <a:gd name="connsiteY3" fmla="*/ 1992968 h 1999565"/>
                  <a:gd name="connsiteX4" fmla="*/ 12286 w 881208"/>
                  <a:gd name="connsiteY4" fmla="*/ 1543765 h 1999565"/>
                  <a:gd name="connsiteX0" fmla="*/ 13820 w 882742"/>
                  <a:gd name="connsiteY0" fmla="*/ 1474871 h 1930671"/>
                  <a:gd name="connsiteX1" fmla="*/ 318323 w 882742"/>
                  <a:gd name="connsiteY1" fmla="*/ 0 h 1930671"/>
                  <a:gd name="connsiteX2" fmla="*/ 765492 w 882742"/>
                  <a:gd name="connsiteY2" fmla="*/ 974515 h 1930671"/>
                  <a:gd name="connsiteX3" fmla="*/ 628815 w 882742"/>
                  <a:gd name="connsiteY3" fmla="*/ 1924074 h 1930671"/>
                  <a:gd name="connsiteX4" fmla="*/ 13820 w 882742"/>
                  <a:gd name="connsiteY4" fmla="*/ 1474871 h 1930671"/>
                  <a:gd name="connsiteX0" fmla="*/ 9237 w 1066046"/>
                  <a:gd name="connsiteY0" fmla="*/ 1523918 h 1932288"/>
                  <a:gd name="connsiteX1" fmla="*/ 501627 w 1066046"/>
                  <a:gd name="connsiteY1" fmla="*/ 0 h 1932288"/>
                  <a:gd name="connsiteX2" fmla="*/ 948796 w 1066046"/>
                  <a:gd name="connsiteY2" fmla="*/ 974515 h 1932288"/>
                  <a:gd name="connsiteX3" fmla="*/ 812119 w 1066046"/>
                  <a:gd name="connsiteY3" fmla="*/ 1924074 h 1932288"/>
                  <a:gd name="connsiteX4" fmla="*/ 9237 w 1066046"/>
                  <a:gd name="connsiteY4" fmla="*/ 1523918 h 1932288"/>
                  <a:gd name="connsiteX0" fmla="*/ 9237 w 1038018"/>
                  <a:gd name="connsiteY0" fmla="*/ 1523918 h 1906778"/>
                  <a:gd name="connsiteX1" fmla="*/ 501627 w 1038018"/>
                  <a:gd name="connsiteY1" fmla="*/ 0 h 1906778"/>
                  <a:gd name="connsiteX2" fmla="*/ 948796 w 1038018"/>
                  <a:gd name="connsiteY2" fmla="*/ 974515 h 1906778"/>
                  <a:gd name="connsiteX3" fmla="*/ 657119 w 1038018"/>
                  <a:gd name="connsiteY3" fmla="*/ 1897337 h 1906778"/>
                  <a:gd name="connsiteX4" fmla="*/ 9237 w 1038018"/>
                  <a:gd name="connsiteY4" fmla="*/ 1523918 h 1906778"/>
                  <a:gd name="connsiteX0" fmla="*/ 9237 w 1020056"/>
                  <a:gd name="connsiteY0" fmla="*/ 1523918 h 1863087"/>
                  <a:gd name="connsiteX1" fmla="*/ 501627 w 1020056"/>
                  <a:gd name="connsiteY1" fmla="*/ 0 h 1863087"/>
                  <a:gd name="connsiteX2" fmla="*/ 948796 w 1020056"/>
                  <a:gd name="connsiteY2" fmla="*/ 974515 h 1863087"/>
                  <a:gd name="connsiteX3" fmla="*/ 497329 w 1020056"/>
                  <a:gd name="connsiteY3" fmla="*/ 1850509 h 1863087"/>
                  <a:gd name="connsiteX4" fmla="*/ 9237 w 1020056"/>
                  <a:gd name="connsiteY4" fmla="*/ 1523918 h 1863087"/>
                  <a:gd name="connsiteX0" fmla="*/ 9237 w 915499"/>
                  <a:gd name="connsiteY0" fmla="*/ 1523918 h 1863087"/>
                  <a:gd name="connsiteX1" fmla="*/ 501627 w 915499"/>
                  <a:gd name="connsiteY1" fmla="*/ 0 h 1863087"/>
                  <a:gd name="connsiteX2" fmla="*/ 831903 w 915499"/>
                  <a:gd name="connsiteY2" fmla="*/ 1036358 h 1863087"/>
                  <a:gd name="connsiteX3" fmla="*/ 497329 w 915499"/>
                  <a:gd name="connsiteY3" fmla="*/ 1850509 h 1863087"/>
                  <a:gd name="connsiteX4" fmla="*/ 9237 w 915499"/>
                  <a:gd name="connsiteY4" fmla="*/ 1523918 h 186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5499" h="1863087">
                    <a:moveTo>
                      <a:pt x="9237" y="1523918"/>
                    </a:moveTo>
                    <a:cubicBezTo>
                      <a:pt x="-74027" y="1023815"/>
                      <a:pt x="431097" y="522609"/>
                      <a:pt x="501627" y="0"/>
                    </a:cubicBezTo>
                    <a:cubicBezTo>
                      <a:pt x="701724" y="457370"/>
                      <a:pt x="418800" y="354586"/>
                      <a:pt x="831903" y="1036358"/>
                    </a:cubicBezTo>
                    <a:cubicBezTo>
                      <a:pt x="1102913" y="1522410"/>
                      <a:pt x="640622" y="1805107"/>
                      <a:pt x="497329" y="1850509"/>
                    </a:cubicBezTo>
                    <a:cubicBezTo>
                      <a:pt x="354036" y="1895911"/>
                      <a:pt x="24679" y="1825385"/>
                      <a:pt x="9237" y="152391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rot="1548207">
              <a:off x="7560096" y="2970817"/>
              <a:ext cx="542449" cy="1122629"/>
              <a:chOff x="2190652" y="1669979"/>
              <a:chExt cx="842364" cy="1743320"/>
            </a:xfrm>
          </p:grpSpPr>
          <p:grpSp>
            <p:nvGrpSpPr>
              <p:cNvPr id="24" name="Group 23"/>
              <p:cNvGrpSpPr/>
              <p:nvPr/>
            </p:nvGrpSpPr>
            <p:grpSpPr>
              <a:xfrm rot="762933">
                <a:off x="2583161" y="1704205"/>
                <a:ext cx="286209" cy="1501574"/>
                <a:chOff x="2244673" y="2138221"/>
                <a:chExt cx="286209" cy="1501574"/>
              </a:xfrm>
            </p:grpSpPr>
            <p:sp>
              <p:nvSpPr>
                <p:cNvPr id="47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6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 rot="2487342">
                  <a:off x="2405819" y="213822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 rot="20959046">
                <a:off x="2217765" y="1802269"/>
                <a:ext cx="346711" cy="1401039"/>
                <a:chOff x="2256969" y="2149533"/>
                <a:chExt cx="346711" cy="1401039"/>
              </a:xfrm>
            </p:grpSpPr>
            <p:sp>
              <p:nvSpPr>
                <p:cNvPr id="45" name="Isosceles Triangle 18"/>
                <p:cNvSpPr/>
                <p:nvPr/>
              </p:nvSpPr>
              <p:spPr>
                <a:xfrm>
                  <a:off x="2256969" y="2258778"/>
                  <a:ext cx="249464" cy="129179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 rot="20742339">
                  <a:off x="2478617" y="2149533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 rot="20938360">
                <a:off x="2190652" y="2131598"/>
                <a:ext cx="267923" cy="1269716"/>
                <a:chOff x="2256970" y="2163257"/>
                <a:chExt cx="267923" cy="1269716"/>
              </a:xfrm>
            </p:grpSpPr>
            <p:sp>
              <p:nvSpPr>
                <p:cNvPr id="43" name="Isosceles Triangle 18"/>
                <p:cNvSpPr/>
                <p:nvPr/>
              </p:nvSpPr>
              <p:spPr>
                <a:xfrm>
                  <a:off x="2256970" y="2272323"/>
                  <a:ext cx="242450" cy="1160650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450" h="1160650">
                      <a:moveTo>
                        <a:pt x="0" y="985642"/>
                      </a:moveTo>
                      <a:cubicBezTo>
                        <a:pt x="9918" y="681026"/>
                        <a:pt x="80356" y="333063"/>
                        <a:pt x="163511" y="0"/>
                      </a:cubicBezTo>
                      <a:cubicBezTo>
                        <a:pt x="161173" y="351648"/>
                        <a:pt x="33980" y="681212"/>
                        <a:pt x="242450" y="1041398"/>
                      </a:cubicBezTo>
                      <a:cubicBezTo>
                        <a:pt x="198803" y="1100871"/>
                        <a:pt x="264708" y="1305295"/>
                        <a:pt x="0" y="98564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 rot="21055013">
                  <a:off x="2399830" y="2163257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 rot="168991">
                <a:off x="2417633" y="1669979"/>
                <a:ext cx="308093" cy="1584710"/>
                <a:chOff x="2244673" y="2172451"/>
                <a:chExt cx="308093" cy="1467344"/>
              </a:xfrm>
            </p:grpSpPr>
            <p:sp>
              <p:nvSpPr>
                <p:cNvPr id="41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41000">
                      <a:schemeClr val="tx2">
                        <a:lumMod val="20000"/>
                        <a:lumOff val="80000"/>
                      </a:schemeClr>
                    </a:gs>
                    <a:gs pos="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2" name="Oval 41"/>
                <p:cNvSpPr/>
                <p:nvPr/>
              </p:nvSpPr>
              <p:spPr>
                <a:xfrm rot="367781">
                  <a:off x="2427703" y="217245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 rot="1356516">
                <a:off x="2728101" y="1808070"/>
                <a:ext cx="304915" cy="1503049"/>
                <a:chOff x="2244673" y="2136746"/>
                <a:chExt cx="304915" cy="1503049"/>
              </a:xfrm>
            </p:grpSpPr>
            <p:sp>
              <p:nvSpPr>
                <p:cNvPr id="39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29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 rot="2487342">
                  <a:off x="2424525" y="2136746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 rot="1470233">
                <a:off x="2716383" y="2207724"/>
                <a:ext cx="293859" cy="1200621"/>
                <a:chOff x="2256968" y="2163508"/>
                <a:chExt cx="293859" cy="1200621"/>
              </a:xfrm>
            </p:grpSpPr>
            <p:sp>
              <p:nvSpPr>
                <p:cNvPr id="37" name="Oval 36"/>
                <p:cNvSpPr/>
                <p:nvPr/>
              </p:nvSpPr>
              <p:spPr>
                <a:xfrm rot="1067978">
                  <a:off x="2394713" y="216350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8" name="Isosceles Triangle 18"/>
                <p:cNvSpPr/>
                <p:nvPr/>
              </p:nvSpPr>
              <p:spPr>
                <a:xfrm>
                  <a:off x="2256968" y="2310954"/>
                  <a:ext cx="293859" cy="105317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293859"/>
                    <a:gd name="connsiteY0" fmla="*/ 947012 h 1053175"/>
                    <a:gd name="connsiteX1" fmla="*/ 228887 w 293859"/>
                    <a:gd name="connsiteY1" fmla="*/ 0 h 1053175"/>
                    <a:gd name="connsiteX2" fmla="*/ 242450 w 293859"/>
                    <a:gd name="connsiteY2" fmla="*/ 1002768 h 1053175"/>
                    <a:gd name="connsiteX3" fmla="*/ 0 w 293859"/>
                    <a:gd name="connsiteY3" fmla="*/ 947012 h 1053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3859" h="1053175">
                      <a:moveTo>
                        <a:pt x="0" y="947012"/>
                      </a:moveTo>
                      <a:cubicBezTo>
                        <a:pt x="142628" y="658554"/>
                        <a:pt x="272053" y="422956"/>
                        <a:pt x="228887" y="0"/>
                      </a:cubicBezTo>
                      <a:cubicBezTo>
                        <a:pt x="392464" y="455268"/>
                        <a:pt x="189032" y="643686"/>
                        <a:pt x="242450" y="1002768"/>
                      </a:cubicBezTo>
                      <a:cubicBezTo>
                        <a:pt x="198803" y="1062241"/>
                        <a:pt x="84534" y="1095695"/>
                        <a:pt x="0" y="94701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30" name="Oval 29"/>
              <p:cNvSpPr/>
              <p:nvPr/>
            </p:nvSpPr>
            <p:spPr>
              <a:xfrm>
                <a:off x="2351354" y="2924903"/>
                <a:ext cx="365932" cy="365757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 rot="1066954">
                <a:off x="2467589" y="2177543"/>
                <a:ext cx="391643" cy="1235756"/>
                <a:chOff x="2202473" y="2128438"/>
                <a:chExt cx="391643" cy="1235756"/>
              </a:xfrm>
            </p:grpSpPr>
            <p:sp>
              <p:nvSpPr>
                <p:cNvPr id="35" name="Oval 34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6" name="Isosceles Triangle 18"/>
                <p:cNvSpPr/>
                <p:nvPr/>
              </p:nvSpPr>
              <p:spPr>
                <a:xfrm>
                  <a:off x="2202473" y="2258778"/>
                  <a:ext cx="391643" cy="1105416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303959"/>
                    <a:gd name="connsiteY0" fmla="*/ 1036184 h 1124775"/>
                    <a:gd name="connsiteX1" fmla="*/ 303959 w 303959"/>
                    <a:gd name="connsiteY1" fmla="*/ 0 h 1124775"/>
                    <a:gd name="connsiteX2" fmla="*/ 296945 w 303959"/>
                    <a:gd name="connsiteY2" fmla="*/ 1054944 h 1124775"/>
                    <a:gd name="connsiteX3" fmla="*/ 0 w 303959"/>
                    <a:gd name="connsiteY3" fmla="*/ 1036184 h 1124775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43" h="1105416">
                      <a:moveTo>
                        <a:pt x="0" y="1036184"/>
                      </a:moveTo>
                      <a:cubicBezTo>
                        <a:pt x="142628" y="747726"/>
                        <a:pt x="220804" y="333063"/>
                        <a:pt x="303959" y="0"/>
                      </a:cubicBezTo>
                      <a:cubicBezTo>
                        <a:pt x="301621" y="351648"/>
                        <a:pt x="270027" y="747043"/>
                        <a:pt x="391643" y="997247"/>
                      </a:cubicBezTo>
                      <a:cubicBezTo>
                        <a:pt x="347996" y="1056720"/>
                        <a:pt x="84534" y="1184867"/>
                        <a:pt x="0" y="1036184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2318613" y="2128438"/>
                <a:ext cx="242556" cy="1231624"/>
                <a:chOff x="2318613" y="2128438"/>
                <a:chExt cx="242556" cy="1231624"/>
              </a:xfrm>
            </p:grpSpPr>
            <p:sp>
              <p:nvSpPr>
                <p:cNvPr id="33" name="Oval 32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4" name="Isosceles Triangle 18"/>
                <p:cNvSpPr/>
                <p:nvPr/>
              </p:nvSpPr>
              <p:spPr>
                <a:xfrm>
                  <a:off x="2318613" y="2258777"/>
                  <a:ext cx="187820" cy="110128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185027"/>
                    <a:gd name="connsiteY0" fmla="*/ 989983 h 1101285"/>
                    <a:gd name="connsiteX1" fmla="*/ 185027 w 185027"/>
                    <a:gd name="connsiteY1" fmla="*/ 0 h 1101285"/>
                    <a:gd name="connsiteX2" fmla="*/ 178013 w 185027"/>
                    <a:gd name="connsiteY2" fmla="*/ 1054944 h 1101285"/>
                    <a:gd name="connsiteX3" fmla="*/ 0 w 185027"/>
                    <a:gd name="connsiteY3" fmla="*/ 989983 h 1101285"/>
                    <a:gd name="connsiteX0" fmla="*/ 2793 w 187820"/>
                    <a:gd name="connsiteY0" fmla="*/ 989983 h 1101285"/>
                    <a:gd name="connsiteX1" fmla="*/ 187820 w 187820"/>
                    <a:gd name="connsiteY1" fmla="*/ 0 h 1101285"/>
                    <a:gd name="connsiteX2" fmla="*/ 180806 w 187820"/>
                    <a:gd name="connsiteY2" fmla="*/ 1054944 h 1101285"/>
                    <a:gd name="connsiteX3" fmla="*/ 2793 w 187820"/>
                    <a:gd name="connsiteY3" fmla="*/ 989983 h 1101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820" h="1101285">
                      <a:moveTo>
                        <a:pt x="2793" y="989983"/>
                      </a:moveTo>
                      <a:cubicBezTo>
                        <a:pt x="-20276" y="818126"/>
                        <a:pt x="104665" y="333063"/>
                        <a:pt x="187820" y="0"/>
                      </a:cubicBezTo>
                      <a:cubicBezTo>
                        <a:pt x="185482" y="351648"/>
                        <a:pt x="127388" y="695862"/>
                        <a:pt x="180806" y="1054944"/>
                      </a:cubicBezTo>
                      <a:cubicBezTo>
                        <a:pt x="137159" y="1114417"/>
                        <a:pt x="87327" y="1138666"/>
                        <a:pt x="2793" y="989983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119" name="Group 118"/>
          <p:cNvGrpSpPr/>
          <p:nvPr/>
        </p:nvGrpSpPr>
        <p:grpSpPr>
          <a:xfrm rot="21035056">
            <a:off x="1802224" y="2434993"/>
            <a:ext cx="1260748" cy="1128758"/>
            <a:chOff x="5921963" y="1877159"/>
            <a:chExt cx="3682106" cy="3296620"/>
          </a:xfrm>
        </p:grpSpPr>
        <p:grpSp>
          <p:nvGrpSpPr>
            <p:cNvPr id="120" name="Group 119"/>
            <p:cNvGrpSpPr/>
            <p:nvPr/>
          </p:nvGrpSpPr>
          <p:grpSpPr>
            <a:xfrm>
              <a:off x="5921963" y="1877159"/>
              <a:ext cx="3682106" cy="3296620"/>
              <a:chOff x="731394" y="1090308"/>
              <a:chExt cx="3682106" cy="3296620"/>
            </a:xfrm>
          </p:grpSpPr>
          <p:sp>
            <p:nvSpPr>
              <p:cNvPr id="147" name="Isosceles Triangle 6"/>
              <p:cNvSpPr/>
              <p:nvPr/>
            </p:nvSpPr>
            <p:spPr>
              <a:xfrm rot="18619897">
                <a:off x="2676918" y="2638410"/>
                <a:ext cx="1228991" cy="2244172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48" name="Isosceles Triangle 6"/>
              <p:cNvSpPr/>
              <p:nvPr/>
            </p:nvSpPr>
            <p:spPr>
              <a:xfrm rot="2531749">
                <a:off x="1277124" y="3017012"/>
                <a:ext cx="1337674" cy="1369916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1197068"/>
                  <a:gd name="connsiteY0" fmla="*/ 1354908 h 1913125"/>
                  <a:gd name="connsiteX1" fmla="*/ 467050 w 1197068"/>
                  <a:gd name="connsiteY1" fmla="*/ 0 h 1913125"/>
                  <a:gd name="connsiteX2" fmla="*/ 1197068 w 1197068"/>
                  <a:gd name="connsiteY2" fmla="*/ 920025 h 1913125"/>
                  <a:gd name="connsiteX3" fmla="*/ 9850 w 1197068"/>
                  <a:gd name="connsiteY3" fmla="*/ 1354908 h 1913125"/>
                  <a:gd name="connsiteX0" fmla="*/ 7971 w 1320090"/>
                  <a:gd name="connsiteY0" fmla="*/ 1375185 h 1927556"/>
                  <a:gd name="connsiteX1" fmla="*/ 590072 w 1320090"/>
                  <a:gd name="connsiteY1" fmla="*/ 0 h 1927556"/>
                  <a:gd name="connsiteX2" fmla="*/ 1320090 w 1320090"/>
                  <a:gd name="connsiteY2" fmla="*/ 920025 h 1927556"/>
                  <a:gd name="connsiteX3" fmla="*/ 7971 w 1320090"/>
                  <a:gd name="connsiteY3" fmla="*/ 1375185 h 1927556"/>
                  <a:gd name="connsiteX0" fmla="*/ 7971 w 1320090"/>
                  <a:gd name="connsiteY0" fmla="*/ 1375185 h 2057755"/>
                  <a:gd name="connsiteX1" fmla="*/ 590072 w 1320090"/>
                  <a:gd name="connsiteY1" fmla="*/ 0 h 2057755"/>
                  <a:gd name="connsiteX2" fmla="*/ 1320090 w 1320090"/>
                  <a:gd name="connsiteY2" fmla="*/ 920025 h 2057755"/>
                  <a:gd name="connsiteX3" fmla="*/ 7971 w 1320090"/>
                  <a:gd name="connsiteY3" fmla="*/ 1375185 h 2057755"/>
                  <a:gd name="connsiteX0" fmla="*/ 25555 w 1337674"/>
                  <a:gd name="connsiteY0" fmla="*/ 1375185 h 2057757"/>
                  <a:gd name="connsiteX1" fmla="*/ 607656 w 1337674"/>
                  <a:gd name="connsiteY1" fmla="*/ 0 h 2057757"/>
                  <a:gd name="connsiteX2" fmla="*/ 1337674 w 1337674"/>
                  <a:gd name="connsiteY2" fmla="*/ 920025 h 2057757"/>
                  <a:gd name="connsiteX3" fmla="*/ 25555 w 1337674"/>
                  <a:gd name="connsiteY3" fmla="*/ 1375185 h 2057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7674" h="2057757">
                    <a:moveTo>
                      <a:pt x="25555" y="1375185"/>
                    </a:moveTo>
                    <a:cubicBezTo>
                      <a:pt x="-138358" y="741460"/>
                      <a:pt x="537126" y="522609"/>
                      <a:pt x="607656" y="0"/>
                    </a:cubicBezTo>
                    <a:cubicBezTo>
                      <a:pt x="735211" y="541171"/>
                      <a:pt x="1250176" y="31461"/>
                      <a:pt x="1337674" y="920025"/>
                    </a:cubicBezTo>
                    <a:cubicBezTo>
                      <a:pt x="1187475" y="1674892"/>
                      <a:pt x="721729" y="2796411"/>
                      <a:pt x="25555" y="137518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49" name="Isosceles Triangle 6"/>
              <p:cNvSpPr/>
              <p:nvPr/>
            </p:nvSpPr>
            <p:spPr>
              <a:xfrm rot="15667023">
                <a:off x="2914798" y="1610008"/>
                <a:ext cx="849364" cy="2118263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40595 w 849364"/>
                  <a:gd name="connsiteY0" fmla="*/ 1241424 h 2000391"/>
                  <a:gd name="connsiteX1" fmla="*/ 87423 w 849364"/>
                  <a:gd name="connsiteY1" fmla="*/ 0 h 2000391"/>
                  <a:gd name="connsiteX2" fmla="*/ 849364 w 849364"/>
                  <a:gd name="connsiteY2" fmla="*/ 1344727 h 2000391"/>
                  <a:gd name="connsiteX3" fmla="*/ 40595 w 849364"/>
                  <a:gd name="connsiteY3" fmla="*/ 1241424 h 2000391"/>
                  <a:gd name="connsiteX0" fmla="*/ 40595 w 849364"/>
                  <a:gd name="connsiteY0" fmla="*/ 1241424 h 2118263"/>
                  <a:gd name="connsiteX1" fmla="*/ 87423 w 849364"/>
                  <a:gd name="connsiteY1" fmla="*/ 0 h 2118263"/>
                  <a:gd name="connsiteX2" fmla="*/ 849364 w 849364"/>
                  <a:gd name="connsiteY2" fmla="*/ 1344727 h 2118263"/>
                  <a:gd name="connsiteX3" fmla="*/ 40595 w 849364"/>
                  <a:gd name="connsiteY3" fmla="*/ 1241424 h 2118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9364" h="2118263">
                    <a:moveTo>
                      <a:pt x="40595" y="1241424"/>
                    </a:moveTo>
                    <a:cubicBezTo>
                      <a:pt x="-42669" y="741321"/>
                      <a:pt x="16893" y="522609"/>
                      <a:pt x="87423" y="0"/>
                    </a:cubicBezTo>
                    <a:cubicBezTo>
                      <a:pt x="214978" y="541170"/>
                      <a:pt x="761866" y="456163"/>
                      <a:pt x="849364" y="1344727"/>
                    </a:cubicBezTo>
                    <a:cubicBezTo>
                      <a:pt x="699165" y="2099594"/>
                      <a:pt x="-84724" y="2663371"/>
                      <a:pt x="40595" y="124142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50" name="Isosceles Triangle 6"/>
              <p:cNvSpPr/>
              <p:nvPr/>
            </p:nvSpPr>
            <p:spPr>
              <a:xfrm rot="11387046">
                <a:off x="1772590" y="1090308"/>
                <a:ext cx="1228991" cy="2063311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8991" h="2063311">
                    <a:moveTo>
                      <a:pt x="9850" y="1354908"/>
                    </a:moveTo>
                    <a:cubicBezTo>
                      <a:pt x="-73414" y="854805"/>
                      <a:pt x="396520" y="522609"/>
                      <a:pt x="467050" y="0"/>
                    </a:cubicBezTo>
                    <a:cubicBezTo>
                      <a:pt x="594605" y="541170"/>
                      <a:pt x="1141493" y="456163"/>
                      <a:pt x="1228991" y="1344727"/>
                    </a:cubicBezTo>
                    <a:cubicBezTo>
                      <a:pt x="1078792" y="2099594"/>
                      <a:pt x="454040" y="2482576"/>
                      <a:pt x="9850" y="1354908"/>
                    </a:cubicBezTo>
                    <a:close/>
                  </a:path>
                </a:pathLst>
              </a:custGeom>
              <a:gradFill>
                <a:gsLst>
                  <a:gs pos="4200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51" name="Isosceles Triangle 6"/>
              <p:cNvSpPr/>
              <p:nvPr/>
            </p:nvSpPr>
            <p:spPr>
              <a:xfrm rot="7470596">
                <a:off x="1205188" y="1701066"/>
                <a:ext cx="915499" cy="1863087"/>
              </a:xfrm>
              <a:custGeom>
                <a:avLst/>
                <a:gdLst>
                  <a:gd name="connsiteX0" fmla="*/ 0 w 914400"/>
                  <a:gd name="connsiteY0" fmla="*/ 1354908 h 1354908"/>
                  <a:gd name="connsiteX1" fmla="*/ 457200 w 914400"/>
                  <a:gd name="connsiteY1" fmla="*/ 0 h 1354908"/>
                  <a:gd name="connsiteX2" fmla="*/ 914400 w 914400"/>
                  <a:gd name="connsiteY2" fmla="*/ 1354908 h 1354908"/>
                  <a:gd name="connsiteX3" fmla="*/ 0 w 914400"/>
                  <a:gd name="connsiteY3" fmla="*/ 1354908 h 1354908"/>
                  <a:gd name="connsiteX0" fmla="*/ 0 w 914400"/>
                  <a:gd name="connsiteY0" fmla="*/ 1354908 h 1862708"/>
                  <a:gd name="connsiteX1" fmla="*/ 457200 w 914400"/>
                  <a:gd name="connsiteY1" fmla="*/ 0 h 1862708"/>
                  <a:gd name="connsiteX2" fmla="*/ 914400 w 914400"/>
                  <a:gd name="connsiteY2" fmla="*/ 1354908 h 1862708"/>
                  <a:gd name="connsiteX3" fmla="*/ 0 w 914400"/>
                  <a:gd name="connsiteY3" fmla="*/ 1354908 h 1862708"/>
                  <a:gd name="connsiteX0" fmla="*/ 0 w 1274944"/>
                  <a:gd name="connsiteY0" fmla="*/ 1354908 h 1888202"/>
                  <a:gd name="connsiteX1" fmla="*/ 457200 w 1274944"/>
                  <a:gd name="connsiteY1" fmla="*/ 0 h 1888202"/>
                  <a:gd name="connsiteX2" fmla="*/ 1274944 w 1274944"/>
                  <a:gd name="connsiteY2" fmla="*/ 1448639 h 1888202"/>
                  <a:gd name="connsiteX3" fmla="*/ 0 w 1274944"/>
                  <a:gd name="connsiteY3" fmla="*/ 1354908 h 1888202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274944"/>
                  <a:gd name="connsiteY0" fmla="*/ 1354908 h 2068690"/>
                  <a:gd name="connsiteX1" fmla="*/ 457200 w 1274944"/>
                  <a:gd name="connsiteY1" fmla="*/ 0 h 2068690"/>
                  <a:gd name="connsiteX2" fmla="*/ 1274944 w 1274944"/>
                  <a:gd name="connsiteY2" fmla="*/ 1448639 h 2068690"/>
                  <a:gd name="connsiteX3" fmla="*/ 0 w 1274944"/>
                  <a:gd name="connsiteY3" fmla="*/ 1354908 h 2068690"/>
                  <a:gd name="connsiteX0" fmla="*/ 0 w 1146037"/>
                  <a:gd name="connsiteY0" fmla="*/ 1354908 h 2012324"/>
                  <a:gd name="connsiteX1" fmla="*/ 457200 w 1146037"/>
                  <a:gd name="connsiteY1" fmla="*/ 0 h 2012324"/>
                  <a:gd name="connsiteX2" fmla="*/ 1146037 w 1146037"/>
                  <a:gd name="connsiteY2" fmla="*/ 1309535 h 2012324"/>
                  <a:gd name="connsiteX3" fmla="*/ 0 w 1146037"/>
                  <a:gd name="connsiteY3" fmla="*/ 1354908 h 2012324"/>
                  <a:gd name="connsiteX0" fmla="*/ 0 w 1146037"/>
                  <a:gd name="connsiteY0" fmla="*/ 1354908 h 2054766"/>
                  <a:gd name="connsiteX1" fmla="*/ 457200 w 1146037"/>
                  <a:gd name="connsiteY1" fmla="*/ 0 h 2054766"/>
                  <a:gd name="connsiteX2" fmla="*/ 1146037 w 1146037"/>
                  <a:gd name="connsiteY2" fmla="*/ 1309535 h 2054766"/>
                  <a:gd name="connsiteX3" fmla="*/ 0 w 1146037"/>
                  <a:gd name="connsiteY3" fmla="*/ 1354908 h 2054766"/>
                  <a:gd name="connsiteX0" fmla="*/ 11575 w 1157612"/>
                  <a:gd name="connsiteY0" fmla="*/ 1354908 h 2054766"/>
                  <a:gd name="connsiteX1" fmla="*/ 468775 w 1157612"/>
                  <a:gd name="connsiteY1" fmla="*/ 0 h 2054766"/>
                  <a:gd name="connsiteX2" fmla="*/ 1157612 w 1157612"/>
                  <a:gd name="connsiteY2" fmla="*/ 1309535 h 2054766"/>
                  <a:gd name="connsiteX3" fmla="*/ 11575 w 1157612"/>
                  <a:gd name="connsiteY3" fmla="*/ 1354908 h 2054766"/>
                  <a:gd name="connsiteX0" fmla="*/ 11575 w 1230716"/>
                  <a:gd name="connsiteY0" fmla="*/ 1354908 h 2069400"/>
                  <a:gd name="connsiteX1" fmla="*/ 468775 w 1230716"/>
                  <a:gd name="connsiteY1" fmla="*/ 0 h 2069400"/>
                  <a:gd name="connsiteX2" fmla="*/ 1230716 w 1230716"/>
                  <a:gd name="connsiteY2" fmla="*/ 1344727 h 2069400"/>
                  <a:gd name="connsiteX3" fmla="*/ 11575 w 123071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7985 w 1227126"/>
                  <a:gd name="connsiteY0" fmla="*/ 1354908 h 2069400"/>
                  <a:gd name="connsiteX1" fmla="*/ 465185 w 1227126"/>
                  <a:gd name="connsiteY1" fmla="*/ 0 h 2069400"/>
                  <a:gd name="connsiteX2" fmla="*/ 1227126 w 1227126"/>
                  <a:gd name="connsiteY2" fmla="*/ 1344727 h 2069400"/>
                  <a:gd name="connsiteX3" fmla="*/ 7985 w 1227126"/>
                  <a:gd name="connsiteY3" fmla="*/ 1354908 h 2069400"/>
                  <a:gd name="connsiteX0" fmla="*/ 9850 w 1228991"/>
                  <a:gd name="connsiteY0" fmla="*/ 1354908 h 2069400"/>
                  <a:gd name="connsiteX1" fmla="*/ 467050 w 1228991"/>
                  <a:gd name="connsiteY1" fmla="*/ 0 h 2069400"/>
                  <a:gd name="connsiteX2" fmla="*/ 1228991 w 1228991"/>
                  <a:gd name="connsiteY2" fmla="*/ 1344727 h 2069400"/>
                  <a:gd name="connsiteX3" fmla="*/ 9850 w 1228991"/>
                  <a:gd name="connsiteY3" fmla="*/ 1354908 h 2069400"/>
                  <a:gd name="connsiteX0" fmla="*/ 9850 w 1228991"/>
                  <a:gd name="connsiteY0" fmla="*/ 1354908 h 2063311"/>
                  <a:gd name="connsiteX1" fmla="*/ 467050 w 1228991"/>
                  <a:gd name="connsiteY1" fmla="*/ 0 h 2063311"/>
                  <a:gd name="connsiteX2" fmla="*/ 1228991 w 1228991"/>
                  <a:gd name="connsiteY2" fmla="*/ 1344727 h 2063311"/>
                  <a:gd name="connsiteX3" fmla="*/ 9850 w 1228991"/>
                  <a:gd name="connsiteY3" fmla="*/ 1354908 h 2063311"/>
                  <a:gd name="connsiteX0" fmla="*/ 9850 w 865238"/>
                  <a:gd name="connsiteY0" fmla="*/ 1354908 h 2167221"/>
                  <a:gd name="connsiteX1" fmla="*/ 467050 w 865238"/>
                  <a:gd name="connsiteY1" fmla="*/ 0 h 2167221"/>
                  <a:gd name="connsiteX2" fmla="*/ 865238 w 865238"/>
                  <a:gd name="connsiteY2" fmla="*/ 1567362 h 2167221"/>
                  <a:gd name="connsiteX3" fmla="*/ 9850 w 865238"/>
                  <a:gd name="connsiteY3" fmla="*/ 1354908 h 2167221"/>
                  <a:gd name="connsiteX0" fmla="*/ 10392 w 838156"/>
                  <a:gd name="connsiteY0" fmla="*/ 1647579 h 2327157"/>
                  <a:gd name="connsiteX1" fmla="*/ 439968 w 838156"/>
                  <a:gd name="connsiteY1" fmla="*/ 0 h 2327157"/>
                  <a:gd name="connsiteX2" fmla="*/ 838156 w 838156"/>
                  <a:gd name="connsiteY2" fmla="*/ 1567362 h 2327157"/>
                  <a:gd name="connsiteX3" fmla="*/ 10392 w 838156"/>
                  <a:gd name="connsiteY3" fmla="*/ 1647579 h 2327157"/>
                  <a:gd name="connsiteX0" fmla="*/ 10392 w 838156"/>
                  <a:gd name="connsiteY0" fmla="*/ 1647579 h 2129648"/>
                  <a:gd name="connsiteX1" fmla="*/ 439968 w 838156"/>
                  <a:gd name="connsiteY1" fmla="*/ 0 h 2129648"/>
                  <a:gd name="connsiteX2" fmla="*/ 838156 w 838156"/>
                  <a:gd name="connsiteY2" fmla="*/ 1567362 h 2129648"/>
                  <a:gd name="connsiteX3" fmla="*/ 10392 w 838156"/>
                  <a:gd name="connsiteY3" fmla="*/ 1647579 h 2129648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40155"/>
                  <a:gd name="connsiteY0" fmla="*/ 1412543 h 1894612"/>
                  <a:gd name="connsiteX1" fmla="*/ 360672 w 840155"/>
                  <a:gd name="connsiteY1" fmla="*/ 0 h 1894612"/>
                  <a:gd name="connsiteX2" fmla="*/ 840155 w 840155"/>
                  <a:gd name="connsiteY2" fmla="*/ 1332326 h 1894612"/>
                  <a:gd name="connsiteX3" fmla="*/ 12391 w 840155"/>
                  <a:gd name="connsiteY3" fmla="*/ 1412543 h 1894612"/>
                  <a:gd name="connsiteX0" fmla="*/ 12391 w 872151"/>
                  <a:gd name="connsiteY0" fmla="*/ 1412543 h 1810596"/>
                  <a:gd name="connsiteX1" fmla="*/ 360672 w 872151"/>
                  <a:gd name="connsiteY1" fmla="*/ 0 h 1810596"/>
                  <a:gd name="connsiteX2" fmla="*/ 872151 w 872151"/>
                  <a:gd name="connsiteY2" fmla="*/ 1140128 h 1810596"/>
                  <a:gd name="connsiteX3" fmla="*/ 12391 w 872151"/>
                  <a:gd name="connsiteY3" fmla="*/ 1412543 h 1810596"/>
                  <a:gd name="connsiteX0" fmla="*/ 12391 w 872701"/>
                  <a:gd name="connsiteY0" fmla="*/ 1412543 h 2049864"/>
                  <a:gd name="connsiteX1" fmla="*/ 360672 w 872701"/>
                  <a:gd name="connsiteY1" fmla="*/ 0 h 2049864"/>
                  <a:gd name="connsiteX2" fmla="*/ 872151 w 872701"/>
                  <a:gd name="connsiteY2" fmla="*/ 1140128 h 2049864"/>
                  <a:gd name="connsiteX3" fmla="*/ 431129 w 872701"/>
                  <a:gd name="connsiteY3" fmla="*/ 2046128 h 2049864"/>
                  <a:gd name="connsiteX4" fmla="*/ 12391 w 872701"/>
                  <a:gd name="connsiteY4" fmla="*/ 1412543 h 2049864"/>
                  <a:gd name="connsiteX0" fmla="*/ 10595 w 942508"/>
                  <a:gd name="connsiteY0" fmla="*/ 1509371 h 2050977"/>
                  <a:gd name="connsiteX1" fmla="*/ 430479 w 942508"/>
                  <a:gd name="connsiteY1" fmla="*/ 0 h 2050977"/>
                  <a:gd name="connsiteX2" fmla="*/ 941958 w 942508"/>
                  <a:gd name="connsiteY2" fmla="*/ 1140128 h 2050977"/>
                  <a:gd name="connsiteX3" fmla="*/ 500936 w 942508"/>
                  <a:gd name="connsiteY3" fmla="*/ 2046128 h 2050977"/>
                  <a:gd name="connsiteX4" fmla="*/ 10595 w 942508"/>
                  <a:gd name="connsiteY4" fmla="*/ 1509371 h 2050977"/>
                  <a:gd name="connsiteX0" fmla="*/ 10595 w 788537"/>
                  <a:gd name="connsiteY0" fmla="*/ 1509371 h 2050977"/>
                  <a:gd name="connsiteX1" fmla="*/ 430479 w 788537"/>
                  <a:gd name="connsiteY1" fmla="*/ 0 h 2050977"/>
                  <a:gd name="connsiteX2" fmla="*/ 787493 w 788537"/>
                  <a:gd name="connsiteY2" fmla="*/ 1177445 h 2050977"/>
                  <a:gd name="connsiteX3" fmla="*/ 500936 w 788537"/>
                  <a:gd name="connsiteY3" fmla="*/ 2046128 h 2050977"/>
                  <a:gd name="connsiteX4" fmla="*/ 10595 w 788537"/>
                  <a:gd name="connsiteY4" fmla="*/ 1509371 h 2050977"/>
                  <a:gd name="connsiteX0" fmla="*/ 10595 w 898973"/>
                  <a:gd name="connsiteY0" fmla="*/ 1509371 h 2050977"/>
                  <a:gd name="connsiteX1" fmla="*/ 430479 w 898973"/>
                  <a:gd name="connsiteY1" fmla="*/ 0 h 2050977"/>
                  <a:gd name="connsiteX2" fmla="*/ 787493 w 898973"/>
                  <a:gd name="connsiteY2" fmla="*/ 1177445 h 2050977"/>
                  <a:gd name="connsiteX3" fmla="*/ 500936 w 898973"/>
                  <a:gd name="connsiteY3" fmla="*/ 2046128 h 2050977"/>
                  <a:gd name="connsiteX4" fmla="*/ 10595 w 898973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877435"/>
                  <a:gd name="connsiteY0" fmla="*/ 1509371 h 2050977"/>
                  <a:gd name="connsiteX1" fmla="*/ 430479 w 877435"/>
                  <a:gd name="connsiteY1" fmla="*/ 0 h 2050977"/>
                  <a:gd name="connsiteX2" fmla="*/ 787493 w 877435"/>
                  <a:gd name="connsiteY2" fmla="*/ 1177445 h 2050977"/>
                  <a:gd name="connsiteX3" fmla="*/ 500936 w 877435"/>
                  <a:gd name="connsiteY3" fmla="*/ 2046128 h 2050977"/>
                  <a:gd name="connsiteX4" fmla="*/ 10595 w 877435"/>
                  <a:gd name="connsiteY4" fmla="*/ 1509371 h 2050977"/>
                  <a:gd name="connsiteX0" fmla="*/ 10595 w 914477"/>
                  <a:gd name="connsiteY0" fmla="*/ 1509371 h 2050977"/>
                  <a:gd name="connsiteX1" fmla="*/ 430479 w 914477"/>
                  <a:gd name="connsiteY1" fmla="*/ 0 h 2050977"/>
                  <a:gd name="connsiteX2" fmla="*/ 830225 w 914477"/>
                  <a:gd name="connsiteY2" fmla="*/ 1043409 h 2050977"/>
                  <a:gd name="connsiteX3" fmla="*/ 500936 w 914477"/>
                  <a:gd name="connsiteY3" fmla="*/ 2046128 h 2050977"/>
                  <a:gd name="connsiteX4" fmla="*/ 10595 w 914477"/>
                  <a:gd name="connsiteY4" fmla="*/ 1509371 h 2050977"/>
                  <a:gd name="connsiteX0" fmla="*/ 10595 w 947475"/>
                  <a:gd name="connsiteY0" fmla="*/ 1509371 h 1998752"/>
                  <a:gd name="connsiteX1" fmla="*/ 430479 w 947475"/>
                  <a:gd name="connsiteY1" fmla="*/ 0 h 1998752"/>
                  <a:gd name="connsiteX2" fmla="*/ 830225 w 947475"/>
                  <a:gd name="connsiteY2" fmla="*/ 1043409 h 1998752"/>
                  <a:gd name="connsiteX3" fmla="*/ 693548 w 947475"/>
                  <a:gd name="connsiteY3" fmla="*/ 1992968 h 1998752"/>
                  <a:gd name="connsiteX4" fmla="*/ 10595 w 947475"/>
                  <a:gd name="connsiteY4" fmla="*/ 1509371 h 1998752"/>
                  <a:gd name="connsiteX0" fmla="*/ 12286 w 881208"/>
                  <a:gd name="connsiteY0" fmla="*/ 1543765 h 1999565"/>
                  <a:gd name="connsiteX1" fmla="*/ 364212 w 881208"/>
                  <a:gd name="connsiteY1" fmla="*/ 0 h 1999565"/>
                  <a:gd name="connsiteX2" fmla="*/ 763958 w 881208"/>
                  <a:gd name="connsiteY2" fmla="*/ 1043409 h 1999565"/>
                  <a:gd name="connsiteX3" fmla="*/ 627281 w 881208"/>
                  <a:gd name="connsiteY3" fmla="*/ 1992968 h 1999565"/>
                  <a:gd name="connsiteX4" fmla="*/ 12286 w 881208"/>
                  <a:gd name="connsiteY4" fmla="*/ 1543765 h 1999565"/>
                  <a:gd name="connsiteX0" fmla="*/ 13820 w 882742"/>
                  <a:gd name="connsiteY0" fmla="*/ 1474871 h 1930671"/>
                  <a:gd name="connsiteX1" fmla="*/ 318323 w 882742"/>
                  <a:gd name="connsiteY1" fmla="*/ 0 h 1930671"/>
                  <a:gd name="connsiteX2" fmla="*/ 765492 w 882742"/>
                  <a:gd name="connsiteY2" fmla="*/ 974515 h 1930671"/>
                  <a:gd name="connsiteX3" fmla="*/ 628815 w 882742"/>
                  <a:gd name="connsiteY3" fmla="*/ 1924074 h 1930671"/>
                  <a:gd name="connsiteX4" fmla="*/ 13820 w 882742"/>
                  <a:gd name="connsiteY4" fmla="*/ 1474871 h 1930671"/>
                  <a:gd name="connsiteX0" fmla="*/ 9237 w 1066046"/>
                  <a:gd name="connsiteY0" fmla="*/ 1523918 h 1932288"/>
                  <a:gd name="connsiteX1" fmla="*/ 501627 w 1066046"/>
                  <a:gd name="connsiteY1" fmla="*/ 0 h 1932288"/>
                  <a:gd name="connsiteX2" fmla="*/ 948796 w 1066046"/>
                  <a:gd name="connsiteY2" fmla="*/ 974515 h 1932288"/>
                  <a:gd name="connsiteX3" fmla="*/ 812119 w 1066046"/>
                  <a:gd name="connsiteY3" fmla="*/ 1924074 h 1932288"/>
                  <a:gd name="connsiteX4" fmla="*/ 9237 w 1066046"/>
                  <a:gd name="connsiteY4" fmla="*/ 1523918 h 1932288"/>
                  <a:gd name="connsiteX0" fmla="*/ 9237 w 1038018"/>
                  <a:gd name="connsiteY0" fmla="*/ 1523918 h 1906778"/>
                  <a:gd name="connsiteX1" fmla="*/ 501627 w 1038018"/>
                  <a:gd name="connsiteY1" fmla="*/ 0 h 1906778"/>
                  <a:gd name="connsiteX2" fmla="*/ 948796 w 1038018"/>
                  <a:gd name="connsiteY2" fmla="*/ 974515 h 1906778"/>
                  <a:gd name="connsiteX3" fmla="*/ 657119 w 1038018"/>
                  <a:gd name="connsiteY3" fmla="*/ 1897337 h 1906778"/>
                  <a:gd name="connsiteX4" fmla="*/ 9237 w 1038018"/>
                  <a:gd name="connsiteY4" fmla="*/ 1523918 h 1906778"/>
                  <a:gd name="connsiteX0" fmla="*/ 9237 w 1020056"/>
                  <a:gd name="connsiteY0" fmla="*/ 1523918 h 1863087"/>
                  <a:gd name="connsiteX1" fmla="*/ 501627 w 1020056"/>
                  <a:gd name="connsiteY1" fmla="*/ 0 h 1863087"/>
                  <a:gd name="connsiteX2" fmla="*/ 948796 w 1020056"/>
                  <a:gd name="connsiteY2" fmla="*/ 974515 h 1863087"/>
                  <a:gd name="connsiteX3" fmla="*/ 497329 w 1020056"/>
                  <a:gd name="connsiteY3" fmla="*/ 1850509 h 1863087"/>
                  <a:gd name="connsiteX4" fmla="*/ 9237 w 1020056"/>
                  <a:gd name="connsiteY4" fmla="*/ 1523918 h 1863087"/>
                  <a:gd name="connsiteX0" fmla="*/ 9237 w 915499"/>
                  <a:gd name="connsiteY0" fmla="*/ 1523918 h 1863087"/>
                  <a:gd name="connsiteX1" fmla="*/ 501627 w 915499"/>
                  <a:gd name="connsiteY1" fmla="*/ 0 h 1863087"/>
                  <a:gd name="connsiteX2" fmla="*/ 831903 w 915499"/>
                  <a:gd name="connsiteY2" fmla="*/ 1036358 h 1863087"/>
                  <a:gd name="connsiteX3" fmla="*/ 497329 w 915499"/>
                  <a:gd name="connsiteY3" fmla="*/ 1850509 h 1863087"/>
                  <a:gd name="connsiteX4" fmla="*/ 9237 w 915499"/>
                  <a:gd name="connsiteY4" fmla="*/ 1523918 h 186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5499" h="1863087">
                    <a:moveTo>
                      <a:pt x="9237" y="1523918"/>
                    </a:moveTo>
                    <a:cubicBezTo>
                      <a:pt x="-74027" y="1023815"/>
                      <a:pt x="431097" y="522609"/>
                      <a:pt x="501627" y="0"/>
                    </a:cubicBezTo>
                    <a:cubicBezTo>
                      <a:pt x="701724" y="457370"/>
                      <a:pt x="418800" y="354586"/>
                      <a:pt x="831903" y="1036358"/>
                    </a:cubicBezTo>
                    <a:cubicBezTo>
                      <a:pt x="1102913" y="1522410"/>
                      <a:pt x="640622" y="1805107"/>
                      <a:pt x="497329" y="1850509"/>
                    </a:cubicBezTo>
                    <a:cubicBezTo>
                      <a:pt x="354036" y="1895911"/>
                      <a:pt x="24679" y="1825385"/>
                      <a:pt x="9237" y="152391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B4BB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 rot="1548207">
              <a:off x="7560096" y="2970817"/>
              <a:ext cx="542449" cy="1122629"/>
              <a:chOff x="2190652" y="1669979"/>
              <a:chExt cx="842364" cy="1743320"/>
            </a:xfrm>
          </p:grpSpPr>
          <p:grpSp>
            <p:nvGrpSpPr>
              <p:cNvPr id="122" name="Group 121"/>
              <p:cNvGrpSpPr/>
              <p:nvPr/>
            </p:nvGrpSpPr>
            <p:grpSpPr>
              <a:xfrm rot="762933">
                <a:off x="2583161" y="1704205"/>
                <a:ext cx="286209" cy="1501574"/>
                <a:chOff x="2244673" y="2138221"/>
                <a:chExt cx="286209" cy="1501574"/>
              </a:xfrm>
            </p:grpSpPr>
            <p:sp>
              <p:nvSpPr>
                <p:cNvPr id="145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64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46" name="Oval 145"/>
                <p:cNvSpPr/>
                <p:nvPr/>
              </p:nvSpPr>
              <p:spPr>
                <a:xfrm rot="2487342">
                  <a:off x="2405819" y="213822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123" name="Group 122"/>
              <p:cNvGrpSpPr/>
              <p:nvPr/>
            </p:nvGrpSpPr>
            <p:grpSpPr>
              <a:xfrm rot="20959046">
                <a:off x="2217765" y="1802269"/>
                <a:ext cx="346711" cy="1401039"/>
                <a:chOff x="2256969" y="2149533"/>
                <a:chExt cx="346711" cy="1401039"/>
              </a:xfrm>
            </p:grpSpPr>
            <p:sp>
              <p:nvSpPr>
                <p:cNvPr id="143" name="Isosceles Triangle 18"/>
                <p:cNvSpPr/>
                <p:nvPr/>
              </p:nvSpPr>
              <p:spPr>
                <a:xfrm>
                  <a:off x="2256969" y="2258778"/>
                  <a:ext cx="249464" cy="129179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44" name="Oval 143"/>
                <p:cNvSpPr/>
                <p:nvPr/>
              </p:nvSpPr>
              <p:spPr>
                <a:xfrm rot="20742339">
                  <a:off x="2478617" y="2149533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124" name="Group 123"/>
              <p:cNvGrpSpPr/>
              <p:nvPr/>
            </p:nvGrpSpPr>
            <p:grpSpPr>
              <a:xfrm rot="20938360">
                <a:off x="2190652" y="2131598"/>
                <a:ext cx="267923" cy="1269716"/>
                <a:chOff x="2256970" y="2163257"/>
                <a:chExt cx="267923" cy="1269716"/>
              </a:xfrm>
            </p:grpSpPr>
            <p:sp>
              <p:nvSpPr>
                <p:cNvPr id="141" name="Isosceles Triangle 18"/>
                <p:cNvSpPr/>
                <p:nvPr/>
              </p:nvSpPr>
              <p:spPr>
                <a:xfrm>
                  <a:off x="2256970" y="2272323"/>
                  <a:ext cx="242450" cy="1160650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091805"/>
                    <a:gd name="connsiteX1" fmla="*/ 163511 w 242450"/>
                    <a:gd name="connsiteY1" fmla="*/ 0 h 1091805"/>
                    <a:gd name="connsiteX2" fmla="*/ 242450 w 242450"/>
                    <a:gd name="connsiteY2" fmla="*/ 1041398 h 1091805"/>
                    <a:gd name="connsiteX3" fmla="*/ 0 w 242450"/>
                    <a:gd name="connsiteY3" fmla="*/ 985642 h 1091805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  <a:gd name="connsiteX0" fmla="*/ 0 w 242450"/>
                    <a:gd name="connsiteY0" fmla="*/ 985642 h 1160650"/>
                    <a:gd name="connsiteX1" fmla="*/ 163511 w 242450"/>
                    <a:gd name="connsiteY1" fmla="*/ 0 h 1160650"/>
                    <a:gd name="connsiteX2" fmla="*/ 242450 w 242450"/>
                    <a:gd name="connsiteY2" fmla="*/ 1041398 h 1160650"/>
                    <a:gd name="connsiteX3" fmla="*/ 0 w 242450"/>
                    <a:gd name="connsiteY3" fmla="*/ 985642 h 116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450" h="1160650">
                      <a:moveTo>
                        <a:pt x="0" y="985642"/>
                      </a:moveTo>
                      <a:cubicBezTo>
                        <a:pt x="9918" y="681026"/>
                        <a:pt x="80356" y="333063"/>
                        <a:pt x="163511" y="0"/>
                      </a:cubicBezTo>
                      <a:cubicBezTo>
                        <a:pt x="161173" y="351648"/>
                        <a:pt x="33980" y="681212"/>
                        <a:pt x="242450" y="1041398"/>
                      </a:cubicBezTo>
                      <a:cubicBezTo>
                        <a:pt x="198803" y="1100871"/>
                        <a:pt x="264708" y="1305295"/>
                        <a:pt x="0" y="98564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 dirty="0"/>
                </a:p>
              </p:txBody>
            </p:sp>
            <p:sp>
              <p:nvSpPr>
                <p:cNvPr id="142" name="Oval 141"/>
                <p:cNvSpPr/>
                <p:nvPr/>
              </p:nvSpPr>
              <p:spPr>
                <a:xfrm rot="21055013">
                  <a:off x="2399830" y="2163257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125" name="Group 124"/>
              <p:cNvGrpSpPr/>
              <p:nvPr/>
            </p:nvGrpSpPr>
            <p:grpSpPr>
              <a:xfrm rot="168991">
                <a:off x="2417633" y="1669979"/>
                <a:ext cx="308093" cy="1584710"/>
                <a:chOff x="2244673" y="2172451"/>
                <a:chExt cx="308093" cy="1467344"/>
              </a:xfrm>
            </p:grpSpPr>
            <p:sp>
              <p:nvSpPr>
                <p:cNvPr id="139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41000">
                      <a:schemeClr val="tx2">
                        <a:lumMod val="20000"/>
                        <a:lumOff val="80000"/>
                      </a:schemeClr>
                    </a:gs>
                    <a:gs pos="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40" name="Oval 139"/>
                <p:cNvSpPr/>
                <p:nvPr/>
              </p:nvSpPr>
              <p:spPr>
                <a:xfrm rot="367781">
                  <a:off x="2427703" y="2172451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126" name="Group 125"/>
              <p:cNvGrpSpPr/>
              <p:nvPr/>
            </p:nvGrpSpPr>
            <p:grpSpPr>
              <a:xfrm rot="1356516">
                <a:off x="2728101" y="1808070"/>
                <a:ext cx="304915" cy="1503049"/>
                <a:chOff x="2244673" y="2136746"/>
                <a:chExt cx="304915" cy="1503049"/>
              </a:xfrm>
            </p:grpSpPr>
            <p:sp>
              <p:nvSpPr>
                <p:cNvPr id="137" name="Isosceles Triangle 18"/>
                <p:cNvSpPr/>
                <p:nvPr/>
              </p:nvSpPr>
              <p:spPr>
                <a:xfrm>
                  <a:off x="2244673" y="2223141"/>
                  <a:ext cx="249464" cy="1416654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9464" h="1105351">
                      <a:moveTo>
                        <a:pt x="0" y="999188"/>
                      </a:moveTo>
                      <a:cubicBezTo>
                        <a:pt x="142628" y="710730"/>
                        <a:pt x="166309" y="333063"/>
                        <a:pt x="249464" y="0"/>
                      </a:cubicBezTo>
                      <a:cubicBezTo>
                        <a:pt x="247126" y="351648"/>
                        <a:pt x="189032" y="695862"/>
                        <a:pt x="242450" y="1054944"/>
                      </a:cubicBezTo>
                      <a:cubicBezTo>
                        <a:pt x="198803" y="1114417"/>
                        <a:pt x="84534" y="1147871"/>
                        <a:pt x="0" y="999188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29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 rot="2487342">
                  <a:off x="2424525" y="2136746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127" name="Group 126"/>
              <p:cNvGrpSpPr/>
              <p:nvPr/>
            </p:nvGrpSpPr>
            <p:grpSpPr>
              <a:xfrm rot="1470233">
                <a:off x="2716383" y="2207724"/>
                <a:ext cx="293859" cy="1200621"/>
                <a:chOff x="2256968" y="2163508"/>
                <a:chExt cx="293859" cy="1200621"/>
              </a:xfrm>
            </p:grpSpPr>
            <p:sp>
              <p:nvSpPr>
                <p:cNvPr id="135" name="Oval 134"/>
                <p:cNvSpPr/>
                <p:nvPr/>
              </p:nvSpPr>
              <p:spPr>
                <a:xfrm rot="1067978">
                  <a:off x="2394713" y="216350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36" name="Isosceles Triangle 18"/>
                <p:cNvSpPr/>
                <p:nvPr/>
              </p:nvSpPr>
              <p:spPr>
                <a:xfrm>
                  <a:off x="2256968" y="2310954"/>
                  <a:ext cx="293859" cy="105317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275326"/>
                    <a:gd name="connsiteY0" fmla="*/ 978296 h 1084459"/>
                    <a:gd name="connsiteX1" fmla="*/ 275326 w 275326"/>
                    <a:gd name="connsiteY1" fmla="*/ 0 h 1084459"/>
                    <a:gd name="connsiteX2" fmla="*/ 242450 w 275326"/>
                    <a:gd name="connsiteY2" fmla="*/ 1034052 h 1084459"/>
                    <a:gd name="connsiteX3" fmla="*/ 0 w 275326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331695"/>
                    <a:gd name="connsiteY0" fmla="*/ 978296 h 1084459"/>
                    <a:gd name="connsiteX1" fmla="*/ 275326 w 331695"/>
                    <a:gd name="connsiteY1" fmla="*/ 0 h 1084459"/>
                    <a:gd name="connsiteX2" fmla="*/ 242450 w 331695"/>
                    <a:gd name="connsiteY2" fmla="*/ 1034052 h 1084459"/>
                    <a:gd name="connsiteX3" fmla="*/ 0 w 331695"/>
                    <a:gd name="connsiteY3" fmla="*/ 978296 h 1084459"/>
                    <a:gd name="connsiteX0" fmla="*/ 0 w 293859"/>
                    <a:gd name="connsiteY0" fmla="*/ 947012 h 1053175"/>
                    <a:gd name="connsiteX1" fmla="*/ 228887 w 293859"/>
                    <a:gd name="connsiteY1" fmla="*/ 0 h 1053175"/>
                    <a:gd name="connsiteX2" fmla="*/ 242450 w 293859"/>
                    <a:gd name="connsiteY2" fmla="*/ 1002768 h 1053175"/>
                    <a:gd name="connsiteX3" fmla="*/ 0 w 293859"/>
                    <a:gd name="connsiteY3" fmla="*/ 947012 h 1053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3859" h="1053175">
                      <a:moveTo>
                        <a:pt x="0" y="947012"/>
                      </a:moveTo>
                      <a:cubicBezTo>
                        <a:pt x="142628" y="658554"/>
                        <a:pt x="272053" y="422956"/>
                        <a:pt x="228887" y="0"/>
                      </a:cubicBezTo>
                      <a:cubicBezTo>
                        <a:pt x="392464" y="455268"/>
                        <a:pt x="189032" y="643686"/>
                        <a:pt x="242450" y="1002768"/>
                      </a:cubicBezTo>
                      <a:cubicBezTo>
                        <a:pt x="198803" y="1062241"/>
                        <a:pt x="84534" y="1095695"/>
                        <a:pt x="0" y="947012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sp>
            <p:nvSpPr>
              <p:cNvPr id="128" name="Oval 127"/>
              <p:cNvSpPr/>
              <p:nvPr/>
            </p:nvSpPr>
            <p:spPr>
              <a:xfrm>
                <a:off x="2351354" y="2924903"/>
                <a:ext cx="365932" cy="365757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grpSp>
            <p:nvGrpSpPr>
              <p:cNvPr id="129" name="Group 128"/>
              <p:cNvGrpSpPr/>
              <p:nvPr/>
            </p:nvGrpSpPr>
            <p:grpSpPr>
              <a:xfrm rot="1066954">
                <a:off x="2467589" y="2177543"/>
                <a:ext cx="391643" cy="1235756"/>
                <a:chOff x="2202473" y="2128438"/>
                <a:chExt cx="391643" cy="1235756"/>
              </a:xfrm>
            </p:grpSpPr>
            <p:sp>
              <p:nvSpPr>
                <p:cNvPr id="133" name="Oval 132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34" name="Isosceles Triangle 18"/>
                <p:cNvSpPr/>
                <p:nvPr/>
              </p:nvSpPr>
              <p:spPr>
                <a:xfrm>
                  <a:off x="2202473" y="2258778"/>
                  <a:ext cx="391643" cy="1105416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303959"/>
                    <a:gd name="connsiteY0" fmla="*/ 1036184 h 1124775"/>
                    <a:gd name="connsiteX1" fmla="*/ 303959 w 303959"/>
                    <a:gd name="connsiteY1" fmla="*/ 0 h 1124775"/>
                    <a:gd name="connsiteX2" fmla="*/ 296945 w 303959"/>
                    <a:gd name="connsiteY2" fmla="*/ 1054944 h 1124775"/>
                    <a:gd name="connsiteX3" fmla="*/ 0 w 303959"/>
                    <a:gd name="connsiteY3" fmla="*/ 1036184 h 1124775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  <a:gd name="connsiteX0" fmla="*/ 0 w 391643"/>
                    <a:gd name="connsiteY0" fmla="*/ 1036184 h 1105416"/>
                    <a:gd name="connsiteX1" fmla="*/ 303959 w 391643"/>
                    <a:gd name="connsiteY1" fmla="*/ 0 h 1105416"/>
                    <a:gd name="connsiteX2" fmla="*/ 391643 w 391643"/>
                    <a:gd name="connsiteY2" fmla="*/ 997247 h 1105416"/>
                    <a:gd name="connsiteX3" fmla="*/ 0 w 391643"/>
                    <a:gd name="connsiteY3" fmla="*/ 1036184 h 1105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43" h="1105416">
                      <a:moveTo>
                        <a:pt x="0" y="1036184"/>
                      </a:moveTo>
                      <a:cubicBezTo>
                        <a:pt x="142628" y="747726"/>
                        <a:pt x="220804" y="333063"/>
                        <a:pt x="303959" y="0"/>
                      </a:cubicBezTo>
                      <a:cubicBezTo>
                        <a:pt x="301621" y="351648"/>
                        <a:pt x="270027" y="747043"/>
                        <a:pt x="391643" y="997247"/>
                      </a:cubicBezTo>
                      <a:cubicBezTo>
                        <a:pt x="347996" y="1056720"/>
                        <a:pt x="84534" y="1184867"/>
                        <a:pt x="0" y="1036184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130" name="Group 129"/>
              <p:cNvGrpSpPr/>
              <p:nvPr/>
            </p:nvGrpSpPr>
            <p:grpSpPr>
              <a:xfrm>
                <a:off x="2318613" y="2128438"/>
                <a:ext cx="242556" cy="1231624"/>
                <a:chOff x="2318613" y="2128438"/>
                <a:chExt cx="242556" cy="1231624"/>
              </a:xfrm>
            </p:grpSpPr>
            <p:sp>
              <p:nvSpPr>
                <p:cNvPr id="131" name="Oval 130"/>
                <p:cNvSpPr/>
                <p:nvPr/>
              </p:nvSpPr>
              <p:spPr>
                <a:xfrm rot="367781">
                  <a:off x="2436106" y="2128438"/>
                  <a:ext cx="125063" cy="364273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132" name="Isosceles Triangle 18"/>
                <p:cNvSpPr/>
                <p:nvPr/>
              </p:nvSpPr>
              <p:spPr>
                <a:xfrm>
                  <a:off x="2318613" y="2258777"/>
                  <a:ext cx="187820" cy="1101285"/>
                </a:xfrm>
                <a:custGeom>
                  <a:avLst/>
                  <a:gdLst>
                    <a:gd name="connsiteX0" fmla="*/ 0 w 194128"/>
                    <a:gd name="connsiteY0" fmla="*/ 1066095 h 1066095"/>
                    <a:gd name="connsiteX1" fmla="*/ 97064 w 194128"/>
                    <a:gd name="connsiteY1" fmla="*/ 0 h 1066095"/>
                    <a:gd name="connsiteX2" fmla="*/ 194128 w 194128"/>
                    <a:gd name="connsiteY2" fmla="*/ 1066095 h 1066095"/>
                    <a:gd name="connsiteX3" fmla="*/ 0 w 194128"/>
                    <a:gd name="connsiteY3" fmla="*/ 1066095 h 1066095"/>
                    <a:gd name="connsiteX0" fmla="*/ 0 w 201142"/>
                    <a:gd name="connsiteY0" fmla="*/ 1054944 h 1054944"/>
                    <a:gd name="connsiteX1" fmla="*/ 201142 w 201142"/>
                    <a:gd name="connsiteY1" fmla="*/ 0 h 1054944"/>
                    <a:gd name="connsiteX2" fmla="*/ 194128 w 201142"/>
                    <a:gd name="connsiteY2" fmla="*/ 1054944 h 1054944"/>
                    <a:gd name="connsiteX3" fmla="*/ 0 w 201142"/>
                    <a:gd name="connsiteY3" fmla="*/ 1054944 h 1054944"/>
                    <a:gd name="connsiteX0" fmla="*/ 0 w 249464"/>
                    <a:gd name="connsiteY0" fmla="*/ 999188 h 1054944"/>
                    <a:gd name="connsiteX1" fmla="*/ 249464 w 249464"/>
                    <a:gd name="connsiteY1" fmla="*/ 0 h 1054944"/>
                    <a:gd name="connsiteX2" fmla="*/ 242450 w 249464"/>
                    <a:gd name="connsiteY2" fmla="*/ 1054944 h 1054944"/>
                    <a:gd name="connsiteX3" fmla="*/ 0 w 249464"/>
                    <a:gd name="connsiteY3" fmla="*/ 999188 h 1054944"/>
                    <a:gd name="connsiteX0" fmla="*/ 0 w 249464"/>
                    <a:gd name="connsiteY0" fmla="*/ 999188 h 1077757"/>
                    <a:gd name="connsiteX1" fmla="*/ 249464 w 249464"/>
                    <a:gd name="connsiteY1" fmla="*/ 0 h 1077757"/>
                    <a:gd name="connsiteX2" fmla="*/ 242450 w 249464"/>
                    <a:gd name="connsiteY2" fmla="*/ 1054944 h 1077757"/>
                    <a:gd name="connsiteX3" fmla="*/ 0 w 249464"/>
                    <a:gd name="connsiteY3" fmla="*/ 999188 h 1077757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249464"/>
                    <a:gd name="connsiteY0" fmla="*/ 999188 h 1105351"/>
                    <a:gd name="connsiteX1" fmla="*/ 249464 w 249464"/>
                    <a:gd name="connsiteY1" fmla="*/ 0 h 1105351"/>
                    <a:gd name="connsiteX2" fmla="*/ 242450 w 249464"/>
                    <a:gd name="connsiteY2" fmla="*/ 1054944 h 1105351"/>
                    <a:gd name="connsiteX3" fmla="*/ 0 w 249464"/>
                    <a:gd name="connsiteY3" fmla="*/ 999188 h 1105351"/>
                    <a:gd name="connsiteX0" fmla="*/ 0 w 185027"/>
                    <a:gd name="connsiteY0" fmla="*/ 989983 h 1101285"/>
                    <a:gd name="connsiteX1" fmla="*/ 185027 w 185027"/>
                    <a:gd name="connsiteY1" fmla="*/ 0 h 1101285"/>
                    <a:gd name="connsiteX2" fmla="*/ 178013 w 185027"/>
                    <a:gd name="connsiteY2" fmla="*/ 1054944 h 1101285"/>
                    <a:gd name="connsiteX3" fmla="*/ 0 w 185027"/>
                    <a:gd name="connsiteY3" fmla="*/ 989983 h 1101285"/>
                    <a:gd name="connsiteX0" fmla="*/ 2793 w 187820"/>
                    <a:gd name="connsiteY0" fmla="*/ 989983 h 1101285"/>
                    <a:gd name="connsiteX1" fmla="*/ 187820 w 187820"/>
                    <a:gd name="connsiteY1" fmla="*/ 0 h 1101285"/>
                    <a:gd name="connsiteX2" fmla="*/ 180806 w 187820"/>
                    <a:gd name="connsiteY2" fmla="*/ 1054944 h 1101285"/>
                    <a:gd name="connsiteX3" fmla="*/ 2793 w 187820"/>
                    <a:gd name="connsiteY3" fmla="*/ 989983 h 1101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820" h="1101285">
                      <a:moveTo>
                        <a:pt x="2793" y="989983"/>
                      </a:moveTo>
                      <a:cubicBezTo>
                        <a:pt x="-20276" y="818126"/>
                        <a:pt x="104665" y="333063"/>
                        <a:pt x="187820" y="0"/>
                      </a:cubicBezTo>
                      <a:cubicBezTo>
                        <a:pt x="185482" y="351648"/>
                        <a:pt x="127388" y="695862"/>
                        <a:pt x="180806" y="1054944"/>
                      </a:cubicBezTo>
                      <a:cubicBezTo>
                        <a:pt x="137159" y="1114417"/>
                        <a:pt x="87327" y="1138666"/>
                        <a:pt x="2793" y="989983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sp>
        <p:nvSpPr>
          <p:cNvPr id="153" name="Isosceles Triangle 5"/>
          <p:cNvSpPr/>
          <p:nvPr/>
        </p:nvSpPr>
        <p:spPr>
          <a:xfrm rot="5879959">
            <a:off x="10542065" y="4854205"/>
            <a:ext cx="440530" cy="715923"/>
          </a:xfrm>
          <a:custGeom>
            <a:avLst/>
            <a:gdLst>
              <a:gd name="connsiteX0" fmla="*/ 0 w 905933"/>
              <a:gd name="connsiteY0" fmla="*/ 1128212 h 1128212"/>
              <a:gd name="connsiteX1" fmla="*/ 452967 w 905933"/>
              <a:gd name="connsiteY1" fmla="*/ 0 h 1128212"/>
              <a:gd name="connsiteX2" fmla="*/ 905933 w 905933"/>
              <a:gd name="connsiteY2" fmla="*/ 1128212 h 1128212"/>
              <a:gd name="connsiteX3" fmla="*/ 0 w 905933"/>
              <a:gd name="connsiteY3" fmla="*/ 1128212 h 1128212"/>
              <a:gd name="connsiteX0" fmla="*/ 0 w 863602"/>
              <a:gd name="connsiteY0" fmla="*/ 892205 h 1128212"/>
              <a:gd name="connsiteX1" fmla="*/ 410636 w 863602"/>
              <a:gd name="connsiteY1" fmla="*/ 0 h 1128212"/>
              <a:gd name="connsiteX2" fmla="*/ 863602 w 863602"/>
              <a:gd name="connsiteY2" fmla="*/ 1128212 h 1128212"/>
              <a:gd name="connsiteX3" fmla="*/ 0 w 863602"/>
              <a:gd name="connsiteY3" fmla="*/ 892205 h 1128212"/>
              <a:gd name="connsiteX0" fmla="*/ 0 w 863602"/>
              <a:gd name="connsiteY0" fmla="*/ 892205 h 1387705"/>
              <a:gd name="connsiteX1" fmla="*/ 410636 w 863602"/>
              <a:gd name="connsiteY1" fmla="*/ 0 h 1387705"/>
              <a:gd name="connsiteX2" fmla="*/ 863602 w 863602"/>
              <a:gd name="connsiteY2" fmla="*/ 1128212 h 1387705"/>
              <a:gd name="connsiteX3" fmla="*/ 0 w 863602"/>
              <a:gd name="connsiteY3" fmla="*/ 892205 h 1387705"/>
              <a:gd name="connsiteX0" fmla="*/ 0 w 863602"/>
              <a:gd name="connsiteY0" fmla="*/ 892205 h 1501427"/>
              <a:gd name="connsiteX1" fmla="*/ 410636 w 863602"/>
              <a:gd name="connsiteY1" fmla="*/ 0 h 1501427"/>
              <a:gd name="connsiteX2" fmla="*/ 863602 w 863602"/>
              <a:gd name="connsiteY2" fmla="*/ 1128212 h 1501427"/>
              <a:gd name="connsiteX3" fmla="*/ 0 w 863602"/>
              <a:gd name="connsiteY3" fmla="*/ 892205 h 1501427"/>
              <a:gd name="connsiteX0" fmla="*/ 0 w 874456"/>
              <a:gd name="connsiteY0" fmla="*/ 892205 h 1501427"/>
              <a:gd name="connsiteX1" fmla="*/ 410636 w 874456"/>
              <a:gd name="connsiteY1" fmla="*/ 0 h 1501427"/>
              <a:gd name="connsiteX2" fmla="*/ 863602 w 874456"/>
              <a:gd name="connsiteY2" fmla="*/ 1128212 h 1501427"/>
              <a:gd name="connsiteX3" fmla="*/ 0 w 874456"/>
              <a:gd name="connsiteY3" fmla="*/ 892205 h 1501427"/>
              <a:gd name="connsiteX0" fmla="*/ 0 w 873250"/>
              <a:gd name="connsiteY0" fmla="*/ 881244 h 1490466"/>
              <a:gd name="connsiteX1" fmla="*/ 354908 w 873250"/>
              <a:gd name="connsiteY1" fmla="*/ 0 h 1490466"/>
              <a:gd name="connsiteX2" fmla="*/ 863602 w 873250"/>
              <a:gd name="connsiteY2" fmla="*/ 1117251 h 1490466"/>
              <a:gd name="connsiteX3" fmla="*/ 0 w 873250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0 w 872909"/>
              <a:gd name="connsiteY0" fmla="*/ 881244 h 1490466"/>
              <a:gd name="connsiteX1" fmla="*/ 354908 w 872909"/>
              <a:gd name="connsiteY1" fmla="*/ 0 h 1490466"/>
              <a:gd name="connsiteX2" fmla="*/ 863602 w 872909"/>
              <a:gd name="connsiteY2" fmla="*/ 1117251 h 1490466"/>
              <a:gd name="connsiteX3" fmla="*/ 0 w 872909"/>
              <a:gd name="connsiteY3" fmla="*/ 881244 h 1490466"/>
              <a:gd name="connsiteX0" fmla="*/ 39160 w 912069"/>
              <a:gd name="connsiteY0" fmla="*/ 881244 h 1490466"/>
              <a:gd name="connsiteX1" fmla="*/ 394068 w 912069"/>
              <a:gd name="connsiteY1" fmla="*/ 0 h 1490466"/>
              <a:gd name="connsiteX2" fmla="*/ 902762 w 912069"/>
              <a:gd name="connsiteY2" fmla="*/ 1117251 h 1490466"/>
              <a:gd name="connsiteX3" fmla="*/ 39160 w 912069"/>
              <a:gd name="connsiteY3" fmla="*/ 881244 h 1490466"/>
              <a:gd name="connsiteX0" fmla="*/ 39160 w 912069"/>
              <a:gd name="connsiteY0" fmla="*/ 881244 h 1351458"/>
              <a:gd name="connsiteX1" fmla="*/ 394068 w 912069"/>
              <a:gd name="connsiteY1" fmla="*/ 0 h 1351458"/>
              <a:gd name="connsiteX2" fmla="*/ 902762 w 912069"/>
              <a:gd name="connsiteY2" fmla="*/ 1117251 h 1351458"/>
              <a:gd name="connsiteX3" fmla="*/ 39160 w 912069"/>
              <a:gd name="connsiteY3" fmla="*/ 881244 h 1351458"/>
              <a:gd name="connsiteX0" fmla="*/ 41258 w 907165"/>
              <a:gd name="connsiteY0" fmla="*/ 1014931 h 1418623"/>
              <a:gd name="connsiteX1" fmla="*/ 389164 w 907165"/>
              <a:gd name="connsiteY1" fmla="*/ 0 h 1418623"/>
              <a:gd name="connsiteX2" fmla="*/ 897858 w 907165"/>
              <a:gd name="connsiteY2" fmla="*/ 1117251 h 1418623"/>
              <a:gd name="connsiteX3" fmla="*/ 41258 w 907165"/>
              <a:gd name="connsiteY3" fmla="*/ 1014931 h 1418623"/>
              <a:gd name="connsiteX0" fmla="*/ 41258 w 847797"/>
              <a:gd name="connsiteY0" fmla="*/ 1014931 h 1380570"/>
              <a:gd name="connsiteX1" fmla="*/ 389164 w 847797"/>
              <a:gd name="connsiteY1" fmla="*/ 0 h 1380570"/>
              <a:gd name="connsiteX2" fmla="*/ 837259 w 847797"/>
              <a:gd name="connsiteY2" fmla="*/ 1024980 h 1380570"/>
              <a:gd name="connsiteX3" fmla="*/ 41258 w 847797"/>
              <a:gd name="connsiteY3" fmla="*/ 1014931 h 1380570"/>
              <a:gd name="connsiteX0" fmla="*/ 41258 w 847797"/>
              <a:gd name="connsiteY0" fmla="*/ 1014931 h 1424466"/>
              <a:gd name="connsiteX1" fmla="*/ 389164 w 847797"/>
              <a:gd name="connsiteY1" fmla="*/ 0 h 1424466"/>
              <a:gd name="connsiteX2" fmla="*/ 837259 w 847797"/>
              <a:gd name="connsiteY2" fmla="*/ 1024980 h 1424466"/>
              <a:gd name="connsiteX3" fmla="*/ 41258 w 847797"/>
              <a:gd name="connsiteY3" fmla="*/ 1014931 h 1424466"/>
              <a:gd name="connsiteX0" fmla="*/ 41258 w 893415"/>
              <a:gd name="connsiteY0" fmla="*/ 1014931 h 1451925"/>
              <a:gd name="connsiteX1" fmla="*/ 389164 w 893415"/>
              <a:gd name="connsiteY1" fmla="*/ 0 h 1451925"/>
              <a:gd name="connsiteX2" fmla="*/ 883850 w 893415"/>
              <a:gd name="connsiteY2" fmla="*/ 1085277 h 1451925"/>
              <a:gd name="connsiteX3" fmla="*/ 41258 w 893415"/>
              <a:gd name="connsiteY3" fmla="*/ 1014931 h 145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415" h="1451925">
                <a:moveTo>
                  <a:pt x="41258" y="1014931"/>
                </a:moveTo>
                <a:cubicBezTo>
                  <a:pt x="-3666" y="911509"/>
                  <a:pt x="-109796" y="438089"/>
                  <a:pt x="389164" y="0"/>
                </a:cubicBezTo>
                <a:cubicBezTo>
                  <a:pt x="521276" y="5466"/>
                  <a:pt x="963694" y="274043"/>
                  <a:pt x="883850" y="1085277"/>
                </a:cubicBezTo>
                <a:cubicBezTo>
                  <a:pt x="657493" y="1515470"/>
                  <a:pt x="377843" y="1655145"/>
                  <a:pt x="41258" y="10149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55" name="Group 154"/>
          <p:cNvGrpSpPr/>
          <p:nvPr/>
        </p:nvGrpSpPr>
        <p:grpSpPr>
          <a:xfrm rot="13061834">
            <a:off x="8498218" y="2577206"/>
            <a:ext cx="2004465" cy="1398732"/>
            <a:chOff x="4630135" y="3596719"/>
            <a:chExt cx="1623724" cy="922854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165" name="Isosceles Triangle 5"/>
            <p:cNvSpPr/>
            <p:nvPr/>
          </p:nvSpPr>
          <p:spPr>
            <a:xfrm rot="18461619">
              <a:off x="5066470" y="3332183"/>
              <a:ext cx="922854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  <a:gd name="connsiteX0" fmla="*/ 41258 w 922854"/>
                <a:gd name="connsiteY0" fmla="*/ 1014931 h 1451925"/>
                <a:gd name="connsiteX1" fmla="*/ 389164 w 922854"/>
                <a:gd name="connsiteY1" fmla="*/ 0 h 1451925"/>
                <a:gd name="connsiteX2" fmla="*/ 883850 w 922854"/>
                <a:gd name="connsiteY2" fmla="*/ 1085277 h 1451925"/>
                <a:gd name="connsiteX3" fmla="*/ 41258 w 922854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2854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1072732" y="350861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solidFill>
              <a:srgbClr val="5B9BD5"/>
            </a:solidFill>
            <a:ln>
              <a:solidFill>
                <a:srgbClr val="5E88AD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6" name="Isosceles Triangle 10"/>
            <p:cNvSpPr/>
            <p:nvPr/>
          </p:nvSpPr>
          <p:spPr>
            <a:xfrm rot="7720352" flipH="1">
              <a:off x="5249323" y="3291419"/>
              <a:ext cx="126169" cy="1364546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22251 w 71786"/>
                <a:gd name="connsiteY0" fmla="*/ 1394486 h 1398398"/>
                <a:gd name="connsiteX1" fmla="*/ 71786 w 71786"/>
                <a:gd name="connsiteY1" fmla="*/ 0 h 1398398"/>
                <a:gd name="connsiteX2" fmla="*/ 43055 w 71786"/>
                <a:gd name="connsiteY2" fmla="*/ 1398398 h 1398398"/>
                <a:gd name="connsiteX3" fmla="*/ 22251 w 71786"/>
                <a:gd name="connsiteY3" fmla="*/ 1394486 h 1398398"/>
                <a:gd name="connsiteX0" fmla="*/ 48346 w 97881"/>
                <a:gd name="connsiteY0" fmla="*/ 1394486 h 1440153"/>
                <a:gd name="connsiteX1" fmla="*/ 97881 w 97881"/>
                <a:gd name="connsiteY1" fmla="*/ 0 h 1440153"/>
                <a:gd name="connsiteX2" fmla="*/ 5413 w 97881"/>
                <a:gd name="connsiteY2" fmla="*/ 1440153 h 1440153"/>
                <a:gd name="connsiteX3" fmla="*/ 48346 w 97881"/>
                <a:gd name="connsiteY3" fmla="*/ 1394486 h 1440153"/>
                <a:gd name="connsiteX0" fmla="*/ 22251 w 71786"/>
                <a:gd name="connsiteY0" fmla="*/ 1394486 h 1394486"/>
                <a:gd name="connsiteX1" fmla="*/ 71786 w 71786"/>
                <a:gd name="connsiteY1" fmla="*/ 0 h 1394486"/>
                <a:gd name="connsiteX2" fmla="*/ 63366 w 71786"/>
                <a:gd name="connsiteY2" fmla="*/ 1382659 h 1394486"/>
                <a:gd name="connsiteX3" fmla="*/ 22251 w 71786"/>
                <a:gd name="connsiteY3" fmla="*/ 1394486 h 1394486"/>
                <a:gd name="connsiteX0" fmla="*/ 22251 w 71786"/>
                <a:gd name="connsiteY0" fmla="*/ 1394486 h 1394486"/>
                <a:gd name="connsiteX1" fmla="*/ 71786 w 71786"/>
                <a:gd name="connsiteY1" fmla="*/ 0 h 1394486"/>
                <a:gd name="connsiteX2" fmla="*/ 63366 w 71786"/>
                <a:gd name="connsiteY2" fmla="*/ 1382659 h 1394486"/>
                <a:gd name="connsiteX3" fmla="*/ 22251 w 71786"/>
                <a:gd name="connsiteY3" fmla="*/ 1394486 h 1394486"/>
                <a:gd name="connsiteX0" fmla="*/ 0 w 49535"/>
                <a:gd name="connsiteY0" fmla="*/ 1394486 h 1394486"/>
                <a:gd name="connsiteX1" fmla="*/ 49535 w 49535"/>
                <a:gd name="connsiteY1" fmla="*/ 0 h 1394486"/>
                <a:gd name="connsiteX2" fmla="*/ 41115 w 49535"/>
                <a:gd name="connsiteY2" fmla="*/ 1382659 h 1394486"/>
                <a:gd name="connsiteX3" fmla="*/ 0 w 49535"/>
                <a:gd name="connsiteY3" fmla="*/ 1394486 h 1394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35" h="1394486">
                  <a:moveTo>
                    <a:pt x="0" y="1394486"/>
                  </a:moveTo>
                  <a:cubicBezTo>
                    <a:pt x="45537" y="978138"/>
                    <a:pt x="-53085" y="559162"/>
                    <a:pt x="49535" y="0"/>
                  </a:cubicBezTo>
                  <a:cubicBezTo>
                    <a:pt x="-15707" y="566296"/>
                    <a:pt x="31546" y="966311"/>
                    <a:pt x="41115" y="1382659"/>
                  </a:cubicBezTo>
                  <a:lnTo>
                    <a:pt x="0" y="1394486"/>
                  </a:lnTo>
                  <a:close/>
                </a:path>
              </a:pathLst>
            </a:custGeom>
            <a:solidFill>
              <a:srgbClr val="5B9BD5"/>
            </a:solidFill>
            <a:ln>
              <a:solidFill>
                <a:srgbClr val="5E88AD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167" name="TextBox 166"/>
          <p:cNvSpPr txBox="1"/>
          <p:nvPr/>
        </p:nvSpPr>
        <p:spPr>
          <a:xfrm>
            <a:off x="817032" y="1011643"/>
            <a:ext cx="2433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ขั้นตอนการวาด 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70" name="Group 169"/>
          <p:cNvGrpSpPr/>
          <p:nvPr/>
        </p:nvGrpSpPr>
        <p:grpSpPr>
          <a:xfrm>
            <a:off x="4189693" y="576028"/>
            <a:ext cx="4180532" cy="5498201"/>
            <a:chOff x="4285562" y="958850"/>
            <a:chExt cx="4180532" cy="5498201"/>
          </a:xfrm>
        </p:grpSpPr>
        <p:grpSp>
          <p:nvGrpSpPr>
            <p:cNvPr id="171" name="Group 170"/>
            <p:cNvGrpSpPr/>
            <p:nvPr/>
          </p:nvGrpSpPr>
          <p:grpSpPr>
            <a:xfrm>
              <a:off x="4285562" y="958850"/>
              <a:ext cx="4032925" cy="5498201"/>
              <a:chOff x="4990641" y="950877"/>
              <a:chExt cx="4032925" cy="5498201"/>
            </a:xfrm>
          </p:grpSpPr>
          <p:sp>
            <p:nvSpPr>
              <p:cNvPr id="175" name="Isosceles Triangle 174"/>
              <p:cNvSpPr/>
              <p:nvPr/>
            </p:nvSpPr>
            <p:spPr>
              <a:xfrm rot="10800000">
                <a:off x="4990641" y="1181334"/>
                <a:ext cx="870332" cy="1499386"/>
              </a:xfrm>
              <a:prstGeom prst="triangle">
                <a:avLst/>
              </a:prstGeom>
              <a:ln>
                <a:solidFill>
                  <a:srgbClr val="5896C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76" name="Picture 17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80344" y="950877"/>
                <a:ext cx="1209524" cy="1838095"/>
              </a:xfrm>
              <a:prstGeom prst="rect">
                <a:avLst/>
              </a:prstGeom>
            </p:spPr>
          </p:pic>
          <p:sp>
            <p:nvSpPr>
              <p:cNvPr id="177" name="TextBox 176"/>
              <p:cNvSpPr txBox="1"/>
              <p:nvPr/>
            </p:nvSpPr>
            <p:spPr>
              <a:xfrm>
                <a:off x="5192068" y="2820425"/>
                <a:ext cx="3831498" cy="830997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9646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bg1"/>
                  </a:gs>
                </a:gsLst>
                <a:lin ang="0" scaled="1"/>
              </a:gra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Angsana New" panose="02020603050405020304" pitchFamily="18" charset="-34"/>
                    <a:cs typeface="Angsana New" panose="02020603050405020304" pitchFamily="18" charset="-34"/>
                  </a:rPr>
                  <a:t>Edit-Point  </a:t>
                </a:r>
                <a:r>
                  <a:rPr lang="th-TH" sz="2400" dirty="0" smtClean="0">
                    <a:latin typeface="Angsana New" panose="02020603050405020304" pitchFamily="18" charset="-34"/>
                    <a:cs typeface="Angsana New" panose="02020603050405020304" pitchFamily="18" charset="-34"/>
                  </a:rPr>
                  <a:t>ปรับรูปร่าง  ให้เป็นรูปทรงต่าง ๆ </a:t>
                </a:r>
              </a:p>
              <a:p>
                <a:pPr algn="ctr"/>
                <a:r>
                  <a:rPr lang="th-TH" sz="2400" dirty="0" smtClean="0">
                    <a:latin typeface="Angsana New" panose="02020603050405020304" pitchFamily="18" charset="-34"/>
                    <a:cs typeface="Angsana New" panose="02020603050405020304" pitchFamily="18" charset="-34"/>
                  </a:rPr>
                  <a:t>ตามภาพแล้วเติมสี</a:t>
                </a:r>
                <a:endParaRPr lang="en-US" sz="2400" dirty="0">
                  <a:latin typeface="Angsana New" panose="02020603050405020304" pitchFamily="18" charset="-34"/>
                  <a:cs typeface="Angsana New" panose="02020603050405020304" pitchFamily="18" charset="-34"/>
                </a:endParaRPr>
              </a:p>
            </p:txBody>
          </p:sp>
          <p:sp>
            <p:nvSpPr>
              <p:cNvPr id="178" name="Isosceles Triangle 3"/>
              <p:cNvSpPr/>
              <p:nvPr/>
            </p:nvSpPr>
            <p:spPr>
              <a:xfrm rot="11028738" flipH="1">
                <a:off x="7837371" y="1030512"/>
                <a:ext cx="840254" cy="1620613"/>
              </a:xfrm>
              <a:custGeom>
                <a:avLst/>
                <a:gdLst>
                  <a:gd name="connsiteX0" fmla="*/ 0 w 1080654"/>
                  <a:gd name="connsiteY0" fmla="*/ 1298863 h 1298863"/>
                  <a:gd name="connsiteX1" fmla="*/ 540327 w 1080654"/>
                  <a:gd name="connsiteY1" fmla="*/ 0 h 1298863"/>
                  <a:gd name="connsiteX2" fmla="*/ 1080654 w 1080654"/>
                  <a:gd name="connsiteY2" fmla="*/ 1298863 h 1298863"/>
                  <a:gd name="connsiteX3" fmla="*/ 0 w 1080654"/>
                  <a:gd name="connsiteY3" fmla="*/ 1298863 h 1298863"/>
                  <a:gd name="connsiteX0" fmla="*/ 0 w 1080654"/>
                  <a:gd name="connsiteY0" fmla="*/ 1298863 h 1298863"/>
                  <a:gd name="connsiteX1" fmla="*/ 540327 w 1080654"/>
                  <a:gd name="connsiteY1" fmla="*/ 0 h 1298863"/>
                  <a:gd name="connsiteX2" fmla="*/ 1080654 w 1080654"/>
                  <a:gd name="connsiteY2" fmla="*/ 1298863 h 1298863"/>
                  <a:gd name="connsiteX3" fmla="*/ 0 w 1080654"/>
                  <a:gd name="connsiteY3" fmla="*/ 1298863 h 1298863"/>
                  <a:gd name="connsiteX0" fmla="*/ 0 w 959984"/>
                  <a:gd name="connsiteY0" fmla="*/ 1337932 h 1337932"/>
                  <a:gd name="connsiteX1" fmla="*/ 419657 w 959984"/>
                  <a:gd name="connsiteY1" fmla="*/ 0 h 1337932"/>
                  <a:gd name="connsiteX2" fmla="*/ 959984 w 959984"/>
                  <a:gd name="connsiteY2" fmla="*/ 1298863 h 1337932"/>
                  <a:gd name="connsiteX3" fmla="*/ 0 w 959984"/>
                  <a:gd name="connsiteY3" fmla="*/ 1337932 h 1337932"/>
                  <a:gd name="connsiteX0" fmla="*/ 0 w 959984"/>
                  <a:gd name="connsiteY0" fmla="*/ 1337932 h 1508701"/>
                  <a:gd name="connsiteX1" fmla="*/ 419657 w 959984"/>
                  <a:gd name="connsiteY1" fmla="*/ 0 h 1508701"/>
                  <a:gd name="connsiteX2" fmla="*/ 959984 w 959984"/>
                  <a:gd name="connsiteY2" fmla="*/ 1298863 h 1508701"/>
                  <a:gd name="connsiteX3" fmla="*/ 0 w 959984"/>
                  <a:gd name="connsiteY3" fmla="*/ 1337932 h 1508701"/>
                  <a:gd name="connsiteX0" fmla="*/ 0 w 832011"/>
                  <a:gd name="connsiteY0" fmla="*/ 1337932 h 1445447"/>
                  <a:gd name="connsiteX1" fmla="*/ 419657 w 832011"/>
                  <a:gd name="connsiteY1" fmla="*/ 0 h 1445447"/>
                  <a:gd name="connsiteX2" fmla="*/ 832011 w 832011"/>
                  <a:gd name="connsiteY2" fmla="*/ 881630 h 1445447"/>
                  <a:gd name="connsiteX3" fmla="*/ 0 w 832011"/>
                  <a:gd name="connsiteY3" fmla="*/ 1337932 h 1445447"/>
                  <a:gd name="connsiteX0" fmla="*/ 0 w 832665"/>
                  <a:gd name="connsiteY0" fmla="*/ 1337932 h 1490821"/>
                  <a:gd name="connsiteX1" fmla="*/ 419657 w 832665"/>
                  <a:gd name="connsiteY1" fmla="*/ 0 h 1490821"/>
                  <a:gd name="connsiteX2" fmla="*/ 832011 w 832665"/>
                  <a:gd name="connsiteY2" fmla="*/ 881630 h 1490821"/>
                  <a:gd name="connsiteX3" fmla="*/ 0 w 832665"/>
                  <a:gd name="connsiteY3" fmla="*/ 1337932 h 1490821"/>
                  <a:gd name="connsiteX0" fmla="*/ 0 w 832665"/>
                  <a:gd name="connsiteY0" fmla="*/ 1337932 h 1490821"/>
                  <a:gd name="connsiteX1" fmla="*/ 419657 w 832665"/>
                  <a:gd name="connsiteY1" fmla="*/ 0 h 1490821"/>
                  <a:gd name="connsiteX2" fmla="*/ 832011 w 832665"/>
                  <a:gd name="connsiteY2" fmla="*/ 881630 h 1490821"/>
                  <a:gd name="connsiteX3" fmla="*/ 0 w 832665"/>
                  <a:gd name="connsiteY3" fmla="*/ 1337932 h 1490821"/>
                  <a:gd name="connsiteX0" fmla="*/ 9554 w 773820"/>
                  <a:gd name="connsiteY0" fmla="*/ 1349453 h 1500294"/>
                  <a:gd name="connsiteX1" fmla="*/ 360465 w 773820"/>
                  <a:gd name="connsiteY1" fmla="*/ 0 h 1500294"/>
                  <a:gd name="connsiteX2" fmla="*/ 772819 w 773820"/>
                  <a:gd name="connsiteY2" fmla="*/ 881630 h 1500294"/>
                  <a:gd name="connsiteX3" fmla="*/ 9554 w 773820"/>
                  <a:gd name="connsiteY3" fmla="*/ 1349453 h 1500294"/>
                  <a:gd name="connsiteX0" fmla="*/ 131896 w 896162"/>
                  <a:gd name="connsiteY0" fmla="*/ 1349453 h 1500294"/>
                  <a:gd name="connsiteX1" fmla="*/ 482807 w 896162"/>
                  <a:gd name="connsiteY1" fmla="*/ 0 h 1500294"/>
                  <a:gd name="connsiteX2" fmla="*/ 895161 w 896162"/>
                  <a:gd name="connsiteY2" fmla="*/ 881630 h 1500294"/>
                  <a:gd name="connsiteX3" fmla="*/ 131896 w 896162"/>
                  <a:gd name="connsiteY3" fmla="*/ 1349453 h 1500294"/>
                  <a:gd name="connsiteX0" fmla="*/ 131896 w 912083"/>
                  <a:gd name="connsiteY0" fmla="*/ 1349453 h 1503301"/>
                  <a:gd name="connsiteX1" fmla="*/ 482807 w 912083"/>
                  <a:gd name="connsiteY1" fmla="*/ 0 h 1503301"/>
                  <a:gd name="connsiteX2" fmla="*/ 911190 w 912083"/>
                  <a:gd name="connsiteY2" fmla="*/ 898452 h 1503301"/>
                  <a:gd name="connsiteX3" fmla="*/ 131896 w 912083"/>
                  <a:gd name="connsiteY3" fmla="*/ 1349453 h 1503301"/>
                  <a:gd name="connsiteX0" fmla="*/ 92775 w 872962"/>
                  <a:gd name="connsiteY0" fmla="*/ 1590000 h 1743848"/>
                  <a:gd name="connsiteX1" fmla="*/ 554674 w 872962"/>
                  <a:gd name="connsiteY1" fmla="*/ 0 h 1743848"/>
                  <a:gd name="connsiteX2" fmla="*/ 872069 w 872962"/>
                  <a:gd name="connsiteY2" fmla="*/ 1138999 h 1743848"/>
                  <a:gd name="connsiteX3" fmla="*/ 92775 w 872962"/>
                  <a:gd name="connsiteY3" fmla="*/ 1590000 h 1743848"/>
                  <a:gd name="connsiteX0" fmla="*/ 92775 w 872962"/>
                  <a:gd name="connsiteY0" fmla="*/ 1590000 h 1743848"/>
                  <a:gd name="connsiteX1" fmla="*/ 554674 w 872962"/>
                  <a:gd name="connsiteY1" fmla="*/ 0 h 1743848"/>
                  <a:gd name="connsiteX2" fmla="*/ 872069 w 872962"/>
                  <a:gd name="connsiteY2" fmla="*/ 1138999 h 1743848"/>
                  <a:gd name="connsiteX3" fmla="*/ 92775 w 872962"/>
                  <a:gd name="connsiteY3" fmla="*/ 1590000 h 1743848"/>
                  <a:gd name="connsiteX0" fmla="*/ 171660 w 951847"/>
                  <a:gd name="connsiteY0" fmla="*/ 1590000 h 1743848"/>
                  <a:gd name="connsiteX1" fmla="*/ 633559 w 951847"/>
                  <a:gd name="connsiteY1" fmla="*/ 0 h 1743848"/>
                  <a:gd name="connsiteX2" fmla="*/ 950954 w 951847"/>
                  <a:gd name="connsiteY2" fmla="*/ 1138999 h 1743848"/>
                  <a:gd name="connsiteX3" fmla="*/ 171660 w 951847"/>
                  <a:gd name="connsiteY3" fmla="*/ 1590000 h 1743848"/>
                  <a:gd name="connsiteX0" fmla="*/ 171660 w 951583"/>
                  <a:gd name="connsiteY0" fmla="*/ 1590000 h 1780308"/>
                  <a:gd name="connsiteX1" fmla="*/ 633559 w 951583"/>
                  <a:gd name="connsiteY1" fmla="*/ 0 h 1780308"/>
                  <a:gd name="connsiteX2" fmla="*/ 950954 w 951583"/>
                  <a:gd name="connsiteY2" fmla="*/ 1138999 h 1780308"/>
                  <a:gd name="connsiteX3" fmla="*/ 171660 w 951583"/>
                  <a:gd name="connsiteY3" fmla="*/ 1590000 h 1780308"/>
                  <a:gd name="connsiteX0" fmla="*/ 171660 w 971394"/>
                  <a:gd name="connsiteY0" fmla="*/ 1590000 h 1779147"/>
                  <a:gd name="connsiteX1" fmla="*/ 633559 w 971394"/>
                  <a:gd name="connsiteY1" fmla="*/ 0 h 1779147"/>
                  <a:gd name="connsiteX2" fmla="*/ 970822 w 971394"/>
                  <a:gd name="connsiteY2" fmla="*/ 1132905 h 1779147"/>
                  <a:gd name="connsiteX3" fmla="*/ 171660 w 971394"/>
                  <a:gd name="connsiteY3" fmla="*/ 1590000 h 1779147"/>
                  <a:gd name="connsiteX0" fmla="*/ 212690 w 1012424"/>
                  <a:gd name="connsiteY0" fmla="*/ 1633527 h 1822674"/>
                  <a:gd name="connsiteX1" fmla="*/ 548653 w 1012424"/>
                  <a:gd name="connsiteY1" fmla="*/ -1 h 1822674"/>
                  <a:gd name="connsiteX2" fmla="*/ 1011852 w 1012424"/>
                  <a:gd name="connsiteY2" fmla="*/ 1176432 h 1822674"/>
                  <a:gd name="connsiteX3" fmla="*/ 212690 w 1012424"/>
                  <a:gd name="connsiteY3" fmla="*/ 1633527 h 1822674"/>
                  <a:gd name="connsiteX0" fmla="*/ 212690 w 1012424"/>
                  <a:gd name="connsiteY0" fmla="*/ 1633528 h 1822675"/>
                  <a:gd name="connsiteX1" fmla="*/ 548653 w 1012424"/>
                  <a:gd name="connsiteY1" fmla="*/ 0 h 1822675"/>
                  <a:gd name="connsiteX2" fmla="*/ 1011852 w 1012424"/>
                  <a:gd name="connsiteY2" fmla="*/ 1176433 h 1822675"/>
                  <a:gd name="connsiteX3" fmla="*/ 212690 w 1012424"/>
                  <a:gd name="connsiteY3" fmla="*/ 1633528 h 1822675"/>
                  <a:gd name="connsiteX0" fmla="*/ 145285 w 945019"/>
                  <a:gd name="connsiteY0" fmla="*/ 1633528 h 1822675"/>
                  <a:gd name="connsiteX1" fmla="*/ 481248 w 945019"/>
                  <a:gd name="connsiteY1" fmla="*/ 0 h 1822675"/>
                  <a:gd name="connsiteX2" fmla="*/ 944447 w 945019"/>
                  <a:gd name="connsiteY2" fmla="*/ 1176433 h 1822675"/>
                  <a:gd name="connsiteX3" fmla="*/ 145285 w 945019"/>
                  <a:gd name="connsiteY3" fmla="*/ 1633528 h 1822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45019" h="1822675">
                    <a:moveTo>
                      <a:pt x="145285" y="1633528"/>
                    </a:moveTo>
                    <a:cubicBezTo>
                      <a:pt x="-177280" y="1191723"/>
                      <a:pt x="82736" y="395228"/>
                      <a:pt x="481248" y="0"/>
                    </a:cubicBezTo>
                    <a:cubicBezTo>
                      <a:pt x="686422" y="299220"/>
                      <a:pt x="877328" y="828379"/>
                      <a:pt x="944447" y="1176433"/>
                    </a:cubicBezTo>
                    <a:cubicBezTo>
                      <a:pt x="957200" y="1565618"/>
                      <a:pt x="758960" y="2117335"/>
                      <a:pt x="145285" y="1633528"/>
                    </a:cubicBezTo>
                    <a:close/>
                  </a:path>
                </a:pathLst>
              </a:custGeom>
              <a:solidFill>
                <a:srgbClr val="5896CF"/>
              </a:solidFill>
              <a:ln>
                <a:solidFill>
                  <a:srgbClr val="5896C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5547291" y="5618081"/>
                <a:ext cx="2823210" cy="830997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9646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bg1"/>
                  </a:gs>
                </a:gsLst>
                <a:lin ang="0" scaled="1"/>
              </a:gra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Angsana New" panose="02020603050405020304" pitchFamily="18" charset="-34"/>
                    <a:cs typeface="Angsana New" panose="02020603050405020304" pitchFamily="18" charset="-34"/>
                  </a:rPr>
                  <a:t>Edit-Point  </a:t>
                </a:r>
                <a:r>
                  <a:rPr lang="th-TH" sz="2400" dirty="0" smtClean="0">
                    <a:latin typeface="Angsana New" panose="02020603050405020304" pitchFamily="18" charset="-34"/>
                    <a:cs typeface="Angsana New" panose="02020603050405020304" pitchFamily="18" charset="-34"/>
                  </a:rPr>
                  <a:t>ปรับรูปร่าง  </a:t>
                </a:r>
              </a:p>
              <a:p>
                <a:pPr algn="ctr"/>
                <a:r>
                  <a:rPr lang="th-TH" sz="2400" dirty="0" smtClean="0">
                    <a:latin typeface="Angsana New" panose="02020603050405020304" pitchFamily="18" charset="-34"/>
                    <a:cs typeface="Angsana New" panose="02020603050405020304" pitchFamily="18" charset="-34"/>
                  </a:rPr>
                  <a:t>ให้เป็นรูปทรงตามภาพแล้วเติมสี</a:t>
                </a:r>
                <a:endParaRPr lang="en-US" sz="2400" dirty="0">
                  <a:latin typeface="Angsana New" panose="02020603050405020304" pitchFamily="18" charset="-34"/>
                  <a:cs typeface="Angsana New" panose="02020603050405020304" pitchFamily="18" charset="-34"/>
                </a:endParaRPr>
              </a:p>
            </p:txBody>
          </p:sp>
        </p:grpSp>
        <p:sp>
          <p:nvSpPr>
            <p:cNvPr id="172" name="Right Arrow 171"/>
            <p:cNvSpPr/>
            <p:nvPr/>
          </p:nvSpPr>
          <p:spPr>
            <a:xfrm>
              <a:off x="5258700" y="1636254"/>
              <a:ext cx="437020" cy="53406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Right Arrow 172"/>
            <p:cNvSpPr/>
            <p:nvPr/>
          </p:nvSpPr>
          <p:spPr>
            <a:xfrm>
              <a:off x="6654935" y="1636254"/>
              <a:ext cx="437020" cy="53406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Right Arrow 173"/>
            <p:cNvSpPr/>
            <p:nvPr/>
          </p:nvSpPr>
          <p:spPr>
            <a:xfrm>
              <a:off x="8029074" y="1671964"/>
              <a:ext cx="437020" cy="53406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4073092" y="3364320"/>
            <a:ext cx="4285384" cy="1765624"/>
            <a:chOff x="4276932" y="3948785"/>
            <a:chExt cx="4285384" cy="1765624"/>
          </a:xfrm>
        </p:grpSpPr>
        <p:sp>
          <p:nvSpPr>
            <p:cNvPr id="181" name="Isosceles Triangle 57"/>
            <p:cNvSpPr/>
            <p:nvPr/>
          </p:nvSpPr>
          <p:spPr>
            <a:xfrm>
              <a:off x="6276399" y="4105948"/>
              <a:ext cx="170781" cy="1258570"/>
            </a:xfrm>
            <a:custGeom>
              <a:avLst/>
              <a:gdLst>
                <a:gd name="connsiteX0" fmla="*/ 0 w 319371"/>
                <a:gd name="connsiteY0" fmla="*/ 925830 h 925830"/>
                <a:gd name="connsiteX1" fmla="*/ 159686 w 319371"/>
                <a:gd name="connsiteY1" fmla="*/ 0 h 925830"/>
                <a:gd name="connsiteX2" fmla="*/ 319371 w 319371"/>
                <a:gd name="connsiteY2" fmla="*/ 925830 h 925830"/>
                <a:gd name="connsiteX3" fmla="*/ 0 w 319371"/>
                <a:gd name="connsiteY3" fmla="*/ 925830 h 925830"/>
                <a:gd name="connsiteX0" fmla="*/ 0 w 307941"/>
                <a:gd name="connsiteY0" fmla="*/ 925830 h 925830"/>
                <a:gd name="connsiteX1" fmla="*/ 148256 w 307941"/>
                <a:gd name="connsiteY1" fmla="*/ 0 h 925830"/>
                <a:gd name="connsiteX2" fmla="*/ 307941 w 307941"/>
                <a:gd name="connsiteY2" fmla="*/ 925830 h 925830"/>
                <a:gd name="connsiteX3" fmla="*/ 0 w 307941"/>
                <a:gd name="connsiteY3" fmla="*/ 925830 h 925830"/>
                <a:gd name="connsiteX0" fmla="*/ 0 w 307941"/>
                <a:gd name="connsiteY0" fmla="*/ 925830 h 925830"/>
                <a:gd name="connsiteX1" fmla="*/ 148256 w 307941"/>
                <a:gd name="connsiteY1" fmla="*/ 0 h 925830"/>
                <a:gd name="connsiteX2" fmla="*/ 307941 w 307941"/>
                <a:gd name="connsiteY2" fmla="*/ 925830 h 925830"/>
                <a:gd name="connsiteX3" fmla="*/ 0 w 307941"/>
                <a:gd name="connsiteY3" fmla="*/ 925830 h 925830"/>
                <a:gd name="connsiteX0" fmla="*/ 0 w 307941"/>
                <a:gd name="connsiteY0" fmla="*/ 925830 h 925830"/>
                <a:gd name="connsiteX1" fmla="*/ 148256 w 307941"/>
                <a:gd name="connsiteY1" fmla="*/ 0 h 925830"/>
                <a:gd name="connsiteX2" fmla="*/ 307941 w 307941"/>
                <a:gd name="connsiteY2" fmla="*/ 925830 h 925830"/>
                <a:gd name="connsiteX3" fmla="*/ 0 w 307941"/>
                <a:gd name="connsiteY3" fmla="*/ 925830 h 925830"/>
                <a:gd name="connsiteX0" fmla="*/ 0 w 193641"/>
                <a:gd name="connsiteY0" fmla="*/ 1005840 h 1005840"/>
                <a:gd name="connsiteX1" fmla="*/ 33956 w 193641"/>
                <a:gd name="connsiteY1" fmla="*/ 0 h 1005840"/>
                <a:gd name="connsiteX2" fmla="*/ 193641 w 193641"/>
                <a:gd name="connsiteY2" fmla="*/ 925830 h 1005840"/>
                <a:gd name="connsiteX3" fmla="*/ 0 w 193641"/>
                <a:gd name="connsiteY3" fmla="*/ 1005840 h 1005840"/>
                <a:gd name="connsiteX0" fmla="*/ 0 w 193641"/>
                <a:gd name="connsiteY0" fmla="*/ 1005840 h 1085850"/>
                <a:gd name="connsiteX1" fmla="*/ 33956 w 193641"/>
                <a:gd name="connsiteY1" fmla="*/ 0 h 1085850"/>
                <a:gd name="connsiteX2" fmla="*/ 193641 w 193641"/>
                <a:gd name="connsiteY2" fmla="*/ 1085850 h 1085850"/>
                <a:gd name="connsiteX3" fmla="*/ 0 w 193641"/>
                <a:gd name="connsiteY3" fmla="*/ 1005840 h 1085850"/>
                <a:gd name="connsiteX0" fmla="*/ 0 w 170781"/>
                <a:gd name="connsiteY0" fmla="*/ 1085850 h 1085850"/>
                <a:gd name="connsiteX1" fmla="*/ 11096 w 170781"/>
                <a:gd name="connsiteY1" fmla="*/ 0 h 1085850"/>
                <a:gd name="connsiteX2" fmla="*/ 170781 w 170781"/>
                <a:gd name="connsiteY2" fmla="*/ 1085850 h 1085850"/>
                <a:gd name="connsiteX3" fmla="*/ 0 w 170781"/>
                <a:gd name="connsiteY3" fmla="*/ 1085850 h 1085850"/>
                <a:gd name="connsiteX0" fmla="*/ 0 w 170781"/>
                <a:gd name="connsiteY0" fmla="*/ 1085850 h 1258570"/>
                <a:gd name="connsiteX1" fmla="*/ 11096 w 170781"/>
                <a:gd name="connsiteY1" fmla="*/ 0 h 1258570"/>
                <a:gd name="connsiteX2" fmla="*/ 170781 w 170781"/>
                <a:gd name="connsiteY2" fmla="*/ 1085850 h 1258570"/>
                <a:gd name="connsiteX3" fmla="*/ 0 w 170781"/>
                <a:gd name="connsiteY3" fmla="*/ 108585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781" h="1258570">
                  <a:moveTo>
                    <a:pt x="0" y="1085850"/>
                  </a:moveTo>
                  <a:cubicBezTo>
                    <a:pt x="49419" y="777240"/>
                    <a:pt x="155987" y="411480"/>
                    <a:pt x="11096" y="0"/>
                  </a:cubicBezTo>
                  <a:cubicBezTo>
                    <a:pt x="201484" y="354330"/>
                    <a:pt x="117553" y="777240"/>
                    <a:pt x="170781" y="1085850"/>
                  </a:cubicBezTo>
                  <a:cubicBezTo>
                    <a:pt x="113854" y="1085850"/>
                    <a:pt x="136937" y="1474470"/>
                    <a:pt x="0" y="108585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2" name="Picture 18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26362" y="4031574"/>
              <a:ext cx="548502" cy="1186555"/>
            </a:xfrm>
            <a:prstGeom prst="rect">
              <a:avLst/>
            </a:prstGeom>
          </p:spPr>
        </p:pic>
        <p:sp>
          <p:nvSpPr>
            <p:cNvPr id="183" name="Isosceles Triangle 182"/>
            <p:cNvSpPr/>
            <p:nvPr/>
          </p:nvSpPr>
          <p:spPr>
            <a:xfrm>
              <a:off x="4276932" y="4134265"/>
              <a:ext cx="308610" cy="111218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ight Arrow 183"/>
            <p:cNvSpPr/>
            <p:nvPr/>
          </p:nvSpPr>
          <p:spPr>
            <a:xfrm>
              <a:off x="4836309" y="4330901"/>
              <a:ext cx="437020" cy="53406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ight Arrow 184"/>
            <p:cNvSpPr/>
            <p:nvPr/>
          </p:nvSpPr>
          <p:spPr>
            <a:xfrm>
              <a:off x="5722501" y="4330901"/>
              <a:ext cx="437020" cy="53406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6" name="Picture 18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37982" y="3948785"/>
              <a:ext cx="425754" cy="1765624"/>
            </a:xfrm>
            <a:prstGeom prst="rect">
              <a:avLst/>
            </a:prstGeom>
          </p:spPr>
        </p:pic>
        <p:sp>
          <p:nvSpPr>
            <p:cNvPr id="187" name="Equal 186"/>
            <p:cNvSpPr/>
            <p:nvPr/>
          </p:nvSpPr>
          <p:spPr>
            <a:xfrm>
              <a:off x="7821319" y="4491022"/>
              <a:ext cx="385317" cy="398670"/>
            </a:xfrm>
            <a:prstGeom prst="mathEqual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8" name="Isosceles Triangle 57"/>
            <p:cNvSpPr/>
            <p:nvPr/>
          </p:nvSpPr>
          <p:spPr>
            <a:xfrm>
              <a:off x="8391535" y="4235685"/>
              <a:ext cx="170781" cy="1258570"/>
            </a:xfrm>
            <a:custGeom>
              <a:avLst/>
              <a:gdLst>
                <a:gd name="connsiteX0" fmla="*/ 0 w 319371"/>
                <a:gd name="connsiteY0" fmla="*/ 925830 h 925830"/>
                <a:gd name="connsiteX1" fmla="*/ 159686 w 319371"/>
                <a:gd name="connsiteY1" fmla="*/ 0 h 925830"/>
                <a:gd name="connsiteX2" fmla="*/ 319371 w 319371"/>
                <a:gd name="connsiteY2" fmla="*/ 925830 h 925830"/>
                <a:gd name="connsiteX3" fmla="*/ 0 w 319371"/>
                <a:gd name="connsiteY3" fmla="*/ 925830 h 925830"/>
                <a:gd name="connsiteX0" fmla="*/ 0 w 307941"/>
                <a:gd name="connsiteY0" fmla="*/ 925830 h 925830"/>
                <a:gd name="connsiteX1" fmla="*/ 148256 w 307941"/>
                <a:gd name="connsiteY1" fmla="*/ 0 h 925830"/>
                <a:gd name="connsiteX2" fmla="*/ 307941 w 307941"/>
                <a:gd name="connsiteY2" fmla="*/ 925830 h 925830"/>
                <a:gd name="connsiteX3" fmla="*/ 0 w 307941"/>
                <a:gd name="connsiteY3" fmla="*/ 925830 h 925830"/>
                <a:gd name="connsiteX0" fmla="*/ 0 w 307941"/>
                <a:gd name="connsiteY0" fmla="*/ 925830 h 925830"/>
                <a:gd name="connsiteX1" fmla="*/ 148256 w 307941"/>
                <a:gd name="connsiteY1" fmla="*/ 0 h 925830"/>
                <a:gd name="connsiteX2" fmla="*/ 307941 w 307941"/>
                <a:gd name="connsiteY2" fmla="*/ 925830 h 925830"/>
                <a:gd name="connsiteX3" fmla="*/ 0 w 307941"/>
                <a:gd name="connsiteY3" fmla="*/ 925830 h 925830"/>
                <a:gd name="connsiteX0" fmla="*/ 0 w 307941"/>
                <a:gd name="connsiteY0" fmla="*/ 925830 h 925830"/>
                <a:gd name="connsiteX1" fmla="*/ 148256 w 307941"/>
                <a:gd name="connsiteY1" fmla="*/ 0 h 925830"/>
                <a:gd name="connsiteX2" fmla="*/ 307941 w 307941"/>
                <a:gd name="connsiteY2" fmla="*/ 925830 h 925830"/>
                <a:gd name="connsiteX3" fmla="*/ 0 w 307941"/>
                <a:gd name="connsiteY3" fmla="*/ 925830 h 925830"/>
                <a:gd name="connsiteX0" fmla="*/ 0 w 193641"/>
                <a:gd name="connsiteY0" fmla="*/ 1005840 h 1005840"/>
                <a:gd name="connsiteX1" fmla="*/ 33956 w 193641"/>
                <a:gd name="connsiteY1" fmla="*/ 0 h 1005840"/>
                <a:gd name="connsiteX2" fmla="*/ 193641 w 193641"/>
                <a:gd name="connsiteY2" fmla="*/ 925830 h 1005840"/>
                <a:gd name="connsiteX3" fmla="*/ 0 w 193641"/>
                <a:gd name="connsiteY3" fmla="*/ 1005840 h 1005840"/>
                <a:gd name="connsiteX0" fmla="*/ 0 w 193641"/>
                <a:gd name="connsiteY0" fmla="*/ 1005840 h 1085850"/>
                <a:gd name="connsiteX1" fmla="*/ 33956 w 193641"/>
                <a:gd name="connsiteY1" fmla="*/ 0 h 1085850"/>
                <a:gd name="connsiteX2" fmla="*/ 193641 w 193641"/>
                <a:gd name="connsiteY2" fmla="*/ 1085850 h 1085850"/>
                <a:gd name="connsiteX3" fmla="*/ 0 w 193641"/>
                <a:gd name="connsiteY3" fmla="*/ 1005840 h 1085850"/>
                <a:gd name="connsiteX0" fmla="*/ 0 w 170781"/>
                <a:gd name="connsiteY0" fmla="*/ 1085850 h 1085850"/>
                <a:gd name="connsiteX1" fmla="*/ 11096 w 170781"/>
                <a:gd name="connsiteY1" fmla="*/ 0 h 1085850"/>
                <a:gd name="connsiteX2" fmla="*/ 170781 w 170781"/>
                <a:gd name="connsiteY2" fmla="*/ 1085850 h 1085850"/>
                <a:gd name="connsiteX3" fmla="*/ 0 w 170781"/>
                <a:gd name="connsiteY3" fmla="*/ 1085850 h 1085850"/>
                <a:gd name="connsiteX0" fmla="*/ 0 w 170781"/>
                <a:gd name="connsiteY0" fmla="*/ 1085850 h 1258570"/>
                <a:gd name="connsiteX1" fmla="*/ 11096 w 170781"/>
                <a:gd name="connsiteY1" fmla="*/ 0 h 1258570"/>
                <a:gd name="connsiteX2" fmla="*/ 170781 w 170781"/>
                <a:gd name="connsiteY2" fmla="*/ 1085850 h 1258570"/>
                <a:gd name="connsiteX3" fmla="*/ 0 w 170781"/>
                <a:gd name="connsiteY3" fmla="*/ 1085850 h 125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781" h="1258570">
                  <a:moveTo>
                    <a:pt x="0" y="1085850"/>
                  </a:moveTo>
                  <a:cubicBezTo>
                    <a:pt x="49419" y="777240"/>
                    <a:pt x="155987" y="411480"/>
                    <a:pt x="11096" y="0"/>
                  </a:cubicBezTo>
                  <a:cubicBezTo>
                    <a:pt x="201484" y="354330"/>
                    <a:pt x="117553" y="777240"/>
                    <a:pt x="170781" y="1085850"/>
                  </a:cubicBezTo>
                  <a:cubicBezTo>
                    <a:pt x="113854" y="1085850"/>
                    <a:pt x="136937" y="1474470"/>
                    <a:pt x="0" y="1085850"/>
                  </a:cubicBez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Right Arrow 188"/>
            <p:cNvSpPr/>
            <p:nvPr/>
          </p:nvSpPr>
          <p:spPr>
            <a:xfrm>
              <a:off x="6670298" y="4423322"/>
              <a:ext cx="437020" cy="53406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/>
          <p:cNvGrpSpPr/>
          <p:nvPr/>
        </p:nvGrpSpPr>
        <p:grpSpPr>
          <a:xfrm rot="13061834">
            <a:off x="10131917" y="2510466"/>
            <a:ext cx="2004465" cy="1398732"/>
            <a:chOff x="4630135" y="3596719"/>
            <a:chExt cx="1623724" cy="922854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</a:gradFill>
        </p:grpSpPr>
        <p:sp>
          <p:nvSpPr>
            <p:cNvPr id="191" name="Isosceles Triangle 5"/>
            <p:cNvSpPr/>
            <p:nvPr/>
          </p:nvSpPr>
          <p:spPr>
            <a:xfrm rot="18461619">
              <a:off x="5066470" y="3332183"/>
              <a:ext cx="922854" cy="1451925"/>
            </a:xfrm>
            <a:custGeom>
              <a:avLst/>
              <a:gdLst>
                <a:gd name="connsiteX0" fmla="*/ 0 w 905933"/>
                <a:gd name="connsiteY0" fmla="*/ 1128212 h 1128212"/>
                <a:gd name="connsiteX1" fmla="*/ 452967 w 905933"/>
                <a:gd name="connsiteY1" fmla="*/ 0 h 1128212"/>
                <a:gd name="connsiteX2" fmla="*/ 905933 w 905933"/>
                <a:gd name="connsiteY2" fmla="*/ 1128212 h 1128212"/>
                <a:gd name="connsiteX3" fmla="*/ 0 w 905933"/>
                <a:gd name="connsiteY3" fmla="*/ 1128212 h 1128212"/>
                <a:gd name="connsiteX0" fmla="*/ 0 w 863602"/>
                <a:gd name="connsiteY0" fmla="*/ 892205 h 1128212"/>
                <a:gd name="connsiteX1" fmla="*/ 410636 w 863602"/>
                <a:gd name="connsiteY1" fmla="*/ 0 h 1128212"/>
                <a:gd name="connsiteX2" fmla="*/ 863602 w 863602"/>
                <a:gd name="connsiteY2" fmla="*/ 1128212 h 1128212"/>
                <a:gd name="connsiteX3" fmla="*/ 0 w 863602"/>
                <a:gd name="connsiteY3" fmla="*/ 892205 h 1128212"/>
                <a:gd name="connsiteX0" fmla="*/ 0 w 863602"/>
                <a:gd name="connsiteY0" fmla="*/ 892205 h 1387705"/>
                <a:gd name="connsiteX1" fmla="*/ 410636 w 863602"/>
                <a:gd name="connsiteY1" fmla="*/ 0 h 1387705"/>
                <a:gd name="connsiteX2" fmla="*/ 863602 w 863602"/>
                <a:gd name="connsiteY2" fmla="*/ 1128212 h 1387705"/>
                <a:gd name="connsiteX3" fmla="*/ 0 w 863602"/>
                <a:gd name="connsiteY3" fmla="*/ 892205 h 1387705"/>
                <a:gd name="connsiteX0" fmla="*/ 0 w 863602"/>
                <a:gd name="connsiteY0" fmla="*/ 892205 h 1501427"/>
                <a:gd name="connsiteX1" fmla="*/ 410636 w 863602"/>
                <a:gd name="connsiteY1" fmla="*/ 0 h 1501427"/>
                <a:gd name="connsiteX2" fmla="*/ 863602 w 863602"/>
                <a:gd name="connsiteY2" fmla="*/ 1128212 h 1501427"/>
                <a:gd name="connsiteX3" fmla="*/ 0 w 863602"/>
                <a:gd name="connsiteY3" fmla="*/ 892205 h 1501427"/>
                <a:gd name="connsiteX0" fmla="*/ 0 w 874456"/>
                <a:gd name="connsiteY0" fmla="*/ 892205 h 1501427"/>
                <a:gd name="connsiteX1" fmla="*/ 410636 w 874456"/>
                <a:gd name="connsiteY1" fmla="*/ 0 h 1501427"/>
                <a:gd name="connsiteX2" fmla="*/ 863602 w 874456"/>
                <a:gd name="connsiteY2" fmla="*/ 1128212 h 1501427"/>
                <a:gd name="connsiteX3" fmla="*/ 0 w 874456"/>
                <a:gd name="connsiteY3" fmla="*/ 892205 h 1501427"/>
                <a:gd name="connsiteX0" fmla="*/ 0 w 873250"/>
                <a:gd name="connsiteY0" fmla="*/ 881244 h 1490466"/>
                <a:gd name="connsiteX1" fmla="*/ 354908 w 873250"/>
                <a:gd name="connsiteY1" fmla="*/ 0 h 1490466"/>
                <a:gd name="connsiteX2" fmla="*/ 863602 w 873250"/>
                <a:gd name="connsiteY2" fmla="*/ 1117251 h 1490466"/>
                <a:gd name="connsiteX3" fmla="*/ 0 w 873250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0 w 872909"/>
                <a:gd name="connsiteY0" fmla="*/ 881244 h 1490466"/>
                <a:gd name="connsiteX1" fmla="*/ 354908 w 872909"/>
                <a:gd name="connsiteY1" fmla="*/ 0 h 1490466"/>
                <a:gd name="connsiteX2" fmla="*/ 863602 w 872909"/>
                <a:gd name="connsiteY2" fmla="*/ 1117251 h 1490466"/>
                <a:gd name="connsiteX3" fmla="*/ 0 w 872909"/>
                <a:gd name="connsiteY3" fmla="*/ 881244 h 1490466"/>
                <a:gd name="connsiteX0" fmla="*/ 39160 w 912069"/>
                <a:gd name="connsiteY0" fmla="*/ 881244 h 1490466"/>
                <a:gd name="connsiteX1" fmla="*/ 394068 w 912069"/>
                <a:gd name="connsiteY1" fmla="*/ 0 h 1490466"/>
                <a:gd name="connsiteX2" fmla="*/ 902762 w 912069"/>
                <a:gd name="connsiteY2" fmla="*/ 1117251 h 1490466"/>
                <a:gd name="connsiteX3" fmla="*/ 39160 w 912069"/>
                <a:gd name="connsiteY3" fmla="*/ 881244 h 1490466"/>
                <a:gd name="connsiteX0" fmla="*/ 39160 w 912069"/>
                <a:gd name="connsiteY0" fmla="*/ 881244 h 1351458"/>
                <a:gd name="connsiteX1" fmla="*/ 394068 w 912069"/>
                <a:gd name="connsiteY1" fmla="*/ 0 h 1351458"/>
                <a:gd name="connsiteX2" fmla="*/ 902762 w 912069"/>
                <a:gd name="connsiteY2" fmla="*/ 1117251 h 1351458"/>
                <a:gd name="connsiteX3" fmla="*/ 39160 w 912069"/>
                <a:gd name="connsiteY3" fmla="*/ 881244 h 1351458"/>
                <a:gd name="connsiteX0" fmla="*/ 41258 w 907165"/>
                <a:gd name="connsiteY0" fmla="*/ 1014931 h 1418623"/>
                <a:gd name="connsiteX1" fmla="*/ 389164 w 907165"/>
                <a:gd name="connsiteY1" fmla="*/ 0 h 1418623"/>
                <a:gd name="connsiteX2" fmla="*/ 897858 w 907165"/>
                <a:gd name="connsiteY2" fmla="*/ 1117251 h 1418623"/>
                <a:gd name="connsiteX3" fmla="*/ 41258 w 907165"/>
                <a:gd name="connsiteY3" fmla="*/ 1014931 h 1418623"/>
                <a:gd name="connsiteX0" fmla="*/ 41258 w 847797"/>
                <a:gd name="connsiteY0" fmla="*/ 1014931 h 1380570"/>
                <a:gd name="connsiteX1" fmla="*/ 389164 w 847797"/>
                <a:gd name="connsiteY1" fmla="*/ 0 h 1380570"/>
                <a:gd name="connsiteX2" fmla="*/ 837259 w 847797"/>
                <a:gd name="connsiteY2" fmla="*/ 1024980 h 1380570"/>
                <a:gd name="connsiteX3" fmla="*/ 41258 w 847797"/>
                <a:gd name="connsiteY3" fmla="*/ 1014931 h 1380570"/>
                <a:gd name="connsiteX0" fmla="*/ 41258 w 847797"/>
                <a:gd name="connsiteY0" fmla="*/ 1014931 h 1424466"/>
                <a:gd name="connsiteX1" fmla="*/ 389164 w 847797"/>
                <a:gd name="connsiteY1" fmla="*/ 0 h 1424466"/>
                <a:gd name="connsiteX2" fmla="*/ 837259 w 847797"/>
                <a:gd name="connsiteY2" fmla="*/ 1024980 h 1424466"/>
                <a:gd name="connsiteX3" fmla="*/ 41258 w 847797"/>
                <a:gd name="connsiteY3" fmla="*/ 1014931 h 1424466"/>
                <a:gd name="connsiteX0" fmla="*/ 41258 w 893415"/>
                <a:gd name="connsiteY0" fmla="*/ 1014931 h 1451925"/>
                <a:gd name="connsiteX1" fmla="*/ 389164 w 893415"/>
                <a:gd name="connsiteY1" fmla="*/ 0 h 1451925"/>
                <a:gd name="connsiteX2" fmla="*/ 883850 w 893415"/>
                <a:gd name="connsiteY2" fmla="*/ 1085277 h 1451925"/>
                <a:gd name="connsiteX3" fmla="*/ 41258 w 893415"/>
                <a:gd name="connsiteY3" fmla="*/ 1014931 h 1451925"/>
                <a:gd name="connsiteX0" fmla="*/ 41258 w 922854"/>
                <a:gd name="connsiteY0" fmla="*/ 1014931 h 1451925"/>
                <a:gd name="connsiteX1" fmla="*/ 389164 w 922854"/>
                <a:gd name="connsiteY1" fmla="*/ 0 h 1451925"/>
                <a:gd name="connsiteX2" fmla="*/ 883850 w 922854"/>
                <a:gd name="connsiteY2" fmla="*/ 1085277 h 1451925"/>
                <a:gd name="connsiteX3" fmla="*/ 41258 w 922854"/>
                <a:gd name="connsiteY3" fmla="*/ 1014931 h 145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2854" h="1451925">
                  <a:moveTo>
                    <a:pt x="41258" y="1014931"/>
                  </a:moveTo>
                  <a:cubicBezTo>
                    <a:pt x="-3666" y="911509"/>
                    <a:pt x="-109796" y="438089"/>
                    <a:pt x="389164" y="0"/>
                  </a:cubicBezTo>
                  <a:cubicBezTo>
                    <a:pt x="521276" y="5466"/>
                    <a:pt x="1072732" y="350861"/>
                    <a:pt x="883850" y="1085277"/>
                  </a:cubicBezTo>
                  <a:cubicBezTo>
                    <a:pt x="657493" y="1515470"/>
                    <a:pt x="377843" y="1655145"/>
                    <a:pt x="41258" y="101493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2" name="Isosceles Triangle 10"/>
            <p:cNvSpPr/>
            <p:nvPr/>
          </p:nvSpPr>
          <p:spPr>
            <a:xfrm rot="7720352" flipH="1">
              <a:off x="5249323" y="3291419"/>
              <a:ext cx="126169" cy="1364546"/>
            </a:xfrm>
            <a:custGeom>
              <a:avLst/>
              <a:gdLst>
                <a:gd name="connsiteX0" fmla="*/ 0 w 165317"/>
                <a:gd name="connsiteY0" fmla="*/ 1326554 h 1326554"/>
                <a:gd name="connsiteX1" fmla="*/ 82659 w 165317"/>
                <a:gd name="connsiteY1" fmla="*/ 0 h 1326554"/>
                <a:gd name="connsiteX2" fmla="*/ 165317 w 165317"/>
                <a:gd name="connsiteY2" fmla="*/ 1326554 h 1326554"/>
                <a:gd name="connsiteX3" fmla="*/ 0 w 165317"/>
                <a:gd name="connsiteY3" fmla="*/ 1326554 h 132655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65317"/>
                <a:gd name="connsiteY0" fmla="*/ 1249044 h 1249044"/>
                <a:gd name="connsiteX1" fmla="*/ 136611 w 165317"/>
                <a:gd name="connsiteY1" fmla="*/ 0 h 1249044"/>
                <a:gd name="connsiteX2" fmla="*/ 165317 w 165317"/>
                <a:gd name="connsiteY2" fmla="*/ 1249044 h 1249044"/>
                <a:gd name="connsiteX3" fmla="*/ 0 w 165317"/>
                <a:gd name="connsiteY3" fmla="*/ 1249044 h 1249044"/>
                <a:gd name="connsiteX0" fmla="*/ 0 w 159674"/>
                <a:gd name="connsiteY0" fmla="*/ 1249044 h 1404052"/>
                <a:gd name="connsiteX1" fmla="*/ 136611 w 159674"/>
                <a:gd name="connsiteY1" fmla="*/ 0 h 1404052"/>
                <a:gd name="connsiteX2" fmla="*/ 159674 w 159674"/>
                <a:gd name="connsiteY2" fmla="*/ 1404052 h 1404052"/>
                <a:gd name="connsiteX3" fmla="*/ 0 w 159674"/>
                <a:gd name="connsiteY3" fmla="*/ 1249044 h 1404052"/>
                <a:gd name="connsiteX0" fmla="*/ 9855 w 133504"/>
                <a:gd name="connsiteY0" fmla="*/ 1416557 h 1416557"/>
                <a:gd name="connsiteX1" fmla="*/ 110441 w 133504"/>
                <a:gd name="connsiteY1" fmla="*/ 0 h 1416557"/>
                <a:gd name="connsiteX2" fmla="*/ 133504 w 133504"/>
                <a:gd name="connsiteY2" fmla="*/ 1404052 h 1416557"/>
                <a:gd name="connsiteX3" fmla="*/ 9855 w 133504"/>
                <a:gd name="connsiteY3" fmla="*/ 1416557 h 1416557"/>
                <a:gd name="connsiteX0" fmla="*/ 43532 w 116130"/>
                <a:gd name="connsiteY0" fmla="*/ 1394486 h 1404051"/>
                <a:gd name="connsiteX1" fmla="*/ 93067 w 116130"/>
                <a:gd name="connsiteY1" fmla="*/ 0 h 1404051"/>
                <a:gd name="connsiteX2" fmla="*/ 116130 w 116130"/>
                <a:gd name="connsiteY2" fmla="*/ 1404052 h 1404051"/>
                <a:gd name="connsiteX3" fmla="*/ 43532 w 116130"/>
                <a:gd name="connsiteY3" fmla="*/ 1394486 h 1404051"/>
                <a:gd name="connsiteX0" fmla="*/ 43532 w 93067"/>
                <a:gd name="connsiteY0" fmla="*/ 1394486 h 1398398"/>
                <a:gd name="connsiteX1" fmla="*/ 93067 w 93067"/>
                <a:gd name="connsiteY1" fmla="*/ 0 h 1398398"/>
                <a:gd name="connsiteX2" fmla="*/ 64336 w 93067"/>
                <a:gd name="connsiteY2" fmla="*/ 1398398 h 1398398"/>
                <a:gd name="connsiteX3" fmla="*/ 43532 w 93067"/>
                <a:gd name="connsiteY3" fmla="*/ 1394486 h 1398398"/>
                <a:gd name="connsiteX0" fmla="*/ 23015 w 72550"/>
                <a:gd name="connsiteY0" fmla="*/ 1394486 h 1398398"/>
                <a:gd name="connsiteX1" fmla="*/ 72550 w 72550"/>
                <a:gd name="connsiteY1" fmla="*/ 0 h 1398398"/>
                <a:gd name="connsiteX2" fmla="*/ 43819 w 72550"/>
                <a:gd name="connsiteY2" fmla="*/ 1398398 h 1398398"/>
                <a:gd name="connsiteX3" fmla="*/ 23015 w 72550"/>
                <a:gd name="connsiteY3" fmla="*/ 1394486 h 1398398"/>
                <a:gd name="connsiteX0" fmla="*/ 22251 w 71786"/>
                <a:gd name="connsiteY0" fmla="*/ 1394486 h 1398398"/>
                <a:gd name="connsiteX1" fmla="*/ 71786 w 71786"/>
                <a:gd name="connsiteY1" fmla="*/ 0 h 1398398"/>
                <a:gd name="connsiteX2" fmla="*/ 43055 w 71786"/>
                <a:gd name="connsiteY2" fmla="*/ 1398398 h 1398398"/>
                <a:gd name="connsiteX3" fmla="*/ 22251 w 71786"/>
                <a:gd name="connsiteY3" fmla="*/ 1394486 h 1398398"/>
                <a:gd name="connsiteX0" fmla="*/ 48346 w 97881"/>
                <a:gd name="connsiteY0" fmla="*/ 1394486 h 1440153"/>
                <a:gd name="connsiteX1" fmla="*/ 97881 w 97881"/>
                <a:gd name="connsiteY1" fmla="*/ 0 h 1440153"/>
                <a:gd name="connsiteX2" fmla="*/ 5413 w 97881"/>
                <a:gd name="connsiteY2" fmla="*/ 1440153 h 1440153"/>
                <a:gd name="connsiteX3" fmla="*/ 48346 w 97881"/>
                <a:gd name="connsiteY3" fmla="*/ 1394486 h 1440153"/>
                <a:gd name="connsiteX0" fmla="*/ 22251 w 71786"/>
                <a:gd name="connsiteY0" fmla="*/ 1394486 h 1394486"/>
                <a:gd name="connsiteX1" fmla="*/ 71786 w 71786"/>
                <a:gd name="connsiteY1" fmla="*/ 0 h 1394486"/>
                <a:gd name="connsiteX2" fmla="*/ 63366 w 71786"/>
                <a:gd name="connsiteY2" fmla="*/ 1382659 h 1394486"/>
                <a:gd name="connsiteX3" fmla="*/ 22251 w 71786"/>
                <a:gd name="connsiteY3" fmla="*/ 1394486 h 1394486"/>
                <a:gd name="connsiteX0" fmla="*/ 22251 w 71786"/>
                <a:gd name="connsiteY0" fmla="*/ 1394486 h 1394486"/>
                <a:gd name="connsiteX1" fmla="*/ 71786 w 71786"/>
                <a:gd name="connsiteY1" fmla="*/ 0 h 1394486"/>
                <a:gd name="connsiteX2" fmla="*/ 63366 w 71786"/>
                <a:gd name="connsiteY2" fmla="*/ 1382659 h 1394486"/>
                <a:gd name="connsiteX3" fmla="*/ 22251 w 71786"/>
                <a:gd name="connsiteY3" fmla="*/ 1394486 h 1394486"/>
                <a:gd name="connsiteX0" fmla="*/ 0 w 49535"/>
                <a:gd name="connsiteY0" fmla="*/ 1394486 h 1394486"/>
                <a:gd name="connsiteX1" fmla="*/ 49535 w 49535"/>
                <a:gd name="connsiteY1" fmla="*/ 0 h 1394486"/>
                <a:gd name="connsiteX2" fmla="*/ 41115 w 49535"/>
                <a:gd name="connsiteY2" fmla="*/ 1382659 h 1394486"/>
                <a:gd name="connsiteX3" fmla="*/ 0 w 49535"/>
                <a:gd name="connsiteY3" fmla="*/ 1394486 h 1394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35" h="1394486">
                  <a:moveTo>
                    <a:pt x="0" y="1394486"/>
                  </a:moveTo>
                  <a:cubicBezTo>
                    <a:pt x="45537" y="978138"/>
                    <a:pt x="-53085" y="559162"/>
                    <a:pt x="49535" y="0"/>
                  </a:cubicBezTo>
                  <a:cubicBezTo>
                    <a:pt x="-15707" y="566296"/>
                    <a:pt x="31546" y="966311"/>
                    <a:pt x="41115" y="1382659"/>
                  </a:cubicBezTo>
                  <a:lnTo>
                    <a:pt x="0" y="1394486"/>
                  </a:lnTo>
                  <a:close/>
                </a:path>
              </a:pathLst>
            </a:cu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193" name="Picture 19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533" y="4958130"/>
            <a:ext cx="2082381" cy="1565328"/>
          </a:xfrm>
          <a:prstGeom prst="rect">
            <a:avLst/>
          </a:prstGeom>
        </p:spPr>
      </p:pic>
      <p:sp>
        <p:nvSpPr>
          <p:cNvPr id="194" name="Rectangle 193"/>
          <p:cNvSpPr/>
          <p:nvPr/>
        </p:nvSpPr>
        <p:spPr>
          <a:xfrm>
            <a:off x="3848138" y="280086"/>
            <a:ext cx="8104900" cy="6426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828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111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Angsana New</vt:lpstr>
      <vt:lpstr>Arial</vt:lpstr>
      <vt:lpstr>Calibri</vt:lpstr>
      <vt:lpstr>Calibri Light</vt:lpstr>
      <vt:lpstr>Cordia New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การวาดแก้วเจ้าจอมด้วย Microsoft PowerPoint</dc:title>
  <dc:creator>กรรฐวรรณ จันทร์เปรมปรี</dc:creator>
  <cp:lastModifiedBy>comsri33012</cp:lastModifiedBy>
  <cp:revision>16</cp:revision>
  <dcterms:created xsi:type="dcterms:W3CDTF">2017-08-03T08:10:29Z</dcterms:created>
  <dcterms:modified xsi:type="dcterms:W3CDTF">2017-08-29T10:49:31Z</dcterms:modified>
</cp:coreProperties>
</file>