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95" d="100"/>
          <a:sy n="95" d="100"/>
        </p:scale>
        <p:origin x="132" y="-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E069-E3DC-4B2F-9DD4-FE50550E0C05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13C2-7558-4779-BC8C-E3CE5F6C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323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E069-E3DC-4B2F-9DD4-FE50550E0C05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13C2-7558-4779-BC8C-E3CE5F6C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645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E069-E3DC-4B2F-9DD4-FE50550E0C05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13C2-7558-4779-BC8C-E3CE5F6C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94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E069-E3DC-4B2F-9DD4-FE50550E0C05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13C2-7558-4779-BC8C-E3CE5F6C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543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E069-E3DC-4B2F-9DD4-FE50550E0C05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13C2-7558-4779-BC8C-E3CE5F6C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20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E069-E3DC-4B2F-9DD4-FE50550E0C05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13C2-7558-4779-BC8C-E3CE5F6C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965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E069-E3DC-4B2F-9DD4-FE50550E0C05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13C2-7558-4779-BC8C-E3CE5F6C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939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E069-E3DC-4B2F-9DD4-FE50550E0C05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13C2-7558-4779-BC8C-E3CE5F6C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940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E069-E3DC-4B2F-9DD4-FE50550E0C05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13C2-7558-4779-BC8C-E3CE5F6C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01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E069-E3DC-4B2F-9DD4-FE50550E0C05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13C2-7558-4779-BC8C-E3CE5F6C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54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E069-E3DC-4B2F-9DD4-FE50550E0C05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13C2-7558-4779-BC8C-E3CE5F6C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751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6E069-E3DC-4B2F-9DD4-FE50550E0C05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513C2-7558-4779-BC8C-E3CE5F6C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247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8000">
              <a:srgbClr val="00B050"/>
            </a:gs>
            <a:gs pos="79000">
              <a:srgbClr val="FFC000">
                <a:tint val="44500"/>
                <a:satMod val="160000"/>
              </a:srgbClr>
            </a:gs>
            <a:gs pos="100000">
              <a:srgbClr val="FFC000">
                <a:tint val="23500"/>
                <a:satMod val="160000"/>
              </a:srgbClr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ounded Rectangle 2050"/>
          <p:cNvSpPr/>
          <p:nvPr/>
        </p:nvSpPr>
        <p:spPr>
          <a:xfrm>
            <a:off x="713889" y="492796"/>
            <a:ext cx="10995819" cy="5979779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7" name="Oval 2048"/>
          <p:cNvSpPr/>
          <p:nvPr/>
        </p:nvSpPr>
        <p:spPr>
          <a:xfrm>
            <a:off x="9596913" y="5644917"/>
            <a:ext cx="1012099" cy="622069"/>
          </a:xfrm>
          <a:custGeom>
            <a:avLst/>
            <a:gdLst>
              <a:gd name="connsiteX0" fmla="*/ 0 w 2265010"/>
              <a:gd name="connsiteY0" fmla="*/ 503584 h 1007168"/>
              <a:gd name="connsiteX1" fmla="*/ 1132505 w 2265010"/>
              <a:gd name="connsiteY1" fmla="*/ 0 h 1007168"/>
              <a:gd name="connsiteX2" fmla="*/ 2265010 w 2265010"/>
              <a:gd name="connsiteY2" fmla="*/ 503584 h 1007168"/>
              <a:gd name="connsiteX3" fmla="*/ 1132505 w 2265010"/>
              <a:gd name="connsiteY3" fmla="*/ 1007168 h 1007168"/>
              <a:gd name="connsiteX4" fmla="*/ 0 w 2265010"/>
              <a:gd name="connsiteY4" fmla="*/ 503584 h 1007168"/>
              <a:gd name="connsiteX0" fmla="*/ 0 w 2265010"/>
              <a:gd name="connsiteY0" fmla="*/ 554126 h 1057710"/>
              <a:gd name="connsiteX1" fmla="*/ 1132505 w 2265010"/>
              <a:gd name="connsiteY1" fmla="*/ 50542 h 1057710"/>
              <a:gd name="connsiteX2" fmla="*/ 2265010 w 2265010"/>
              <a:gd name="connsiteY2" fmla="*/ 554126 h 1057710"/>
              <a:gd name="connsiteX3" fmla="*/ 1132505 w 2265010"/>
              <a:gd name="connsiteY3" fmla="*/ 1057710 h 1057710"/>
              <a:gd name="connsiteX4" fmla="*/ 0 w 2265010"/>
              <a:gd name="connsiteY4" fmla="*/ 554126 h 1057710"/>
              <a:gd name="connsiteX0" fmla="*/ 0 w 2317118"/>
              <a:gd name="connsiteY0" fmla="*/ 554126 h 1057710"/>
              <a:gd name="connsiteX1" fmla="*/ 1132505 w 2317118"/>
              <a:gd name="connsiteY1" fmla="*/ 50542 h 1057710"/>
              <a:gd name="connsiteX2" fmla="*/ 2265010 w 2317118"/>
              <a:gd name="connsiteY2" fmla="*/ 554126 h 1057710"/>
              <a:gd name="connsiteX3" fmla="*/ 1132505 w 2317118"/>
              <a:gd name="connsiteY3" fmla="*/ 1057710 h 1057710"/>
              <a:gd name="connsiteX4" fmla="*/ 0 w 2317118"/>
              <a:gd name="connsiteY4" fmla="*/ 554126 h 1057710"/>
              <a:gd name="connsiteX0" fmla="*/ 0 w 2317118"/>
              <a:gd name="connsiteY0" fmla="*/ 554126 h 1112465"/>
              <a:gd name="connsiteX1" fmla="*/ 1132505 w 2317118"/>
              <a:gd name="connsiteY1" fmla="*/ 50542 h 1112465"/>
              <a:gd name="connsiteX2" fmla="*/ 2265010 w 2317118"/>
              <a:gd name="connsiteY2" fmla="*/ 554126 h 1112465"/>
              <a:gd name="connsiteX3" fmla="*/ 1132505 w 2317118"/>
              <a:gd name="connsiteY3" fmla="*/ 1057710 h 1112465"/>
              <a:gd name="connsiteX4" fmla="*/ 0 w 2317118"/>
              <a:gd name="connsiteY4" fmla="*/ 554126 h 1112465"/>
              <a:gd name="connsiteX0" fmla="*/ 0 w 1782190"/>
              <a:gd name="connsiteY0" fmla="*/ 573673 h 1008372"/>
              <a:gd name="connsiteX1" fmla="*/ 611645 w 1782190"/>
              <a:gd name="connsiteY1" fmla="*/ 641 h 1008372"/>
              <a:gd name="connsiteX2" fmla="*/ 1744150 w 1782190"/>
              <a:gd name="connsiteY2" fmla="*/ 504225 h 1008372"/>
              <a:gd name="connsiteX3" fmla="*/ 611645 w 1782190"/>
              <a:gd name="connsiteY3" fmla="*/ 1007809 h 1008372"/>
              <a:gd name="connsiteX4" fmla="*/ 0 w 1782190"/>
              <a:gd name="connsiteY4" fmla="*/ 573673 h 1008372"/>
              <a:gd name="connsiteX0" fmla="*/ 138417 w 1920607"/>
              <a:gd name="connsiteY0" fmla="*/ 573673 h 1010538"/>
              <a:gd name="connsiteX1" fmla="*/ 750062 w 1920607"/>
              <a:gd name="connsiteY1" fmla="*/ 641 h 1010538"/>
              <a:gd name="connsiteX2" fmla="*/ 1882567 w 1920607"/>
              <a:gd name="connsiteY2" fmla="*/ 504225 h 1010538"/>
              <a:gd name="connsiteX3" fmla="*/ 750062 w 1920607"/>
              <a:gd name="connsiteY3" fmla="*/ 1007809 h 1010538"/>
              <a:gd name="connsiteX4" fmla="*/ 138417 w 1920607"/>
              <a:gd name="connsiteY4" fmla="*/ 573673 h 1010538"/>
              <a:gd name="connsiteX0" fmla="*/ 88866 w 1871056"/>
              <a:gd name="connsiteY0" fmla="*/ 573673 h 1040425"/>
              <a:gd name="connsiteX1" fmla="*/ 700511 w 1871056"/>
              <a:gd name="connsiteY1" fmla="*/ 641 h 1040425"/>
              <a:gd name="connsiteX2" fmla="*/ 1833016 w 1871056"/>
              <a:gd name="connsiteY2" fmla="*/ 504225 h 1040425"/>
              <a:gd name="connsiteX3" fmla="*/ 700511 w 1871056"/>
              <a:gd name="connsiteY3" fmla="*/ 1007809 h 1040425"/>
              <a:gd name="connsiteX4" fmla="*/ 88866 w 1871056"/>
              <a:gd name="connsiteY4" fmla="*/ 573673 h 1040425"/>
              <a:gd name="connsiteX0" fmla="*/ 88866 w 1895973"/>
              <a:gd name="connsiteY0" fmla="*/ 573673 h 1040425"/>
              <a:gd name="connsiteX1" fmla="*/ 700511 w 1895973"/>
              <a:gd name="connsiteY1" fmla="*/ 641 h 1040425"/>
              <a:gd name="connsiteX2" fmla="*/ 1833016 w 1895973"/>
              <a:gd name="connsiteY2" fmla="*/ 504225 h 1040425"/>
              <a:gd name="connsiteX3" fmla="*/ 700511 w 1895973"/>
              <a:gd name="connsiteY3" fmla="*/ 1007809 h 1040425"/>
              <a:gd name="connsiteX4" fmla="*/ 88866 w 1895973"/>
              <a:gd name="connsiteY4" fmla="*/ 573673 h 1040425"/>
              <a:gd name="connsiteX0" fmla="*/ 88866 w 2058855"/>
              <a:gd name="connsiteY0" fmla="*/ 573673 h 1040425"/>
              <a:gd name="connsiteX1" fmla="*/ 700511 w 2058855"/>
              <a:gd name="connsiteY1" fmla="*/ 641 h 1040425"/>
              <a:gd name="connsiteX2" fmla="*/ 1833016 w 2058855"/>
              <a:gd name="connsiteY2" fmla="*/ 504225 h 1040425"/>
              <a:gd name="connsiteX3" fmla="*/ 700511 w 2058855"/>
              <a:gd name="connsiteY3" fmla="*/ 1007809 h 1040425"/>
              <a:gd name="connsiteX4" fmla="*/ 88866 w 2058855"/>
              <a:gd name="connsiteY4" fmla="*/ 573673 h 1040425"/>
              <a:gd name="connsiteX0" fmla="*/ 88866 w 2058855"/>
              <a:gd name="connsiteY0" fmla="*/ 576777 h 1043529"/>
              <a:gd name="connsiteX1" fmla="*/ 700511 w 2058855"/>
              <a:gd name="connsiteY1" fmla="*/ 3745 h 1043529"/>
              <a:gd name="connsiteX2" fmla="*/ 1833016 w 2058855"/>
              <a:gd name="connsiteY2" fmla="*/ 507329 h 1043529"/>
              <a:gd name="connsiteX3" fmla="*/ 700511 w 2058855"/>
              <a:gd name="connsiteY3" fmla="*/ 1010913 h 1043529"/>
              <a:gd name="connsiteX4" fmla="*/ 88866 w 2058855"/>
              <a:gd name="connsiteY4" fmla="*/ 576777 h 1043529"/>
              <a:gd name="connsiteX0" fmla="*/ 1684 w 1971673"/>
              <a:gd name="connsiteY0" fmla="*/ 409713 h 844158"/>
              <a:gd name="connsiteX1" fmla="*/ 786949 w 1971673"/>
              <a:gd name="connsiteY1" fmla="*/ 68175 h 844158"/>
              <a:gd name="connsiteX2" fmla="*/ 1745834 w 1971673"/>
              <a:gd name="connsiteY2" fmla="*/ 340265 h 844158"/>
              <a:gd name="connsiteX3" fmla="*/ 613329 w 1971673"/>
              <a:gd name="connsiteY3" fmla="*/ 843849 h 844158"/>
              <a:gd name="connsiteX4" fmla="*/ 1684 w 1971673"/>
              <a:gd name="connsiteY4" fmla="*/ 409713 h 844158"/>
              <a:gd name="connsiteX0" fmla="*/ 1684 w 1971673"/>
              <a:gd name="connsiteY0" fmla="*/ 609672 h 1044117"/>
              <a:gd name="connsiteX1" fmla="*/ 786949 w 1971673"/>
              <a:gd name="connsiteY1" fmla="*/ 268134 h 1044117"/>
              <a:gd name="connsiteX2" fmla="*/ 1745834 w 1971673"/>
              <a:gd name="connsiteY2" fmla="*/ 540224 h 1044117"/>
              <a:gd name="connsiteX3" fmla="*/ 613329 w 1971673"/>
              <a:gd name="connsiteY3" fmla="*/ 1043808 h 1044117"/>
              <a:gd name="connsiteX4" fmla="*/ 1684 w 1971673"/>
              <a:gd name="connsiteY4" fmla="*/ 609672 h 1044117"/>
              <a:gd name="connsiteX0" fmla="*/ 1818 w 2025441"/>
              <a:gd name="connsiteY0" fmla="*/ 609672 h 1101951"/>
              <a:gd name="connsiteX1" fmla="*/ 787083 w 2025441"/>
              <a:gd name="connsiteY1" fmla="*/ 268134 h 1101951"/>
              <a:gd name="connsiteX2" fmla="*/ 1745968 w 2025441"/>
              <a:gd name="connsiteY2" fmla="*/ 540224 h 1101951"/>
              <a:gd name="connsiteX3" fmla="*/ 1053301 w 2025441"/>
              <a:gd name="connsiteY3" fmla="*/ 1101682 h 1101951"/>
              <a:gd name="connsiteX4" fmla="*/ 1818 w 2025441"/>
              <a:gd name="connsiteY4" fmla="*/ 609672 h 1101951"/>
              <a:gd name="connsiteX0" fmla="*/ 7991 w 2031614"/>
              <a:gd name="connsiteY0" fmla="*/ 601938 h 1094215"/>
              <a:gd name="connsiteX1" fmla="*/ 561762 w 2031614"/>
              <a:gd name="connsiteY1" fmla="*/ 271974 h 1094215"/>
              <a:gd name="connsiteX2" fmla="*/ 1752141 w 2031614"/>
              <a:gd name="connsiteY2" fmla="*/ 532490 h 1094215"/>
              <a:gd name="connsiteX3" fmla="*/ 1059474 w 2031614"/>
              <a:gd name="connsiteY3" fmla="*/ 1093948 h 1094215"/>
              <a:gd name="connsiteX4" fmla="*/ 7991 w 2031614"/>
              <a:gd name="connsiteY4" fmla="*/ 601938 h 1094215"/>
              <a:gd name="connsiteX0" fmla="*/ 22599 w 2046222"/>
              <a:gd name="connsiteY0" fmla="*/ 639929 h 1132213"/>
              <a:gd name="connsiteX1" fmla="*/ 349629 w 2046222"/>
              <a:gd name="connsiteY1" fmla="*/ 254209 h 1132213"/>
              <a:gd name="connsiteX2" fmla="*/ 1766749 w 2046222"/>
              <a:gd name="connsiteY2" fmla="*/ 570481 h 1132213"/>
              <a:gd name="connsiteX3" fmla="*/ 1074082 w 2046222"/>
              <a:gd name="connsiteY3" fmla="*/ 1131939 h 1132213"/>
              <a:gd name="connsiteX4" fmla="*/ 22599 w 2046222"/>
              <a:gd name="connsiteY4" fmla="*/ 639929 h 1132213"/>
              <a:gd name="connsiteX0" fmla="*/ 63265 w 1950081"/>
              <a:gd name="connsiteY0" fmla="*/ 819673 h 982010"/>
              <a:gd name="connsiteX1" fmla="*/ 256480 w 1950081"/>
              <a:gd name="connsiteY1" fmla="*/ 73397 h 982010"/>
              <a:gd name="connsiteX2" fmla="*/ 1673600 w 1950081"/>
              <a:gd name="connsiteY2" fmla="*/ 389669 h 982010"/>
              <a:gd name="connsiteX3" fmla="*/ 980933 w 1950081"/>
              <a:gd name="connsiteY3" fmla="*/ 951127 h 982010"/>
              <a:gd name="connsiteX4" fmla="*/ 63265 w 1950081"/>
              <a:gd name="connsiteY4" fmla="*/ 819673 h 982010"/>
              <a:gd name="connsiteX0" fmla="*/ 63265 w 1735409"/>
              <a:gd name="connsiteY0" fmla="*/ 819673 h 982010"/>
              <a:gd name="connsiteX1" fmla="*/ 256480 w 1735409"/>
              <a:gd name="connsiteY1" fmla="*/ 73397 h 982010"/>
              <a:gd name="connsiteX2" fmla="*/ 1673600 w 1735409"/>
              <a:gd name="connsiteY2" fmla="*/ 389669 h 982010"/>
              <a:gd name="connsiteX3" fmla="*/ 980933 w 1735409"/>
              <a:gd name="connsiteY3" fmla="*/ 951127 h 982010"/>
              <a:gd name="connsiteX4" fmla="*/ 63265 w 1735409"/>
              <a:gd name="connsiteY4" fmla="*/ 819673 h 982010"/>
              <a:gd name="connsiteX0" fmla="*/ 63265 w 1735409"/>
              <a:gd name="connsiteY0" fmla="*/ 858969 h 1021306"/>
              <a:gd name="connsiteX1" fmla="*/ 256480 w 1735409"/>
              <a:gd name="connsiteY1" fmla="*/ 112693 h 1021306"/>
              <a:gd name="connsiteX2" fmla="*/ 757333 w 1735409"/>
              <a:gd name="connsiteY2" fmla="*/ 34963 h 1021306"/>
              <a:gd name="connsiteX3" fmla="*/ 1673600 w 1735409"/>
              <a:gd name="connsiteY3" fmla="*/ 428965 h 1021306"/>
              <a:gd name="connsiteX4" fmla="*/ 980933 w 1735409"/>
              <a:gd name="connsiteY4" fmla="*/ 990423 h 1021306"/>
              <a:gd name="connsiteX5" fmla="*/ 63265 w 1735409"/>
              <a:gd name="connsiteY5" fmla="*/ 858969 h 1021306"/>
              <a:gd name="connsiteX0" fmla="*/ 44541 w 1716685"/>
              <a:gd name="connsiteY0" fmla="*/ 892794 h 1055131"/>
              <a:gd name="connsiteX1" fmla="*/ 237756 w 1716685"/>
              <a:gd name="connsiteY1" fmla="*/ 146518 h 1055131"/>
              <a:gd name="connsiteX2" fmla="*/ 1058278 w 1716685"/>
              <a:gd name="connsiteY2" fmla="*/ 24183 h 1055131"/>
              <a:gd name="connsiteX3" fmla="*/ 1654876 w 1716685"/>
              <a:gd name="connsiteY3" fmla="*/ 462790 h 1055131"/>
              <a:gd name="connsiteX4" fmla="*/ 962209 w 1716685"/>
              <a:gd name="connsiteY4" fmla="*/ 1024248 h 1055131"/>
              <a:gd name="connsiteX5" fmla="*/ 44541 w 1716685"/>
              <a:gd name="connsiteY5" fmla="*/ 892794 h 1055131"/>
              <a:gd name="connsiteX0" fmla="*/ 44541 w 1716685"/>
              <a:gd name="connsiteY0" fmla="*/ 892794 h 1055131"/>
              <a:gd name="connsiteX1" fmla="*/ 237756 w 1716685"/>
              <a:gd name="connsiteY1" fmla="*/ 146518 h 1055131"/>
              <a:gd name="connsiteX2" fmla="*/ 1058278 w 1716685"/>
              <a:gd name="connsiteY2" fmla="*/ 24183 h 1055131"/>
              <a:gd name="connsiteX3" fmla="*/ 1654876 w 1716685"/>
              <a:gd name="connsiteY3" fmla="*/ 462790 h 1055131"/>
              <a:gd name="connsiteX4" fmla="*/ 962209 w 1716685"/>
              <a:gd name="connsiteY4" fmla="*/ 1024248 h 1055131"/>
              <a:gd name="connsiteX5" fmla="*/ 44541 w 1716685"/>
              <a:gd name="connsiteY5" fmla="*/ 892794 h 105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16685" h="1055131">
                <a:moveTo>
                  <a:pt x="44541" y="892794"/>
                </a:moveTo>
                <a:cubicBezTo>
                  <a:pt x="-76201" y="746506"/>
                  <a:pt x="68800" y="291287"/>
                  <a:pt x="237756" y="146518"/>
                </a:cubicBezTo>
                <a:cubicBezTo>
                  <a:pt x="406712" y="1749"/>
                  <a:pt x="822091" y="-28529"/>
                  <a:pt x="1058278" y="24183"/>
                </a:cubicBezTo>
                <a:cubicBezTo>
                  <a:pt x="1339070" y="13704"/>
                  <a:pt x="1617609" y="303547"/>
                  <a:pt x="1654876" y="462790"/>
                </a:cubicBezTo>
                <a:cubicBezTo>
                  <a:pt x="1926551" y="1008212"/>
                  <a:pt x="1230598" y="952581"/>
                  <a:pt x="962209" y="1024248"/>
                </a:cubicBezTo>
                <a:cubicBezTo>
                  <a:pt x="693820" y="1095915"/>
                  <a:pt x="165283" y="1039082"/>
                  <a:pt x="44541" y="89279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4" name="Rounded Rectangle 2083"/>
          <p:cNvSpPr/>
          <p:nvPr/>
        </p:nvSpPr>
        <p:spPr>
          <a:xfrm>
            <a:off x="466613" y="339998"/>
            <a:ext cx="1829625" cy="91623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48" name="Group 2047"/>
          <p:cNvGrpSpPr/>
          <p:nvPr/>
        </p:nvGrpSpPr>
        <p:grpSpPr>
          <a:xfrm>
            <a:off x="6238754" y="-165892"/>
            <a:ext cx="7131423" cy="7434989"/>
            <a:chOff x="6533465" y="232724"/>
            <a:chExt cx="7415447" cy="773110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48" name="Isosceles Triangle 21"/>
            <p:cNvSpPr/>
            <p:nvPr/>
          </p:nvSpPr>
          <p:spPr>
            <a:xfrm rot="20415879">
              <a:off x="8275945" y="2133495"/>
              <a:ext cx="2516149" cy="5321382"/>
            </a:xfrm>
            <a:custGeom>
              <a:avLst/>
              <a:gdLst>
                <a:gd name="connsiteX0" fmla="*/ 0 w 263347"/>
                <a:gd name="connsiteY0" fmla="*/ 2634558 h 2634558"/>
                <a:gd name="connsiteX1" fmla="*/ 131674 w 263347"/>
                <a:gd name="connsiteY1" fmla="*/ 0 h 2634558"/>
                <a:gd name="connsiteX2" fmla="*/ 263347 w 263347"/>
                <a:gd name="connsiteY2" fmla="*/ 2634558 h 2634558"/>
                <a:gd name="connsiteX3" fmla="*/ 0 w 263347"/>
                <a:gd name="connsiteY3" fmla="*/ 2634558 h 2634558"/>
                <a:gd name="connsiteX0" fmla="*/ 0 w 263347"/>
                <a:gd name="connsiteY0" fmla="*/ 2634558 h 2634558"/>
                <a:gd name="connsiteX1" fmla="*/ 131674 w 263347"/>
                <a:gd name="connsiteY1" fmla="*/ 0 h 2634558"/>
                <a:gd name="connsiteX2" fmla="*/ 263347 w 263347"/>
                <a:gd name="connsiteY2" fmla="*/ 2634558 h 2634558"/>
                <a:gd name="connsiteX3" fmla="*/ 0 w 263347"/>
                <a:gd name="connsiteY3" fmla="*/ 2634558 h 2634558"/>
                <a:gd name="connsiteX0" fmla="*/ 51206 w 131673"/>
                <a:gd name="connsiteY0" fmla="*/ 2612612 h 2634558"/>
                <a:gd name="connsiteX1" fmla="*/ 0 w 131673"/>
                <a:gd name="connsiteY1" fmla="*/ 0 h 2634558"/>
                <a:gd name="connsiteX2" fmla="*/ 131673 w 131673"/>
                <a:gd name="connsiteY2" fmla="*/ 2634558 h 2634558"/>
                <a:gd name="connsiteX3" fmla="*/ 51206 w 131673"/>
                <a:gd name="connsiteY3" fmla="*/ 2612612 h 2634558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1001006 w 1081473"/>
                <a:gd name="connsiteY0" fmla="*/ 3519117 h 3541063"/>
                <a:gd name="connsiteX1" fmla="*/ -1 w 1081473"/>
                <a:gd name="connsiteY1" fmla="*/ 1 h 3541063"/>
                <a:gd name="connsiteX2" fmla="*/ 1081473 w 1081473"/>
                <a:gd name="connsiteY2" fmla="*/ 3541063 h 3541063"/>
                <a:gd name="connsiteX3" fmla="*/ 1001006 w 1081473"/>
                <a:gd name="connsiteY3" fmla="*/ 3519117 h 3541063"/>
                <a:gd name="connsiteX0" fmla="*/ 1042739 w 1123206"/>
                <a:gd name="connsiteY0" fmla="*/ 3519116 h 3541062"/>
                <a:gd name="connsiteX1" fmla="*/ 41732 w 1123206"/>
                <a:gd name="connsiteY1" fmla="*/ 0 h 3541062"/>
                <a:gd name="connsiteX2" fmla="*/ 1123206 w 1123206"/>
                <a:gd name="connsiteY2" fmla="*/ 3541062 h 3541062"/>
                <a:gd name="connsiteX3" fmla="*/ 1042739 w 1123206"/>
                <a:gd name="connsiteY3" fmla="*/ 3519116 h 3541062"/>
                <a:gd name="connsiteX0" fmla="*/ 1042739 w 1123206"/>
                <a:gd name="connsiteY0" fmla="*/ 3519116 h 3541062"/>
                <a:gd name="connsiteX1" fmla="*/ 41732 w 1123206"/>
                <a:gd name="connsiteY1" fmla="*/ 0 h 3541062"/>
                <a:gd name="connsiteX2" fmla="*/ 1123206 w 1123206"/>
                <a:gd name="connsiteY2" fmla="*/ 3541062 h 3541062"/>
                <a:gd name="connsiteX3" fmla="*/ 1042739 w 1123206"/>
                <a:gd name="connsiteY3" fmla="*/ 3519116 h 3541062"/>
                <a:gd name="connsiteX0" fmla="*/ 1444017 w 1524484"/>
                <a:gd name="connsiteY0" fmla="*/ 3365435 h 3387381"/>
                <a:gd name="connsiteX1" fmla="*/ 32591 w 1524484"/>
                <a:gd name="connsiteY1" fmla="*/ 0 h 3387381"/>
                <a:gd name="connsiteX2" fmla="*/ 1524484 w 1524484"/>
                <a:gd name="connsiteY2" fmla="*/ 3387381 h 3387381"/>
                <a:gd name="connsiteX3" fmla="*/ 1444017 w 1524484"/>
                <a:gd name="connsiteY3" fmla="*/ 3365435 h 3387381"/>
                <a:gd name="connsiteX0" fmla="*/ 1444017 w 1524484"/>
                <a:gd name="connsiteY0" fmla="*/ 3365435 h 3387381"/>
                <a:gd name="connsiteX1" fmla="*/ 32591 w 1524484"/>
                <a:gd name="connsiteY1" fmla="*/ 0 h 3387381"/>
                <a:gd name="connsiteX2" fmla="*/ 1524484 w 1524484"/>
                <a:gd name="connsiteY2" fmla="*/ 3387381 h 3387381"/>
                <a:gd name="connsiteX3" fmla="*/ 1444017 w 1524484"/>
                <a:gd name="connsiteY3" fmla="*/ 3365435 h 3387381"/>
                <a:gd name="connsiteX0" fmla="*/ 1411426 w 1491893"/>
                <a:gd name="connsiteY0" fmla="*/ 3365435 h 3387381"/>
                <a:gd name="connsiteX1" fmla="*/ 0 w 1491893"/>
                <a:gd name="connsiteY1" fmla="*/ 0 h 3387381"/>
                <a:gd name="connsiteX2" fmla="*/ 1491893 w 1491893"/>
                <a:gd name="connsiteY2" fmla="*/ 3387381 h 3387381"/>
                <a:gd name="connsiteX3" fmla="*/ 1411426 w 1491893"/>
                <a:gd name="connsiteY3" fmla="*/ 3365435 h 3387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91893" h="3387381">
                  <a:moveTo>
                    <a:pt x="1411426" y="3365435"/>
                  </a:moveTo>
                  <a:cubicBezTo>
                    <a:pt x="1394357" y="2494564"/>
                    <a:pt x="1211197" y="578156"/>
                    <a:pt x="0" y="0"/>
                  </a:cubicBezTo>
                  <a:cubicBezTo>
                    <a:pt x="1205881" y="342729"/>
                    <a:pt x="1448002" y="2509195"/>
                    <a:pt x="1491893" y="3387381"/>
                  </a:cubicBezTo>
                  <a:lnTo>
                    <a:pt x="1411426" y="3365435"/>
                  </a:ln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20000"/>
                    <a:lumOff val="80000"/>
                  </a:schemeClr>
                </a:gs>
                <a:gs pos="77000">
                  <a:srgbClr val="74A841"/>
                </a:gs>
                <a:gs pos="34000">
                  <a:srgbClr val="92D050"/>
                </a:gs>
                <a:gs pos="100000">
                  <a:schemeClr val="accent6">
                    <a:lumMod val="50000"/>
                  </a:schemeClr>
                </a:gs>
              </a:gsLst>
              <a:lin ang="0" scaled="1"/>
              <a:tileRect/>
            </a:gradFill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8" name="Isosceles Triangle 21"/>
            <p:cNvSpPr/>
            <p:nvPr/>
          </p:nvSpPr>
          <p:spPr>
            <a:xfrm rot="20656535">
              <a:off x="9303299" y="232724"/>
              <a:ext cx="1423780" cy="6609509"/>
            </a:xfrm>
            <a:custGeom>
              <a:avLst/>
              <a:gdLst>
                <a:gd name="connsiteX0" fmla="*/ 0 w 263347"/>
                <a:gd name="connsiteY0" fmla="*/ 2634558 h 2634558"/>
                <a:gd name="connsiteX1" fmla="*/ 131674 w 263347"/>
                <a:gd name="connsiteY1" fmla="*/ 0 h 2634558"/>
                <a:gd name="connsiteX2" fmla="*/ 263347 w 263347"/>
                <a:gd name="connsiteY2" fmla="*/ 2634558 h 2634558"/>
                <a:gd name="connsiteX3" fmla="*/ 0 w 263347"/>
                <a:gd name="connsiteY3" fmla="*/ 2634558 h 2634558"/>
                <a:gd name="connsiteX0" fmla="*/ 0 w 263347"/>
                <a:gd name="connsiteY0" fmla="*/ 2634558 h 2634558"/>
                <a:gd name="connsiteX1" fmla="*/ 131674 w 263347"/>
                <a:gd name="connsiteY1" fmla="*/ 0 h 2634558"/>
                <a:gd name="connsiteX2" fmla="*/ 263347 w 263347"/>
                <a:gd name="connsiteY2" fmla="*/ 2634558 h 2634558"/>
                <a:gd name="connsiteX3" fmla="*/ 0 w 263347"/>
                <a:gd name="connsiteY3" fmla="*/ 2634558 h 2634558"/>
                <a:gd name="connsiteX0" fmla="*/ 51206 w 131673"/>
                <a:gd name="connsiteY0" fmla="*/ 2612612 h 2634558"/>
                <a:gd name="connsiteX1" fmla="*/ 0 w 131673"/>
                <a:gd name="connsiteY1" fmla="*/ 0 h 2634558"/>
                <a:gd name="connsiteX2" fmla="*/ 131673 w 131673"/>
                <a:gd name="connsiteY2" fmla="*/ 2634558 h 2634558"/>
                <a:gd name="connsiteX3" fmla="*/ 51206 w 131673"/>
                <a:gd name="connsiteY3" fmla="*/ 2612612 h 2634558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1001006 w 1081473"/>
                <a:gd name="connsiteY0" fmla="*/ 3519117 h 3541063"/>
                <a:gd name="connsiteX1" fmla="*/ -1 w 1081473"/>
                <a:gd name="connsiteY1" fmla="*/ 1 h 3541063"/>
                <a:gd name="connsiteX2" fmla="*/ 1081473 w 1081473"/>
                <a:gd name="connsiteY2" fmla="*/ 3541063 h 3541063"/>
                <a:gd name="connsiteX3" fmla="*/ 1001006 w 1081473"/>
                <a:gd name="connsiteY3" fmla="*/ 3519117 h 3541063"/>
                <a:gd name="connsiteX0" fmla="*/ 1042739 w 1123206"/>
                <a:gd name="connsiteY0" fmla="*/ 3519116 h 3541062"/>
                <a:gd name="connsiteX1" fmla="*/ 41732 w 1123206"/>
                <a:gd name="connsiteY1" fmla="*/ 0 h 3541062"/>
                <a:gd name="connsiteX2" fmla="*/ 1123206 w 1123206"/>
                <a:gd name="connsiteY2" fmla="*/ 3541062 h 3541062"/>
                <a:gd name="connsiteX3" fmla="*/ 1042739 w 1123206"/>
                <a:gd name="connsiteY3" fmla="*/ 3519116 h 3541062"/>
                <a:gd name="connsiteX0" fmla="*/ 1042739 w 1123206"/>
                <a:gd name="connsiteY0" fmla="*/ 3519116 h 3541062"/>
                <a:gd name="connsiteX1" fmla="*/ 41732 w 1123206"/>
                <a:gd name="connsiteY1" fmla="*/ 0 h 3541062"/>
                <a:gd name="connsiteX2" fmla="*/ 1123206 w 1123206"/>
                <a:gd name="connsiteY2" fmla="*/ 3541062 h 3541062"/>
                <a:gd name="connsiteX3" fmla="*/ 1042739 w 1123206"/>
                <a:gd name="connsiteY3" fmla="*/ 3519116 h 3541062"/>
                <a:gd name="connsiteX0" fmla="*/ 854520 w 934987"/>
                <a:gd name="connsiteY0" fmla="*/ 3858714 h 3880660"/>
                <a:gd name="connsiteX1" fmla="*/ 48129 w 934987"/>
                <a:gd name="connsiteY1" fmla="*/ 0 h 3880660"/>
                <a:gd name="connsiteX2" fmla="*/ 934987 w 934987"/>
                <a:gd name="connsiteY2" fmla="*/ 3880660 h 3880660"/>
                <a:gd name="connsiteX3" fmla="*/ 854520 w 934987"/>
                <a:gd name="connsiteY3" fmla="*/ 3858714 h 3880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4987" h="3880660">
                  <a:moveTo>
                    <a:pt x="854520" y="3858714"/>
                  </a:moveTo>
                  <a:cubicBezTo>
                    <a:pt x="837451" y="2987843"/>
                    <a:pt x="-237042" y="796162"/>
                    <a:pt x="48129" y="0"/>
                  </a:cubicBezTo>
                  <a:cubicBezTo>
                    <a:pt x="-76734" y="829561"/>
                    <a:pt x="891096" y="3002474"/>
                    <a:pt x="934987" y="3880660"/>
                  </a:cubicBezTo>
                  <a:lnTo>
                    <a:pt x="854520" y="385871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9" name="Isosceles Triangle 21"/>
            <p:cNvSpPr/>
            <p:nvPr/>
          </p:nvSpPr>
          <p:spPr>
            <a:xfrm>
              <a:off x="9771531" y="673717"/>
              <a:ext cx="1646195" cy="5804723"/>
            </a:xfrm>
            <a:custGeom>
              <a:avLst/>
              <a:gdLst>
                <a:gd name="connsiteX0" fmla="*/ 0 w 263347"/>
                <a:gd name="connsiteY0" fmla="*/ 2634558 h 2634558"/>
                <a:gd name="connsiteX1" fmla="*/ 131674 w 263347"/>
                <a:gd name="connsiteY1" fmla="*/ 0 h 2634558"/>
                <a:gd name="connsiteX2" fmla="*/ 263347 w 263347"/>
                <a:gd name="connsiteY2" fmla="*/ 2634558 h 2634558"/>
                <a:gd name="connsiteX3" fmla="*/ 0 w 263347"/>
                <a:gd name="connsiteY3" fmla="*/ 2634558 h 2634558"/>
                <a:gd name="connsiteX0" fmla="*/ 0 w 263347"/>
                <a:gd name="connsiteY0" fmla="*/ 2634558 h 2634558"/>
                <a:gd name="connsiteX1" fmla="*/ 131674 w 263347"/>
                <a:gd name="connsiteY1" fmla="*/ 0 h 2634558"/>
                <a:gd name="connsiteX2" fmla="*/ 263347 w 263347"/>
                <a:gd name="connsiteY2" fmla="*/ 2634558 h 2634558"/>
                <a:gd name="connsiteX3" fmla="*/ 0 w 263347"/>
                <a:gd name="connsiteY3" fmla="*/ 2634558 h 2634558"/>
                <a:gd name="connsiteX0" fmla="*/ 51206 w 131673"/>
                <a:gd name="connsiteY0" fmla="*/ 2612612 h 2634558"/>
                <a:gd name="connsiteX1" fmla="*/ 0 w 131673"/>
                <a:gd name="connsiteY1" fmla="*/ 0 h 2634558"/>
                <a:gd name="connsiteX2" fmla="*/ 131673 w 131673"/>
                <a:gd name="connsiteY2" fmla="*/ 2634558 h 2634558"/>
                <a:gd name="connsiteX3" fmla="*/ 51206 w 131673"/>
                <a:gd name="connsiteY3" fmla="*/ 2612612 h 2634558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1001006 w 1081473"/>
                <a:gd name="connsiteY0" fmla="*/ 3519117 h 3541063"/>
                <a:gd name="connsiteX1" fmla="*/ -1 w 1081473"/>
                <a:gd name="connsiteY1" fmla="*/ 1 h 3541063"/>
                <a:gd name="connsiteX2" fmla="*/ 1081473 w 1081473"/>
                <a:gd name="connsiteY2" fmla="*/ 3541063 h 3541063"/>
                <a:gd name="connsiteX3" fmla="*/ 1001006 w 1081473"/>
                <a:gd name="connsiteY3" fmla="*/ 3519117 h 3541063"/>
                <a:gd name="connsiteX0" fmla="*/ 1042739 w 1123206"/>
                <a:gd name="connsiteY0" fmla="*/ 3519116 h 3541062"/>
                <a:gd name="connsiteX1" fmla="*/ 41732 w 1123206"/>
                <a:gd name="connsiteY1" fmla="*/ 0 h 3541062"/>
                <a:gd name="connsiteX2" fmla="*/ 1123206 w 1123206"/>
                <a:gd name="connsiteY2" fmla="*/ 3541062 h 3541062"/>
                <a:gd name="connsiteX3" fmla="*/ 1042739 w 1123206"/>
                <a:gd name="connsiteY3" fmla="*/ 3519116 h 3541062"/>
                <a:gd name="connsiteX0" fmla="*/ 1042739 w 1123206"/>
                <a:gd name="connsiteY0" fmla="*/ 3519116 h 3541062"/>
                <a:gd name="connsiteX1" fmla="*/ 41732 w 1123206"/>
                <a:gd name="connsiteY1" fmla="*/ 0 h 3541062"/>
                <a:gd name="connsiteX2" fmla="*/ 1123206 w 1123206"/>
                <a:gd name="connsiteY2" fmla="*/ 3541062 h 3541062"/>
                <a:gd name="connsiteX3" fmla="*/ 1042739 w 1123206"/>
                <a:gd name="connsiteY3" fmla="*/ 3519116 h 3541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3206" h="3541062">
                  <a:moveTo>
                    <a:pt x="1042739" y="3519116"/>
                  </a:moveTo>
                  <a:cubicBezTo>
                    <a:pt x="1025670" y="2648245"/>
                    <a:pt x="-243439" y="796162"/>
                    <a:pt x="41732" y="0"/>
                  </a:cubicBezTo>
                  <a:cubicBezTo>
                    <a:pt x="-83131" y="829561"/>
                    <a:pt x="1079315" y="2662876"/>
                    <a:pt x="1123206" y="3541062"/>
                  </a:cubicBezTo>
                  <a:lnTo>
                    <a:pt x="1042739" y="3519116"/>
                  </a:ln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20000"/>
                    <a:lumOff val="80000"/>
                  </a:schemeClr>
                </a:gs>
                <a:gs pos="79000">
                  <a:srgbClr val="74A841"/>
                </a:gs>
                <a:gs pos="54000">
                  <a:srgbClr val="92D050"/>
                </a:gs>
                <a:gs pos="100000">
                  <a:schemeClr val="accent6">
                    <a:lumMod val="50000"/>
                  </a:schemeClr>
                </a:gs>
              </a:gsLst>
              <a:lin ang="16200000" scaled="1"/>
              <a:tileRect/>
            </a:gradFill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33" name="Group 832"/>
            <p:cNvGrpSpPr/>
            <p:nvPr/>
          </p:nvGrpSpPr>
          <p:grpSpPr>
            <a:xfrm rot="870256">
              <a:off x="6599445" y="1145579"/>
              <a:ext cx="5528879" cy="5351835"/>
              <a:chOff x="6326790" y="1427336"/>
              <a:chExt cx="5528879" cy="5351835"/>
            </a:xfrm>
          </p:grpSpPr>
          <p:grpSp>
            <p:nvGrpSpPr>
              <p:cNvPr id="212" name="Group 211"/>
              <p:cNvGrpSpPr/>
              <p:nvPr/>
            </p:nvGrpSpPr>
            <p:grpSpPr>
              <a:xfrm rot="14073447">
                <a:off x="6442773" y="3128524"/>
                <a:ext cx="108401" cy="340367"/>
                <a:chOff x="2953572" y="2294363"/>
                <a:chExt cx="665446" cy="2078501"/>
              </a:xfrm>
            </p:grpSpPr>
            <p:sp>
              <p:nvSpPr>
                <p:cNvPr id="41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13" name="Isosceles Triangle 14"/>
              <p:cNvSpPr/>
              <p:nvPr/>
            </p:nvSpPr>
            <p:spPr>
              <a:xfrm>
                <a:off x="6574330" y="1683782"/>
                <a:ext cx="5281339" cy="5095389"/>
              </a:xfrm>
              <a:custGeom>
                <a:avLst/>
                <a:gdLst>
                  <a:gd name="connsiteX0" fmla="*/ 0 w 159765"/>
                  <a:gd name="connsiteY0" fmla="*/ 1587452 h 1587452"/>
                  <a:gd name="connsiteX1" fmla="*/ 79883 w 159765"/>
                  <a:gd name="connsiteY1" fmla="*/ 0 h 1587452"/>
                  <a:gd name="connsiteX2" fmla="*/ 159765 w 159765"/>
                  <a:gd name="connsiteY2" fmla="*/ 1587452 h 1587452"/>
                  <a:gd name="connsiteX3" fmla="*/ 0 w 159765"/>
                  <a:gd name="connsiteY3" fmla="*/ 1587452 h 1587452"/>
                  <a:gd name="connsiteX0" fmla="*/ 3053282 w 3213047"/>
                  <a:gd name="connsiteY0" fmla="*/ 5742594 h 5742594"/>
                  <a:gd name="connsiteX1" fmla="*/ 0 w 3213047"/>
                  <a:gd name="connsiteY1" fmla="*/ 0 h 5742594"/>
                  <a:gd name="connsiteX2" fmla="*/ 3213047 w 3213047"/>
                  <a:gd name="connsiteY2" fmla="*/ 5742594 h 5742594"/>
                  <a:gd name="connsiteX3" fmla="*/ 3053282 w 3213047"/>
                  <a:gd name="connsiteY3" fmla="*/ 5742594 h 5742594"/>
                  <a:gd name="connsiteX0" fmla="*/ 3053282 w 3213047"/>
                  <a:gd name="connsiteY0" fmla="*/ 5742594 h 5742594"/>
                  <a:gd name="connsiteX1" fmla="*/ 0 w 3213047"/>
                  <a:gd name="connsiteY1" fmla="*/ 0 h 5742594"/>
                  <a:gd name="connsiteX2" fmla="*/ 3213047 w 3213047"/>
                  <a:gd name="connsiteY2" fmla="*/ 5742594 h 5742594"/>
                  <a:gd name="connsiteX3" fmla="*/ 3053282 w 3213047"/>
                  <a:gd name="connsiteY3" fmla="*/ 5742594 h 5742594"/>
                  <a:gd name="connsiteX0" fmla="*/ 3053282 w 3213047"/>
                  <a:gd name="connsiteY0" fmla="*/ 5742594 h 5742594"/>
                  <a:gd name="connsiteX1" fmla="*/ 0 w 3213047"/>
                  <a:gd name="connsiteY1" fmla="*/ 0 h 5742594"/>
                  <a:gd name="connsiteX2" fmla="*/ 3213047 w 3213047"/>
                  <a:gd name="connsiteY2" fmla="*/ 5742594 h 5742594"/>
                  <a:gd name="connsiteX3" fmla="*/ 3053282 w 3213047"/>
                  <a:gd name="connsiteY3" fmla="*/ 5742594 h 5742594"/>
                  <a:gd name="connsiteX0" fmla="*/ 3981129 w 4140894"/>
                  <a:gd name="connsiteY0" fmla="*/ 4263418 h 4263418"/>
                  <a:gd name="connsiteX1" fmla="*/ 0 w 4140894"/>
                  <a:gd name="connsiteY1" fmla="*/ 0 h 4263418"/>
                  <a:gd name="connsiteX2" fmla="*/ 4140894 w 4140894"/>
                  <a:gd name="connsiteY2" fmla="*/ 4263418 h 4263418"/>
                  <a:gd name="connsiteX3" fmla="*/ 3981129 w 4140894"/>
                  <a:gd name="connsiteY3" fmla="*/ 4263418 h 4263418"/>
                  <a:gd name="connsiteX0" fmla="*/ 3981201 w 4140966"/>
                  <a:gd name="connsiteY0" fmla="*/ 4263418 h 4263418"/>
                  <a:gd name="connsiteX1" fmla="*/ 72 w 4140966"/>
                  <a:gd name="connsiteY1" fmla="*/ 0 h 4263418"/>
                  <a:gd name="connsiteX2" fmla="*/ 4140966 w 4140966"/>
                  <a:gd name="connsiteY2" fmla="*/ 4263418 h 4263418"/>
                  <a:gd name="connsiteX3" fmla="*/ 3981201 w 4140966"/>
                  <a:gd name="connsiteY3" fmla="*/ 4263418 h 4263418"/>
                  <a:gd name="connsiteX0" fmla="*/ 3981201 w 4140966"/>
                  <a:gd name="connsiteY0" fmla="*/ 4649698 h 4649698"/>
                  <a:gd name="connsiteX1" fmla="*/ 72 w 4140966"/>
                  <a:gd name="connsiteY1" fmla="*/ 386280 h 4649698"/>
                  <a:gd name="connsiteX2" fmla="*/ 4140966 w 4140966"/>
                  <a:gd name="connsiteY2" fmla="*/ 4649698 h 4649698"/>
                  <a:gd name="connsiteX3" fmla="*/ 3981201 w 4140966"/>
                  <a:gd name="connsiteY3" fmla="*/ 4649698 h 4649698"/>
                  <a:gd name="connsiteX0" fmla="*/ 3981129 w 4140894"/>
                  <a:gd name="connsiteY0" fmla="*/ 4649698 h 4649698"/>
                  <a:gd name="connsiteX1" fmla="*/ 0 w 4140894"/>
                  <a:gd name="connsiteY1" fmla="*/ 386280 h 4649698"/>
                  <a:gd name="connsiteX2" fmla="*/ 4140894 w 4140894"/>
                  <a:gd name="connsiteY2" fmla="*/ 4649698 h 4649698"/>
                  <a:gd name="connsiteX3" fmla="*/ 3981129 w 4140894"/>
                  <a:gd name="connsiteY3" fmla="*/ 4649698 h 4649698"/>
                  <a:gd name="connsiteX0" fmla="*/ 4666929 w 4826694"/>
                  <a:gd name="connsiteY0" fmla="*/ 3631831 h 3631831"/>
                  <a:gd name="connsiteX1" fmla="*/ 0 w 4826694"/>
                  <a:gd name="connsiteY1" fmla="*/ 497966 h 3631831"/>
                  <a:gd name="connsiteX2" fmla="*/ 4826694 w 4826694"/>
                  <a:gd name="connsiteY2" fmla="*/ 3631831 h 3631831"/>
                  <a:gd name="connsiteX3" fmla="*/ 4666929 w 4826694"/>
                  <a:gd name="connsiteY3" fmla="*/ 3631831 h 3631831"/>
                  <a:gd name="connsiteX0" fmla="*/ 4666929 w 4826694"/>
                  <a:gd name="connsiteY0" fmla="*/ 3631831 h 3631831"/>
                  <a:gd name="connsiteX1" fmla="*/ 0 w 4826694"/>
                  <a:gd name="connsiteY1" fmla="*/ 497966 h 3631831"/>
                  <a:gd name="connsiteX2" fmla="*/ 4826694 w 4826694"/>
                  <a:gd name="connsiteY2" fmla="*/ 3631831 h 3631831"/>
                  <a:gd name="connsiteX3" fmla="*/ 4666929 w 4826694"/>
                  <a:gd name="connsiteY3" fmla="*/ 3631831 h 3631831"/>
                  <a:gd name="connsiteX0" fmla="*/ 4666929 w 4826694"/>
                  <a:gd name="connsiteY0" fmla="*/ 4661245 h 4661245"/>
                  <a:gd name="connsiteX1" fmla="*/ 0 w 4826694"/>
                  <a:gd name="connsiteY1" fmla="*/ 1527380 h 4661245"/>
                  <a:gd name="connsiteX2" fmla="*/ 4826694 w 4826694"/>
                  <a:gd name="connsiteY2" fmla="*/ 4661245 h 4661245"/>
                  <a:gd name="connsiteX3" fmla="*/ 4666929 w 4826694"/>
                  <a:gd name="connsiteY3" fmla="*/ 4661245 h 4661245"/>
                  <a:gd name="connsiteX0" fmla="*/ 4666929 w 4826694"/>
                  <a:gd name="connsiteY0" fmla="*/ 4661245 h 4661245"/>
                  <a:gd name="connsiteX1" fmla="*/ 0 w 4826694"/>
                  <a:gd name="connsiteY1" fmla="*/ 1527380 h 4661245"/>
                  <a:gd name="connsiteX2" fmla="*/ 4826694 w 4826694"/>
                  <a:gd name="connsiteY2" fmla="*/ 4661245 h 4661245"/>
                  <a:gd name="connsiteX3" fmla="*/ 4666929 w 4826694"/>
                  <a:gd name="connsiteY3" fmla="*/ 4661245 h 4661245"/>
                  <a:gd name="connsiteX0" fmla="*/ 4666929 w 4826694"/>
                  <a:gd name="connsiteY0" fmla="*/ 4661245 h 4661245"/>
                  <a:gd name="connsiteX1" fmla="*/ 0 w 4826694"/>
                  <a:gd name="connsiteY1" fmla="*/ 1527380 h 4661245"/>
                  <a:gd name="connsiteX2" fmla="*/ 4826694 w 4826694"/>
                  <a:gd name="connsiteY2" fmla="*/ 4661245 h 4661245"/>
                  <a:gd name="connsiteX3" fmla="*/ 4666929 w 4826694"/>
                  <a:gd name="connsiteY3" fmla="*/ 4661245 h 4661245"/>
                  <a:gd name="connsiteX0" fmla="*/ 4666929 w 4826694"/>
                  <a:gd name="connsiteY0" fmla="*/ 4688004 h 4688004"/>
                  <a:gd name="connsiteX1" fmla="*/ 0 w 4826694"/>
                  <a:gd name="connsiteY1" fmla="*/ 1554139 h 4688004"/>
                  <a:gd name="connsiteX2" fmla="*/ 4826694 w 4826694"/>
                  <a:gd name="connsiteY2" fmla="*/ 4688004 h 4688004"/>
                  <a:gd name="connsiteX3" fmla="*/ 4666929 w 4826694"/>
                  <a:gd name="connsiteY3" fmla="*/ 4688004 h 4688004"/>
                  <a:gd name="connsiteX0" fmla="*/ 4666929 w 4826694"/>
                  <a:gd name="connsiteY0" fmla="*/ 4688004 h 4688004"/>
                  <a:gd name="connsiteX1" fmla="*/ 0 w 4826694"/>
                  <a:gd name="connsiteY1" fmla="*/ 1554139 h 4688004"/>
                  <a:gd name="connsiteX2" fmla="*/ 4826694 w 4826694"/>
                  <a:gd name="connsiteY2" fmla="*/ 4688004 h 4688004"/>
                  <a:gd name="connsiteX3" fmla="*/ 4666929 w 4826694"/>
                  <a:gd name="connsiteY3" fmla="*/ 4688004 h 4688004"/>
                  <a:gd name="connsiteX0" fmla="*/ 4666929 w 4826694"/>
                  <a:gd name="connsiteY0" fmla="*/ 4681248 h 4681248"/>
                  <a:gd name="connsiteX1" fmla="*/ 0 w 4826694"/>
                  <a:gd name="connsiteY1" fmla="*/ 1547383 h 4681248"/>
                  <a:gd name="connsiteX2" fmla="*/ 4826694 w 4826694"/>
                  <a:gd name="connsiteY2" fmla="*/ 4681248 h 4681248"/>
                  <a:gd name="connsiteX3" fmla="*/ 4666929 w 4826694"/>
                  <a:gd name="connsiteY3" fmla="*/ 4681248 h 4681248"/>
                  <a:gd name="connsiteX0" fmla="*/ 4747612 w 4826694"/>
                  <a:gd name="connsiteY0" fmla="*/ 4672284 h 4681248"/>
                  <a:gd name="connsiteX1" fmla="*/ 0 w 4826694"/>
                  <a:gd name="connsiteY1" fmla="*/ 1547383 h 4681248"/>
                  <a:gd name="connsiteX2" fmla="*/ 4826694 w 4826694"/>
                  <a:gd name="connsiteY2" fmla="*/ 4681248 h 4681248"/>
                  <a:gd name="connsiteX3" fmla="*/ 4747612 w 4826694"/>
                  <a:gd name="connsiteY3" fmla="*/ 4672284 h 4681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26694" h="4681248">
                    <a:moveTo>
                      <a:pt x="4747612" y="4672284"/>
                    </a:moveTo>
                    <a:cubicBezTo>
                      <a:pt x="3945004" y="2031944"/>
                      <a:pt x="1663219" y="-2213078"/>
                      <a:pt x="0" y="1547383"/>
                    </a:cubicBezTo>
                    <a:cubicBezTo>
                      <a:pt x="1595451" y="-2455124"/>
                      <a:pt x="4199431" y="2296403"/>
                      <a:pt x="4826694" y="4681248"/>
                    </a:cubicBezTo>
                    <a:lnTo>
                      <a:pt x="4747612" y="467228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B050"/>
                  </a:gs>
                  <a:gs pos="95000">
                    <a:srgbClr val="FFC000">
                      <a:tint val="44500"/>
                      <a:satMod val="160000"/>
                    </a:srgbClr>
                  </a:gs>
                  <a:gs pos="100000">
                    <a:srgbClr val="FFC000">
                      <a:tint val="23500"/>
                      <a:satMod val="160000"/>
                    </a:srgbClr>
                  </a:gs>
                </a:gsLst>
                <a:path path="rect">
                  <a:fillToRect l="100000" t="100000"/>
                </a:path>
                <a:tileRect r="-100000" b="-100000"/>
              </a:gradFill>
              <a:ln w="3175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4" name="Group 213"/>
              <p:cNvGrpSpPr/>
              <p:nvPr/>
            </p:nvGrpSpPr>
            <p:grpSpPr>
              <a:xfrm rot="11217793">
                <a:off x="6608671" y="3181828"/>
                <a:ext cx="108971" cy="338585"/>
                <a:chOff x="2953572" y="2294363"/>
                <a:chExt cx="665446" cy="2078501"/>
              </a:xfrm>
            </p:grpSpPr>
            <p:sp>
              <p:nvSpPr>
                <p:cNvPr id="41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5" name="Group 214"/>
              <p:cNvGrpSpPr/>
              <p:nvPr/>
            </p:nvGrpSpPr>
            <p:grpSpPr>
              <a:xfrm rot="14073447">
                <a:off x="6521612" y="2945860"/>
                <a:ext cx="108401" cy="340367"/>
                <a:chOff x="2953572" y="2294363"/>
                <a:chExt cx="665446" cy="2078501"/>
              </a:xfrm>
            </p:grpSpPr>
            <p:sp>
              <p:nvSpPr>
                <p:cNvPr id="40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6" name="Group 215"/>
              <p:cNvGrpSpPr/>
              <p:nvPr/>
            </p:nvGrpSpPr>
            <p:grpSpPr>
              <a:xfrm rot="11217793">
                <a:off x="6687510" y="2999163"/>
                <a:ext cx="108971" cy="338585"/>
                <a:chOff x="2953572" y="2294363"/>
                <a:chExt cx="665446" cy="2078501"/>
              </a:xfrm>
            </p:grpSpPr>
            <p:sp>
              <p:nvSpPr>
                <p:cNvPr id="40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7" name="Group 216"/>
              <p:cNvGrpSpPr/>
              <p:nvPr/>
            </p:nvGrpSpPr>
            <p:grpSpPr>
              <a:xfrm rot="14073447">
                <a:off x="6616058" y="2790830"/>
                <a:ext cx="108401" cy="340367"/>
                <a:chOff x="2953572" y="2294363"/>
                <a:chExt cx="665446" cy="2078501"/>
              </a:xfrm>
            </p:grpSpPr>
            <p:sp>
              <p:nvSpPr>
                <p:cNvPr id="39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8" name="Group 217"/>
              <p:cNvGrpSpPr/>
              <p:nvPr/>
            </p:nvGrpSpPr>
            <p:grpSpPr>
              <a:xfrm rot="11217793">
                <a:off x="6781956" y="2844134"/>
                <a:ext cx="108971" cy="338585"/>
                <a:chOff x="2953572" y="2294363"/>
                <a:chExt cx="665446" cy="2078501"/>
              </a:xfrm>
            </p:grpSpPr>
            <p:sp>
              <p:nvSpPr>
                <p:cNvPr id="39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9" name="Group 218"/>
              <p:cNvGrpSpPr/>
              <p:nvPr/>
            </p:nvGrpSpPr>
            <p:grpSpPr>
              <a:xfrm rot="14073447">
                <a:off x="6688426" y="2603004"/>
                <a:ext cx="108401" cy="340367"/>
                <a:chOff x="2953572" y="2294363"/>
                <a:chExt cx="665446" cy="2078501"/>
              </a:xfrm>
            </p:grpSpPr>
            <p:sp>
              <p:nvSpPr>
                <p:cNvPr id="39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0" name="Group 219"/>
              <p:cNvGrpSpPr/>
              <p:nvPr/>
            </p:nvGrpSpPr>
            <p:grpSpPr>
              <a:xfrm rot="11217793">
                <a:off x="6854324" y="2656308"/>
                <a:ext cx="108971" cy="338585"/>
                <a:chOff x="2953572" y="2294363"/>
                <a:chExt cx="665446" cy="2078501"/>
              </a:xfrm>
            </p:grpSpPr>
            <p:sp>
              <p:nvSpPr>
                <p:cNvPr id="38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1" name="Group 220"/>
              <p:cNvGrpSpPr/>
              <p:nvPr/>
            </p:nvGrpSpPr>
            <p:grpSpPr>
              <a:xfrm rot="14073447">
                <a:off x="6787566" y="2432639"/>
                <a:ext cx="108401" cy="340367"/>
                <a:chOff x="2953572" y="2294363"/>
                <a:chExt cx="665446" cy="2078501"/>
              </a:xfrm>
            </p:grpSpPr>
            <p:sp>
              <p:nvSpPr>
                <p:cNvPr id="38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2" name="Group 221"/>
              <p:cNvGrpSpPr/>
              <p:nvPr/>
            </p:nvGrpSpPr>
            <p:grpSpPr>
              <a:xfrm rot="11217793">
                <a:off x="6953463" y="2485943"/>
                <a:ext cx="108971" cy="338585"/>
                <a:chOff x="2953572" y="2294363"/>
                <a:chExt cx="665446" cy="2078501"/>
              </a:xfrm>
            </p:grpSpPr>
            <p:sp>
              <p:nvSpPr>
                <p:cNvPr id="37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3" name="Group 222"/>
              <p:cNvGrpSpPr/>
              <p:nvPr/>
            </p:nvGrpSpPr>
            <p:grpSpPr>
              <a:xfrm rot="14073447">
                <a:off x="6898774" y="2265237"/>
                <a:ext cx="108401" cy="340367"/>
                <a:chOff x="2953572" y="2294363"/>
                <a:chExt cx="665446" cy="2078501"/>
              </a:xfrm>
            </p:grpSpPr>
            <p:sp>
              <p:nvSpPr>
                <p:cNvPr id="37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4" name="Group 223"/>
              <p:cNvGrpSpPr/>
              <p:nvPr/>
            </p:nvGrpSpPr>
            <p:grpSpPr>
              <a:xfrm rot="11217793">
                <a:off x="7064672" y="2318541"/>
                <a:ext cx="108971" cy="338585"/>
                <a:chOff x="2953572" y="2294363"/>
                <a:chExt cx="665446" cy="2078501"/>
              </a:xfrm>
            </p:grpSpPr>
            <p:sp>
              <p:nvSpPr>
                <p:cNvPr id="37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5" name="Group 224"/>
              <p:cNvGrpSpPr/>
              <p:nvPr/>
            </p:nvGrpSpPr>
            <p:grpSpPr>
              <a:xfrm rot="14073447">
                <a:off x="7013879" y="2098249"/>
                <a:ext cx="108401" cy="340367"/>
                <a:chOff x="2953572" y="2294363"/>
                <a:chExt cx="665446" cy="2078501"/>
              </a:xfrm>
            </p:grpSpPr>
            <p:sp>
              <p:nvSpPr>
                <p:cNvPr id="36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6" name="Group 225"/>
              <p:cNvGrpSpPr/>
              <p:nvPr/>
            </p:nvGrpSpPr>
            <p:grpSpPr>
              <a:xfrm rot="11217793">
                <a:off x="7195153" y="2203538"/>
                <a:ext cx="108971" cy="338585"/>
                <a:chOff x="2953572" y="2294363"/>
                <a:chExt cx="665446" cy="2078501"/>
              </a:xfrm>
            </p:grpSpPr>
            <p:sp>
              <p:nvSpPr>
                <p:cNvPr id="36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7" name="Group 226"/>
              <p:cNvGrpSpPr/>
              <p:nvPr/>
            </p:nvGrpSpPr>
            <p:grpSpPr>
              <a:xfrm rot="14630118">
                <a:off x="7159600" y="1963081"/>
                <a:ext cx="108401" cy="340367"/>
                <a:chOff x="2953572" y="2294363"/>
                <a:chExt cx="665446" cy="2078501"/>
              </a:xfrm>
            </p:grpSpPr>
            <p:sp>
              <p:nvSpPr>
                <p:cNvPr id="35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8" name="Group 227"/>
              <p:cNvGrpSpPr/>
              <p:nvPr/>
            </p:nvGrpSpPr>
            <p:grpSpPr>
              <a:xfrm rot="11460745">
                <a:off x="7333747" y="2082171"/>
                <a:ext cx="108971" cy="338585"/>
                <a:chOff x="2953572" y="2294363"/>
                <a:chExt cx="665446" cy="2078501"/>
              </a:xfrm>
            </p:grpSpPr>
            <p:sp>
              <p:nvSpPr>
                <p:cNvPr id="35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9" name="Group 228"/>
              <p:cNvGrpSpPr/>
              <p:nvPr/>
            </p:nvGrpSpPr>
            <p:grpSpPr>
              <a:xfrm rot="14799854">
                <a:off x="7299947" y="1816898"/>
                <a:ext cx="108401" cy="340367"/>
                <a:chOff x="2953572" y="2294363"/>
                <a:chExt cx="665446" cy="2078501"/>
              </a:xfrm>
            </p:grpSpPr>
            <p:sp>
              <p:nvSpPr>
                <p:cNvPr id="35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0" name="Group 229"/>
              <p:cNvGrpSpPr/>
              <p:nvPr/>
            </p:nvGrpSpPr>
            <p:grpSpPr>
              <a:xfrm rot="11904741">
                <a:off x="7462090" y="1961935"/>
                <a:ext cx="108971" cy="338585"/>
                <a:chOff x="2953572" y="2294363"/>
                <a:chExt cx="665446" cy="2078501"/>
              </a:xfrm>
            </p:grpSpPr>
            <p:sp>
              <p:nvSpPr>
                <p:cNvPr id="34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1" name="Group 230"/>
              <p:cNvGrpSpPr/>
              <p:nvPr/>
            </p:nvGrpSpPr>
            <p:grpSpPr>
              <a:xfrm rot="11814675">
                <a:off x="7609964" y="1872077"/>
                <a:ext cx="108971" cy="338585"/>
                <a:chOff x="2953572" y="2294363"/>
                <a:chExt cx="665446" cy="2078501"/>
              </a:xfrm>
            </p:grpSpPr>
            <p:sp>
              <p:nvSpPr>
                <p:cNvPr id="34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2" name="Group 231"/>
              <p:cNvGrpSpPr/>
              <p:nvPr/>
            </p:nvGrpSpPr>
            <p:grpSpPr>
              <a:xfrm rot="15426394">
                <a:off x="7491130" y="1649639"/>
                <a:ext cx="108401" cy="340367"/>
                <a:chOff x="2953572" y="2294363"/>
                <a:chExt cx="665446" cy="2078501"/>
              </a:xfrm>
            </p:grpSpPr>
            <p:sp>
              <p:nvSpPr>
                <p:cNvPr id="33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3" name="Group 232"/>
              <p:cNvGrpSpPr/>
              <p:nvPr/>
            </p:nvGrpSpPr>
            <p:grpSpPr>
              <a:xfrm rot="11732134">
                <a:off x="7749516" y="1804527"/>
                <a:ext cx="108971" cy="338585"/>
                <a:chOff x="2953572" y="2294363"/>
                <a:chExt cx="665446" cy="2078501"/>
              </a:xfrm>
            </p:grpSpPr>
            <p:sp>
              <p:nvSpPr>
                <p:cNvPr id="33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4" name="Group 233"/>
              <p:cNvGrpSpPr/>
              <p:nvPr/>
            </p:nvGrpSpPr>
            <p:grpSpPr>
              <a:xfrm rot="17301598">
                <a:off x="7708934" y="1508933"/>
                <a:ext cx="108401" cy="340367"/>
                <a:chOff x="2953572" y="2294363"/>
                <a:chExt cx="665446" cy="2078501"/>
              </a:xfrm>
            </p:grpSpPr>
            <p:sp>
              <p:nvSpPr>
                <p:cNvPr id="33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5" name="Group 234"/>
              <p:cNvGrpSpPr/>
              <p:nvPr/>
            </p:nvGrpSpPr>
            <p:grpSpPr>
              <a:xfrm rot="17913043">
                <a:off x="7879318" y="1432609"/>
                <a:ext cx="108401" cy="340367"/>
                <a:chOff x="2953572" y="2294363"/>
                <a:chExt cx="665446" cy="2078501"/>
              </a:xfrm>
            </p:grpSpPr>
            <p:sp>
              <p:nvSpPr>
                <p:cNvPr id="32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6" name="Group 235"/>
              <p:cNvGrpSpPr/>
              <p:nvPr/>
            </p:nvGrpSpPr>
            <p:grpSpPr>
              <a:xfrm rot="11975991">
                <a:off x="7897414" y="1759103"/>
                <a:ext cx="105407" cy="327513"/>
                <a:chOff x="2953572" y="2294363"/>
                <a:chExt cx="665446" cy="2078501"/>
              </a:xfrm>
            </p:grpSpPr>
            <p:sp>
              <p:nvSpPr>
                <p:cNvPr id="32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7" name="Group 236"/>
              <p:cNvGrpSpPr/>
              <p:nvPr/>
            </p:nvGrpSpPr>
            <p:grpSpPr>
              <a:xfrm rot="18666447">
                <a:off x="8028097" y="1418682"/>
                <a:ext cx="106208" cy="304760"/>
                <a:chOff x="2953572" y="2294363"/>
                <a:chExt cx="665446" cy="2078501"/>
              </a:xfrm>
            </p:grpSpPr>
            <p:sp>
              <p:nvSpPr>
                <p:cNvPr id="31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8" name="Group 237"/>
              <p:cNvGrpSpPr/>
              <p:nvPr/>
            </p:nvGrpSpPr>
            <p:grpSpPr>
              <a:xfrm rot="19532102">
                <a:off x="8201417" y="1427336"/>
                <a:ext cx="89841" cy="279147"/>
                <a:chOff x="2953572" y="2294363"/>
                <a:chExt cx="665446" cy="2078501"/>
              </a:xfrm>
            </p:grpSpPr>
            <p:sp>
              <p:nvSpPr>
                <p:cNvPr id="31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9" name="Group 238"/>
              <p:cNvGrpSpPr/>
              <p:nvPr/>
            </p:nvGrpSpPr>
            <p:grpSpPr>
              <a:xfrm rot="12462552">
                <a:off x="8029521" y="1742419"/>
                <a:ext cx="91631" cy="284708"/>
                <a:chOff x="2953572" y="2294363"/>
                <a:chExt cx="665446" cy="2078501"/>
              </a:xfrm>
            </p:grpSpPr>
            <p:sp>
              <p:nvSpPr>
                <p:cNvPr id="31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0" name="Group 239"/>
              <p:cNvGrpSpPr/>
              <p:nvPr/>
            </p:nvGrpSpPr>
            <p:grpSpPr>
              <a:xfrm rot="13892662">
                <a:off x="7877968" y="1653281"/>
                <a:ext cx="82712" cy="259707"/>
                <a:chOff x="2953572" y="2294363"/>
                <a:chExt cx="665446" cy="2078501"/>
              </a:xfrm>
            </p:grpSpPr>
            <p:sp>
              <p:nvSpPr>
                <p:cNvPr id="30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1" name="Group 240"/>
              <p:cNvGrpSpPr/>
              <p:nvPr/>
            </p:nvGrpSpPr>
            <p:grpSpPr>
              <a:xfrm rot="13383687">
                <a:off x="7708266" y="1722764"/>
                <a:ext cx="83147" cy="258348"/>
                <a:chOff x="2953572" y="2294363"/>
                <a:chExt cx="665446" cy="2078501"/>
              </a:xfrm>
            </p:grpSpPr>
            <p:sp>
              <p:nvSpPr>
                <p:cNvPr id="30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2" name="Group 241"/>
              <p:cNvGrpSpPr/>
              <p:nvPr/>
            </p:nvGrpSpPr>
            <p:grpSpPr>
              <a:xfrm rot="13383687">
                <a:off x="7536362" y="1807380"/>
                <a:ext cx="83147" cy="258348"/>
                <a:chOff x="2953572" y="2294363"/>
                <a:chExt cx="665446" cy="2078501"/>
              </a:xfrm>
            </p:grpSpPr>
            <p:sp>
              <p:nvSpPr>
                <p:cNvPr id="29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3" name="Group 242"/>
              <p:cNvGrpSpPr/>
              <p:nvPr/>
            </p:nvGrpSpPr>
            <p:grpSpPr>
              <a:xfrm rot="13383687">
                <a:off x="7346896" y="1945163"/>
                <a:ext cx="83147" cy="258348"/>
                <a:chOff x="2953572" y="2294363"/>
                <a:chExt cx="665446" cy="2078501"/>
              </a:xfrm>
            </p:grpSpPr>
            <p:sp>
              <p:nvSpPr>
                <p:cNvPr id="29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4" name="Group 243"/>
              <p:cNvGrpSpPr/>
              <p:nvPr/>
            </p:nvGrpSpPr>
            <p:grpSpPr>
              <a:xfrm rot="13383687">
                <a:off x="7138016" y="2169069"/>
                <a:ext cx="83147" cy="258348"/>
                <a:chOff x="2953572" y="2294363"/>
                <a:chExt cx="665446" cy="2078501"/>
              </a:xfrm>
            </p:grpSpPr>
            <p:sp>
              <p:nvSpPr>
                <p:cNvPr id="29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5" name="Group 244"/>
              <p:cNvGrpSpPr/>
              <p:nvPr/>
            </p:nvGrpSpPr>
            <p:grpSpPr>
              <a:xfrm rot="13116922">
                <a:off x="8170237" y="1726672"/>
                <a:ext cx="79092" cy="245748"/>
                <a:chOff x="2953572" y="2294363"/>
                <a:chExt cx="665446" cy="2078501"/>
              </a:xfrm>
            </p:grpSpPr>
            <p:sp>
              <p:nvSpPr>
                <p:cNvPr id="28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6" name="Group 245"/>
              <p:cNvGrpSpPr/>
              <p:nvPr/>
            </p:nvGrpSpPr>
            <p:grpSpPr>
              <a:xfrm rot="12803430">
                <a:off x="8290989" y="1746823"/>
                <a:ext cx="79092" cy="245748"/>
                <a:chOff x="2953572" y="2294363"/>
                <a:chExt cx="665446" cy="2078501"/>
              </a:xfrm>
            </p:grpSpPr>
            <p:sp>
              <p:nvSpPr>
                <p:cNvPr id="28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7" name="Group 246"/>
              <p:cNvGrpSpPr/>
              <p:nvPr/>
            </p:nvGrpSpPr>
            <p:grpSpPr>
              <a:xfrm rot="14213818">
                <a:off x="8019762" y="1638635"/>
                <a:ext cx="82712" cy="259707"/>
                <a:chOff x="2953572" y="2294363"/>
                <a:chExt cx="665446" cy="2078501"/>
              </a:xfrm>
            </p:grpSpPr>
            <p:sp>
              <p:nvSpPr>
                <p:cNvPr id="27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8" name="Group 247"/>
              <p:cNvGrpSpPr/>
              <p:nvPr/>
            </p:nvGrpSpPr>
            <p:grpSpPr>
              <a:xfrm rot="14398770">
                <a:off x="8179609" y="1628673"/>
                <a:ext cx="82712" cy="259707"/>
                <a:chOff x="2953572" y="2294363"/>
                <a:chExt cx="665446" cy="2078501"/>
              </a:xfrm>
            </p:grpSpPr>
            <p:sp>
              <p:nvSpPr>
                <p:cNvPr id="27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9" name="Group 248"/>
              <p:cNvGrpSpPr/>
              <p:nvPr/>
            </p:nvGrpSpPr>
            <p:grpSpPr>
              <a:xfrm rot="13383687">
                <a:off x="6930527" y="2405195"/>
                <a:ext cx="83147" cy="258348"/>
                <a:chOff x="2953572" y="2294363"/>
                <a:chExt cx="665446" cy="2078501"/>
              </a:xfrm>
            </p:grpSpPr>
            <p:sp>
              <p:nvSpPr>
                <p:cNvPr id="27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0" name="Group 249"/>
              <p:cNvGrpSpPr/>
              <p:nvPr/>
            </p:nvGrpSpPr>
            <p:grpSpPr>
              <a:xfrm rot="13383687">
                <a:off x="6789258" y="2640712"/>
                <a:ext cx="83147" cy="258348"/>
                <a:chOff x="2953572" y="2294363"/>
                <a:chExt cx="665446" cy="2078501"/>
              </a:xfrm>
            </p:grpSpPr>
            <p:sp>
              <p:nvSpPr>
                <p:cNvPr id="26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1" name="Group 250"/>
              <p:cNvGrpSpPr/>
              <p:nvPr/>
            </p:nvGrpSpPr>
            <p:grpSpPr>
              <a:xfrm rot="13383687">
                <a:off x="6658800" y="2913772"/>
                <a:ext cx="83147" cy="258348"/>
                <a:chOff x="2953572" y="2294363"/>
                <a:chExt cx="665446" cy="2078501"/>
              </a:xfrm>
            </p:grpSpPr>
            <p:sp>
              <p:nvSpPr>
                <p:cNvPr id="26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2" name="Group 251"/>
              <p:cNvGrpSpPr/>
              <p:nvPr/>
            </p:nvGrpSpPr>
            <p:grpSpPr>
              <a:xfrm rot="13383687">
                <a:off x="6539816" y="3161586"/>
                <a:ext cx="83147" cy="258348"/>
                <a:chOff x="2953572" y="2294363"/>
                <a:chExt cx="665446" cy="2078501"/>
              </a:xfrm>
            </p:grpSpPr>
            <p:sp>
              <p:nvSpPr>
                <p:cNvPr id="25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3" name="Group 252"/>
              <p:cNvGrpSpPr/>
              <p:nvPr/>
            </p:nvGrpSpPr>
            <p:grpSpPr>
              <a:xfrm rot="12438388">
                <a:off x="6463274" y="3372104"/>
                <a:ext cx="117806" cy="272293"/>
                <a:chOff x="2953572" y="2294362"/>
                <a:chExt cx="665446" cy="2078502"/>
              </a:xfrm>
            </p:grpSpPr>
            <p:sp>
              <p:nvSpPr>
                <p:cNvPr id="25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7" name="Rectangle 6"/>
                <p:cNvSpPr/>
                <p:nvPr/>
              </p:nvSpPr>
              <p:spPr>
                <a:xfrm>
                  <a:off x="3181907" y="2294362"/>
                  <a:ext cx="306901" cy="2068332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34" name="Group 833"/>
            <p:cNvGrpSpPr/>
            <p:nvPr/>
          </p:nvGrpSpPr>
          <p:grpSpPr>
            <a:xfrm rot="438609">
              <a:off x="6995875" y="1944806"/>
              <a:ext cx="4944498" cy="4582076"/>
              <a:chOff x="6326790" y="1427336"/>
              <a:chExt cx="5528879" cy="5351835"/>
            </a:xfrm>
          </p:grpSpPr>
          <p:grpSp>
            <p:nvGrpSpPr>
              <p:cNvPr id="835" name="Group 834"/>
              <p:cNvGrpSpPr/>
              <p:nvPr/>
            </p:nvGrpSpPr>
            <p:grpSpPr>
              <a:xfrm rot="14073447">
                <a:off x="6442773" y="3128524"/>
                <a:ext cx="108401" cy="340367"/>
                <a:chOff x="2953572" y="2294363"/>
                <a:chExt cx="665446" cy="2078501"/>
              </a:xfrm>
            </p:grpSpPr>
            <p:sp>
              <p:nvSpPr>
                <p:cNvPr id="1037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8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9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0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36" name="Isosceles Triangle 14"/>
              <p:cNvSpPr/>
              <p:nvPr/>
            </p:nvSpPr>
            <p:spPr>
              <a:xfrm>
                <a:off x="6574330" y="1683782"/>
                <a:ext cx="5281339" cy="5095389"/>
              </a:xfrm>
              <a:custGeom>
                <a:avLst/>
                <a:gdLst>
                  <a:gd name="connsiteX0" fmla="*/ 0 w 159765"/>
                  <a:gd name="connsiteY0" fmla="*/ 1587452 h 1587452"/>
                  <a:gd name="connsiteX1" fmla="*/ 79883 w 159765"/>
                  <a:gd name="connsiteY1" fmla="*/ 0 h 1587452"/>
                  <a:gd name="connsiteX2" fmla="*/ 159765 w 159765"/>
                  <a:gd name="connsiteY2" fmla="*/ 1587452 h 1587452"/>
                  <a:gd name="connsiteX3" fmla="*/ 0 w 159765"/>
                  <a:gd name="connsiteY3" fmla="*/ 1587452 h 1587452"/>
                  <a:gd name="connsiteX0" fmla="*/ 3053282 w 3213047"/>
                  <a:gd name="connsiteY0" fmla="*/ 5742594 h 5742594"/>
                  <a:gd name="connsiteX1" fmla="*/ 0 w 3213047"/>
                  <a:gd name="connsiteY1" fmla="*/ 0 h 5742594"/>
                  <a:gd name="connsiteX2" fmla="*/ 3213047 w 3213047"/>
                  <a:gd name="connsiteY2" fmla="*/ 5742594 h 5742594"/>
                  <a:gd name="connsiteX3" fmla="*/ 3053282 w 3213047"/>
                  <a:gd name="connsiteY3" fmla="*/ 5742594 h 5742594"/>
                  <a:gd name="connsiteX0" fmla="*/ 3053282 w 3213047"/>
                  <a:gd name="connsiteY0" fmla="*/ 5742594 h 5742594"/>
                  <a:gd name="connsiteX1" fmla="*/ 0 w 3213047"/>
                  <a:gd name="connsiteY1" fmla="*/ 0 h 5742594"/>
                  <a:gd name="connsiteX2" fmla="*/ 3213047 w 3213047"/>
                  <a:gd name="connsiteY2" fmla="*/ 5742594 h 5742594"/>
                  <a:gd name="connsiteX3" fmla="*/ 3053282 w 3213047"/>
                  <a:gd name="connsiteY3" fmla="*/ 5742594 h 5742594"/>
                  <a:gd name="connsiteX0" fmla="*/ 3053282 w 3213047"/>
                  <a:gd name="connsiteY0" fmla="*/ 5742594 h 5742594"/>
                  <a:gd name="connsiteX1" fmla="*/ 0 w 3213047"/>
                  <a:gd name="connsiteY1" fmla="*/ 0 h 5742594"/>
                  <a:gd name="connsiteX2" fmla="*/ 3213047 w 3213047"/>
                  <a:gd name="connsiteY2" fmla="*/ 5742594 h 5742594"/>
                  <a:gd name="connsiteX3" fmla="*/ 3053282 w 3213047"/>
                  <a:gd name="connsiteY3" fmla="*/ 5742594 h 5742594"/>
                  <a:gd name="connsiteX0" fmla="*/ 3981129 w 4140894"/>
                  <a:gd name="connsiteY0" fmla="*/ 4263418 h 4263418"/>
                  <a:gd name="connsiteX1" fmla="*/ 0 w 4140894"/>
                  <a:gd name="connsiteY1" fmla="*/ 0 h 4263418"/>
                  <a:gd name="connsiteX2" fmla="*/ 4140894 w 4140894"/>
                  <a:gd name="connsiteY2" fmla="*/ 4263418 h 4263418"/>
                  <a:gd name="connsiteX3" fmla="*/ 3981129 w 4140894"/>
                  <a:gd name="connsiteY3" fmla="*/ 4263418 h 4263418"/>
                  <a:gd name="connsiteX0" fmla="*/ 3981201 w 4140966"/>
                  <a:gd name="connsiteY0" fmla="*/ 4263418 h 4263418"/>
                  <a:gd name="connsiteX1" fmla="*/ 72 w 4140966"/>
                  <a:gd name="connsiteY1" fmla="*/ 0 h 4263418"/>
                  <a:gd name="connsiteX2" fmla="*/ 4140966 w 4140966"/>
                  <a:gd name="connsiteY2" fmla="*/ 4263418 h 4263418"/>
                  <a:gd name="connsiteX3" fmla="*/ 3981201 w 4140966"/>
                  <a:gd name="connsiteY3" fmla="*/ 4263418 h 4263418"/>
                  <a:gd name="connsiteX0" fmla="*/ 3981201 w 4140966"/>
                  <a:gd name="connsiteY0" fmla="*/ 4649698 h 4649698"/>
                  <a:gd name="connsiteX1" fmla="*/ 72 w 4140966"/>
                  <a:gd name="connsiteY1" fmla="*/ 386280 h 4649698"/>
                  <a:gd name="connsiteX2" fmla="*/ 4140966 w 4140966"/>
                  <a:gd name="connsiteY2" fmla="*/ 4649698 h 4649698"/>
                  <a:gd name="connsiteX3" fmla="*/ 3981201 w 4140966"/>
                  <a:gd name="connsiteY3" fmla="*/ 4649698 h 4649698"/>
                  <a:gd name="connsiteX0" fmla="*/ 3981129 w 4140894"/>
                  <a:gd name="connsiteY0" fmla="*/ 4649698 h 4649698"/>
                  <a:gd name="connsiteX1" fmla="*/ 0 w 4140894"/>
                  <a:gd name="connsiteY1" fmla="*/ 386280 h 4649698"/>
                  <a:gd name="connsiteX2" fmla="*/ 4140894 w 4140894"/>
                  <a:gd name="connsiteY2" fmla="*/ 4649698 h 4649698"/>
                  <a:gd name="connsiteX3" fmla="*/ 3981129 w 4140894"/>
                  <a:gd name="connsiteY3" fmla="*/ 4649698 h 4649698"/>
                  <a:gd name="connsiteX0" fmla="*/ 4666929 w 4826694"/>
                  <a:gd name="connsiteY0" fmla="*/ 3631831 h 3631831"/>
                  <a:gd name="connsiteX1" fmla="*/ 0 w 4826694"/>
                  <a:gd name="connsiteY1" fmla="*/ 497966 h 3631831"/>
                  <a:gd name="connsiteX2" fmla="*/ 4826694 w 4826694"/>
                  <a:gd name="connsiteY2" fmla="*/ 3631831 h 3631831"/>
                  <a:gd name="connsiteX3" fmla="*/ 4666929 w 4826694"/>
                  <a:gd name="connsiteY3" fmla="*/ 3631831 h 3631831"/>
                  <a:gd name="connsiteX0" fmla="*/ 4666929 w 4826694"/>
                  <a:gd name="connsiteY0" fmla="*/ 3631831 h 3631831"/>
                  <a:gd name="connsiteX1" fmla="*/ 0 w 4826694"/>
                  <a:gd name="connsiteY1" fmla="*/ 497966 h 3631831"/>
                  <a:gd name="connsiteX2" fmla="*/ 4826694 w 4826694"/>
                  <a:gd name="connsiteY2" fmla="*/ 3631831 h 3631831"/>
                  <a:gd name="connsiteX3" fmla="*/ 4666929 w 4826694"/>
                  <a:gd name="connsiteY3" fmla="*/ 3631831 h 3631831"/>
                  <a:gd name="connsiteX0" fmla="*/ 4666929 w 4826694"/>
                  <a:gd name="connsiteY0" fmla="*/ 4661245 h 4661245"/>
                  <a:gd name="connsiteX1" fmla="*/ 0 w 4826694"/>
                  <a:gd name="connsiteY1" fmla="*/ 1527380 h 4661245"/>
                  <a:gd name="connsiteX2" fmla="*/ 4826694 w 4826694"/>
                  <a:gd name="connsiteY2" fmla="*/ 4661245 h 4661245"/>
                  <a:gd name="connsiteX3" fmla="*/ 4666929 w 4826694"/>
                  <a:gd name="connsiteY3" fmla="*/ 4661245 h 4661245"/>
                  <a:gd name="connsiteX0" fmla="*/ 4666929 w 4826694"/>
                  <a:gd name="connsiteY0" fmla="*/ 4661245 h 4661245"/>
                  <a:gd name="connsiteX1" fmla="*/ 0 w 4826694"/>
                  <a:gd name="connsiteY1" fmla="*/ 1527380 h 4661245"/>
                  <a:gd name="connsiteX2" fmla="*/ 4826694 w 4826694"/>
                  <a:gd name="connsiteY2" fmla="*/ 4661245 h 4661245"/>
                  <a:gd name="connsiteX3" fmla="*/ 4666929 w 4826694"/>
                  <a:gd name="connsiteY3" fmla="*/ 4661245 h 4661245"/>
                  <a:gd name="connsiteX0" fmla="*/ 4666929 w 4826694"/>
                  <a:gd name="connsiteY0" fmla="*/ 4661245 h 4661245"/>
                  <a:gd name="connsiteX1" fmla="*/ 0 w 4826694"/>
                  <a:gd name="connsiteY1" fmla="*/ 1527380 h 4661245"/>
                  <a:gd name="connsiteX2" fmla="*/ 4826694 w 4826694"/>
                  <a:gd name="connsiteY2" fmla="*/ 4661245 h 4661245"/>
                  <a:gd name="connsiteX3" fmla="*/ 4666929 w 4826694"/>
                  <a:gd name="connsiteY3" fmla="*/ 4661245 h 4661245"/>
                  <a:gd name="connsiteX0" fmla="*/ 4666929 w 4826694"/>
                  <a:gd name="connsiteY0" fmla="*/ 4688004 h 4688004"/>
                  <a:gd name="connsiteX1" fmla="*/ 0 w 4826694"/>
                  <a:gd name="connsiteY1" fmla="*/ 1554139 h 4688004"/>
                  <a:gd name="connsiteX2" fmla="*/ 4826694 w 4826694"/>
                  <a:gd name="connsiteY2" fmla="*/ 4688004 h 4688004"/>
                  <a:gd name="connsiteX3" fmla="*/ 4666929 w 4826694"/>
                  <a:gd name="connsiteY3" fmla="*/ 4688004 h 4688004"/>
                  <a:gd name="connsiteX0" fmla="*/ 4666929 w 4826694"/>
                  <a:gd name="connsiteY0" fmla="*/ 4688004 h 4688004"/>
                  <a:gd name="connsiteX1" fmla="*/ 0 w 4826694"/>
                  <a:gd name="connsiteY1" fmla="*/ 1554139 h 4688004"/>
                  <a:gd name="connsiteX2" fmla="*/ 4826694 w 4826694"/>
                  <a:gd name="connsiteY2" fmla="*/ 4688004 h 4688004"/>
                  <a:gd name="connsiteX3" fmla="*/ 4666929 w 4826694"/>
                  <a:gd name="connsiteY3" fmla="*/ 4688004 h 4688004"/>
                  <a:gd name="connsiteX0" fmla="*/ 4666929 w 4826694"/>
                  <a:gd name="connsiteY0" fmla="*/ 4681248 h 4681248"/>
                  <a:gd name="connsiteX1" fmla="*/ 0 w 4826694"/>
                  <a:gd name="connsiteY1" fmla="*/ 1547383 h 4681248"/>
                  <a:gd name="connsiteX2" fmla="*/ 4826694 w 4826694"/>
                  <a:gd name="connsiteY2" fmla="*/ 4681248 h 4681248"/>
                  <a:gd name="connsiteX3" fmla="*/ 4666929 w 4826694"/>
                  <a:gd name="connsiteY3" fmla="*/ 4681248 h 4681248"/>
                  <a:gd name="connsiteX0" fmla="*/ 4747612 w 4826694"/>
                  <a:gd name="connsiteY0" fmla="*/ 4672284 h 4681248"/>
                  <a:gd name="connsiteX1" fmla="*/ 0 w 4826694"/>
                  <a:gd name="connsiteY1" fmla="*/ 1547383 h 4681248"/>
                  <a:gd name="connsiteX2" fmla="*/ 4826694 w 4826694"/>
                  <a:gd name="connsiteY2" fmla="*/ 4681248 h 4681248"/>
                  <a:gd name="connsiteX3" fmla="*/ 4747612 w 4826694"/>
                  <a:gd name="connsiteY3" fmla="*/ 4672284 h 4681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26694" h="4681248">
                    <a:moveTo>
                      <a:pt x="4747612" y="4672284"/>
                    </a:moveTo>
                    <a:cubicBezTo>
                      <a:pt x="3945004" y="2031944"/>
                      <a:pt x="1663219" y="-2213078"/>
                      <a:pt x="0" y="1547383"/>
                    </a:cubicBezTo>
                    <a:cubicBezTo>
                      <a:pt x="1595451" y="-2455124"/>
                      <a:pt x="4199431" y="2296403"/>
                      <a:pt x="4826694" y="4681248"/>
                    </a:cubicBezTo>
                    <a:lnTo>
                      <a:pt x="4747612" y="467228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50000"/>
                    </a:schemeClr>
                  </a:gs>
                  <a:gs pos="95000">
                    <a:srgbClr val="FFC000">
                      <a:tint val="44500"/>
                      <a:satMod val="160000"/>
                    </a:srgbClr>
                  </a:gs>
                  <a:gs pos="100000">
                    <a:srgbClr val="FFC000">
                      <a:tint val="23500"/>
                      <a:satMod val="160000"/>
                    </a:srgbClr>
                  </a:gs>
                </a:gsLst>
                <a:path path="rect">
                  <a:fillToRect l="100000" t="100000"/>
                </a:path>
                <a:tileRect r="-100000" b="-100000"/>
              </a:gradFill>
              <a:ln w="3175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37" name="Group 836"/>
              <p:cNvGrpSpPr/>
              <p:nvPr/>
            </p:nvGrpSpPr>
            <p:grpSpPr>
              <a:xfrm rot="11217793">
                <a:off x="6608671" y="3181828"/>
                <a:ext cx="108971" cy="338585"/>
                <a:chOff x="2953572" y="2294363"/>
                <a:chExt cx="665446" cy="2078501"/>
              </a:xfrm>
            </p:grpSpPr>
            <p:sp>
              <p:nvSpPr>
                <p:cNvPr id="1033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4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5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6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38" name="Group 837"/>
              <p:cNvGrpSpPr/>
              <p:nvPr/>
            </p:nvGrpSpPr>
            <p:grpSpPr>
              <a:xfrm rot="14073447">
                <a:off x="6521612" y="2945860"/>
                <a:ext cx="108401" cy="340367"/>
                <a:chOff x="2953572" y="2294363"/>
                <a:chExt cx="665446" cy="2078501"/>
              </a:xfrm>
            </p:grpSpPr>
            <p:sp>
              <p:nvSpPr>
                <p:cNvPr id="1029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0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1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2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39" name="Group 838"/>
              <p:cNvGrpSpPr/>
              <p:nvPr/>
            </p:nvGrpSpPr>
            <p:grpSpPr>
              <a:xfrm rot="11217793">
                <a:off x="6687510" y="2999163"/>
                <a:ext cx="108971" cy="338585"/>
                <a:chOff x="2953572" y="2294363"/>
                <a:chExt cx="665446" cy="2078501"/>
              </a:xfrm>
            </p:grpSpPr>
            <p:sp>
              <p:nvSpPr>
                <p:cNvPr id="1025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6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7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8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40" name="Group 839"/>
              <p:cNvGrpSpPr/>
              <p:nvPr/>
            </p:nvGrpSpPr>
            <p:grpSpPr>
              <a:xfrm rot="14073447">
                <a:off x="6616058" y="2790830"/>
                <a:ext cx="108401" cy="340367"/>
                <a:chOff x="2953572" y="2294363"/>
                <a:chExt cx="665446" cy="2078501"/>
              </a:xfrm>
            </p:grpSpPr>
            <p:sp>
              <p:nvSpPr>
                <p:cNvPr id="1021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2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3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4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41" name="Group 840"/>
              <p:cNvGrpSpPr/>
              <p:nvPr/>
            </p:nvGrpSpPr>
            <p:grpSpPr>
              <a:xfrm rot="11217793">
                <a:off x="6781956" y="2844134"/>
                <a:ext cx="108971" cy="338585"/>
                <a:chOff x="2953572" y="2294363"/>
                <a:chExt cx="665446" cy="2078501"/>
              </a:xfrm>
            </p:grpSpPr>
            <p:sp>
              <p:nvSpPr>
                <p:cNvPr id="1017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8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9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0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42" name="Group 841"/>
              <p:cNvGrpSpPr/>
              <p:nvPr/>
            </p:nvGrpSpPr>
            <p:grpSpPr>
              <a:xfrm rot="14073447">
                <a:off x="6688426" y="2603004"/>
                <a:ext cx="108401" cy="340367"/>
                <a:chOff x="2953572" y="2294363"/>
                <a:chExt cx="665446" cy="2078501"/>
              </a:xfrm>
            </p:grpSpPr>
            <p:sp>
              <p:nvSpPr>
                <p:cNvPr id="1013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4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5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6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43" name="Group 842"/>
              <p:cNvGrpSpPr/>
              <p:nvPr/>
            </p:nvGrpSpPr>
            <p:grpSpPr>
              <a:xfrm rot="11217793">
                <a:off x="6854324" y="2656308"/>
                <a:ext cx="108971" cy="338585"/>
                <a:chOff x="2953572" y="2294363"/>
                <a:chExt cx="665446" cy="2078501"/>
              </a:xfrm>
            </p:grpSpPr>
            <p:sp>
              <p:nvSpPr>
                <p:cNvPr id="1009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0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1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2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44" name="Group 843"/>
              <p:cNvGrpSpPr/>
              <p:nvPr/>
            </p:nvGrpSpPr>
            <p:grpSpPr>
              <a:xfrm rot="14073447">
                <a:off x="6787566" y="2432639"/>
                <a:ext cx="108401" cy="340367"/>
                <a:chOff x="2953572" y="2294363"/>
                <a:chExt cx="665446" cy="2078501"/>
              </a:xfrm>
            </p:grpSpPr>
            <p:sp>
              <p:nvSpPr>
                <p:cNvPr id="1005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6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7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8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45" name="Group 844"/>
              <p:cNvGrpSpPr/>
              <p:nvPr/>
            </p:nvGrpSpPr>
            <p:grpSpPr>
              <a:xfrm rot="11217793">
                <a:off x="6953463" y="2485943"/>
                <a:ext cx="108971" cy="338585"/>
                <a:chOff x="2953572" y="2294363"/>
                <a:chExt cx="665446" cy="2078501"/>
              </a:xfrm>
            </p:grpSpPr>
            <p:sp>
              <p:nvSpPr>
                <p:cNvPr id="1001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2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3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4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46" name="Group 845"/>
              <p:cNvGrpSpPr/>
              <p:nvPr/>
            </p:nvGrpSpPr>
            <p:grpSpPr>
              <a:xfrm rot="14073447">
                <a:off x="6898774" y="2265237"/>
                <a:ext cx="108401" cy="340367"/>
                <a:chOff x="2953572" y="2294363"/>
                <a:chExt cx="665446" cy="2078501"/>
              </a:xfrm>
            </p:grpSpPr>
            <p:sp>
              <p:nvSpPr>
                <p:cNvPr id="997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8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9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0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47" name="Group 846"/>
              <p:cNvGrpSpPr/>
              <p:nvPr/>
            </p:nvGrpSpPr>
            <p:grpSpPr>
              <a:xfrm rot="11217793">
                <a:off x="7064672" y="2318541"/>
                <a:ext cx="108971" cy="338585"/>
                <a:chOff x="2953572" y="2294363"/>
                <a:chExt cx="665446" cy="2078501"/>
              </a:xfrm>
            </p:grpSpPr>
            <p:sp>
              <p:nvSpPr>
                <p:cNvPr id="993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4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5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6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48" name="Group 847"/>
              <p:cNvGrpSpPr/>
              <p:nvPr/>
            </p:nvGrpSpPr>
            <p:grpSpPr>
              <a:xfrm rot="14073447">
                <a:off x="7013879" y="2098249"/>
                <a:ext cx="108401" cy="340367"/>
                <a:chOff x="2953572" y="2294363"/>
                <a:chExt cx="665446" cy="2078501"/>
              </a:xfrm>
            </p:grpSpPr>
            <p:sp>
              <p:nvSpPr>
                <p:cNvPr id="989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0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1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2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49" name="Group 848"/>
              <p:cNvGrpSpPr/>
              <p:nvPr/>
            </p:nvGrpSpPr>
            <p:grpSpPr>
              <a:xfrm rot="11217793">
                <a:off x="7195153" y="2203538"/>
                <a:ext cx="108971" cy="338585"/>
                <a:chOff x="2953572" y="2294363"/>
                <a:chExt cx="665446" cy="2078501"/>
              </a:xfrm>
            </p:grpSpPr>
            <p:sp>
              <p:nvSpPr>
                <p:cNvPr id="985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6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7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8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50" name="Group 849"/>
              <p:cNvGrpSpPr/>
              <p:nvPr/>
            </p:nvGrpSpPr>
            <p:grpSpPr>
              <a:xfrm rot="14630118">
                <a:off x="7159600" y="1963081"/>
                <a:ext cx="108401" cy="340367"/>
                <a:chOff x="2953572" y="2294363"/>
                <a:chExt cx="665446" cy="2078501"/>
              </a:xfrm>
            </p:grpSpPr>
            <p:sp>
              <p:nvSpPr>
                <p:cNvPr id="981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2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3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4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51" name="Group 850"/>
              <p:cNvGrpSpPr/>
              <p:nvPr/>
            </p:nvGrpSpPr>
            <p:grpSpPr>
              <a:xfrm rot="11460745">
                <a:off x="7333747" y="2082171"/>
                <a:ext cx="108971" cy="338585"/>
                <a:chOff x="2953572" y="2294363"/>
                <a:chExt cx="665446" cy="2078501"/>
              </a:xfrm>
            </p:grpSpPr>
            <p:sp>
              <p:nvSpPr>
                <p:cNvPr id="977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8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9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0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52" name="Group 851"/>
              <p:cNvGrpSpPr/>
              <p:nvPr/>
            </p:nvGrpSpPr>
            <p:grpSpPr>
              <a:xfrm rot="14799854">
                <a:off x="7299947" y="1816898"/>
                <a:ext cx="108401" cy="340367"/>
                <a:chOff x="2953572" y="2294363"/>
                <a:chExt cx="665446" cy="2078501"/>
              </a:xfrm>
            </p:grpSpPr>
            <p:sp>
              <p:nvSpPr>
                <p:cNvPr id="973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4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5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6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53" name="Group 852"/>
              <p:cNvGrpSpPr/>
              <p:nvPr/>
            </p:nvGrpSpPr>
            <p:grpSpPr>
              <a:xfrm rot="11904741">
                <a:off x="7462090" y="1961935"/>
                <a:ext cx="108971" cy="338585"/>
                <a:chOff x="2953572" y="2294363"/>
                <a:chExt cx="665446" cy="2078501"/>
              </a:xfrm>
            </p:grpSpPr>
            <p:sp>
              <p:nvSpPr>
                <p:cNvPr id="969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0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1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2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54" name="Group 853"/>
              <p:cNvGrpSpPr/>
              <p:nvPr/>
            </p:nvGrpSpPr>
            <p:grpSpPr>
              <a:xfrm rot="11814675">
                <a:off x="7609964" y="1872077"/>
                <a:ext cx="108971" cy="338585"/>
                <a:chOff x="2953572" y="2294363"/>
                <a:chExt cx="665446" cy="2078501"/>
              </a:xfrm>
            </p:grpSpPr>
            <p:sp>
              <p:nvSpPr>
                <p:cNvPr id="965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6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7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8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55" name="Group 854"/>
              <p:cNvGrpSpPr/>
              <p:nvPr/>
            </p:nvGrpSpPr>
            <p:grpSpPr>
              <a:xfrm rot="15426394">
                <a:off x="7491130" y="1649639"/>
                <a:ext cx="108401" cy="340367"/>
                <a:chOff x="2953572" y="2294363"/>
                <a:chExt cx="665446" cy="2078501"/>
              </a:xfrm>
            </p:grpSpPr>
            <p:sp>
              <p:nvSpPr>
                <p:cNvPr id="961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2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3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4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56" name="Group 855"/>
              <p:cNvGrpSpPr/>
              <p:nvPr/>
            </p:nvGrpSpPr>
            <p:grpSpPr>
              <a:xfrm rot="11732134">
                <a:off x="7749516" y="1804527"/>
                <a:ext cx="108971" cy="338585"/>
                <a:chOff x="2953572" y="2294363"/>
                <a:chExt cx="665446" cy="2078501"/>
              </a:xfrm>
            </p:grpSpPr>
            <p:sp>
              <p:nvSpPr>
                <p:cNvPr id="957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8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9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0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57" name="Group 856"/>
              <p:cNvGrpSpPr/>
              <p:nvPr/>
            </p:nvGrpSpPr>
            <p:grpSpPr>
              <a:xfrm rot="17301598">
                <a:off x="7708934" y="1508933"/>
                <a:ext cx="108401" cy="340367"/>
                <a:chOff x="2953572" y="2294363"/>
                <a:chExt cx="665446" cy="2078501"/>
              </a:xfrm>
            </p:grpSpPr>
            <p:sp>
              <p:nvSpPr>
                <p:cNvPr id="953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4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5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6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58" name="Group 857"/>
              <p:cNvGrpSpPr/>
              <p:nvPr/>
            </p:nvGrpSpPr>
            <p:grpSpPr>
              <a:xfrm rot="17913043">
                <a:off x="7879318" y="1432609"/>
                <a:ext cx="108401" cy="340367"/>
                <a:chOff x="2953572" y="2294363"/>
                <a:chExt cx="665446" cy="2078501"/>
              </a:xfrm>
            </p:grpSpPr>
            <p:sp>
              <p:nvSpPr>
                <p:cNvPr id="949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0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1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2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59" name="Group 858"/>
              <p:cNvGrpSpPr/>
              <p:nvPr/>
            </p:nvGrpSpPr>
            <p:grpSpPr>
              <a:xfrm rot="11975991">
                <a:off x="7897414" y="1759103"/>
                <a:ext cx="105407" cy="327513"/>
                <a:chOff x="2953572" y="2294363"/>
                <a:chExt cx="665446" cy="2078501"/>
              </a:xfrm>
            </p:grpSpPr>
            <p:sp>
              <p:nvSpPr>
                <p:cNvPr id="945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6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7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8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60" name="Group 859"/>
              <p:cNvGrpSpPr/>
              <p:nvPr/>
            </p:nvGrpSpPr>
            <p:grpSpPr>
              <a:xfrm rot="18666447">
                <a:off x="8028097" y="1418682"/>
                <a:ext cx="106208" cy="304760"/>
                <a:chOff x="2953572" y="2294363"/>
                <a:chExt cx="665446" cy="2078501"/>
              </a:xfrm>
            </p:grpSpPr>
            <p:sp>
              <p:nvSpPr>
                <p:cNvPr id="941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2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3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4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61" name="Group 860"/>
              <p:cNvGrpSpPr/>
              <p:nvPr/>
            </p:nvGrpSpPr>
            <p:grpSpPr>
              <a:xfrm rot="19532102">
                <a:off x="8201417" y="1427336"/>
                <a:ext cx="89841" cy="279147"/>
                <a:chOff x="2953572" y="2294363"/>
                <a:chExt cx="665446" cy="2078501"/>
              </a:xfrm>
            </p:grpSpPr>
            <p:sp>
              <p:nvSpPr>
                <p:cNvPr id="937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8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9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0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62" name="Group 861"/>
              <p:cNvGrpSpPr/>
              <p:nvPr/>
            </p:nvGrpSpPr>
            <p:grpSpPr>
              <a:xfrm rot="12462552">
                <a:off x="8029521" y="1742419"/>
                <a:ext cx="91631" cy="284708"/>
                <a:chOff x="2953572" y="2294363"/>
                <a:chExt cx="665446" cy="2078501"/>
              </a:xfrm>
            </p:grpSpPr>
            <p:sp>
              <p:nvSpPr>
                <p:cNvPr id="933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4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5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6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63" name="Group 862"/>
              <p:cNvGrpSpPr/>
              <p:nvPr/>
            </p:nvGrpSpPr>
            <p:grpSpPr>
              <a:xfrm rot="13892662">
                <a:off x="7877968" y="1653281"/>
                <a:ext cx="82712" cy="259707"/>
                <a:chOff x="2953572" y="2294363"/>
                <a:chExt cx="665446" cy="2078501"/>
              </a:xfrm>
            </p:grpSpPr>
            <p:sp>
              <p:nvSpPr>
                <p:cNvPr id="929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0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1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2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64" name="Group 863"/>
              <p:cNvGrpSpPr/>
              <p:nvPr/>
            </p:nvGrpSpPr>
            <p:grpSpPr>
              <a:xfrm rot="13383687">
                <a:off x="7708266" y="1722764"/>
                <a:ext cx="83147" cy="258348"/>
                <a:chOff x="2953572" y="2294363"/>
                <a:chExt cx="665446" cy="2078501"/>
              </a:xfrm>
            </p:grpSpPr>
            <p:sp>
              <p:nvSpPr>
                <p:cNvPr id="925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6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7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8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65" name="Group 864"/>
              <p:cNvGrpSpPr/>
              <p:nvPr/>
            </p:nvGrpSpPr>
            <p:grpSpPr>
              <a:xfrm rot="13383687">
                <a:off x="7536362" y="1807380"/>
                <a:ext cx="83147" cy="258348"/>
                <a:chOff x="2953572" y="2294363"/>
                <a:chExt cx="665446" cy="2078501"/>
              </a:xfrm>
            </p:grpSpPr>
            <p:sp>
              <p:nvSpPr>
                <p:cNvPr id="921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2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3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4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66" name="Group 865"/>
              <p:cNvGrpSpPr/>
              <p:nvPr/>
            </p:nvGrpSpPr>
            <p:grpSpPr>
              <a:xfrm rot="13383687">
                <a:off x="7346896" y="1945163"/>
                <a:ext cx="83147" cy="258348"/>
                <a:chOff x="2953572" y="2294363"/>
                <a:chExt cx="665446" cy="2078501"/>
              </a:xfrm>
            </p:grpSpPr>
            <p:sp>
              <p:nvSpPr>
                <p:cNvPr id="917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8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9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0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67" name="Group 866"/>
              <p:cNvGrpSpPr/>
              <p:nvPr/>
            </p:nvGrpSpPr>
            <p:grpSpPr>
              <a:xfrm rot="13383687">
                <a:off x="7138016" y="2169069"/>
                <a:ext cx="83147" cy="258348"/>
                <a:chOff x="2953572" y="2294363"/>
                <a:chExt cx="665446" cy="2078501"/>
              </a:xfrm>
            </p:grpSpPr>
            <p:sp>
              <p:nvSpPr>
                <p:cNvPr id="913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4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5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6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68" name="Group 867"/>
              <p:cNvGrpSpPr/>
              <p:nvPr/>
            </p:nvGrpSpPr>
            <p:grpSpPr>
              <a:xfrm rot="13116922">
                <a:off x="8170237" y="1726672"/>
                <a:ext cx="79092" cy="245748"/>
                <a:chOff x="2953572" y="2294363"/>
                <a:chExt cx="665446" cy="2078501"/>
              </a:xfrm>
            </p:grpSpPr>
            <p:sp>
              <p:nvSpPr>
                <p:cNvPr id="909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0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1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2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69" name="Group 868"/>
              <p:cNvGrpSpPr/>
              <p:nvPr/>
            </p:nvGrpSpPr>
            <p:grpSpPr>
              <a:xfrm rot="12803430">
                <a:off x="8290989" y="1746823"/>
                <a:ext cx="79092" cy="245748"/>
                <a:chOff x="2953572" y="2294363"/>
                <a:chExt cx="665446" cy="2078501"/>
              </a:xfrm>
            </p:grpSpPr>
            <p:sp>
              <p:nvSpPr>
                <p:cNvPr id="905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6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7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8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70" name="Group 869"/>
              <p:cNvGrpSpPr/>
              <p:nvPr/>
            </p:nvGrpSpPr>
            <p:grpSpPr>
              <a:xfrm rot="14213818">
                <a:off x="8019762" y="1638635"/>
                <a:ext cx="82712" cy="259707"/>
                <a:chOff x="2953572" y="2294363"/>
                <a:chExt cx="665446" cy="2078501"/>
              </a:xfrm>
            </p:grpSpPr>
            <p:sp>
              <p:nvSpPr>
                <p:cNvPr id="901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2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3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4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71" name="Group 870"/>
              <p:cNvGrpSpPr/>
              <p:nvPr/>
            </p:nvGrpSpPr>
            <p:grpSpPr>
              <a:xfrm rot="14398770">
                <a:off x="8179609" y="1628673"/>
                <a:ext cx="82712" cy="259707"/>
                <a:chOff x="2953572" y="2294363"/>
                <a:chExt cx="665446" cy="2078501"/>
              </a:xfrm>
            </p:grpSpPr>
            <p:sp>
              <p:nvSpPr>
                <p:cNvPr id="897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8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9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0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72" name="Group 871"/>
              <p:cNvGrpSpPr/>
              <p:nvPr/>
            </p:nvGrpSpPr>
            <p:grpSpPr>
              <a:xfrm rot="13383687">
                <a:off x="6930527" y="2405195"/>
                <a:ext cx="83147" cy="258348"/>
                <a:chOff x="2953572" y="2294363"/>
                <a:chExt cx="665446" cy="2078501"/>
              </a:xfrm>
            </p:grpSpPr>
            <p:sp>
              <p:nvSpPr>
                <p:cNvPr id="893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4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5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6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73" name="Group 872"/>
              <p:cNvGrpSpPr/>
              <p:nvPr/>
            </p:nvGrpSpPr>
            <p:grpSpPr>
              <a:xfrm rot="13383687">
                <a:off x="6789258" y="2640712"/>
                <a:ext cx="83147" cy="258348"/>
                <a:chOff x="2953572" y="2294363"/>
                <a:chExt cx="665446" cy="2078501"/>
              </a:xfrm>
            </p:grpSpPr>
            <p:sp>
              <p:nvSpPr>
                <p:cNvPr id="889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0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1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2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74" name="Group 873"/>
              <p:cNvGrpSpPr/>
              <p:nvPr/>
            </p:nvGrpSpPr>
            <p:grpSpPr>
              <a:xfrm rot="13383687">
                <a:off x="6658800" y="2913772"/>
                <a:ext cx="83147" cy="258348"/>
                <a:chOff x="2953572" y="2294363"/>
                <a:chExt cx="665446" cy="2078501"/>
              </a:xfrm>
            </p:grpSpPr>
            <p:sp>
              <p:nvSpPr>
                <p:cNvPr id="885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6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7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8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75" name="Group 874"/>
              <p:cNvGrpSpPr/>
              <p:nvPr/>
            </p:nvGrpSpPr>
            <p:grpSpPr>
              <a:xfrm rot="13383687">
                <a:off x="6539816" y="3161586"/>
                <a:ext cx="83147" cy="258348"/>
                <a:chOff x="2953572" y="2294363"/>
                <a:chExt cx="665446" cy="2078501"/>
              </a:xfrm>
            </p:grpSpPr>
            <p:sp>
              <p:nvSpPr>
                <p:cNvPr id="881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2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3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4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76" name="Group 875"/>
              <p:cNvGrpSpPr/>
              <p:nvPr/>
            </p:nvGrpSpPr>
            <p:grpSpPr>
              <a:xfrm rot="12438388">
                <a:off x="6463274" y="3372104"/>
                <a:ext cx="117806" cy="272293"/>
                <a:chOff x="2953572" y="2294362"/>
                <a:chExt cx="665446" cy="2078502"/>
              </a:xfrm>
            </p:grpSpPr>
            <p:sp>
              <p:nvSpPr>
                <p:cNvPr id="877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8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9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0" name="Rectangle 6"/>
                <p:cNvSpPr/>
                <p:nvPr/>
              </p:nvSpPr>
              <p:spPr>
                <a:xfrm>
                  <a:off x="3181907" y="2294362"/>
                  <a:ext cx="306901" cy="2068332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41" name="Group 1040"/>
            <p:cNvGrpSpPr/>
            <p:nvPr/>
          </p:nvGrpSpPr>
          <p:grpSpPr>
            <a:xfrm rot="777280">
              <a:off x="7799227" y="2774971"/>
              <a:ext cx="4068688" cy="3938402"/>
              <a:chOff x="6326790" y="1427336"/>
              <a:chExt cx="5528879" cy="5351835"/>
            </a:xfrm>
          </p:grpSpPr>
          <p:grpSp>
            <p:nvGrpSpPr>
              <p:cNvPr id="1042" name="Group 1041"/>
              <p:cNvGrpSpPr/>
              <p:nvPr/>
            </p:nvGrpSpPr>
            <p:grpSpPr>
              <a:xfrm rot="14073447">
                <a:off x="6442773" y="3128524"/>
                <a:ext cx="108401" cy="340367"/>
                <a:chOff x="2953572" y="2294363"/>
                <a:chExt cx="665446" cy="2078501"/>
              </a:xfrm>
            </p:grpSpPr>
            <p:sp>
              <p:nvSpPr>
                <p:cNvPr id="124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3" name="Isosceles Triangle 14"/>
              <p:cNvSpPr/>
              <p:nvPr/>
            </p:nvSpPr>
            <p:spPr>
              <a:xfrm>
                <a:off x="6574330" y="1683782"/>
                <a:ext cx="5281339" cy="5095389"/>
              </a:xfrm>
              <a:custGeom>
                <a:avLst/>
                <a:gdLst>
                  <a:gd name="connsiteX0" fmla="*/ 0 w 159765"/>
                  <a:gd name="connsiteY0" fmla="*/ 1587452 h 1587452"/>
                  <a:gd name="connsiteX1" fmla="*/ 79883 w 159765"/>
                  <a:gd name="connsiteY1" fmla="*/ 0 h 1587452"/>
                  <a:gd name="connsiteX2" fmla="*/ 159765 w 159765"/>
                  <a:gd name="connsiteY2" fmla="*/ 1587452 h 1587452"/>
                  <a:gd name="connsiteX3" fmla="*/ 0 w 159765"/>
                  <a:gd name="connsiteY3" fmla="*/ 1587452 h 1587452"/>
                  <a:gd name="connsiteX0" fmla="*/ 3053282 w 3213047"/>
                  <a:gd name="connsiteY0" fmla="*/ 5742594 h 5742594"/>
                  <a:gd name="connsiteX1" fmla="*/ 0 w 3213047"/>
                  <a:gd name="connsiteY1" fmla="*/ 0 h 5742594"/>
                  <a:gd name="connsiteX2" fmla="*/ 3213047 w 3213047"/>
                  <a:gd name="connsiteY2" fmla="*/ 5742594 h 5742594"/>
                  <a:gd name="connsiteX3" fmla="*/ 3053282 w 3213047"/>
                  <a:gd name="connsiteY3" fmla="*/ 5742594 h 5742594"/>
                  <a:gd name="connsiteX0" fmla="*/ 3053282 w 3213047"/>
                  <a:gd name="connsiteY0" fmla="*/ 5742594 h 5742594"/>
                  <a:gd name="connsiteX1" fmla="*/ 0 w 3213047"/>
                  <a:gd name="connsiteY1" fmla="*/ 0 h 5742594"/>
                  <a:gd name="connsiteX2" fmla="*/ 3213047 w 3213047"/>
                  <a:gd name="connsiteY2" fmla="*/ 5742594 h 5742594"/>
                  <a:gd name="connsiteX3" fmla="*/ 3053282 w 3213047"/>
                  <a:gd name="connsiteY3" fmla="*/ 5742594 h 5742594"/>
                  <a:gd name="connsiteX0" fmla="*/ 3053282 w 3213047"/>
                  <a:gd name="connsiteY0" fmla="*/ 5742594 h 5742594"/>
                  <a:gd name="connsiteX1" fmla="*/ 0 w 3213047"/>
                  <a:gd name="connsiteY1" fmla="*/ 0 h 5742594"/>
                  <a:gd name="connsiteX2" fmla="*/ 3213047 w 3213047"/>
                  <a:gd name="connsiteY2" fmla="*/ 5742594 h 5742594"/>
                  <a:gd name="connsiteX3" fmla="*/ 3053282 w 3213047"/>
                  <a:gd name="connsiteY3" fmla="*/ 5742594 h 5742594"/>
                  <a:gd name="connsiteX0" fmla="*/ 3981129 w 4140894"/>
                  <a:gd name="connsiteY0" fmla="*/ 4263418 h 4263418"/>
                  <a:gd name="connsiteX1" fmla="*/ 0 w 4140894"/>
                  <a:gd name="connsiteY1" fmla="*/ 0 h 4263418"/>
                  <a:gd name="connsiteX2" fmla="*/ 4140894 w 4140894"/>
                  <a:gd name="connsiteY2" fmla="*/ 4263418 h 4263418"/>
                  <a:gd name="connsiteX3" fmla="*/ 3981129 w 4140894"/>
                  <a:gd name="connsiteY3" fmla="*/ 4263418 h 4263418"/>
                  <a:gd name="connsiteX0" fmla="*/ 3981201 w 4140966"/>
                  <a:gd name="connsiteY0" fmla="*/ 4263418 h 4263418"/>
                  <a:gd name="connsiteX1" fmla="*/ 72 w 4140966"/>
                  <a:gd name="connsiteY1" fmla="*/ 0 h 4263418"/>
                  <a:gd name="connsiteX2" fmla="*/ 4140966 w 4140966"/>
                  <a:gd name="connsiteY2" fmla="*/ 4263418 h 4263418"/>
                  <a:gd name="connsiteX3" fmla="*/ 3981201 w 4140966"/>
                  <a:gd name="connsiteY3" fmla="*/ 4263418 h 4263418"/>
                  <a:gd name="connsiteX0" fmla="*/ 3981201 w 4140966"/>
                  <a:gd name="connsiteY0" fmla="*/ 4649698 h 4649698"/>
                  <a:gd name="connsiteX1" fmla="*/ 72 w 4140966"/>
                  <a:gd name="connsiteY1" fmla="*/ 386280 h 4649698"/>
                  <a:gd name="connsiteX2" fmla="*/ 4140966 w 4140966"/>
                  <a:gd name="connsiteY2" fmla="*/ 4649698 h 4649698"/>
                  <a:gd name="connsiteX3" fmla="*/ 3981201 w 4140966"/>
                  <a:gd name="connsiteY3" fmla="*/ 4649698 h 4649698"/>
                  <a:gd name="connsiteX0" fmla="*/ 3981129 w 4140894"/>
                  <a:gd name="connsiteY0" fmla="*/ 4649698 h 4649698"/>
                  <a:gd name="connsiteX1" fmla="*/ 0 w 4140894"/>
                  <a:gd name="connsiteY1" fmla="*/ 386280 h 4649698"/>
                  <a:gd name="connsiteX2" fmla="*/ 4140894 w 4140894"/>
                  <a:gd name="connsiteY2" fmla="*/ 4649698 h 4649698"/>
                  <a:gd name="connsiteX3" fmla="*/ 3981129 w 4140894"/>
                  <a:gd name="connsiteY3" fmla="*/ 4649698 h 4649698"/>
                  <a:gd name="connsiteX0" fmla="*/ 4666929 w 4826694"/>
                  <a:gd name="connsiteY0" fmla="*/ 3631831 h 3631831"/>
                  <a:gd name="connsiteX1" fmla="*/ 0 w 4826694"/>
                  <a:gd name="connsiteY1" fmla="*/ 497966 h 3631831"/>
                  <a:gd name="connsiteX2" fmla="*/ 4826694 w 4826694"/>
                  <a:gd name="connsiteY2" fmla="*/ 3631831 h 3631831"/>
                  <a:gd name="connsiteX3" fmla="*/ 4666929 w 4826694"/>
                  <a:gd name="connsiteY3" fmla="*/ 3631831 h 3631831"/>
                  <a:gd name="connsiteX0" fmla="*/ 4666929 w 4826694"/>
                  <a:gd name="connsiteY0" fmla="*/ 3631831 h 3631831"/>
                  <a:gd name="connsiteX1" fmla="*/ 0 w 4826694"/>
                  <a:gd name="connsiteY1" fmla="*/ 497966 h 3631831"/>
                  <a:gd name="connsiteX2" fmla="*/ 4826694 w 4826694"/>
                  <a:gd name="connsiteY2" fmla="*/ 3631831 h 3631831"/>
                  <a:gd name="connsiteX3" fmla="*/ 4666929 w 4826694"/>
                  <a:gd name="connsiteY3" fmla="*/ 3631831 h 3631831"/>
                  <a:gd name="connsiteX0" fmla="*/ 4666929 w 4826694"/>
                  <a:gd name="connsiteY0" fmla="*/ 4661245 h 4661245"/>
                  <a:gd name="connsiteX1" fmla="*/ 0 w 4826694"/>
                  <a:gd name="connsiteY1" fmla="*/ 1527380 h 4661245"/>
                  <a:gd name="connsiteX2" fmla="*/ 4826694 w 4826694"/>
                  <a:gd name="connsiteY2" fmla="*/ 4661245 h 4661245"/>
                  <a:gd name="connsiteX3" fmla="*/ 4666929 w 4826694"/>
                  <a:gd name="connsiteY3" fmla="*/ 4661245 h 4661245"/>
                  <a:gd name="connsiteX0" fmla="*/ 4666929 w 4826694"/>
                  <a:gd name="connsiteY0" fmla="*/ 4661245 h 4661245"/>
                  <a:gd name="connsiteX1" fmla="*/ 0 w 4826694"/>
                  <a:gd name="connsiteY1" fmla="*/ 1527380 h 4661245"/>
                  <a:gd name="connsiteX2" fmla="*/ 4826694 w 4826694"/>
                  <a:gd name="connsiteY2" fmla="*/ 4661245 h 4661245"/>
                  <a:gd name="connsiteX3" fmla="*/ 4666929 w 4826694"/>
                  <a:gd name="connsiteY3" fmla="*/ 4661245 h 4661245"/>
                  <a:gd name="connsiteX0" fmla="*/ 4666929 w 4826694"/>
                  <a:gd name="connsiteY0" fmla="*/ 4661245 h 4661245"/>
                  <a:gd name="connsiteX1" fmla="*/ 0 w 4826694"/>
                  <a:gd name="connsiteY1" fmla="*/ 1527380 h 4661245"/>
                  <a:gd name="connsiteX2" fmla="*/ 4826694 w 4826694"/>
                  <a:gd name="connsiteY2" fmla="*/ 4661245 h 4661245"/>
                  <a:gd name="connsiteX3" fmla="*/ 4666929 w 4826694"/>
                  <a:gd name="connsiteY3" fmla="*/ 4661245 h 4661245"/>
                  <a:gd name="connsiteX0" fmla="*/ 4666929 w 4826694"/>
                  <a:gd name="connsiteY0" fmla="*/ 4688004 h 4688004"/>
                  <a:gd name="connsiteX1" fmla="*/ 0 w 4826694"/>
                  <a:gd name="connsiteY1" fmla="*/ 1554139 h 4688004"/>
                  <a:gd name="connsiteX2" fmla="*/ 4826694 w 4826694"/>
                  <a:gd name="connsiteY2" fmla="*/ 4688004 h 4688004"/>
                  <a:gd name="connsiteX3" fmla="*/ 4666929 w 4826694"/>
                  <a:gd name="connsiteY3" fmla="*/ 4688004 h 4688004"/>
                  <a:gd name="connsiteX0" fmla="*/ 4666929 w 4826694"/>
                  <a:gd name="connsiteY0" fmla="*/ 4688004 h 4688004"/>
                  <a:gd name="connsiteX1" fmla="*/ 0 w 4826694"/>
                  <a:gd name="connsiteY1" fmla="*/ 1554139 h 4688004"/>
                  <a:gd name="connsiteX2" fmla="*/ 4826694 w 4826694"/>
                  <a:gd name="connsiteY2" fmla="*/ 4688004 h 4688004"/>
                  <a:gd name="connsiteX3" fmla="*/ 4666929 w 4826694"/>
                  <a:gd name="connsiteY3" fmla="*/ 4688004 h 4688004"/>
                  <a:gd name="connsiteX0" fmla="*/ 4666929 w 4826694"/>
                  <a:gd name="connsiteY0" fmla="*/ 4681248 h 4681248"/>
                  <a:gd name="connsiteX1" fmla="*/ 0 w 4826694"/>
                  <a:gd name="connsiteY1" fmla="*/ 1547383 h 4681248"/>
                  <a:gd name="connsiteX2" fmla="*/ 4826694 w 4826694"/>
                  <a:gd name="connsiteY2" fmla="*/ 4681248 h 4681248"/>
                  <a:gd name="connsiteX3" fmla="*/ 4666929 w 4826694"/>
                  <a:gd name="connsiteY3" fmla="*/ 4681248 h 4681248"/>
                  <a:gd name="connsiteX0" fmla="*/ 4747612 w 4826694"/>
                  <a:gd name="connsiteY0" fmla="*/ 4672284 h 4681248"/>
                  <a:gd name="connsiteX1" fmla="*/ 0 w 4826694"/>
                  <a:gd name="connsiteY1" fmla="*/ 1547383 h 4681248"/>
                  <a:gd name="connsiteX2" fmla="*/ 4826694 w 4826694"/>
                  <a:gd name="connsiteY2" fmla="*/ 4681248 h 4681248"/>
                  <a:gd name="connsiteX3" fmla="*/ 4747612 w 4826694"/>
                  <a:gd name="connsiteY3" fmla="*/ 4672284 h 4681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26694" h="4681248">
                    <a:moveTo>
                      <a:pt x="4747612" y="4672284"/>
                    </a:moveTo>
                    <a:cubicBezTo>
                      <a:pt x="3945004" y="2031944"/>
                      <a:pt x="1663219" y="-2213078"/>
                      <a:pt x="0" y="1547383"/>
                    </a:cubicBezTo>
                    <a:cubicBezTo>
                      <a:pt x="1595451" y="-2455124"/>
                      <a:pt x="4199431" y="2296403"/>
                      <a:pt x="4826694" y="4681248"/>
                    </a:cubicBezTo>
                    <a:lnTo>
                      <a:pt x="4747612" y="467228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B050"/>
                  </a:gs>
                  <a:gs pos="45000">
                    <a:srgbClr val="FFC000">
                      <a:tint val="44500"/>
                      <a:satMod val="160000"/>
                    </a:srgbClr>
                  </a:gs>
                  <a:gs pos="100000">
                    <a:srgbClr val="FFC000">
                      <a:tint val="23500"/>
                      <a:satMod val="160000"/>
                    </a:srgbClr>
                  </a:gs>
                </a:gsLst>
                <a:path path="rect">
                  <a:fillToRect l="100000" t="100000"/>
                </a:path>
                <a:tileRect r="-100000" b="-100000"/>
              </a:gradFill>
              <a:ln w="3175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44" name="Group 1043"/>
              <p:cNvGrpSpPr/>
              <p:nvPr/>
            </p:nvGrpSpPr>
            <p:grpSpPr>
              <a:xfrm rot="11217793">
                <a:off x="6608671" y="3181828"/>
                <a:ext cx="108971" cy="338585"/>
                <a:chOff x="2953572" y="2294363"/>
                <a:chExt cx="665446" cy="2078501"/>
              </a:xfrm>
            </p:grpSpPr>
            <p:sp>
              <p:nvSpPr>
                <p:cNvPr id="124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45" name="Group 1044"/>
              <p:cNvGrpSpPr/>
              <p:nvPr/>
            </p:nvGrpSpPr>
            <p:grpSpPr>
              <a:xfrm rot="14073447">
                <a:off x="6521612" y="2945860"/>
                <a:ext cx="108401" cy="340367"/>
                <a:chOff x="2953572" y="2294363"/>
                <a:chExt cx="665446" cy="2078501"/>
              </a:xfrm>
            </p:grpSpPr>
            <p:sp>
              <p:nvSpPr>
                <p:cNvPr id="123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46" name="Group 1045"/>
              <p:cNvGrpSpPr/>
              <p:nvPr/>
            </p:nvGrpSpPr>
            <p:grpSpPr>
              <a:xfrm rot="11217793">
                <a:off x="6687510" y="2999163"/>
                <a:ext cx="108971" cy="338585"/>
                <a:chOff x="2953572" y="2294363"/>
                <a:chExt cx="665446" cy="2078501"/>
              </a:xfrm>
            </p:grpSpPr>
            <p:sp>
              <p:nvSpPr>
                <p:cNvPr id="123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47" name="Group 1046"/>
              <p:cNvGrpSpPr/>
              <p:nvPr/>
            </p:nvGrpSpPr>
            <p:grpSpPr>
              <a:xfrm rot="14073447">
                <a:off x="6616058" y="2790830"/>
                <a:ext cx="108401" cy="340367"/>
                <a:chOff x="2953572" y="2294363"/>
                <a:chExt cx="665446" cy="2078501"/>
              </a:xfrm>
            </p:grpSpPr>
            <p:sp>
              <p:nvSpPr>
                <p:cNvPr id="122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48" name="Group 1047"/>
              <p:cNvGrpSpPr/>
              <p:nvPr/>
            </p:nvGrpSpPr>
            <p:grpSpPr>
              <a:xfrm rot="11217793">
                <a:off x="6781956" y="2844134"/>
                <a:ext cx="108971" cy="338585"/>
                <a:chOff x="2953572" y="2294363"/>
                <a:chExt cx="665446" cy="2078501"/>
              </a:xfrm>
            </p:grpSpPr>
            <p:sp>
              <p:nvSpPr>
                <p:cNvPr id="122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49" name="Group 1048"/>
              <p:cNvGrpSpPr/>
              <p:nvPr/>
            </p:nvGrpSpPr>
            <p:grpSpPr>
              <a:xfrm rot="14073447">
                <a:off x="6688426" y="2603004"/>
                <a:ext cx="108401" cy="340367"/>
                <a:chOff x="2953572" y="2294363"/>
                <a:chExt cx="665446" cy="2078501"/>
              </a:xfrm>
            </p:grpSpPr>
            <p:sp>
              <p:nvSpPr>
                <p:cNvPr id="122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50" name="Group 1049"/>
              <p:cNvGrpSpPr/>
              <p:nvPr/>
            </p:nvGrpSpPr>
            <p:grpSpPr>
              <a:xfrm rot="11217793">
                <a:off x="6854324" y="2656308"/>
                <a:ext cx="108971" cy="338585"/>
                <a:chOff x="2953572" y="2294363"/>
                <a:chExt cx="665446" cy="2078501"/>
              </a:xfrm>
            </p:grpSpPr>
            <p:sp>
              <p:nvSpPr>
                <p:cNvPr id="121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51" name="Group 1050"/>
              <p:cNvGrpSpPr/>
              <p:nvPr/>
            </p:nvGrpSpPr>
            <p:grpSpPr>
              <a:xfrm rot="14073447">
                <a:off x="6787566" y="2432639"/>
                <a:ext cx="108401" cy="340367"/>
                <a:chOff x="2953572" y="2294363"/>
                <a:chExt cx="665446" cy="2078501"/>
              </a:xfrm>
            </p:grpSpPr>
            <p:sp>
              <p:nvSpPr>
                <p:cNvPr id="121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52" name="Group 1051"/>
              <p:cNvGrpSpPr/>
              <p:nvPr/>
            </p:nvGrpSpPr>
            <p:grpSpPr>
              <a:xfrm rot="11217793">
                <a:off x="6953463" y="2485943"/>
                <a:ext cx="108971" cy="338585"/>
                <a:chOff x="2953572" y="2294363"/>
                <a:chExt cx="665446" cy="2078501"/>
              </a:xfrm>
            </p:grpSpPr>
            <p:sp>
              <p:nvSpPr>
                <p:cNvPr id="120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53" name="Group 1052"/>
              <p:cNvGrpSpPr/>
              <p:nvPr/>
            </p:nvGrpSpPr>
            <p:grpSpPr>
              <a:xfrm rot="14073447">
                <a:off x="6898774" y="2265237"/>
                <a:ext cx="108401" cy="340367"/>
                <a:chOff x="2953572" y="2294363"/>
                <a:chExt cx="665446" cy="2078501"/>
              </a:xfrm>
            </p:grpSpPr>
            <p:sp>
              <p:nvSpPr>
                <p:cNvPr id="120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54" name="Group 1053"/>
              <p:cNvGrpSpPr/>
              <p:nvPr/>
            </p:nvGrpSpPr>
            <p:grpSpPr>
              <a:xfrm rot="11217793">
                <a:off x="7064672" y="2318541"/>
                <a:ext cx="108971" cy="338585"/>
                <a:chOff x="2953572" y="2294363"/>
                <a:chExt cx="665446" cy="2078501"/>
              </a:xfrm>
            </p:grpSpPr>
            <p:sp>
              <p:nvSpPr>
                <p:cNvPr id="120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55" name="Group 1054"/>
              <p:cNvGrpSpPr/>
              <p:nvPr/>
            </p:nvGrpSpPr>
            <p:grpSpPr>
              <a:xfrm rot="14073447">
                <a:off x="7013879" y="2098249"/>
                <a:ext cx="108401" cy="340367"/>
                <a:chOff x="2953572" y="2294363"/>
                <a:chExt cx="665446" cy="2078501"/>
              </a:xfrm>
            </p:grpSpPr>
            <p:sp>
              <p:nvSpPr>
                <p:cNvPr id="119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56" name="Group 1055"/>
              <p:cNvGrpSpPr/>
              <p:nvPr/>
            </p:nvGrpSpPr>
            <p:grpSpPr>
              <a:xfrm rot="11217793">
                <a:off x="7195153" y="2203538"/>
                <a:ext cx="108971" cy="338585"/>
                <a:chOff x="2953572" y="2294363"/>
                <a:chExt cx="665446" cy="2078501"/>
              </a:xfrm>
            </p:grpSpPr>
            <p:sp>
              <p:nvSpPr>
                <p:cNvPr id="119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57" name="Group 1056"/>
              <p:cNvGrpSpPr/>
              <p:nvPr/>
            </p:nvGrpSpPr>
            <p:grpSpPr>
              <a:xfrm rot="14630118">
                <a:off x="7159600" y="1963081"/>
                <a:ext cx="108401" cy="340367"/>
                <a:chOff x="2953572" y="2294363"/>
                <a:chExt cx="665446" cy="2078501"/>
              </a:xfrm>
            </p:grpSpPr>
            <p:sp>
              <p:nvSpPr>
                <p:cNvPr id="118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58" name="Group 1057"/>
              <p:cNvGrpSpPr/>
              <p:nvPr/>
            </p:nvGrpSpPr>
            <p:grpSpPr>
              <a:xfrm rot="11460745">
                <a:off x="7333747" y="2082171"/>
                <a:ext cx="108971" cy="338585"/>
                <a:chOff x="2953572" y="2294363"/>
                <a:chExt cx="665446" cy="2078501"/>
              </a:xfrm>
            </p:grpSpPr>
            <p:sp>
              <p:nvSpPr>
                <p:cNvPr id="118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59" name="Group 1058"/>
              <p:cNvGrpSpPr/>
              <p:nvPr/>
            </p:nvGrpSpPr>
            <p:grpSpPr>
              <a:xfrm rot="14799854">
                <a:off x="7299947" y="1816898"/>
                <a:ext cx="108401" cy="340367"/>
                <a:chOff x="2953572" y="2294363"/>
                <a:chExt cx="665446" cy="2078501"/>
              </a:xfrm>
            </p:grpSpPr>
            <p:sp>
              <p:nvSpPr>
                <p:cNvPr id="118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60" name="Group 1059"/>
              <p:cNvGrpSpPr/>
              <p:nvPr/>
            </p:nvGrpSpPr>
            <p:grpSpPr>
              <a:xfrm rot="11904741">
                <a:off x="7462090" y="1961935"/>
                <a:ext cx="108971" cy="338585"/>
                <a:chOff x="2953572" y="2294363"/>
                <a:chExt cx="665446" cy="2078501"/>
              </a:xfrm>
            </p:grpSpPr>
            <p:sp>
              <p:nvSpPr>
                <p:cNvPr id="117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61" name="Group 1060"/>
              <p:cNvGrpSpPr/>
              <p:nvPr/>
            </p:nvGrpSpPr>
            <p:grpSpPr>
              <a:xfrm rot="11814675">
                <a:off x="7609964" y="1872077"/>
                <a:ext cx="108971" cy="338585"/>
                <a:chOff x="2953572" y="2294363"/>
                <a:chExt cx="665446" cy="2078501"/>
              </a:xfrm>
            </p:grpSpPr>
            <p:sp>
              <p:nvSpPr>
                <p:cNvPr id="117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62" name="Group 1061"/>
              <p:cNvGrpSpPr/>
              <p:nvPr/>
            </p:nvGrpSpPr>
            <p:grpSpPr>
              <a:xfrm rot="15426394">
                <a:off x="7491130" y="1649639"/>
                <a:ext cx="108401" cy="340367"/>
                <a:chOff x="2953572" y="2294363"/>
                <a:chExt cx="665446" cy="2078501"/>
              </a:xfrm>
            </p:grpSpPr>
            <p:sp>
              <p:nvSpPr>
                <p:cNvPr id="116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63" name="Group 1062"/>
              <p:cNvGrpSpPr/>
              <p:nvPr/>
            </p:nvGrpSpPr>
            <p:grpSpPr>
              <a:xfrm rot="11732134">
                <a:off x="7749516" y="1804527"/>
                <a:ext cx="108971" cy="338585"/>
                <a:chOff x="2953572" y="2294363"/>
                <a:chExt cx="665446" cy="2078501"/>
              </a:xfrm>
            </p:grpSpPr>
            <p:sp>
              <p:nvSpPr>
                <p:cNvPr id="116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64" name="Group 1063"/>
              <p:cNvGrpSpPr/>
              <p:nvPr/>
            </p:nvGrpSpPr>
            <p:grpSpPr>
              <a:xfrm rot="17301598">
                <a:off x="7708934" y="1508933"/>
                <a:ext cx="108401" cy="340367"/>
                <a:chOff x="2953572" y="2294363"/>
                <a:chExt cx="665446" cy="2078501"/>
              </a:xfrm>
            </p:grpSpPr>
            <p:sp>
              <p:nvSpPr>
                <p:cNvPr id="116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65" name="Group 1064"/>
              <p:cNvGrpSpPr/>
              <p:nvPr/>
            </p:nvGrpSpPr>
            <p:grpSpPr>
              <a:xfrm rot="17913043">
                <a:off x="7879318" y="1432609"/>
                <a:ext cx="108401" cy="340367"/>
                <a:chOff x="2953572" y="2294363"/>
                <a:chExt cx="665446" cy="2078501"/>
              </a:xfrm>
            </p:grpSpPr>
            <p:sp>
              <p:nvSpPr>
                <p:cNvPr id="115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66" name="Group 1065"/>
              <p:cNvGrpSpPr/>
              <p:nvPr/>
            </p:nvGrpSpPr>
            <p:grpSpPr>
              <a:xfrm rot="11975991">
                <a:off x="7897414" y="1759103"/>
                <a:ext cx="105407" cy="327513"/>
                <a:chOff x="2953572" y="2294363"/>
                <a:chExt cx="665446" cy="2078501"/>
              </a:xfrm>
            </p:grpSpPr>
            <p:sp>
              <p:nvSpPr>
                <p:cNvPr id="115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67" name="Group 1066"/>
              <p:cNvGrpSpPr/>
              <p:nvPr/>
            </p:nvGrpSpPr>
            <p:grpSpPr>
              <a:xfrm rot="18666447">
                <a:off x="8028097" y="1418682"/>
                <a:ext cx="106208" cy="304760"/>
                <a:chOff x="2953572" y="2294363"/>
                <a:chExt cx="665446" cy="2078501"/>
              </a:xfrm>
            </p:grpSpPr>
            <p:sp>
              <p:nvSpPr>
                <p:cNvPr id="114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68" name="Group 1067"/>
              <p:cNvGrpSpPr/>
              <p:nvPr/>
            </p:nvGrpSpPr>
            <p:grpSpPr>
              <a:xfrm rot="19532102">
                <a:off x="8201417" y="1427336"/>
                <a:ext cx="89841" cy="279147"/>
                <a:chOff x="2953572" y="2294363"/>
                <a:chExt cx="665446" cy="2078501"/>
              </a:xfrm>
            </p:grpSpPr>
            <p:sp>
              <p:nvSpPr>
                <p:cNvPr id="114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69" name="Group 1068"/>
              <p:cNvGrpSpPr/>
              <p:nvPr/>
            </p:nvGrpSpPr>
            <p:grpSpPr>
              <a:xfrm rot="12462552">
                <a:off x="8029521" y="1742419"/>
                <a:ext cx="91631" cy="284708"/>
                <a:chOff x="2953572" y="2294363"/>
                <a:chExt cx="665446" cy="2078501"/>
              </a:xfrm>
            </p:grpSpPr>
            <p:sp>
              <p:nvSpPr>
                <p:cNvPr id="114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70" name="Group 1069"/>
              <p:cNvGrpSpPr/>
              <p:nvPr/>
            </p:nvGrpSpPr>
            <p:grpSpPr>
              <a:xfrm rot="13892662">
                <a:off x="7877968" y="1653281"/>
                <a:ext cx="82712" cy="259707"/>
                <a:chOff x="2953572" y="2294363"/>
                <a:chExt cx="665446" cy="2078501"/>
              </a:xfrm>
            </p:grpSpPr>
            <p:sp>
              <p:nvSpPr>
                <p:cNvPr id="113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71" name="Group 1070"/>
              <p:cNvGrpSpPr/>
              <p:nvPr/>
            </p:nvGrpSpPr>
            <p:grpSpPr>
              <a:xfrm rot="13383687">
                <a:off x="7708266" y="1722764"/>
                <a:ext cx="83147" cy="258348"/>
                <a:chOff x="2953572" y="2294363"/>
                <a:chExt cx="665446" cy="2078501"/>
              </a:xfrm>
            </p:grpSpPr>
            <p:sp>
              <p:nvSpPr>
                <p:cNvPr id="113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72" name="Group 1071"/>
              <p:cNvGrpSpPr/>
              <p:nvPr/>
            </p:nvGrpSpPr>
            <p:grpSpPr>
              <a:xfrm rot="13383687">
                <a:off x="7536362" y="1807380"/>
                <a:ext cx="83147" cy="258348"/>
                <a:chOff x="2953572" y="2294363"/>
                <a:chExt cx="665446" cy="2078501"/>
              </a:xfrm>
            </p:grpSpPr>
            <p:sp>
              <p:nvSpPr>
                <p:cNvPr id="112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73" name="Group 1072"/>
              <p:cNvGrpSpPr/>
              <p:nvPr/>
            </p:nvGrpSpPr>
            <p:grpSpPr>
              <a:xfrm rot="13383687">
                <a:off x="7346896" y="1945163"/>
                <a:ext cx="83147" cy="258348"/>
                <a:chOff x="2953572" y="2294363"/>
                <a:chExt cx="665446" cy="2078501"/>
              </a:xfrm>
            </p:grpSpPr>
            <p:sp>
              <p:nvSpPr>
                <p:cNvPr id="112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74" name="Group 1073"/>
              <p:cNvGrpSpPr/>
              <p:nvPr/>
            </p:nvGrpSpPr>
            <p:grpSpPr>
              <a:xfrm rot="13383687">
                <a:off x="7138016" y="2169069"/>
                <a:ext cx="83147" cy="258348"/>
                <a:chOff x="2953572" y="2294363"/>
                <a:chExt cx="665446" cy="2078501"/>
              </a:xfrm>
            </p:grpSpPr>
            <p:sp>
              <p:nvSpPr>
                <p:cNvPr id="112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75" name="Group 1074"/>
              <p:cNvGrpSpPr/>
              <p:nvPr/>
            </p:nvGrpSpPr>
            <p:grpSpPr>
              <a:xfrm rot="13116922">
                <a:off x="8170237" y="1726672"/>
                <a:ext cx="79092" cy="245748"/>
                <a:chOff x="2953572" y="2294363"/>
                <a:chExt cx="665446" cy="2078501"/>
              </a:xfrm>
            </p:grpSpPr>
            <p:sp>
              <p:nvSpPr>
                <p:cNvPr id="111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76" name="Group 1075"/>
              <p:cNvGrpSpPr/>
              <p:nvPr/>
            </p:nvGrpSpPr>
            <p:grpSpPr>
              <a:xfrm rot="12803430">
                <a:off x="8290989" y="1746823"/>
                <a:ext cx="79092" cy="245748"/>
                <a:chOff x="2953572" y="2294363"/>
                <a:chExt cx="665446" cy="2078501"/>
              </a:xfrm>
            </p:grpSpPr>
            <p:sp>
              <p:nvSpPr>
                <p:cNvPr id="111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77" name="Group 1076"/>
              <p:cNvGrpSpPr/>
              <p:nvPr/>
            </p:nvGrpSpPr>
            <p:grpSpPr>
              <a:xfrm rot="14213818">
                <a:off x="8019762" y="1638635"/>
                <a:ext cx="82712" cy="259707"/>
                <a:chOff x="2953572" y="2294363"/>
                <a:chExt cx="665446" cy="2078501"/>
              </a:xfrm>
            </p:grpSpPr>
            <p:sp>
              <p:nvSpPr>
                <p:cNvPr id="110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78" name="Group 1077"/>
              <p:cNvGrpSpPr/>
              <p:nvPr/>
            </p:nvGrpSpPr>
            <p:grpSpPr>
              <a:xfrm rot="14398770">
                <a:off x="8179609" y="1628673"/>
                <a:ext cx="82712" cy="259707"/>
                <a:chOff x="2953572" y="2294363"/>
                <a:chExt cx="665446" cy="2078501"/>
              </a:xfrm>
            </p:grpSpPr>
            <p:sp>
              <p:nvSpPr>
                <p:cNvPr id="110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79" name="Group 1078"/>
              <p:cNvGrpSpPr/>
              <p:nvPr/>
            </p:nvGrpSpPr>
            <p:grpSpPr>
              <a:xfrm rot="13383687">
                <a:off x="6930527" y="2405195"/>
                <a:ext cx="83147" cy="258348"/>
                <a:chOff x="2953572" y="2294363"/>
                <a:chExt cx="665446" cy="2078501"/>
              </a:xfrm>
            </p:grpSpPr>
            <p:sp>
              <p:nvSpPr>
                <p:cNvPr id="110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80" name="Group 1079"/>
              <p:cNvGrpSpPr/>
              <p:nvPr/>
            </p:nvGrpSpPr>
            <p:grpSpPr>
              <a:xfrm rot="13383687">
                <a:off x="6789258" y="2640712"/>
                <a:ext cx="83147" cy="258348"/>
                <a:chOff x="2953572" y="2294363"/>
                <a:chExt cx="665446" cy="2078501"/>
              </a:xfrm>
            </p:grpSpPr>
            <p:sp>
              <p:nvSpPr>
                <p:cNvPr id="109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81" name="Group 1080"/>
              <p:cNvGrpSpPr/>
              <p:nvPr/>
            </p:nvGrpSpPr>
            <p:grpSpPr>
              <a:xfrm rot="13383687">
                <a:off x="6658800" y="2913772"/>
                <a:ext cx="83147" cy="258348"/>
                <a:chOff x="2953572" y="2294363"/>
                <a:chExt cx="665446" cy="2078501"/>
              </a:xfrm>
            </p:grpSpPr>
            <p:sp>
              <p:nvSpPr>
                <p:cNvPr id="109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82" name="Group 1081"/>
              <p:cNvGrpSpPr/>
              <p:nvPr/>
            </p:nvGrpSpPr>
            <p:grpSpPr>
              <a:xfrm rot="13383687">
                <a:off x="6539816" y="3161586"/>
                <a:ext cx="83147" cy="258348"/>
                <a:chOff x="2953572" y="2294363"/>
                <a:chExt cx="665446" cy="2078501"/>
              </a:xfrm>
            </p:grpSpPr>
            <p:sp>
              <p:nvSpPr>
                <p:cNvPr id="108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83" name="Group 1082"/>
              <p:cNvGrpSpPr/>
              <p:nvPr/>
            </p:nvGrpSpPr>
            <p:grpSpPr>
              <a:xfrm rot="12438388">
                <a:off x="6463274" y="3372104"/>
                <a:ext cx="117806" cy="272293"/>
                <a:chOff x="2953572" y="2294362"/>
                <a:chExt cx="665446" cy="2078502"/>
              </a:xfrm>
            </p:grpSpPr>
            <p:sp>
              <p:nvSpPr>
                <p:cNvPr id="108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7" name="Rectangle 6"/>
                <p:cNvSpPr/>
                <p:nvPr/>
              </p:nvSpPr>
              <p:spPr>
                <a:xfrm>
                  <a:off x="3181907" y="2294362"/>
                  <a:ext cx="306901" cy="2068332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250" name="Isosceles Triangle 21"/>
            <p:cNvSpPr/>
            <p:nvPr/>
          </p:nvSpPr>
          <p:spPr>
            <a:xfrm rot="21257088" flipH="1">
              <a:off x="10962611" y="2963150"/>
              <a:ext cx="1154868" cy="4072233"/>
            </a:xfrm>
            <a:custGeom>
              <a:avLst/>
              <a:gdLst>
                <a:gd name="connsiteX0" fmla="*/ 0 w 263347"/>
                <a:gd name="connsiteY0" fmla="*/ 2634558 h 2634558"/>
                <a:gd name="connsiteX1" fmla="*/ 131674 w 263347"/>
                <a:gd name="connsiteY1" fmla="*/ 0 h 2634558"/>
                <a:gd name="connsiteX2" fmla="*/ 263347 w 263347"/>
                <a:gd name="connsiteY2" fmla="*/ 2634558 h 2634558"/>
                <a:gd name="connsiteX3" fmla="*/ 0 w 263347"/>
                <a:gd name="connsiteY3" fmla="*/ 2634558 h 2634558"/>
                <a:gd name="connsiteX0" fmla="*/ 0 w 263347"/>
                <a:gd name="connsiteY0" fmla="*/ 2634558 h 2634558"/>
                <a:gd name="connsiteX1" fmla="*/ 131674 w 263347"/>
                <a:gd name="connsiteY1" fmla="*/ 0 h 2634558"/>
                <a:gd name="connsiteX2" fmla="*/ 263347 w 263347"/>
                <a:gd name="connsiteY2" fmla="*/ 2634558 h 2634558"/>
                <a:gd name="connsiteX3" fmla="*/ 0 w 263347"/>
                <a:gd name="connsiteY3" fmla="*/ 2634558 h 2634558"/>
                <a:gd name="connsiteX0" fmla="*/ 51206 w 131673"/>
                <a:gd name="connsiteY0" fmla="*/ 2612612 h 2634558"/>
                <a:gd name="connsiteX1" fmla="*/ 0 w 131673"/>
                <a:gd name="connsiteY1" fmla="*/ 0 h 2634558"/>
                <a:gd name="connsiteX2" fmla="*/ 131673 w 131673"/>
                <a:gd name="connsiteY2" fmla="*/ 2634558 h 2634558"/>
                <a:gd name="connsiteX3" fmla="*/ 51206 w 131673"/>
                <a:gd name="connsiteY3" fmla="*/ 2612612 h 2634558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1001006 w 1081473"/>
                <a:gd name="connsiteY0" fmla="*/ 3519117 h 3541063"/>
                <a:gd name="connsiteX1" fmla="*/ -1 w 1081473"/>
                <a:gd name="connsiteY1" fmla="*/ 1 h 3541063"/>
                <a:gd name="connsiteX2" fmla="*/ 1081473 w 1081473"/>
                <a:gd name="connsiteY2" fmla="*/ 3541063 h 3541063"/>
                <a:gd name="connsiteX3" fmla="*/ 1001006 w 1081473"/>
                <a:gd name="connsiteY3" fmla="*/ 3519117 h 3541063"/>
                <a:gd name="connsiteX0" fmla="*/ 1042739 w 1123206"/>
                <a:gd name="connsiteY0" fmla="*/ 3519116 h 3541062"/>
                <a:gd name="connsiteX1" fmla="*/ 41732 w 1123206"/>
                <a:gd name="connsiteY1" fmla="*/ 0 h 3541062"/>
                <a:gd name="connsiteX2" fmla="*/ 1123206 w 1123206"/>
                <a:gd name="connsiteY2" fmla="*/ 3541062 h 3541062"/>
                <a:gd name="connsiteX3" fmla="*/ 1042739 w 1123206"/>
                <a:gd name="connsiteY3" fmla="*/ 3519116 h 3541062"/>
                <a:gd name="connsiteX0" fmla="*/ 1042739 w 1123206"/>
                <a:gd name="connsiteY0" fmla="*/ 3519116 h 3541062"/>
                <a:gd name="connsiteX1" fmla="*/ 41732 w 1123206"/>
                <a:gd name="connsiteY1" fmla="*/ 0 h 3541062"/>
                <a:gd name="connsiteX2" fmla="*/ 1123206 w 1123206"/>
                <a:gd name="connsiteY2" fmla="*/ 3541062 h 3541062"/>
                <a:gd name="connsiteX3" fmla="*/ 1042739 w 1123206"/>
                <a:gd name="connsiteY3" fmla="*/ 3519116 h 3541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3206" h="3541062">
                  <a:moveTo>
                    <a:pt x="1042739" y="3519116"/>
                  </a:moveTo>
                  <a:cubicBezTo>
                    <a:pt x="1025670" y="2648245"/>
                    <a:pt x="-243439" y="796162"/>
                    <a:pt x="41732" y="0"/>
                  </a:cubicBezTo>
                  <a:cubicBezTo>
                    <a:pt x="-83131" y="829561"/>
                    <a:pt x="1079315" y="2662876"/>
                    <a:pt x="1123206" y="3541062"/>
                  </a:cubicBezTo>
                  <a:lnTo>
                    <a:pt x="1042739" y="3519116"/>
                  </a:ln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20000"/>
                    <a:lumOff val="80000"/>
                  </a:schemeClr>
                </a:gs>
                <a:gs pos="79000">
                  <a:srgbClr val="74A841"/>
                </a:gs>
                <a:gs pos="54000">
                  <a:srgbClr val="92D050"/>
                </a:gs>
                <a:gs pos="100000">
                  <a:schemeClr val="accent6">
                    <a:lumMod val="50000"/>
                  </a:schemeClr>
                </a:gs>
              </a:gsLst>
              <a:lin ang="16200000" scaled="1"/>
              <a:tileRect/>
            </a:gradFill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1" name="Isosceles Triangle 21"/>
            <p:cNvSpPr/>
            <p:nvPr/>
          </p:nvSpPr>
          <p:spPr>
            <a:xfrm rot="20731150" flipH="1">
              <a:off x="10578783" y="1597623"/>
              <a:ext cx="1478059" cy="5211851"/>
            </a:xfrm>
            <a:custGeom>
              <a:avLst/>
              <a:gdLst>
                <a:gd name="connsiteX0" fmla="*/ 0 w 263347"/>
                <a:gd name="connsiteY0" fmla="*/ 2634558 h 2634558"/>
                <a:gd name="connsiteX1" fmla="*/ 131674 w 263347"/>
                <a:gd name="connsiteY1" fmla="*/ 0 h 2634558"/>
                <a:gd name="connsiteX2" fmla="*/ 263347 w 263347"/>
                <a:gd name="connsiteY2" fmla="*/ 2634558 h 2634558"/>
                <a:gd name="connsiteX3" fmla="*/ 0 w 263347"/>
                <a:gd name="connsiteY3" fmla="*/ 2634558 h 2634558"/>
                <a:gd name="connsiteX0" fmla="*/ 0 w 263347"/>
                <a:gd name="connsiteY0" fmla="*/ 2634558 h 2634558"/>
                <a:gd name="connsiteX1" fmla="*/ 131674 w 263347"/>
                <a:gd name="connsiteY1" fmla="*/ 0 h 2634558"/>
                <a:gd name="connsiteX2" fmla="*/ 263347 w 263347"/>
                <a:gd name="connsiteY2" fmla="*/ 2634558 h 2634558"/>
                <a:gd name="connsiteX3" fmla="*/ 0 w 263347"/>
                <a:gd name="connsiteY3" fmla="*/ 2634558 h 2634558"/>
                <a:gd name="connsiteX0" fmla="*/ 51206 w 131673"/>
                <a:gd name="connsiteY0" fmla="*/ 2612612 h 2634558"/>
                <a:gd name="connsiteX1" fmla="*/ 0 w 131673"/>
                <a:gd name="connsiteY1" fmla="*/ 0 h 2634558"/>
                <a:gd name="connsiteX2" fmla="*/ 131673 w 131673"/>
                <a:gd name="connsiteY2" fmla="*/ 2634558 h 2634558"/>
                <a:gd name="connsiteX3" fmla="*/ 51206 w 131673"/>
                <a:gd name="connsiteY3" fmla="*/ 2612612 h 2634558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1001006 w 1081473"/>
                <a:gd name="connsiteY0" fmla="*/ 3519117 h 3541063"/>
                <a:gd name="connsiteX1" fmla="*/ -1 w 1081473"/>
                <a:gd name="connsiteY1" fmla="*/ 1 h 3541063"/>
                <a:gd name="connsiteX2" fmla="*/ 1081473 w 1081473"/>
                <a:gd name="connsiteY2" fmla="*/ 3541063 h 3541063"/>
                <a:gd name="connsiteX3" fmla="*/ 1001006 w 1081473"/>
                <a:gd name="connsiteY3" fmla="*/ 3519117 h 3541063"/>
                <a:gd name="connsiteX0" fmla="*/ 1042739 w 1123206"/>
                <a:gd name="connsiteY0" fmla="*/ 3519116 h 3541062"/>
                <a:gd name="connsiteX1" fmla="*/ 41732 w 1123206"/>
                <a:gd name="connsiteY1" fmla="*/ 0 h 3541062"/>
                <a:gd name="connsiteX2" fmla="*/ 1123206 w 1123206"/>
                <a:gd name="connsiteY2" fmla="*/ 3541062 h 3541062"/>
                <a:gd name="connsiteX3" fmla="*/ 1042739 w 1123206"/>
                <a:gd name="connsiteY3" fmla="*/ 3519116 h 3541062"/>
                <a:gd name="connsiteX0" fmla="*/ 1042739 w 1123206"/>
                <a:gd name="connsiteY0" fmla="*/ 3519116 h 3541062"/>
                <a:gd name="connsiteX1" fmla="*/ 41732 w 1123206"/>
                <a:gd name="connsiteY1" fmla="*/ 0 h 3541062"/>
                <a:gd name="connsiteX2" fmla="*/ 1123206 w 1123206"/>
                <a:gd name="connsiteY2" fmla="*/ 3541062 h 3541062"/>
                <a:gd name="connsiteX3" fmla="*/ 1042739 w 1123206"/>
                <a:gd name="connsiteY3" fmla="*/ 3519116 h 3541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3206" h="3541062">
                  <a:moveTo>
                    <a:pt x="1042739" y="3519116"/>
                  </a:moveTo>
                  <a:cubicBezTo>
                    <a:pt x="1025670" y="2648245"/>
                    <a:pt x="-243439" y="796162"/>
                    <a:pt x="41732" y="0"/>
                  </a:cubicBezTo>
                  <a:cubicBezTo>
                    <a:pt x="-83131" y="829561"/>
                    <a:pt x="1079315" y="2662876"/>
                    <a:pt x="1123206" y="3541062"/>
                  </a:cubicBezTo>
                  <a:lnTo>
                    <a:pt x="1042739" y="3519116"/>
                  </a:ln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20000"/>
                    <a:lumOff val="80000"/>
                  </a:schemeClr>
                </a:gs>
                <a:gs pos="79000">
                  <a:srgbClr val="74A841"/>
                </a:gs>
                <a:gs pos="54000">
                  <a:srgbClr val="92D050"/>
                </a:gs>
                <a:gs pos="100000">
                  <a:schemeClr val="accent6">
                    <a:lumMod val="50000"/>
                  </a:schemeClr>
                </a:gs>
              </a:gsLst>
              <a:lin ang="16200000" scaled="1"/>
              <a:tileRect/>
            </a:gradFill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22" name="Group 1421"/>
            <p:cNvGrpSpPr/>
            <p:nvPr/>
          </p:nvGrpSpPr>
          <p:grpSpPr>
            <a:xfrm rot="19493051" flipH="1">
              <a:off x="9880224" y="2081140"/>
              <a:ext cx="4068688" cy="3938402"/>
              <a:chOff x="6326790" y="1427336"/>
              <a:chExt cx="5528879" cy="5351835"/>
            </a:xfrm>
          </p:grpSpPr>
          <p:grpSp>
            <p:nvGrpSpPr>
              <p:cNvPr id="1423" name="Group 1422"/>
              <p:cNvGrpSpPr/>
              <p:nvPr/>
            </p:nvGrpSpPr>
            <p:grpSpPr>
              <a:xfrm rot="14073447">
                <a:off x="6442773" y="3128524"/>
                <a:ext cx="108401" cy="340367"/>
                <a:chOff x="2953572" y="2294363"/>
                <a:chExt cx="665446" cy="2078501"/>
              </a:xfrm>
            </p:grpSpPr>
            <p:sp>
              <p:nvSpPr>
                <p:cNvPr id="1625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6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7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8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424" name="Isosceles Triangle 14"/>
              <p:cNvSpPr/>
              <p:nvPr/>
            </p:nvSpPr>
            <p:spPr>
              <a:xfrm>
                <a:off x="6574330" y="1683782"/>
                <a:ext cx="5281339" cy="5095389"/>
              </a:xfrm>
              <a:custGeom>
                <a:avLst/>
                <a:gdLst>
                  <a:gd name="connsiteX0" fmla="*/ 0 w 159765"/>
                  <a:gd name="connsiteY0" fmla="*/ 1587452 h 1587452"/>
                  <a:gd name="connsiteX1" fmla="*/ 79883 w 159765"/>
                  <a:gd name="connsiteY1" fmla="*/ 0 h 1587452"/>
                  <a:gd name="connsiteX2" fmla="*/ 159765 w 159765"/>
                  <a:gd name="connsiteY2" fmla="*/ 1587452 h 1587452"/>
                  <a:gd name="connsiteX3" fmla="*/ 0 w 159765"/>
                  <a:gd name="connsiteY3" fmla="*/ 1587452 h 1587452"/>
                  <a:gd name="connsiteX0" fmla="*/ 3053282 w 3213047"/>
                  <a:gd name="connsiteY0" fmla="*/ 5742594 h 5742594"/>
                  <a:gd name="connsiteX1" fmla="*/ 0 w 3213047"/>
                  <a:gd name="connsiteY1" fmla="*/ 0 h 5742594"/>
                  <a:gd name="connsiteX2" fmla="*/ 3213047 w 3213047"/>
                  <a:gd name="connsiteY2" fmla="*/ 5742594 h 5742594"/>
                  <a:gd name="connsiteX3" fmla="*/ 3053282 w 3213047"/>
                  <a:gd name="connsiteY3" fmla="*/ 5742594 h 5742594"/>
                  <a:gd name="connsiteX0" fmla="*/ 3053282 w 3213047"/>
                  <a:gd name="connsiteY0" fmla="*/ 5742594 h 5742594"/>
                  <a:gd name="connsiteX1" fmla="*/ 0 w 3213047"/>
                  <a:gd name="connsiteY1" fmla="*/ 0 h 5742594"/>
                  <a:gd name="connsiteX2" fmla="*/ 3213047 w 3213047"/>
                  <a:gd name="connsiteY2" fmla="*/ 5742594 h 5742594"/>
                  <a:gd name="connsiteX3" fmla="*/ 3053282 w 3213047"/>
                  <a:gd name="connsiteY3" fmla="*/ 5742594 h 5742594"/>
                  <a:gd name="connsiteX0" fmla="*/ 3053282 w 3213047"/>
                  <a:gd name="connsiteY0" fmla="*/ 5742594 h 5742594"/>
                  <a:gd name="connsiteX1" fmla="*/ 0 w 3213047"/>
                  <a:gd name="connsiteY1" fmla="*/ 0 h 5742594"/>
                  <a:gd name="connsiteX2" fmla="*/ 3213047 w 3213047"/>
                  <a:gd name="connsiteY2" fmla="*/ 5742594 h 5742594"/>
                  <a:gd name="connsiteX3" fmla="*/ 3053282 w 3213047"/>
                  <a:gd name="connsiteY3" fmla="*/ 5742594 h 5742594"/>
                  <a:gd name="connsiteX0" fmla="*/ 3981129 w 4140894"/>
                  <a:gd name="connsiteY0" fmla="*/ 4263418 h 4263418"/>
                  <a:gd name="connsiteX1" fmla="*/ 0 w 4140894"/>
                  <a:gd name="connsiteY1" fmla="*/ 0 h 4263418"/>
                  <a:gd name="connsiteX2" fmla="*/ 4140894 w 4140894"/>
                  <a:gd name="connsiteY2" fmla="*/ 4263418 h 4263418"/>
                  <a:gd name="connsiteX3" fmla="*/ 3981129 w 4140894"/>
                  <a:gd name="connsiteY3" fmla="*/ 4263418 h 4263418"/>
                  <a:gd name="connsiteX0" fmla="*/ 3981201 w 4140966"/>
                  <a:gd name="connsiteY0" fmla="*/ 4263418 h 4263418"/>
                  <a:gd name="connsiteX1" fmla="*/ 72 w 4140966"/>
                  <a:gd name="connsiteY1" fmla="*/ 0 h 4263418"/>
                  <a:gd name="connsiteX2" fmla="*/ 4140966 w 4140966"/>
                  <a:gd name="connsiteY2" fmla="*/ 4263418 h 4263418"/>
                  <a:gd name="connsiteX3" fmla="*/ 3981201 w 4140966"/>
                  <a:gd name="connsiteY3" fmla="*/ 4263418 h 4263418"/>
                  <a:gd name="connsiteX0" fmla="*/ 3981201 w 4140966"/>
                  <a:gd name="connsiteY0" fmla="*/ 4649698 h 4649698"/>
                  <a:gd name="connsiteX1" fmla="*/ 72 w 4140966"/>
                  <a:gd name="connsiteY1" fmla="*/ 386280 h 4649698"/>
                  <a:gd name="connsiteX2" fmla="*/ 4140966 w 4140966"/>
                  <a:gd name="connsiteY2" fmla="*/ 4649698 h 4649698"/>
                  <a:gd name="connsiteX3" fmla="*/ 3981201 w 4140966"/>
                  <a:gd name="connsiteY3" fmla="*/ 4649698 h 4649698"/>
                  <a:gd name="connsiteX0" fmla="*/ 3981129 w 4140894"/>
                  <a:gd name="connsiteY0" fmla="*/ 4649698 h 4649698"/>
                  <a:gd name="connsiteX1" fmla="*/ 0 w 4140894"/>
                  <a:gd name="connsiteY1" fmla="*/ 386280 h 4649698"/>
                  <a:gd name="connsiteX2" fmla="*/ 4140894 w 4140894"/>
                  <a:gd name="connsiteY2" fmla="*/ 4649698 h 4649698"/>
                  <a:gd name="connsiteX3" fmla="*/ 3981129 w 4140894"/>
                  <a:gd name="connsiteY3" fmla="*/ 4649698 h 4649698"/>
                  <a:gd name="connsiteX0" fmla="*/ 4666929 w 4826694"/>
                  <a:gd name="connsiteY0" fmla="*/ 3631831 h 3631831"/>
                  <a:gd name="connsiteX1" fmla="*/ 0 w 4826694"/>
                  <a:gd name="connsiteY1" fmla="*/ 497966 h 3631831"/>
                  <a:gd name="connsiteX2" fmla="*/ 4826694 w 4826694"/>
                  <a:gd name="connsiteY2" fmla="*/ 3631831 h 3631831"/>
                  <a:gd name="connsiteX3" fmla="*/ 4666929 w 4826694"/>
                  <a:gd name="connsiteY3" fmla="*/ 3631831 h 3631831"/>
                  <a:gd name="connsiteX0" fmla="*/ 4666929 w 4826694"/>
                  <a:gd name="connsiteY0" fmla="*/ 3631831 h 3631831"/>
                  <a:gd name="connsiteX1" fmla="*/ 0 w 4826694"/>
                  <a:gd name="connsiteY1" fmla="*/ 497966 h 3631831"/>
                  <a:gd name="connsiteX2" fmla="*/ 4826694 w 4826694"/>
                  <a:gd name="connsiteY2" fmla="*/ 3631831 h 3631831"/>
                  <a:gd name="connsiteX3" fmla="*/ 4666929 w 4826694"/>
                  <a:gd name="connsiteY3" fmla="*/ 3631831 h 3631831"/>
                  <a:gd name="connsiteX0" fmla="*/ 4666929 w 4826694"/>
                  <a:gd name="connsiteY0" fmla="*/ 4661245 h 4661245"/>
                  <a:gd name="connsiteX1" fmla="*/ 0 w 4826694"/>
                  <a:gd name="connsiteY1" fmla="*/ 1527380 h 4661245"/>
                  <a:gd name="connsiteX2" fmla="*/ 4826694 w 4826694"/>
                  <a:gd name="connsiteY2" fmla="*/ 4661245 h 4661245"/>
                  <a:gd name="connsiteX3" fmla="*/ 4666929 w 4826694"/>
                  <a:gd name="connsiteY3" fmla="*/ 4661245 h 4661245"/>
                  <a:gd name="connsiteX0" fmla="*/ 4666929 w 4826694"/>
                  <a:gd name="connsiteY0" fmla="*/ 4661245 h 4661245"/>
                  <a:gd name="connsiteX1" fmla="*/ 0 w 4826694"/>
                  <a:gd name="connsiteY1" fmla="*/ 1527380 h 4661245"/>
                  <a:gd name="connsiteX2" fmla="*/ 4826694 w 4826694"/>
                  <a:gd name="connsiteY2" fmla="*/ 4661245 h 4661245"/>
                  <a:gd name="connsiteX3" fmla="*/ 4666929 w 4826694"/>
                  <a:gd name="connsiteY3" fmla="*/ 4661245 h 4661245"/>
                  <a:gd name="connsiteX0" fmla="*/ 4666929 w 4826694"/>
                  <a:gd name="connsiteY0" fmla="*/ 4661245 h 4661245"/>
                  <a:gd name="connsiteX1" fmla="*/ 0 w 4826694"/>
                  <a:gd name="connsiteY1" fmla="*/ 1527380 h 4661245"/>
                  <a:gd name="connsiteX2" fmla="*/ 4826694 w 4826694"/>
                  <a:gd name="connsiteY2" fmla="*/ 4661245 h 4661245"/>
                  <a:gd name="connsiteX3" fmla="*/ 4666929 w 4826694"/>
                  <a:gd name="connsiteY3" fmla="*/ 4661245 h 4661245"/>
                  <a:gd name="connsiteX0" fmla="*/ 4666929 w 4826694"/>
                  <a:gd name="connsiteY0" fmla="*/ 4688004 h 4688004"/>
                  <a:gd name="connsiteX1" fmla="*/ 0 w 4826694"/>
                  <a:gd name="connsiteY1" fmla="*/ 1554139 h 4688004"/>
                  <a:gd name="connsiteX2" fmla="*/ 4826694 w 4826694"/>
                  <a:gd name="connsiteY2" fmla="*/ 4688004 h 4688004"/>
                  <a:gd name="connsiteX3" fmla="*/ 4666929 w 4826694"/>
                  <a:gd name="connsiteY3" fmla="*/ 4688004 h 4688004"/>
                  <a:gd name="connsiteX0" fmla="*/ 4666929 w 4826694"/>
                  <a:gd name="connsiteY0" fmla="*/ 4688004 h 4688004"/>
                  <a:gd name="connsiteX1" fmla="*/ 0 w 4826694"/>
                  <a:gd name="connsiteY1" fmla="*/ 1554139 h 4688004"/>
                  <a:gd name="connsiteX2" fmla="*/ 4826694 w 4826694"/>
                  <a:gd name="connsiteY2" fmla="*/ 4688004 h 4688004"/>
                  <a:gd name="connsiteX3" fmla="*/ 4666929 w 4826694"/>
                  <a:gd name="connsiteY3" fmla="*/ 4688004 h 4688004"/>
                  <a:gd name="connsiteX0" fmla="*/ 4666929 w 4826694"/>
                  <a:gd name="connsiteY0" fmla="*/ 4681248 h 4681248"/>
                  <a:gd name="connsiteX1" fmla="*/ 0 w 4826694"/>
                  <a:gd name="connsiteY1" fmla="*/ 1547383 h 4681248"/>
                  <a:gd name="connsiteX2" fmla="*/ 4826694 w 4826694"/>
                  <a:gd name="connsiteY2" fmla="*/ 4681248 h 4681248"/>
                  <a:gd name="connsiteX3" fmla="*/ 4666929 w 4826694"/>
                  <a:gd name="connsiteY3" fmla="*/ 4681248 h 4681248"/>
                  <a:gd name="connsiteX0" fmla="*/ 4747612 w 4826694"/>
                  <a:gd name="connsiteY0" fmla="*/ 4672284 h 4681248"/>
                  <a:gd name="connsiteX1" fmla="*/ 0 w 4826694"/>
                  <a:gd name="connsiteY1" fmla="*/ 1547383 h 4681248"/>
                  <a:gd name="connsiteX2" fmla="*/ 4826694 w 4826694"/>
                  <a:gd name="connsiteY2" fmla="*/ 4681248 h 4681248"/>
                  <a:gd name="connsiteX3" fmla="*/ 4747612 w 4826694"/>
                  <a:gd name="connsiteY3" fmla="*/ 4672284 h 4681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26694" h="4681248">
                    <a:moveTo>
                      <a:pt x="4747612" y="4672284"/>
                    </a:moveTo>
                    <a:cubicBezTo>
                      <a:pt x="3945004" y="2031944"/>
                      <a:pt x="1663219" y="-2213078"/>
                      <a:pt x="0" y="1547383"/>
                    </a:cubicBezTo>
                    <a:cubicBezTo>
                      <a:pt x="1595451" y="-2455124"/>
                      <a:pt x="4199431" y="2296403"/>
                      <a:pt x="4826694" y="4681248"/>
                    </a:cubicBezTo>
                    <a:lnTo>
                      <a:pt x="4747612" y="467228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B050"/>
                  </a:gs>
                  <a:gs pos="95000">
                    <a:srgbClr val="FFC000">
                      <a:tint val="44500"/>
                      <a:satMod val="160000"/>
                    </a:srgbClr>
                  </a:gs>
                  <a:gs pos="100000">
                    <a:srgbClr val="FFC000">
                      <a:tint val="23500"/>
                      <a:satMod val="160000"/>
                    </a:srgbClr>
                  </a:gs>
                </a:gsLst>
                <a:path path="rect">
                  <a:fillToRect l="100000" t="100000"/>
                </a:path>
                <a:tileRect r="-100000" b="-100000"/>
              </a:gradFill>
              <a:ln w="3175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25" name="Group 1424"/>
              <p:cNvGrpSpPr/>
              <p:nvPr/>
            </p:nvGrpSpPr>
            <p:grpSpPr>
              <a:xfrm rot="11217793">
                <a:off x="6608671" y="3181828"/>
                <a:ext cx="108971" cy="338585"/>
                <a:chOff x="2953572" y="2294363"/>
                <a:chExt cx="665446" cy="2078501"/>
              </a:xfrm>
            </p:grpSpPr>
            <p:sp>
              <p:nvSpPr>
                <p:cNvPr id="1621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2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3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4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26" name="Group 1425"/>
              <p:cNvGrpSpPr/>
              <p:nvPr/>
            </p:nvGrpSpPr>
            <p:grpSpPr>
              <a:xfrm rot="14073447">
                <a:off x="6521612" y="2945860"/>
                <a:ext cx="108401" cy="340367"/>
                <a:chOff x="2953572" y="2294363"/>
                <a:chExt cx="665446" cy="2078501"/>
              </a:xfrm>
            </p:grpSpPr>
            <p:sp>
              <p:nvSpPr>
                <p:cNvPr id="1617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8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9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0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27" name="Group 1426"/>
              <p:cNvGrpSpPr/>
              <p:nvPr/>
            </p:nvGrpSpPr>
            <p:grpSpPr>
              <a:xfrm rot="11217793">
                <a:off x="6687510" y="2999163"/>
                <a:ext cx="108971" cy="338585"/>
                <a:chOff x="2953572" y="2294363"/>
                <a:chExt cx="665446" cy="2078501"/>
              </a:xfrm>
            </p:grpSpPr>
            <p:sp>
              <p:nvSpPr>
                <p:cNvPr id="1613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4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5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6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28" name="Group 1427"/>
              <p:cNvGrpSpPr/>
              <p:nvPr/>
            </p:nvGrpSpPr>
            <p:grpSpPr>
              <a:xfrm rot="14073447">
                <a:off x="6616058" y="2790830"/>
                <a:ext cx="108401" cy="340367"/>
                <a:chOff x="2953572" y="2294363"/>
                <a:chExt cx="665446" cy="2078501"/>
              </a:xfrm>
            </p:grpSpPr>
            <p:sp>
              <p:nvSpPr>
                <p:cNvPr id="1609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0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1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2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29" name="Group 1428"/>
              <p:cNvGrpSpPr/>
              <p:nvPr/>
            </p:nvGrpSpPr>
            <p:grpSpPr>
              <a:xfrm rot="11217793">
                <a:off x="6781956" y="2844134"/>
                <a:ext cx="108971" cy="338585"/>
                <a:chOff x="2953572" y="2294363"/>
                <a:chExt cx="665446" cy="2078501"/>
              </a:xfrm>
            </p:grpSpPr>
            <p:sp>
              <p:nvSpPr>
                <p:cNvPr id="1605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6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7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8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30" name="Group 1429"/>
              <p:cNvGrpSpPr/>
              <p:nvPr/>
            </p:nvGrpSpPr>
            <p:grpSpPr>
              <a:xfrm rot="14073447">
                <a:off x="6688426" y="2603004"/>
                <a:ext cx="108401" cy="340367"/>
                <a:chOff x="2953572" y="2294363"/>
                <a:chExt cx="665446" cy="2078501"/>
              </a:xfrm>
            </p:grpSpPr>
            <p:sp>
              <p:nvSpPr>
                <p:cNvPr id="1601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2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3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4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31" name="Group 1430"/>
              <p:cNvGrpSpPr/>
              <p:nvPr/>
            </p:nvGrpSpPr>
            <p:grpSpPr>
              <a:xfrm rot="11217793">
                <a:off x="6854324" y="2656308"/>
                <a:ext cx="108971" cy="338585"/>
                <a:chOff x="2953572" y="2294363"/>
                <a:chExt cx="665446" cy="2078501"/>
              </a:xfrm>
            </p:grpSpPr>
            <p:sp>
              <p:nvSpPr>
                <p:cNvPr id="1597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8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9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0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32" name="Group 1431"/>
              <p:cNvGrpSpPr/>
              <p:nvPr/>
            </p:nvGrpSpPr>
            <p:grpSpPr>
              <a:xfrm rot="14073447">
                <a:off x="6787566" y="2432639"/>
                <a:ext cx="108401" cy="340367"/>
                <a:chOff x="2953572" y="2294363"/>
                <a:chExt cx="665446" cy="2078501"/>
              </a:xfrm>
            </p:grpSpPr>
            <p:sp>
              <p:nvSpPr>
                <p:cNvPr id="1593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4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5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6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33" name="Group 1432"/>
              <p:cNvGrpSpPr/>
              <p:nvPr/>
            </p:nvGrpSpPr>
            <p:grpSpPr>
              <a:xfrm rot="11217793">
                <a:off x="6953463" y="2485943"/>
                <a:ext cx="108971" cy="338585"/>
                <a:chOff x="2953572" y="2294363"/>
                <a:chExt cx="665446" cy="2078501"/>
              </a:xfrm>
            </p:grpSpPr>
            <p:sp>
              <p:nvSpPr>
                <p:cNvPr id="1589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0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1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2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34" name="Group 1433"/>
              <p:cNvGrpSpPr/>
              <p:nvPr/>
            </p:nvGrpSpPr>
            <p:grpSpPr>
              <a:xfrm rot="14073447">
                <a:off x="6898774" y="2265237"/>
                <a:ext cx="108401" cy="340367"/>
                <a:chOff x="2953572" y="2294363"/>
                <a:chExt cx="665446" cy="2078501"/>
              </a:xfrm>
            </p:grpSpPr>
            <p:sp>
              <p:nvSpPr>
                <p:cNvPr id="1585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6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7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8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35" name="Group 1434"/>
              <p:cNvGrpSpPr/>
              <p:nvPr/>
            </p:nvGrpSpPr>
            <p:grpSpPr>
              <a:xfrm rot="11217793">
                <a:off x="7064672" y="2318541"/>
                <a:ext cx="108971" cy="338585"/>
                <a:chOff x="2953572" y="2294363"/>
                <a:chExt cx="665446" cy="2078501"/>
              </a:xfrm>
            </p:grpSpPr>
            <p:sp>
              <p:nvSpPr>
                <p:cNvPr id="1581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2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3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4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36" name="Group 1435"/>
              <p:cNvGrpSpPr/>
              <p:nvPr/>
            </p:nvGrpSpPr>
            <p:grpSpPr>
              <a:xfrm rot="14073447">
                <a:off x="7013879" y="2098249"/>
                <a:ext cx="108401" cy="340367"/>
                <a:chOff x="2953572" y="2294363"/>
                <a:chExt cx="665446" cy="2078501"/>
              </a:xfrm>
            </p:grpSpPr>
            <p:sp>
              <p:nvSpPr>
                <p:cNvPr id="1577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8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9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0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37" name="Group 1436"/>
              <p:cNvGrpSpPr/>
              <p:nvPr/>
            </p:nvGrpSpPr>
            <p:grpSpPr>
              <a:xfrm rot="11217793">
                <a:off x="7195153" y="2203538"/>
                <a:ext cx="108971" cy="338585"/>
                <a:chOff x="2953572" y="2294363"/>
                <a:chExt cx="665446" cy="2078501"/>
              </a:xfrm>
            </p:grpSpPr>
            <p:sp>
              <p:nvSpPr>
                <p:cNvPr id="1573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4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5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6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38" name="Group 1437"/>
              <p:cNvGrpSpPr/>
              <p:nvPr/>
            </p:nvGrpSpPr>
            <p:grpSpPr>
              <a:xfrm rot="14630118">
                <a:off x="7159600" y="1963081"/>
                <a:ext cx="108401" cy="340367"/>
                <a:chOff x="2953572" y="2294363"/>
                <a:chExt cx="665446" cy="2078501"/>
              </a:xfrm>
            </p:grpSpPr>
            <p:sp>
              <p:nvSpPr>
                <p:cNvPr id="1569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0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1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2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39" name="Group 1438"/>
              <p:cNvGrpSpPr/>
              <p:nvPr/>
            </p:nvGrpSpPr>
            <p:grpSpPr>
              <a:xfrm rot="11460745">
                <a:off x="7333747" y="2082171"/>
                <a:ext cx="108971" cy="338585"/>
                <a:chOff x="2953572" y="2294363"/>
                <a:chExt cx="665446" cy="2078501"/>
              </a:xfrm>
            </p:grpSpPr>
            <p:sp>
              <p:nvSpPr>
                <p:cNvPr id="1565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6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7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8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40" name="Group 1439"/>
              <p:cNvGrpSpPr/>
              <p:nvPr/>
            </p:nvGrpSpPr>
            <p:grpSpPr>
              <a:xfrm rot="14799854">
                <a:off x="7299947" y="1816898"/>
                <a:ext cx="108401" cy="340367"/>
                <a:chOff x="2953572" y="2294363"/>
                <a:chExt cx="665446" cy="2078501"/>
              </a:xfrm>
            </p:grpSpPr>
            <p:sp>
              <p:nvSpPr>
                <p:cNvPr id="1561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2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3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4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41" name="Group 1440"/>
              <p:cNvGrpSpPr/>
              <p:nvPr/>
            </p:nvGrpSpPr>
            <p:grpSpPr>
              <a:xfrm rot="11904741">
                <a:off x="7462090" y="1961935"/>
                <a:ext cx="108971" cy="338585"/>
                <a:chOff x="2953572" y="2294363"/>
                <a:chExt cx="665446" cy="2078501"/>
              </a:xfrm>
            </p:grpSpPr>
            <p:sp>
              <p:nvSpPr>
                <p:cNvPr id="1557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8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9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0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42" name="Group 1441"/>
              <p:cNvGrpSpPr/>
              <p:nvPr/>
            </p:nvGrpSpPr>
            <p:grpSpPr>
              <a:xfrm rot="11814675">
                <a:off x="7609964" y="1872077"/>
                <a:ext cx="108971" cy="338585"/>
                <a:chOff x="2953572" y="2294363"/>
                <a:chExt cx="665446" cy="2078501"/>
              </a:xfrm>
            </p:grpSpPr>
            <p:sp>
              <p:nvSpPr>
                <p:cNvPr id="1553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4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5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6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43" name="Group 1442"/>
              <p:cNvGrpSpPr/>
              <p:nvPr/>
            </p:nvGrpSpPr>
            <p:grpSpPr>
              <a:xfrm rot="15426394">
                <a:off x="7491130" y="1649639"/>
                <a:ext cx="108401" cy="340367"/>
                <a:chOff x="2953572" y="2294363"/>
                <a:chExt cx="665446" cy="2078501"/>
              </a:xfrm>
            </p:grpSpPr>
            <p:sp>
              <p:nvSpPr>
                <p:cNvPr id="1549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0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1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2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44" name="Group 1443"/>
              <p:cNvGrpSpPr/>
              <p:nvPr/>
            </p:nvGrpSpPr>
            <p:grpSpPr>
              <a:xfrm rot="11732134">
                <a:off x="7749516" y="1804527"/>
                <a:ext cx="108971" cy="338585"/>
                <a:chOff x="2953572" y="2294363"/>
                <a:chExt cx="665446" cy="2078501"/>
              </a:xfrm>
            </p:grpSpPr>
            <p:sp>
              <p:nvSpPr>
                <p:cNvPr id="1545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6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7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8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45" name="Group 1444"/>
              <p:cNvGrpSpPr/>
              <p:nvPr/>
            </p:nvGrpSpPr>
            <p:grpSpPr>
              <a:xfrm rot="17301598">
                <a:off x="7708934" y="1508933"/>
                <a:ext cx="108401" cy="340367"/>
                <a:chOff x="2953572" y="2294363"/>
                <a:chExt cx="665446" cy="2078501"/>
              </a:xfrm>
            </p:grpSpPr>
            <p:sp>
              <p:nvSpPr>
                <p:cNvPr id="1541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2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3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4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46" name="Group 1445"/>
              <p:cNvGrpSpPr/>
              <p:nvPr/>
            </p:nvGrpSpPr>
            <p:grpSpPr>
              <a:xfrm rot="17913043">
                <a:off x="7879318" y="1432609"/>
                <a:ext cx="108401" cy="340367"/>
                <a:chOff x="2953572" y="2294363"/>
                <a:chExt cx="665446" cy="2078501"/>
              </a:xfrm>
            </p:grpSpPr>
            <p:sp>
              <p:nvSpPr>
                <p:cNvPr id="1537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8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9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0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47" name="Group 1446"/>
              <p:cNvGrpSpPr/>
              <p:nvPr/>
            </p:nvGrpSpPr>
            <p:grpSpPr>
              <a:xfrm rot="11975991">
                <a:off x="7897414" y="1759103"/>
                <a:ext cx="105407" cy="327513"/>
                <a:chOff x="2953572" y="2294363"/>
                <a:chExt cx="665446" cy="2078501"/>
              </a:xfrm>
            </p:grpSpPr>
            <p:sp>
              <p:nvSpPr>
                <p:cNvPr id="1533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4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5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6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48" name="Group 1447"/>
              <p:cNvGrpSpPr/>
              <p:nvPr/>
            </p:nvGrpSpPr>
            <p:grpSpPr>
              <a:xfrm rot="18666447">
                <a:off x="8028097" y="1418682"/>
                <a:ext cx="106208" cy="304760"/>
                <a:chOff x="2953572" y="2294363"/>
                <a:chExt cx="665446" cy="2078501"/>
              </a:xfrm>
            </p:grpSpPr>
            <p:sp>
              <p:nvSpPr>
                <p:cNvPr id="1529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0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1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2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49" name="Group 1448"/>
              <p:cNvGrpSpPr/>
              <p:nvPr/>
            </p:nvGrpSpPr>
            <p:grpSpPr>
              <a:xfrm rot="19532102">
                <a:off x="8201417" y="1427336"/>
                <a:ext cx="89841" cy="279147"/>
                <a:chOff x="2953572" y="2294363"/>
                <a:chExt cx="665446" cy="2078501"/>
              </a:xfrm>
            </p:grpSpPr>
            <p:sp>
              <p:nvSpPr>
                <p:cNvPr id="1525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6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7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8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50" name="Group 1449"/>
              <p:cNvGrpSpPr/>
              <p:nvPr/>
            </p:nvGrpSpPr>
            <p:grpSpPr>
              <a:xfrm rot="12462552">
                <a:off x="8029521" y="1742419"/>
                <a:ext cx="91631" cy="284708"/>
                <a:chOff x="2953572" y="2294363"/>
                <a:chExt cx="665446" cy="2078501"/>
              </a:xfrm>
            </p:grpSpPr>
            <p:sp>
              <p:nvSpPr>
                <p:cNvPr id="1521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2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3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4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51" name="Group 1450"/>
              <p:cNvGrpSpPr/>
              <p:nvPr/>
            </p:nvGrpSpPr>
            <p:grpSpPr>
              <a:xfrm rot="13892662">
                <a:off x="7877968" y="1653281"/>
                <a:ext cx="82712" cy="259707"/>
                <a:chOff x="2953572" y="2294363"/>
                <a:chExt cx="665446" cy="2078501"/>
              </a:xfrm>
            </p:grpSpPr>
            <p:sp>
              <p:nvSpPr>
                <p:cNvPr id="1517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8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9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0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52" name="Group 1451"/>
              <p:cNvGrpSpPr/>
              <p:nvPr/>
            </p:nvGrpSpPr>
            <p:grpSpPr>
              <a:xfrm rot="13383687">
                <a:off x="7708266" y="1722764"/>
                <a:ext cx="83147" cy="258348"/>
                <a:chOff x="2953572" y="2294363"/>
                <a:chExt cx="665446" cy="2078501"/>
              </a:xfrm>
            </p:grpSpPr>
            <p:sp>
              <p:nvSpPr>
                <p:cNvPr id="1513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4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5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6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53" name="Group 1452"/>
              <p:cNvGrpSpPr/>
              <p:nvPr/>
            </p:nvGrpSpPr>
            <p:grpSpPr>
              <a:xfrm rot="13383687">
                <a:off x="7536362" y="1807380"/>
                <a:ext cx="83147" cy="258348"/>
                <a:chOff x="2953572" y="2294363"/>
                <a:chExt cx="665446" cy="2078501"/>
              </a:xfrm>
            </p:grpSpPr>
            <p:sp>
              <p:nvSpPr>
                <p:cNvPr id="1509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0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1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2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54" name="Group 1453"/>
              <p:cNvGrpSpPr/>
              <p:nvPr/>
            </p:nvGrpSpPr>
            <p:grpSpPr>
              <a:xfrm rot="13383687">
                <a:off x="7346896" y="1945163"/>
                <a:ext cx="83147" cy="258348"/>
                <a:chOff x="2953572" y="2294363"/>
                <a:chExt cx="665446" cy="2078501"/>
              </a:xfrm>
            </p:grpSpPr>
            <p:sp>
              <p:nvSpPr>
                <p:cNvPr id="1505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6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7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8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55" name="Group 1454"/>
              <p:cNvGrpSpPr/>
              <p:nvPr/>
            </p:nvGrpSpPr>
            <p:grpSpPr>
              <a:xfrm rot="13383687">
                <a:off x="7138016" y="2169069"/>
                <a:ext cx="83147" cy="258348"/>
                <a:chOff x="2953572" y="2294363"/>
                <a:chExt cx="665446" cy="2078501"/>
              </a:xfrm>
            </p:grpSpPr>
            <p:sp>
              <p:nvSpPr>
                <p:cNvPr id="1501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2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3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4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56" name="Group 1455"/>
              <p:cNvGrpSpPr/>
              <p:nvPr/>
            </p:nvGrpSpPr>
            <p:grpSpPr>
              <a:xfrm rot="13116922">
                <a:off x="8170237" y="1726672"/>
                <a:ext cx="79092" cy="245748"/>
                <a:chOff x="2953572" y="2294363"/>
                <a:chExt cx="665446" cy="2078501"/>
              </a:xfrm>
            </p:grpSpPr>
            <p:sp>
              <p:nvSpPr>
                <p:cNvPr id="1497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8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9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0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57" name="Group 1456"/>
              <p:cNvGrpSpPr/>
              <p:nvPr/>
            </p:nvGrpSpPr>
            <p:grpSpPr>
              <a:xfrm rot="12803430">
                <a:off x="8290989" y="1746823"/>
                <a:ext cx="79092" cy="245748"/>
                <a:chOff x="2953572" y="2294363"/>
                <a:chExt cx="665446" cy="2078501"/>
              </a:xfrm>
            </p:grpSpPr>
            <p:sp>
              <p:nvSpPr>
                <p:cNvPr id="1493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4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5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6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58" name="Group 1457"/>
              <p:cNvGrpSpPr/>
              <p:nvPr/>
            </p:nvGrpSpPr>
            <p:grpSpPr>
              <a:xfrm rot="14213818">
                <a:off x="8019762" y="1638635"/>
                <a:ext cx="82712" cy="259707"/>
                <a:chOff x="2953572" y="2294363"/>
                <a:chExt cx="665446" cy="2078501"/>
              </a:xfrm>
            </p:grpSpPr>
            <p:sp>
              <p:nvSpPr>
                <p:cNvPr id="1489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0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1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2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59" name="Group 1458"/>
              <p:cNvGrpSpPr/>
              <p:nvPr/>
            </p:nvGrpSpPr>
            <p:grpSpPr>
              <a:xfrm rot="14398770">
                <a:off x="8179609" y="1628673"/>
                <a:ext cx="82712" cy="259707"/>
                <a:chOff x="2953572" y="2294363"/>
                <a:chExt cx="665446" cy="2078501"/>
              </a:xfrm>
            </p:grpSpPr>
            <p:sp>
              <p:nvSpPr>
                <p:cNvPr id="1485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6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7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8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60" name="Group 1459"/>
              <p:cNvGrpSpPr/>
              <p:nvPr/>
            </p:nvGrpSpPr>
            <p:grpSpPr>
              <a:xfrm rot="13383687">
                <a:off x="6930527" y="2405195"/>
                <a:ext cx="83147" cy="258348"/>
                <a:chOff x="2953572" y="2294363"/>
                <a:chExt cx="665446" cy="2078501"/>
              </a:xfrm>
            </p:grpSpPr>
            <p:sp>
              <p:nvSpPr>
                <p:cNvPr id="1481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2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3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4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61" name="Group 1460"/>
              <p:cNvGrpSpPr/>
              <p:nvPr/>
            </p:nvGrpSpPr>
            <p:grpSpPr>
              <a:xfrm rot="13383687">
                <a:off x="6789258" y="2640712"/>
                <a:ext cx="83147" cy="258348"/>
                <a:chOff x="2953572" y="2294363"/>
                <a:chExt cx="665446" cy="2078501"/>
              </a:xfrm>
            </p:grpSpPr>
            <p:sp>
              <p:nvSpPr>
                <p:cNvPr id="1477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8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9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0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62" name="Group 1461"/>
              <p:cNvGrpSpPr/>
              <p:nvPr/>
            </p:nvGrpSpPr>
            <p:grpSpPr>
              <a:xfrm rot="13383687">
                <a:off x="6658800" y="2913772"/>
                <a:ext cx="83147" cy="258348"/>
                <a:chOff x="2953572" y="2294363"/>
                <a:chExt cx="665446" cy="2078501"/>
              </a:xfrm>
            </p:grpSpPr>
            <p:sp>
              <p:nvSpPr>
                <p:cNvPr id="1473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4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5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6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63" name="Group 1462"/>
              <p:cNvGrpSpPr/>
              <p:nvPr/>
            </p:nvGrpSpPr>
            <p:grpSpPr>
              <a:xfrm rot="13383687">
                <a:off x="6539816" y="3161586"/>
                <a:ext cx="83147" cy="258348"/>
                <a:chOff x="2953572" y="2294363"/>
                <a:chExt cx="665446" cy="2078501"/>
              </a:xfrm>
            </p:grpSpPr>
            <p:sp>
              <p:nvSpPr>
                <p:cNvPr id="1469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0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1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2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64" name="Group 1463"/>
              <p:cNvGrpSpPr/>
              <p:nvPr/>
            </p:nvGrpSpPr>
            <p:grpSpPr>
              <a:xfrm rot="12438388">
                <a:off x="6463274" y="3372104"/>
                <a:ext cx="117806" cy="272293"/>
                <a:chOff x="2953572" y="2294362"/>
                <a:chExt cx="665446" cy="2078502"/>
              </a:xfrm>
            </p:grpSpPr>
            <p:sp>
              <p:nvSpPr>
                <p:cNvPr id="1465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6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7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8" name="Rectangle 6"/>
                <p:cNvSpPr/>
                <p:nvPr/>
              </p:nvSpPr>
              <p:spPr>
                <a:xfrm>
                  <a:off x="3181907" y="2294362"/>
                  <a:ext cx="306901" cy="2068332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629" name="Group 1628"/>
            <p:cNvGrpSpPr/>
            <p:nvPr/>
          </p:nvGrpSpPr>
          <p:grpSpPr>
            <a:xfrm rot="19493051" flipH="1">
              <a:off x="10760790" y="3265501"/>
              <a:ext cx="2592765" cy="3013687"/>
              <a:chOff x="6326790" y="1427336"/>
              <a:chExt cx="5528879" cy="5351835"/>
            </a:xfrm>
          </p:grpSpPr>
          <p:grpSp>
            <p:nvGrpSpPr>
              <p:cNvPr id="1630" name="Group 1629"/>
              <p:cNvGrpSpPr/>
              <p:nvPr/>
            </p:nvGrpSpPr>
            <p:grpSpPr>
              <a:xfrm rot="14073447">
                <a:off x="6442773" y="3128524"/>
                <a:ext cx="108401" cy="340367"/>
                <a:chOff x="2953572" y="2294363"/>
                <a:chExt cx="665446" cy="2078501"/>
              </a:xfrm>
            </p:grpSpPr>
            <p:sp>
              <p:nvSpPr>
                <p:cNvPr id="183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631" name="Isosceles Triangle 14"/>
              <p:cNvSpPr/>
              <p:nvPr/>
            </p:nvSpPr>
            <p:spPr>
              <a:xfrm>
                <a:off x="6574330" y="1683782"/>
                <a:ext cx="5281339" cy="5095389"/>
              </a:xfrm>
              <a:custGeom>
                <a:avLst/>
                <a:gdLst>
                  <a:gd name="connsiteX0" fmla="*/ 0 w 159765"/>
                  <a:gd name="connsiteY0" fmla="*/ 1587452 h 1587452"/>
                  <a:gd name="connsiteX1" fmla="*/ 79883 w 159765"/>
                  <a:gd name="connsiteY1" fmla="*/ 0 h 1587452"/>
                  <a:gd name="connsiteX2" fmla="*/ 159765 w 159765"/>
                  <a:gd name="connsiteY2" fmla="*/ 1587452 h 1587452"/>
                  <a:gd name="connsiteX3" fmla="*/ 0 w 159765"/>
                  <a:gd name="connsiteY3" fmla="*/ 1587452 h 1587452"/>
                  <a:gd name="connsiteX0" fmla="*/ 3053282 w 3213047"/>
                  <a:gd name="connsiteY0" fmla="*/ 5742594 h 5742594"/>
                  <a:gd name="connsiteX1" fmla="*/ 0 w 3213047"/>
                  <a:gd name="connsiteY1" fmla="*/ 0 h 5742594"/>
                  <a:gd name="connsiteX2" fmla="*/ 3213047 w 3213047"/>
                  <a:gd name="connsiteY2" fmla="*/ 5742594 h 5742594"/>
                  <a:gd name="connsiteX3" fmla="*/ 3053282 w 3213047"/>
                  <a:gd name="connsiteY3" fmla="*/ 5742594 h 5742594"/>
                  <a:gd name="connsiteX0" fmla="*/ 3053282 w 3213047"/>
                  <a:gd name="connsiteY0" fmla="*/ 5742594 h 5742594"/>
                  <a:gd name="connsiteX1" fmla="*/ 0 w 3213047"/>
                  <a:gd name="connsiteY1" fmla="*/ 0 h 5742594"/>
                  <a:gd name="connsiteX2" fmla="*/ 3213047 w 3213047"/>
                  <a:gd name="connsiteY2" fmla="*/ 5742594 h 5742594"/>
                  <a:gd name="connsiteX3" fmla="*/ 3053282 w 3213047"/>
                  <a:gd name="connsiteY3" fmla="*/ 5742594 h 5742594"/>
                  <a:gd name="connsiteX0" fmla="*/ 3053282 w 3213047"/>
                  <a:gd name="connsiteY0" fmla="*/ 5742594 h 5742594"/>
                  <a:gd name="connsiteX1" fmla="*/ 0 w 3213047"/>
                  <a:gd name="connsiteY1" fmla="*/ 0 h 5742594"/>
                  <a:gd name="connsiteX2" fmla="*/ 3213047 w 3213047"/>
                  <a:gd name="connsiteY2" fmla="*/ 5742594 h 5742594"/>
                  <a:gd name="connsiteX3" fmla="*/ 3053282 w 3213047"/>
                  <a:gd name="connsiteY3" fmla="*/ 5742594 h 5742594"/>
                  <a:gd name="connsiteX0" fmla="*/ 3981129 w 4140894"/>
                  <a:gd name="connsiteY0" fmla="*/ 4263418 h 4263418"/>
                  <a:gd name="connsiteX1" fmla="*/ 0 w 4140894"/>
                  <a:gd name="connsiteY1" fmla="*/ 0 h 4263418"/>
                  <a:gd name="connsiteX2" fmla="*/ 4140894 w 4140894"/>
                  <a:gd name="connsiteY2" fmla="*/ 4263418 h 4263418"/>
                  <a:gd name="connsiteX3" fmla="*/ 3981129 w 4140894"/>
                  <a:gd name="connsiteY3" fmla="*/ 4263418 h 4263418"/>
                  <a:gd name="connsiteX0" fmla="*/ 3981201 w 4140966"/>
                  <a:gd name="connsiteY0" fmla="*/ 4263418 h 4263418"/>
                  <a:gd name="connsiteX1" fmla="*/ 72 w 4140966"/>
                  <a:gd name="connsiteY1" fmla="*/ 0 h 4263418"/>
                  <a:gd name="connsiteX2" fmla="*/ 4140966 w 4140966"/>
                  <a:gd name="connsiteY2" fmla="*/ 4263418 h 4263418"/>
                  <a:gd name="connsiteX3" fmla="*/ 3981201 w 4140966"/>
                  <a:gd name="connsiteY3" fmla="*/ 4263418 h 4263418"/>
                  <a:gd name="connsiteX0" fmla="*/ 3981201 w 4140966"/>
                  <a:gd name="connsiteY0" fmla="*/ 4649698 h 4649698"/>
                  <a:gd name="connsiteX1" fmla="*/ 72 w 4140966"/>
                  <a:gd name="connsiteY1" fmla="*/ 386280 h 4649698"/>
                  <a:gd name="connsiteX2" fmla="*/ 4140966 w 4140966"/>
                  <a:gd name="connsiteY2" fmla="*/ 4649698 h 4649698"/>
                  <a:gd name="connsiteX3" fmla="*/ 3981201 w 4140966"/>
                  <a:gd name="connsiteY3" fmla="*/ 4649698 h 4649698"/>
                  <a:gd name="connsiteX0" fmla="*/ 3981129 w 4140894"/>
                  <a:gd name="connsiteY0" fmla="*/ 4649698 h 4649698"/>
                  <a:gd name="connsiteX1" fmla="*/ 0 w 4140894"/>
                  <a:gd name="connsiteY1" fmla="*/ 386280 h 4649698"/>
                  <a:gd name="connsiteX2" fmla="*/ 4140894 w 4140894"/>
                  <a:gd name="connsiteY2" fmla="*/ 4649698 h 4649698"/>
                  <a:gd name="connsiteX3" fmla="*/ 3981129 w 4140894"/>
                  <a:gd name="connsiteY3" fmla="*/ 4649698 h 4649698"/>
                  <a:gd name="connsiteX0" fmla="*/ 4666929 w 4826694"/>
                  <a:gd name="connsiteY0" fmla="*/ 3631831 h 3631831"/>
                  <a:gd name="connsiteX1" fmla="*/ 0 w 4826694"/>
                  <a:gd name="connsiteY1" fmla="*/ 497966 h 3631831"/>
                  <a:gd name="connsiteX2" fmla="*/ 4826694 w 4826694"/>
                  <a:gd name="connsiteY2" fmla="*/ 3631831 h 3631831"/>
                  <a:gd name="connsiteX3" fmla="*/ 4666929 w 4826694"/>
                  <a:gd name="connsiteY3" fmla="*/ 3631831 h 3631831"/>
                  <a:gd name="connsiteX0" fmla="*/ 4666929 w 4826694"/>
                  <a:gd name="connsiteY0" fmla="*/ 3631831 h 3631831"/>
                  <a:gd name="connsiteX1" fmla="*/ 0 w 4826694"/>
                  <a:gd name="connsiteY1" fmla="*/ 497966 h 3631831"/>
                  <a:gd name="connsiteX2" fmla="*/ 4826694 w 4826694"/>
                  <a:gd name="connsiteY2" fmla="*/ 3631831 h 3631831"/>
                  <a:gd name="connsiteX3" fmla="*/ 4666929 w 4826694"/>
                  <a:gd name="connsiteY3" fmla="*/ 3631831 h 3631831"/>
                  <a:gd name="connsiteX0" fmla="*/ 4666929 w 4826694"/>
                  <a:gd name="connsiteY0" fmla="*/ 4661245 h 4661245"/>
                  <a:gd name="connsiteX1" fmla="*/ 0 w 4826694"/>
                  <a:gd name="connsiteY1" fmla="*/ 1527380 h 4661245"/>
                  <a:gd name="connsiteX2" fmla="*/ 4826694 w 4826694"/>
                  <a:gd name="connsiteY2" fmla="*/ 4661245 h 4661245"/>
                  <a:gd name="connsiteX3" fmla="*/ 4666929 w 4826694"/>
                  <a:gd name="connsiteY3" fmla="*/ 4661245 h 4661245"/>
                  <a:gd name="connsiteX0" fmla="*/ 4666929 w 4826694"/>
                  <a:gd name="connsiteY0" fmla="*/ 4661245 h 4661245"/>
                  <a:gd name="connsiteX1" fmla="*/ 0 w 4826694"/>
                  <a:gd name="connsiteY1" fmla="*/ 1527380 h 4661245"/>
                  <a:gd name="connsiteX2" fmla="*/ 4826694 w 4826694"/>
                  <a:gd name="connsiteY2" fmla="*/ 4661245 h 4661245"/>
                  <a:gd name="connsiteX3" fmla="*/ 4666929 w 4826694"/>
                  <a:gd name="connsiteY3" fmla="*/ 4661245 h 4661245"/>
                  <a:gd name="connsiteX0" fmla="*/ 4666929 w 4826694"/>
                  <a:gd name="connsiteY0" fmla="*/ 4661245 h 4661245"/>
                  <a:gd name="connsiteX1" fmla="*/ 0 w 4826694"/>
                  <a:gd name="connsiteY1" fmla="*/ 1527380 h 4661245"/>
                  <a:gd name="connsiteX2" fmla="*/ 4826694 w 4826694"/>
                  <a:gd name="connsiteY2" fmla="*/ 4661245 h 4661245"/>
                  <a:gd name="connsiteX3" fmla="*/ 4666929 w 4826694"/>
                  <a:gd name="connsiteY3" fmla="*/ 4661245 h 4661245"/>
                  <a:gd name="connsiteX0" fmla="*/ 4666929 w 4826694"/>
                  <a:gd name="connsiteY0" fmla="*/ 4688004 h 4688004"/>
                  <a:gd name="connsiteX1" fmla="*/ 0 w 4826694"/>
                  <a:gd name="connsiteY1" fmla="*/ 1554139 h 4688004"/>
                  <a:gd name="connsiteX2" fmla="*/ 4826694 w 4826694"/>
                  <a:gd name="connsiteY2" fmla="*/ 4688004 h 4688004"/>
                  <a:gd name="connsiteX3" fmla="*/ 4666929 w 4826694"/>
                  <a:gd name="connsiteY3" fmla="*/ 4688004 h 4688004"/>
                  <a:gd name="connsiteX0" fmla="*/ 4666929 w 4826694"/>
                  <a:gd name="connsiteY0" fmla="*/ 4688004 h 4688004"/>
                  <a:gd name="connsiteX1" fmla="*/ 0 w 4826694"/>
                  <a:gd name="connsiteY1" fmla="*/ 1554139 h 4688004"/>
                  <a:gd name="connsiteX2" fmla="*/ 4826694 w 4826694"/>
                  <a:gd name="connsiteY2" fmla="*/ 4688004 h 4688004"/>
                  <a:gd name="connsiteX3" fmla="*/ 4666929 w 4826694"/>
                  <a:gd name="connsiteY3" fmla="*/ 4688004 h 4688004"/>
                  <a:gd name="connsiteX0" fmla="*/ 4666929 w 4826694"/>
                  <a:gd name="connsiteY0" fmla="*/ 4681248 h 4681248"/>
                  <a:gd name="connsiteX1" fmla="*/ 0 w 4826694"/>
                  <a:gd name="connsiteY1" fmla="*/ 1547383 h 4681248"/>
                  <a:gd name="connsiteX2" fmla="*/ 4826694 w 4826694"/>
                  <a:gd name="connsiteY2" fmla="*/ 4681248 h 4681248"/>
                  <a:gd name="connsiteX3" fmla="*/ 4666929 w 4826694"/>
                  <a:gd name="connsiteY3" fmla="*/ 4681248 h 4681248"/>
                  <a:gd name="connsiteX0" fmla="*/ 4747612 w 4826694"/>
                  <a:gd name="connsiteY0" fmla="*/ 4672284 h 4681248"/>
                  <a:gd name="connsiteX1" fmla="*/ 0 w 4826694"/>
                  <a:gd name="connsiteY1" fmla="*/ 1547383 h 4681248"/>
                  <a:gd name="connsiteX2" fmla="*/ 4826694 w 4826694"/>
                  <a:gd name="connsiteY2" fmla="*/ 4681248 h 4681248"/>
                  <a:gd name="connsiteX3" fmla="*/ 4747612 w 4826694"/>
                  <a:gd name="connsiteY3" fmla="*/ 4672284 h 4681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26694" h="4681248">
                    <a:moveTo>
                      <a:pt x="4747612" y="4672284"/>
                    </a:moveTo>
                    <a:cubicBezTo>
                      <a:pt x="3945004" y="2031944"/>
                      <a:pt x="1663219" y="-2213078"/>
                      <a:pt x="0" y="1547383"/>
                    </a:cubicBezTo>
                    <a:cubicBezTo>
                      <a:pt x="1595451" y="-2455124"/>
                      <a:pt x="4199431" y="2296403"/>
                      <a:pt x="4826694" y="4681248"/>
                    </a:cubicBezTo>
                    <a:lnTo>
                      <a:pt x="4747612" y="467228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B050"/>
                  </a:gs>
                  <a:gs pos="95000">
                    <a:srgbClr val="FFC000">
                      <a:tint val="44500"/>
                      <a:satMod val="160000"/>
                    </a:srgbClr>
                  </a:gs>
                  <a:gs pos="100000">
                    <a:srgbClr val="FFC000">
                      <a:tint val="23500"/>
                      <a:satMod val="160000"/>
                    </a:srgbClr>
                  </a:gs>
                </a:gsLst>
                <a:path path="rect">
                  <a:fillToRect l="100000" t="100000"/>
                </a:path>
                <a:tileRect r="-100000" b="-100000"/>
              </a:gradFill>
              <a:ln w="3175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32" name="Group 1631"/>
              <p:cNvGrpSpPr/>
              <p:nvPr/>
            </p:nvGrpSpPr>
            <p:grpSpPr>
              <a:xfrm rot="11217793">
                <a:off x="6608671" y="3181828"/>
                <a:ext cx="108971" cy="338585"/>
                <a:chOff x="2953572" y="2294363"/>
                <a:chExt cx="665446" cy="2078501"/>
              </a:xfrm>
            </p:grpSpPr>
            <p:sp>
              <p:nvSpPr>
                <p:cNvPr id="182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33" name="Group 1632"/>
              <p:cNvGrpSpPr/>
              <p:nvPr/>
            </p:nvGrpSpPr>
            <p:grpSpPr>
              <a:xfrm rot="14073447">
                <a:off x="6521612" y="2945860"/>
                <a:ext cx="108401" cy="340367"/>
                <a:chOff x="2953572" y="2294363"/>
                <a:chExt cx="665446" cy="2078501"/>
              </a:xfrm>
            </p:grpSpPr>
            <p:sp>
              <p:nvSpPr>
                <p:cNvPr id="182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34" name="Group 1633"/>
              <p:cNvGrpSpPr/>
              <p:nvPr/>
            </p:nvGrpSpPr>
            <p:grpSpPr>
              <a:xfrm rot="11217793">
                <a:off x="6687510" y="2999163"/>
                <a:ext cx="108971" cy="338585"/>
                <a:chOff x="2953572" y="2294363"/>
                <a:chExt cx="665446" cy="2078501"/>
              </a:xfrm>
            </p:grpSpPr>
            <p:sp>
              <p:nvSpPr>
                <p:cNvPr id="182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35" name="Group 1634"/>
              <p:cNvGrpSpPr/>
              <p:nvPr/>
            </p:nvGrpSpPr>
            <p:grpSpPr>
              <a:xfrm rot="14073447">
                <a:off x="6616058" y="2790830"/>
                <a:ext cx="108401" cy="340367"/>
                <a:chOff x="2953572" y="2294363"/>
                <a:chExt cx="665446" cy="2078501"/>
              </a:xfrm>
            </p:grpSpPr>
            <p:sp>
              <p:nvSpPr>
                <p:cNvPr id="181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36" name="Group 1635"/>
              <p:cNvGrpSpPr/>
              <p:nvPr/>
            </p:nvGrpSpPr>
            <p:grpSpPr>
              <a:xfrm rot="11217793">
                <a:off x="6781956" y="2844134"/>
                <a:ext cx="108971" cy="338585"/>
                <a:chOff x="2953572" y="2294363"/>
                <a:chExt cx="665446" cy="2078501"/>
              </a:xfrm>
            </p:grpSpPr>
            <p:sp>
              <p:nvSpPr>
                <p:cNvPr id="181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37" name="Group 1636"/>
              <p:cNvGrpSpPr/>
              <p:nvPr/>
            </p:nvGrpSpPr>
            <p:grpSpPr>
              <a:xfrm rot="14073447">
                <a:off x="6688426" y="2603004"/>
                <a:ext cx="108401" cy="340367"/>
                <a:chOff x="2953572" y="2294363"/>
                <a:chExt cx="665446" cy="2078501"/>
              </a:xfrm>
            </p:grpSpPr>
            <p:sp>
              <p:nvSpPr>
                <p:cNvPr id="180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38" name="Group 1637"/>
              <p:cNvGrpSpPr/>
              <p:nvPr/>
            </p:nvGrpSpPr>
            <p:grpSpPr>
              <a:xfrm rot="11217793">
                <a:off x="6854324" y="2656308"/>
                <a:ext cx="108971" cy="338585"/>
                <a:chOff x="2953572" y="2294363"/>
                <a:chExt cx="665446" cy="2078501"/>
              </a:xfrm>
            </p:grpSpPr>
            <p:sp>
              <p:nvSpPr>
                <p:cNvPr id="180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39" name="Group 1638"/>
              <p:cNvGrpSpPr/>
              <p:nvPr/>
            </p:nvGrpSpPr>
            <p:grpSpPr>
              <a:xfrm rot="14073447">
                <a:off x="6787566" y="2432639"/>
                <a:ext cx="108401" cy="340367"/>
                <a:chOff x="2953572" y="2294363"/>
                <a:chExt cx="665446" cy="2078501"/>
              </a:xfrm>
            </p:grpSpPr>
            <p:sp>
              <p:nvSpPr>
                <p:cNvPr id="180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40" name="Group 1639"/>
              <p:cNvGrpSpPr/>
              <p:nvPr/>
            </p:nvGrpSpPr>
            <p:grpSpPr>
              <a:xfrm rot="11217793">
                <a:off x="6953463" y="2485943"/>
                <a:ext cx="108971" cy="338585"/>
                <a:chOff x="2953572" y="2294363"/>
                <a:chExt cx="665446" cy="2078501"/>
              </a:xfrm>
            </p:grpSpPr>
            <p:sp>
              <p:nvSpPr>
                <p:cNvPr id="179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41" name="Group 1640"/>
              <p:cNvGrpSpPr/>
              <p:nvPr/>
            </p:nvGrpSpPr>
            <p:grpSpPr>
              <a:xfrm rot="14073447">
                <a:off x="6898774" y="2265237"/>
                <a:ext cx="108401" cy="340367"/>
                <a:chOff x="2953572" y="2294363"/>
                <a:chExt cx="665446" cy="2078501"/>
              </a:xfrm>
            </p:grpSpPr>
            <p:sp>
              <p:nvSpPr>
                <p:cNvPr id="179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42" name="Group 1641"/>
              <p:cNvGrpSpPr/>
              <p:nvPr/>
            </p:nvGrpSpPr>
            <p:grpSpPr>
              <a:xfrm rot="11217793">
                <a:off x="7064672" y="2318541"/>
                <a:ext cx="108971" cy="338585"/>
                <a:chOff x="2953572" y="2294363"/>
                <a:chExt cx="665446" cy="2078501"/>
              </a:xfrm>
            </p:grpSpPr>
            <p:sp>
              <p:nvSpPr>
                <p:cNvPr id="178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8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43" name="Group 1642"/>
              <p:cNvGrpSpPr/>
              <p:nvPr/>
            </p:nvGrpSpPr>
            <p:grpSpPr>
              <a:xfrm rot="14073447">
                <a:off x="7013879" y="2098249"/>
                <a:ext cx="108401" cy="340367"/>
                <a:chOff x="2953572" y="2294363"/>
                <a:chExt cx="665446" cy="2078501"/>
              </a:xfrm>
            </p:grpSpPr>
            <p:sp>
              <p:nvSpPr>
                <p:cNvPr id="178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8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8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8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44" name="Group 1643"/>
              <p:cNvGrpSpPr/>
              <p:nvPr/>
            </p:nvGrpSpPr>
            <p:grpSpPr>
              <a:xfrm rot="11217793">
                <a:off x="7195153" y="2203538"/>
                <a:ext cx="108971" cy="338585"/>
                <a:chOff x="2953572" y="2294363"/>
                <a:chExt cx="665446" cy="2078501"/>
              </a:xfrm>
            </p:grpSpPr>
            <p:sp>
              <p:nvSpPr>
                <p:cNvPr id="178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8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8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8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45" name="Group 1644"/>
              <p:cNvGrpSpPr/>
              <p:nvPr/>
            </p:nvGrpSpPr>
            <p:grpSpPr>
              <a:xfrm rot="14630118">
                <a:off x="7159600" y="1963081"/>
                <a:ext cx="108401" cy="340367"/>
                <a:chOff x="2953572" y="2294363"/>
                <a:chExt cx="665446" cy="2078501"/>
              </a:xfrm>
            </p:grpSpPr>
            <p:sp>
              <p:nvSpPr>
                <p:cNvPr id="177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46" name="Group 1645"/>
              <p:cNvGrpSpPr/>
              <p:nvPr/>
            </p:nvGrpSpPr>
            <p:grpSpPr>
              <a:xfrm rot="11460745">
                <a:off x="7333747" y="2082171"/>
                <a:ext cx="108971" cy="338585"/>
                <a:chOff x="2953572" y="2294363"/>
                <a:chExt cx="665446" cy="2078501"/>
              </a:xfrm>
            </p:grpSpPr>
            <p:sp>
              <p:nvSpPr>
                <p:cNvPr id="177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47" name="Group 1646"/>
              <p:cNvGrpSpPr/>
              <p:nvPr/>
            </p:nvGrpSpPr>
            <p:grpSpPr>
              <a:xfrm rot="14799854">
                <a:off x="7299947" y="1816898"/>
                <a:ext cx="108401" cy="340367"/>
                <a:chOff x="2953572" y="2294363"/>
                <a:chExt cx="665446" cy="2078501"/>
              </a:xfrm>
            </p:grpSpPr>
            <p:sp>
              <p:nvSpPr>
                <p:cNvPr id="176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48" name="Group 1647"/>
              <p:cNvGrpSpPr/>
              <p:nvPr/>
            </p:nvGrpSpPr>
            <p:grpSpPr>
              <a:xfrm rot="11904741">
                <a:off x="7462090" y="1961935"/>
                <a:ext cx="108971" cy="338585"/>
                <a:chOff x="2953572" y="2294363"/>
                <a:chExt cx="665446" cy="2078501"/>
              </a:xfrm>
            </p:grpSpPr>
            <p:sp>
              <p:nvSpPr>
                <p:cNvPr id="176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49" name="Group 1648"/>
              <p:cNvGrpSpPr/>
              <p:nvPr/>
            </p:nvGrpSpPr>
            <p:grpSpPr>
              <a:xfrm rot="11814675">
                <a:off x="7609964" y="1872077"/>
                <a:ext cx="108971" cy="338585"/>
                <a:chOff x="2953572" y="2294363"/>
                <a:chExt cx="665446" cy="2078501"/>
              </a:xfrm>
            </p:grpSpPr>
            <p:sp>
              <p:nvSpPr>
                <p:cNvPr id="176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50" name="Group 1649"/>
              <p:cNvGrpSpPr/>
              <p:nvPr/>
            </p:nvGrpSpPr>
            <p:grpSpPr>
              <a:xfrm rot="15426394">
                <a:off x="7491130" y="1649639"/>
                <a:ext cx="108401" cy="340367"/>
                <a:chOff x="2953572" y="2294363"/>
                <a:chExt cx="665446" cy="2078501"/>
              </a:xfrm>
            </p:grpSpPr>
            <p:sp>
              <p:nvSpPr>
                <p:cNvPr id="175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51" name="Group 1650"/>
              <p:cNvGrpSpPr/>
              <p:nvPr/>
            </p:nvGrpSpPr>
            <p:grpSpPr>
              <a:xfrm rot="11732134">
                <a:off x="7749516" y="1804527"/>
                <a:ext cx="108971" cy="338585"/>
                <a:chOff x="2953572" y="2294363"/>
                <a:chExt cx="665446" cy="2078501"/>
              </a:xfrm>
            </p:grpSpPr>
            <p:sp>
              <p:nvSpPr>
                <p:cNvPr id="175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52" name="Group 1651"/>
              <p:cNvGrpSpPr/>
              <p:nvPr/>
            </p:nvGrpSpPr>
            <p:grpSpPr>
              <a:xfrm rot="17301598">
                <a:off x="7708934" y="1508933"/>
                <a:ext cx="108401" cy="340367"/>
                <a:chOff x="2953572" y="2294363"/>
                <a:chExt cx="665446" cy="2078501"/>
              </a:xfrm>
            </p:grpSpPr>
            <p:sp>
              <p:nvSpPr>
                <p:cNvPr id="174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53" name="Group 1652"/>
              <p:cNvGrpSpPr/>
              <p:nvPr/>
            </p:nvGrpSpPr>
            <p:grpSpPr>
              <a:xfrm rot="17913043">
                <a:off x="7879318" y="1432609"/>
                <a:ext cx="108401" cy="340367"/>
                <a:chOff x="2953572" y="2294363"/>
                <a:chExt cx="665446" cy="2078501"/>
              </a:xfrm>
            </p:grpSpPr>
            <p:sp>
              <p:nvSpPr>
                <p:cNvPr id="174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54" name="Group 1653"/>
              <p:cNvGrpSpPr/>
              <p:nvPr/>
            </p:nvGrpSpPr>
            <p:grpSpPr>
              <a:xfrm rot="11975991">
                <a:off x="7897414" y="1759103"/>
                <a:ext cx="105407" cy="327513"/>
                <a:chOff x="2953572" y="2294363"/>
                <a:chExt cx="665446" cy="2078501"/>
              </a:xfrm>
            </p:grpSpPr>
            <p:sp>
              <p:nvSpPr>
                <p:cNvPr id="174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55" name="Group 1654"/>
              <p:cNvGrpSpPr/>
              <p:nvPr/>
            </p:nvGrpSpPr>
            <p:grpSpPr>
              <a:xfrm rot="18666447">
                <a:off x="8028097" y="1418682"/>
                <a:ext cx="106208" cy="304760"/>
                <a:chOff x="2953572" y="2294363"/>
                <a:chExt cx="665446" cy="2078501"/>
              </a:xfrm>
            </p:grpSpPr>
            <p:sp>
              <p:nvSpPr>
                <p:cNvPr id="173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56" name="Group 1655"/>
              <p:cNvGrpSpPr/>
              <p:nvPr/>
            </p:nvGrpSpPr>
            <p:grpSpPr>
              <a:xfrm rot="19532102">
                <a:off x="8201417" y="1427336"/>
                <a:ext cx="89841" cy="279147"/>
                <a:chOff x="2953572" y="2294363"/>
                <a:chExt cx="665446" cy="2078501"/>
              </a:xfrm>
            </p:grpSpPr>
            <p:sp>
              <p:nvSpPr>
                <p:cNvPr id="173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57" name="Group 1656"/>
              <p:cNvGrpSpPr/>
              <p:nvPr/>
            </p:nvGrpSpPr>
            <p:grpSpPr>
              <a:xfrm rot="12462552">
                <a:off x="8029521" y="1742419"/>
                <a:ext cx="91631" cy="284708"/>
                <a:chOff x="2953572" y="2294363"/>
                <a:chExt cx="665446" cy="2078501"/>
              </a:xfrm>
            </p:grpSpPr>
            <p:sp>
              <p:nvSpPr>
                <p:cNvPr id="172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58" name="Group 1657"/>
              <p:cNvGrpSpPr/>
              <p:nvPr/>
            </p:nvGrpSpPr>
            <p:grpSpPr>
              <a:xfrm rot="13892662">
                <a:off x="7877968" y="1653281"/>
                <a:ext cx="82712" cy="259707"/>
                <a:chOff x="2953572" y="2294363"/>
                <a:chExt cx="665446" cy="2078501"/>
              </a:xfrm>
            </p:grpSpPr>
            <p:sp>
              <p:nvSpPr>
                <p:cNvPr id="172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59" name="Group 1658"/>
              <p:cNvGrpSpPr/>
              <p:nvPr/>
            </p:nvGrpSpPr>
            <p:grpSpPr>
              <a:xfrm rot="13383687">
                <a:off x="7708266" y="1722764"/>
                <a:ext cx="83147" cy="258348"/>
                <a:chOff x="2953572" y="2294363"/>
                <a:chExt cx="665446" cy="2078501"/>
              </a:xfrm>
            </p:grpSpPr>
            <p:sp>
              <p:nvSpPr>
                <p:cNvPr id="172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60" name="Group 1659"/>
              <p:cNvGrpSpPr/>
              <p:nvPr/>
            </p:nvGrpSpPr>
            <p:grpSpPr>
              <a:xfrm rot="13383687">
                <a:off x="7536362" y="1807380"/>
                <a:ext cx="83147" cy="258348"/>
                <a:chOff x="2953572" y="2294363"/>
                <a:chExt cx="665446" cy="2078501"/>
              </a:xfrm>
            </p:grpSpPr>
            <p:sp>
              <p:nvSpPr>
                <p:cNvPr id="171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61" name="Group 1660"/>
              <p:cNvGrpSpPr/>
              <p:nvPr/>
            </p:nvGrpSpPr>
            <p:grpSpPr>
              <a:xfrm rot="13383687">
                <a:off x="7346896" y="1945163"/>
                <a:ext cx="83147" cy="258348"/>
                <a:chOff x="2953572" y="2294363"/>
                <a:chExt cx="665446" cy="2078501"/>
              </a:xfrm>
            </p:grpSpPr>
            <p:sp>
              <p:nvSpPr>
                <p:cNvPr id="171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62" name="Group 1661"/>
              <p:cNvGrpSpPr/>
              <p:nvPr/>
            </p:nvGrpSpPr>
            <p:grpSpPr>
              <a:xfrm rot="13383687">
                <a:off x="7138016" y="2169069"/>
                <a:ext cx="83147" cy="258348"/>
                <a:chOff x="2953572" y="2294363"/>
                <a:chExt cx="665446" cy="2078501"/>
              </a:xfrm>
            </p:grpSpPr>
            <p:sp>
              <p:nvSpPr>
                <p:cNvPr id="170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63" name="Group 1662"/>
              <p:cNvGrpSpPr/>
              <p:nvPr/>
            </p:nvGrpSpPr>
            <p:grpSpPr>
              <a:xfrm rot="13116922">
                <a:off x="8170237" y="1726672"/>
                <a:ext cx="79092" cy="245748"/>
                <a:chOff x="2953572" y="2294363"/>
                <a:chExt cx="665446" cy="2078501"/>
              </a:xfrm>
            </p:grpSpPr>
            <p:sp>
              <p:nvSpPr>
                <p:cNvPr id="170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64" name="Group 1663"/>
              <p:cNvGrpSpPr/>
              <p:nvPr/>
            </p:nvGrpSpPr>
            <p:grpSpPr>
              <a:xfrm rot="12803430">
                <a:off x="8290989" y="1746823"/>
                <a:ext cx="79092" cy="245748"/>
                <a:chOff x="2953572" y="2294363"/>
                <a:chExt cx="665446" cy="2078501"/>
              </a:xfrm>
            </p:grpSpPr>
            <p:sp>
              <p:nvSpPr>
                <p:cNvPr id="170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65" name="Group 1664"/>
              <p:cNvGrpSpPr/>
              <p:nvPr/>
            </p:nvGrpSpPr>
            <p:grpSpPr>
              <a:xfrm rot="14213818">
                <a:off x="8019762" y="1638635"/>
                <a:ext cx="82712" cy="259707"/>
                <a:chOff x="2953572" y="2294363"/>
                <a:chExt cx="665446" cy="2078501"/>
              </a:xfrm>
            </p:grpSpPr>
            <p:sp>
              <p:nvSpPr>
                <p:cNvPr id="169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66" name="Group 1665"/>
              <p:cNvGrpSpPr/>
              <p:nvPr/>
            </p:nvGrpSpPr>
            <p:grpSpPr>
              <a:xfrm rot="14398770">
                <a:off x="8179609" y="1628673"/>
                <a:ext cx="82712" cy="259707"/>
                <a:chOff x="2953572" y="2294363"/>
                <a:chExt cx="665446" cy="2078501"/>
              </a:xfrm>
            </p:grpSpPr>
            <p:sp>
              <p:nvSpPr>
                <p:cNvPr id="169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5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67" name="Group 1666"/>
              <p:cNvGrpSpPr/>
              <p:nvPr/>
            </p:nvGrpSpPr>
            <p:grpSpPr>
              <a:xfrm rot="13383687">
                <a:off x="6930527" y="2405195"/>
                <a:ext cx="83147" cy="258348"/>
                <a:chOff x="2953572" y="2294363"/>
                <a:chExt cx="665446" cy="2078501"/>
              </a:xfrm>
            </p:grpSpPr>
            <p:sp>
              <p:nvSpPr>
                <p:cNvPr id="1688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9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0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1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68" name="Group 1667"/>
              <p:cNvGrpSpPr/>
              <p:nvPr/>
            </p:nvGrpSpPr>
            <p:grpSpPr>
              <a:xfrm rot="13383687">
                <a:off x="6789258" y="2640712"/>
                <a:ext cx="83147" cy="258348"/>
                <a:chOff x="2953572" y="2294363"/>
                <a:chExt cx="665446" cy="2078501"/>
              </a:xfrm>
            </p:grpSpPr>
            <p:sp>
              <p:nvSpPr>
                <p:cNvPr id="1684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5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6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7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69" name="Group 1668"/>
              <p:cNvGrpSpPr/>
              <p:nvPr/>
            </p:nvGrpSpPr>
            <p:grpSpPr>
              <a:xfrm rot="13383687">
                <a:off x="6658800" y="2913772"/>
                <a:ext cx="83147" cy="258348"/>
                <a:chOff x="2953572" y="2294363"/>
                <a:chExt cx="665446" cy="2078501"/>
              </a:xfrm>
            </p:grpSpPr>
            <p:sp>
              <p:nvSpPr>
                <p:cNvPr id="1680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1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2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3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70" name="Group 1669"/>
              <p:cNvGrpSpPr/>
              <p:nvPr/>
            </p:nvGrpSpPr>
            <p:grpSpPr>
              <a:xfrm rot="13383687">
                <a:off x="6539816" y="3161586"/>
                <a:ext cx="83147" cy="258348"/>
                <a:chOff x="2953572" y="2294363"/>
                <a:chExt cx="665446" cy="2078501"/>
              </a:xfrm>
            </p:grpSpPr>
            <p:sp>
              <p:nvSpPr>
                <p:cNvPr id="1676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7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8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9" name="Rectangle 6"/>
                <p:cNvSpPr/>
                <p:nvPr/>
              </p:nvSpPr>
              <p:spPr>
                <a:xfrm>
                  <a:off x="3181904" y="2294363"/>
                  <a:ext cx="306901" cy="2068334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71" name="Group 1670"/>
              <p:cNvGrpSpPr/>
              <p:nvPr/>
            </p:nvGrpSpPr>
            <p:grpSpPr>
              <a:xfrm rot="12438388">
                <a:off x="6463274" y="3372104"/>
                <a:ext cx="117806" cy="272293"/>
                <a:chOff x="2953572" y="2294362"/>
                <a:chExt cx="665446" cy="2078502"/>
              </a:xfrm>
            </p:grpSpPr>
            <p:sp>
              <p:nvSpPr>
                <p:cNvPr id="1672" name="Isosceles Triangle 7"/>
                <p:cNvSpPr/>
                <p:nvPr/>
              </p:nvSpPr>
              <p:spPr>
                <a:xfrm rot="21206332" flipH="1">
                  <a:off x="2953572" y="2848759"/>
                  <a:ext cx="308578" cy="1524105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4555 w 310261"/>
                    <a:gd name="connsiteY0" fmla="*/ 1892509 h 1927234"/>
                    <a:gd name="connsiteX1" fmla="*/ 0 w 310261"/>
                    <a:gd name="connsiteY1" fmla="*/ 2915 h 1927234"/>
                    <a:gd name="connsiteX2" fmla="*/ 310261 w 310261"/>
                    <a:gd name="connsiteY2" fmla="*/ 1454035 h 1927234"/>
                    <a:gd name="connsiteX3" fmla="*/ 155026 w 310261"/>
                    <a:gd name="connsiteY3" fmla="*/ 1927234 h 1927234"/>
                    <a:gd name="connsiteX4" fmla="*/ 4555 w 310261"/>
                    <a:gd name="connsiteY4" fmla="*/ 1892509 h 1927234"/>
                    <a:gd name="connsiteX0" fmla="*/ 4555 w 310261"/>
                    <a:gd name="connsiteY0" fmla="*/ 1893963 h 1928688"/>
                    <a:gd name="connsiteX1" fmla="*/ 0 w 310261"/>
                    <a:gd name="connsiteY1" fmla="*/ 4369 h 1928688"/>
                    <a:gd name="connsiteX2" fmla="*/ 310261 w 310261"/>
                    <a:gd name="connsiteY2" fmla="*/ 1455489 h 1928688"/>
                    <a:gd name="connsiteX3" fmla="*/ 155026 w 310261"/>
                    <a:gd name="connsiteY3" fmla="*/ 1928688 h 1928688"/>
                    <a:gd name="connsiteX4" fmla="*/ 4555 w 310261"/>
                    <a:gd name="connsiteY4" fmla="*/ 1893963 h 192868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4555 w 310261"/>
                    <a:gd name="connsiteY0" fmla="*/ 1893963 h 1938238"/>
                    <a:gd name="connsiteX1" fmla="*/ 0 w 310261"/>
                    <a:gd name="connsiteY1" fmla="*/ 4369 h 1938238"/>
                    <a:gd name="connsiteX2" fmla="*/ 310261 w 310261"/>
                    <a:gd name="connsiteY2" fmla="*/ 1455489 h 1938238"/>
                    <a:gd name="connsiteX3" fmla="*/ 71990 w 310261"/>
                    <a:gd name="connsiteY3" fmla="*/ 1938238 h 1938238"/>
                    <a:gd name="connsiteX4" fmla="*/ 4555 w 310261"/>
                    <a:gd name="connsiteY4" fmla="*/ 1893963 h 1938238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229 w 365935"/>
                    <a:gd name="connsiteY0" fmla="*/ 1893963 h 1998166"/>
                    <a:gd name="connsiteX1" fmla="*/ 55674 w 365935"/>
                    <a:gd name="connsiteY1" fmla="*/ 4369 h 1998166"/>
                    <a:gd name="connsiteX2" fmla="*/ 365935 w 365935"/>
                    <a:gd name="connsiteY2" fmla="*/ 1455489 h 1998166"/>
                    <a:gd name="connsiteX3" fmla="*/ 13029 w 365935"/>
                    <a:gd name="connsiteY3" fmla="*/ 1998166 h 1998166"/>
                    <a:gd name="connsiteX4" fmla="*/ 60229 w 365935"/>
                    <a:gd name="connsiteY4" fmla="*/ 1893963 h 1998166"/>
                    <a:gd name="connsiteX0" fmla="*/ 60722 w 365898"/>
                    <a:gd name="connsiteY0" fmla="*/ 1898575 h 1998166"/>
                    <a:gd name="connsiteX1" fmla="*/ 55637 w 365898"/>
                    <a:gd name="connsiteY1" fmla="*/ 4369 h 1998166"/>
                    <a:gd name="connsiteX2" fmla="*/ 365898 w 365898"/>
                    <a:gd name="connsiteY2" fmla="*/ 1455489 h 1998166"/>
                    <a:gd name="connsiteX3" fmla="*/ 12992 w 365898"/>
                    <a:gd name="connsiteY3" fmla="*/ 1998166 h 1998166"/>
                    <a:gd name="connsiteX4" fmla="*/ 60722 w 365898"/>
                    <a:gd name="connsiteY4" fmla="*/ 1898575 h 1998166"/>
                    <a:gd name="connsiteX0" fmla="*/ 99384 w 404560"/>
                    <a:gd name="connsiteY0" fmla="*/ 1898575 h 1998166"/>
                    <a:gd name="connsiteX1" fmla="*/ 94299 w 404560"/>
                    <a:gd name="connsiteY1" fmla="*/ 4369 h 1998166"/>
                    <a:gd name="connsiteX2" fmla="*/ 404560 w 404560"/>
                    <a:gd name="connsiteY2" fmla="*/ 1455489 h 1998166"/>
                    <a:gd name="connsiteX3" fmla="*/ 51654 w 404560"/>
                    <a:gd name="connsiteY3" fmla="*/ 1998166 h 1998166"/>
                    <a:gd name="connsiteX4" fmla="*/ 99384 w 404560"/>
                    <a:gd name="connsiteY4" fmla="*/ 1898575 h 1998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560" h="1998166">
                      <a:moveTo>
                        <a:pt x="99384" y="1898575"/>
                      </a:moveTo>
                      <a:cubicBezTo>
                        <a:pt x="97866" y="1268710"/>
                        <a:pt x="95817" y="634234"/>
                        <a:pt x="94299" y="4369"/>
                      </a:cubicBezTo>
                      <a:cubicBezTo>
                        <a:pt x="250290" y="-86059"/>
                        <a:pt x="404882" y="1254861"/>
                        <a:pt x="404560" y="1455489"/>
                      </a:cubicBezTo>
                      <a:cubicBezTo>
                        <a:pt x="404238" y="1656117"/>
                        <a:pt x="276104" y="1974652"/>
                        <a:pt x="51654" y="1998166"/>
                      </a:cubicBezTo>
                      <a:cubicBezTo>
                        <a:pt x="-103403" y="1968461"/>
                        <a:pt x="144397" y="1906292"/>
                        <a:pt x="99384" y="18985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3" name="Isosceles Triangle 7"/>
                <p:cNvSpPr/>
                <p:nvPr/>
              </p:nvSpPr>
              <p:spPr>
                <a:xfrm>
                  <a:off x="3314755" y="2555412"/>
                  <a:ext cx="304263" cy="1778542"/>
                </a:xfrm>
                <a:custGeom>
                  <a:avLst/>
                  <a:gdLst>
                    <a:gd name="connsiteX0" fmla="*/ 0 w 266218"/>
                    <a:gd name="connsiteY0" fmla="*/ 952982 h 952982"/>
                    <a:gd name="connsiteX1" fmla="*/ 133109 w 266218"/>
                    <a:gd name="connsiteY1" fmla="*/ 0 h 952982"/>
                    <a:gd name="connsiteX2" fmla="*/ 266218 w 266218"/>
                    <a:gd name="connsiteY2" fmla="*/ 952982 h 952982"/>
                    <a:gd name="connsiteX3" fmla="*/ 0 w 266218"/>
                    <a:gd name="connsiteY3" fmla="*/ 952982 h 952982"/>
                    <a:gd name="connsiteX0" fmla="*/ 0 w 266218"/>
                    <a:gd name="connsiteY0" fmla="*/ 1084162 h 1084162"/>
                    <a:gd name="connsiteX1" fmla="*/ 221849 w 266218"/>
                    <a:gd name="connsiteY1" fmla="*/ 0 h 1084162"/>
                    <a:gd name="connsiteX2" fmla="*/ 266218 w 266218"/>
                    <a:gd name="connsiteY2" fmla="*/ 1084162 h 1084162"/>
                    <a:gd name="connsiteX3" fmla="*/ 0 w 266218"/>
                    <a:gd name="connsiteY3" fmla="*/ 1084162 h 1084162"/>
                    <a:gd name="connsiteX0" fmla="*/ 0 w 221849"/>
                    <a:gd name="connsiteY0" fmla="*/ 1084162 h 1095737"/>
                    <a:gd name="connsiteX1" fmla="*/ 221849 w 221849"/>
                    <a:gd name="connsiteY1" fmla="*/ 0 h 1095737"/>
                    <a:gd name="connsiteX2" fmla="*/ 173620 w 221849"/>
                    <a:gd name="connsiteY2" fmla="*/ 1095737 h 1095737"/>
                    <a:gd name="connsiteX3" fmla="*/ 0 w 221849"/>
                    <a:gd name="connsiteY3" fmla="*/ 1084162 h 1095737"/>
                    <a:gd name="connsiteX0" fmla="*/ 0 w 259617"/>
                    <a:gd name="connsiteY0" fmla="*/ 1084162 h 1095737"/>
                    <a:gd name="connsiteX1" fmla="*/ 221849 w 259617"/>
                    <a:gd name="connsiteY1" fmla="*/ 0 h 1095737"/>
                    <a:gd name="connsiteX2" fmla="*/ 173620 w 259617"/>
                    <a:gd name="connsiteY2" fmla="*/ 1095737 h 1095737"/>
                    <a:gd name="connsiteX3" fmla="*/ 0 w 259617"/>
                    <a:gd name="connsiteY3" fmla="*/ 1084162 h 1095737"/>
                    <a:gd name="connsiteX0" fmla="*/ 0 w 245449"/>
                    <a:gd name="connsiteY0" fmla="*/ 1076445 h 1088020"/>
                    <a:gd name="connsiteX1" fmla="*/ 171692 w 245449"/>
                    <a:gd name="connsiteY1" fmla="*/ 0 h 1088020"/>
                    <a:gd name="connsiteX2" fmla="*/ 173620 w 245449"/>
                    <a:gd name="connsiteY2" fmla="*/ 1088020 h 1088020"/>
                    <a:gd name="connsiteX3" fmla="*/ 0 w 245449"/>
                    <a:gd name="connsiteY3" fmla="*/ 1076445 h 1088020"/>
                    <a:gd name="connsiteX0" fmla="*/ 0 w 283449"/>
                    <a:gd name="connsiteY0" fmla="*/ 1076445 h 1088020"/>
                    <a:gd name="connsiteX1" fmla="*/ 171692 w 283449"/>
                    <a:gd name="connsiteY1" fmla="*/ 0 h 1088020"/>
                    <a:gd name="connsiteX2" fmla="*/ 173620 w 283449"/>
                    <a:gd name="connsiteY2" fmla="*/ 1088020 h 1088020"/>
                    <a:gd name="connsiteX3" fmla="*/ 0 w 283449"/>
                    <a:gd name="connsiteY3" fmla="*/ 1076445 h 1088020"/>
                    <a:gd name="connsiteX0" fmla="*/ 0 w 285148"/>
                    <a:gd name="connsiteY0" fmla="*/ 1192192 h 1203767"/>
                    <a:gd name="connsiteX1" fmla="*/ 175550 w 285148"/>
                    <a:gd name="connsiteY1" fmla="*/ 0 h 1203767"/>
                    <a:gd name="connsiteX2" fmla="*/ 173620 w 285148"/>
                    <a:gd name="connsiteY2" fmla="*/ 1203767 h 1203767"/>
                    <a:gd name="connsiteX3" fmla="*/ 0 w 285148"/>
                    <a:gd name="connsiteY3" fmla="*/ 1192192 h 1203767"/>
                    <a:gd name="connsiteX0" fmla="*/ 0 w 290274"/>
                    <a:gd name="connsiteY0" fmla="*/ 1198193 h 1209768"/>
                    <a:gd name="connsiteX1" fmla="*/ 175550 w 290274"/>
                    <a:gd name="connsiteY1" fmla="*/ 6001 h 1209768"/>
                    <a:gd name="connsiteX2" fmla="*/ 290273 w 290274"/>
                    <a:gd name="connsiteY2" fmla="*/ 748144 h 1209768"/>
                    <a:gd name="connsiteX3" fmla="*/ 173620 w 290274"/>
                    <a:gd name="connsiteY3" fmla="*/ 1209768 h 1209768"/>
                    <a:gd name="connsiteX4" fmla="*/ 0 w 290274"/>
                    <a:gd name="connsiteY4" fmla="*/ 1198193 h 1209768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290274"/>
                    <a:gd name="connsiteY0" fmla="*/ 1198193 h 1221343"/>
                    <a:gd name="connsiteX1" fmla="*/ 175550 w 290274"/>
                    <a:gd name="connsiteY1" fmla="*/ 6001 h 1221343"/>
                    <a:gd name="connsiteX2" fmla="*/ 290273 w 290274"/>
                    <a:gd name="connsiteY2" fmla="*/ 748144 h 1221343"/>
                    <a:gd name="connsiteX3" fmla="*/ 135038 w 290274"/>
                    <a:gd name="connsiteY3" fmla="*/ 1221343 h 1221343"/>
                    <a:gd name="connsiteX4" fmla="*/ 0 w 290274"/>
                    <a:gd name="connsiteY4" fmla="*/ 1198193 h 1221343"/>
                    <a:gd name="connsiteX0" fmla="*/ 0 w 305707"/>
                    <a:gd name="connsiteY0" fmla="*/ 1186618 h 1221343"/>
                    <a:gd name="connsiteX1" fmla="*/ 190983 w 305707"/>
                    <a:gd name="connsiteY1" fmla="*/ 6001 h 1221343"/>
                    <a:gd name="connsiteX2" fmla="*/ 305706 w 305707"/>
                    <a:gd name="connsiteY2" fmla="*/ 748144 h 1221343"/>
                    <a:gd name="connsiteX3" fmla="*/ 150471 w 305707"/>
                    <a:gd name="connsiteY3" fmla="*/ 1221343 h 1221343"/>
                    <a:gd name="connsiteX4" fmla="*/ 0 w 305707"/>
                    <a:gd name="connsiteY4" fmla="*/ 1186618 h 1221343"/>
                    <a:gd name="connsiteX0" fmla="*/ 0 w 305706"/>
                    <a:gd name="connsiteY0" fmla="*/ 1870344 h 1905069"/>
                    <a:gd name="connsiteX1" fmla="*/ 86810 w 305706"/>
                    <a:gd name="connsiteY1" fmla="*/ 2962 h 1905069"/>
                    <a:gd name="connsiteX2" fmla="*/ 305706 w 305706"/>
                    <a:gd name="connsiteY2" fmla="*/ 1431870 h 1905069"/>
                    <a:gd name="connsiteX3" fmla="*/ 150471 w 305706"/>
                    <a:gd name="connsiteY3" fmla="*/ 1905069 h 1905069"/>
                    <a:gd name="connsiteX4" fmla="*/ 0 w 305706"/>
                    <a:gd name="connsiteY4" fmla="*/ 1870344 h 1905069"/>
                    <a:gd name="connsiteX0" fmla="*/ 18732 w 324438"/>
                    <a:gd name="connsiteY0" fmla="*/ 1870344 h 1916597"/>
                    <a:gd name="connsiteX1" fmla="*/ 105542 w 324438"/>
                    <a:gd name="connsiteY1" fmla="*/ 2962 h 1916597"/>
                    <a:gd name="connsiteX2" fmla="*/ 324438 w 324438"/>
                    <a:gd name="connsiteY2" fmla="*/ 1431870 h 1916597"/>
                    <a:gd name="connsiteX3" fmla="*/ 169203 w 324438"/>
                    <a:gd name="connsiteY3" fmla="*/ 1905069 h 1916597"/>
                    <a:gd name="connsiteX4" fmla="*/ 18732 w 324438"/>
                    <a:gd name="connsiteY4" fmla="*/ 1870344 h 1916597"/>
                    <a:gd name="connsiteX0" fmla="*/ 18732 w 324438"/>
                    <a:gd name="connsiteY0" fmla="*/ 1870344 h 1914292"/>
                    <a:gd name="connsiteX1" fmla="*/ 105542 w 324438"/>
                    <a:gd name="connsiteY1" fmla="*/ 2962 h 1914292"/>
                    <a:gd name="connsiteX2" fmla="*/ 324438 w 324438"/>
                    <a:gd name="connsiteY2" fmla="*/ 1431870 h 1914292"/>
                    <a:gd name="connsiteX3" fmla="*/ 169203 w 324438"/>
                    <a:gd name="connsiteY3" fmla="*/ 1897352 h 1914292"/>
                    <a:gd name="connsiteX4" fmla="*/ 18732 w 324438"/>
                    <a:gd name="connsiteY4" fmla="*/ 1870344 h 1914292"/>
                    <a:gd name="connsiteX0" fmla="*/ 25732 w 331438"/>
                    <a:gd name="connsiteY0" fmla="*/ 1870344 h 1937390"/>
                    <a:gd name="connsiteX1" fmla="*/ 112542 w 331438"/>
                    <a:gd name="connsiteY1" fmla="*/ 2962 h 1937390"/>
                    <a:gd name="connsiteX2" fmla="*/ 331438 w 331438"/>
                    <a:gd name="connsiteY2" fmla="*/ 1431870 h 1937390"/>
                    <a:gd name="connsiteX3" fmla="*/ 176203 w 331438"/>
                    <a:gd name="connsiteY3" fmla="*/ 1897352 h 1937390"/>
                    <a:gd name="connsiteX4" fmla="*/ 25732 w 331438"/>
                    <a:gd name="connsiteY4" fmla="*/ 1870344 h 193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438" h="1937390">
                      <a:moveTo>
                        <a:pt x="25732" y="1870344"/>
                      </a:moveTo>
                      <a:lnTo>
                        <a:pt x="112542" y="2962"/>
                      </a:lnTo>
                      <a:cubicBezTo>
                        <a:pt x="158349" y="-70117"/>
                        <a:pt x="331760" y="1231242"/>
                        <a:pt x="331438" y="1431870"/>
                      </a:cubicBezTo>
                      <a:cubicBezTo>
                        <a:pt x="331116" y="1632498"/>
                        <a:pt x="222010" y="1824273"/>
                        <a:pt x="176203" y="1897352"/>
                      </a:cubicBezTo>
                      <a:cubicBezTo>
                        <a:pt x="50167" y="1943651"/>
                        <a:pt x="-48861" y="1966800"/>
                        <a:pt x="25732" y="18703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1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4" name="Rectangle 4"/>
                <p:cNvSpPr/>
                <p:nvPr/>
              </p:nvSpPr>
              <p:spPr>
                <a:xfrm>
                  <a:off x="3010388" y="2294420"/>
                  <a:ext cx="546725" cy="2012995"/>
                </a:xfrm>
                <a:custGeom>
                  <a:avLst/>
                  <a:gdLst>
                    <a:gd name="connsiteX0" fmla="*/ 0 w 415636"/>
                    <a:gd name="connsiteY0" fmla="*/ 0 h 1714500"/>
                    <a:gd name="connsiteX1" fmla="*/ 415636 w 415636"/>
                    <a:gd name="connsiteY1" fmla="*/ 0 h 1714500"/>
                    <a:gd name="connsiteX2" fmla="*/ 415636 w 415636"/>
                    <a:gd name="connsiteY2" fmla="*/ 1714500 h 1714500"/>
                    <a:gd name="connsiteX3" fmla="*/ 0 w 415636"/>
                    <a:gd name="connsiteY3" fmla="*/ 1714500 h 1714500"/>
                    <a:gd name="connsiteX4" fmla="*/ 0 w 415636"/>
                    <a:gd name="connsiteY4" fmla="*/ 0 h 1714500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0 w 477981"/>
                    <a:gd name="connsiteY0" fmla="*/ 207818 h 1922318"/>
                    <a:gd name="connsiteX1" fmla="*/ 477981 w 477981"/>
                    <a:gd name="connsiteY1" fmla="*/ 0 h 1922318"/>
                    <a:gd name="connsiteX2" fmla="*/ 415636 w 477981"/>
                    <a:gd name="connsiteY2" fmla="*/ 1922318 h 1922318"/>
                    <a:gd name="connsiteX3" fmla="*/ 0 w 477981"/>
                    <a:gd name="connsiteY3" fmla="*/ 1922318 h 1922318"/>
                    <a:gd name="connsiteX4" fmla="*/ 0 w 477981"/>
                    <a:gd name="connsiteY4" fmla="*/ 207818 h 1922318"/>
                    <a:gd name="connsiteX0" fmla="*/ 36945 w 514926"/>
                    <a:gd name="connsiteY0" fmla="*/ 207818 h 1922318"/>
                    <a:gd name="connsiteX1" fmla="*/ 514926 w 514926"/>
                    <a:gd name="connsiteY1" fmla="*/ 0 h 1922318"/>
                    <a:gd name="connsiteX2" fmla="*/ 452581 w 514926"/>
                    <a:gd name="connsiteY2" fmla="*/ 1922318 h 1922318"/>
                    <a:gd name="connsiteX3" fmla="*/ 36945 w 514926"/>
                    <a:gd name="connsiteY3" fmla="*/ 1922318 h 1922318"/>
                    <a:gd name="connsiteX4" fmla="*/ 36945 w 514926"/>
                    <a:gd name="connsiteY4" fmla="*/ 207818 h 1922318"/>
                    <a:gd name="connsiteX0" fmla="*/ 36945 w 553830"/>
                    <a:gd name="connsiteY0" fmla="*/ 207818 h 1922318"/>
                    <a:gd name="connsiteX1" fmla="*/ 514926 w 553830"/>
                    <a:gd name="connsiteY1" fmla="*/ 0 h 1922318"/>
                    <a:gd name="connsiteX2" fmla="*/ 452581 w 553830"/>
                    <a:gd name="connsiteY2" fmla="*/ 1922318 h 1922318"/>
                    <a:gd name="connsiteX3" fmla="*/ 36945 w 553830"/>
                    <a:gd name="connsiteY3" fmla="*/ 1922318 h 1922318"/>
                    <a:gd name="connsiteX4" fmla="*/ 36945 w 553830"/>
                    <a:gd name="connsiteY4" fmla="*/ 207818 h 1922318"/>
                    <a:gd name="connsiteX0" fmla="*/ 95987 w 612872"/>
                    <a:gd name="connsiteY0" fmla="*/ 207818 h 1922318"/>
                    <a:gd name="connsiteX1" fmla="*/ 573968 w 612872"/>
                    <a:gd name="connsiteY1" fmla="*/ 0 h 1922318"/>
                    <a:gd name="connsiteX2" fmla="*/ 511623 w 612872"/>
                    <a:gd name="connsiteY2" fmla="*/ 1922318 h 1922318"/>
                    <a:gd name="connsiteX3" fmla="*/ 95987 w 612872"/>
                    <a:gd name="connsiteY3" fmla="*/ 1922318 h 1922318"/>
                    <a:gd name="connsiteX4" fmla="*/ 95987 w 612872"/>
                    <a:gd name="connsiteY4" fmla="*/ 207818 h 1922318"/>
                    <a:gd name="connsiteX0" fmla="*/ 95987 w 612872"/>
                    <a:gd name="connsiteY0" fmla="*/ 207818 h 1982354"/>
                    <a:gd name="connsiteX1" fmla="*/ 573968 w 612872"/>
                    <a:gd name="connsiteY1" fmla="*/ 0 h 1982354"/>
                    <a:gd name="connsiteX2" fmla="*/ 511623 w 612872"/>
                    <a:gd name="connsiteY2" fmla="*/ 1922318 h 1982354"/>
                    <a:gd name="connsiteX3" fmla="*/ 95987 w 612872"/>
                    <a:gd name="connsiteY3" fmla="*/ 1922318 h 1982354"/>
                    <a:gd name="connsiteX4" fmla="*/ 95987 w 612872"/>
                    <a:gd name="connsiteY4" fmla="*/ 207818 h 1982354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612872"/>
                    <a:gd name="connsiteY0" fmla="*/ 207818 h 2023629"/>
                    <a:gd name="connsiteX1" fmla="*/ 573968 w 612872"/>
                    <a:gd name="connsiteY1" fmla="*/ 0 h 2023629"/>
                    <a:gd name="connsiteX2" fmla="*/ 511623 w 612872"/>
                    <a:gd name="connsiteY2" fmla="*/ 1922318 h 2023629"/>
                    <a:gd name="connsiteX3" fmla="*/ 95987 w 612872"/>
                    <a:gd name="connsiteY3" fmla="*/ 1922318 h 2023629"/>
                    <a:gd name="connsiteX4" fmla="*/ 95987 w 612872"/>
                    <a:gd name="connsiteY4" fmla="*/ 207818 h 2023629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95987 w 584207"/>
                    <a:gd name="connsiteY0" fmla="*/ 332509 h 2148320"/>
                    <a:gd name="connsiteX1" fmla="*/ 459668 w 584207"/>
                    <a:gd name="connsiteY1" fmla="*/ 0 h 2148320"/>
                    <a:gd name="connsiteX2" fmla="*/ 511623 w 584207"/>
                    <a:gd name="connsiteY2" fmla="*/ 2047009 h 2148320"/>
                    <a:gd name="connsiteX3" fmla="*/ 95987 w 584207"/>
                    <a:gd name="connsiteY3" fmla="*/ 2047009 h 2148320"/>
                    <a:gd name="connsiteX4" fmla="*/ 95987 w 584207"/>
                    <a:gd name="connsiteY4" fmla="*/ 332509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40225 h 2148320"/>
                    <a:gd name="connsiteX1" fmla="*/ 471017 w 595556"/>
                    <a:gd name="connsiteY1" fmla="*/ 0 h 2148320"/>
                    <a:gd name="connsiteX2" fmla="*/ 522972 w 595556"/>
                    <a:gd name="connsiteY2" fmla="*/ 2047009 h 2148320"/>
                    <a:gd name="connsiteX3" fmla="*/ 107336 w 595556"/>
                    <a:gd name="connsiteY3" fmla="*/ 2047009 h 2148320"/>
                    <a:gd name="connsiteX4" fmla="*/ 80328 w 595556"/>
                    <a:gd name="connsiteY4" fmla="*/ 340225 h 2148320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4949 h 2183044"/>
                    <a:gd name="connsiteX1" fmla="*/ 471017 w 595556"/>
                    <a:gd name="connsiteY1" fmla="*/ 0 h 2183044"/>
                    <a:gd name="connsiteX2" fmla="*/ 522972 w 595556"/>
                    <a:gd name="connsiteY2" fmla="*/ 2081733 h 2183044"/>
                    <a:gd name="connsiteX3" fmla="*/ 107336 w 595556"/>
                    <a:gd name="connsiteY3" fmla="*/ 2081733 h 2183044"/>
                    <a:gd name="connsiteX4" fmla="*/ 80328 w 595556"/>
                    <a:gd name="connsiteY4" fmla="*/ 374949 h 2183044"/>
                    <a:gd name="connsiteX0" fmla="*/ 80328 w 595556"/>
                    <a:gd name="connsiteY0" fmla="*/ 377698 h 2185793"/>
                    <a:gd name="connsiteX1" fmla="*/ 471017 w 595556"/>
                    <a:gd name="connsiteY1" fmla="*/ 2749 h 2185793"/>
                    <a:gd name="connsiteX2" fmla="*/ 522972 w 595556"/>
                    <a:gd name="connsiteY2" fmla="*/ 2084482 h 2185793"/>
                    <a:gd name="connsiteX3" fmla="*/ 107336 w 595556"/>
                    <a:gd name="connsiteY3" fmla="*/ 2084482 h 2185793"/>
                    <a:gd name="connsiteX4" fmla="*/ 80328 w 595556"/>
                    <a:gd name="connsiteY4" fmla="*/ 377698 h 2185793"/>
                    <a:gd name="connsiteX0" fmla="*/ 80328 w 595556"/>
                    <a:gd name="connsiteY0" fmla="*/ 384688 h 2192783"/>
                    <a:gd name="connsiteX1" fmla="*/ 471017 w 595556"/>
                    <a:gd name="connsiteY1" fmla="*/ 9739 h 2192783"/>
                    <a:gd name="connsiteX2" fmla="*/ 522972 w 595556"/>
                    <a:gd name="connsiteY2" fmla="*/ 2091472 h 2192783"/>
                    <a:gd name="connsiteX3" fmla="*/ 107336 w 595556"/>
                    <a:gd name="connsiteY3" fmla="*/ 2091472 h 2192783"/>
                    <a:gd name="connsiteX4" fmla="*/ 80328 w 595556"/>
                    <a:gd name="connsiteY4" fmla="*/ 384688 h 219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56" h="2192783">
                      <a:moveTo>
                        <a:pt x="80328" y="384688"/>
                      </a:moveTo>
                      <a:cubicBezTo>
                        <a:pt x="276296" y="-101781"/>
                        <a:pt x="402813" y="12629"/>
                        <a:pt x="471017" y="9739"/>
                      </a:cubicBezTo>
                      <a:cubicBezTo>
                        <a:pt x="450235" y="650512"/>
                        <a:pt x="720399" y="1461090"/>
                        <a:pt x="522972" y="2091472"/>
                      </a:cubicBezTo>
                      <a:cubicBezTo>
                        <a:pt x="457164" y="2226554"/>
                        <a:pt x="308227" y="2226554"/>
                        <a:pt x="107336" y="2091472"/>
                      </a:cubicBezTo>
                      <a:cubicBezTo>
                        <a:pt x="-58919" y="1530363"/>
                        <a:pt x="-2800" y="976970"/>
                        <a:pt x="80328" y="384688"/>
                      </a:cubicBezTo>
                      <a:close/>
                    </a:path>
                  </a:pathLst>
                </a:custGeom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5" name="Rectangle 6"/>
                <p:cNvSpPr/>
                <p:nvPr/>
              </p:nvSpPr>
              <p:spPr>
                <a:xfrm>
                  <a:off x="3181907" y="2294362"/>
                  <a:ext cx="306901" cy="2068332"/>
                </a:xfrm>
                <a:custGeom>
                  <a:avLst/>
                  <a:gdLst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384464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693719"/>
                    <a:gd name="connsiteX1" fmla="*/ 384464 w 384464"/>
                    <a:gd name="connsiteY1" fmla="*/ 0 h 1693719"/>
                    <a:gd name="connsiteX2" fmla="*/ 228600 w 384464"/>
                    <a:gd name="connsiteY2" fmla="*/ 1693719 h 1693719"/>
                    <a:gd name="connsiteX3" fmla="*/ 0 w 384464"/>
                    <a:gd name="connsiteY3" fmla="*/ 1693719 h 1693719"/>
                    <a:gd name="connsiteX4" fmla="*/ 0 w 384464"/>
                    <a:gd name="connsiteY4" fmla="*/ 0 h 1693719"/>
                    <a:gd name="connsiteX0" fmla="*/ 0 w 384464"/>
                    <a:gd name="connsiteY0" fmla="*/ 0 h 1704110"/>
                    <a:gd name="connsiteX1" fmla="*/ 384464 w 384464"/>
                    <a:gd name="connsiteY1" fmla="*/ 0 h 1704110"/>
                    <a:gd name="connsiteX2" fmla="*/ 228600 w 384464"/>
                    <a:gd name="connsiteY2" fmla="*/ 1693719 h 1704110"/>
                    <a:gd name="connsiteX3" fmla="*/ 93518 w 384464"/>
                    <a:gd name="connsiteY3" fmla="*/ 1704110 h 1704110"/>
                    <a:gd name="connsiteX4" fmla="*/ 0 w 384464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454086"/>
                    <a:gd name="connsiteY0" fmla="*/ 0 h 1704110"/>
                    <a:gd name="connsiteX1" fmla="*/ 454086 w 454086"/>
                    <a:gd name="connsiteY1" fmla="*/ 0 h 1704110"/>
                    <a:gd name="connsiteX2" fmla="*/ 298222 w 454086"/>
                    <a:gd name="connsiteY2" fmla="*/ 1693719 h 1704110"/>
                    <a:gd name="connsiteX3" fmla="*/ 163140 w 454086"/>
                    <a:gd name="connsiteY3" fmla="*/ 1704110 h 1704110"/>
                    <a:gd name="connsiteX4" fmla="*/ 69622 w 454086"/>
                    <a:gd name="connsiteY4" fmla="*/ 0 h 1704110"/>
                    <a:gd name="connsiteX0" fmla="*/ 69622 w 377936"/>
                    <a:gd name="connsiteY0" fmla="*/ 0 h 1704110"/>
                    <a:gd name="connsiteX1" fmla="*/ 329395 w 377936"/>
                    <a:gd name="connsiteY1" fmla="*/ 10391 h 1704110"/>
                    <a:gd name="connsiteX2" fmla="*/ 298222 w 377936"/>
                    <a:gd name="connsiteY2" fmla="*/ 1693719 h 1704110"/>
                    <a:gd name="connsiteX3" fmla="*/ 163140 w 377936"/>
                    <a:gd name="connsiteY3" fmla="*/ 1704110 h 1704110"/>
                    <a:gd name="connsiteX4" fmla="*/ 69622 w 377936"/>
                    <a:gd name="connsiteY4" fmla="*/ 0 h 1704110"/>
                    <a:gd name="connsiteX0" fmla="*/ 120846 w 356424"/>
                    <a:gd name="connsiteY0" fmla="*/ 0 h 1704110"/>
                    <a:gd name="connsiteX1" fmla="*/ 307883 w 356424"/>
                    <a:gd name="connsiteY1" fmla="*/ 10391 h 1704110"/>
                    <a:gd name="connsiteX2" fmla="*/ 276710 w 356424"/>
                    <a:gd name="connsiteY2" fmla="*/ 1693719 h 1704110"/>
                    <a:gd name="connsiteX3" fmla="*/ 141628 w 356424"/>
                    <a:gd name="connsiteY3" fmla="*/ 1704110 h 1704110"/>
                    <a:gd name="connsiteX4" fmla="*/ 120846 w 356424"/>
                    <a:gd name="connsiteY4" fmla="*/ 0 h 1704110"/>
                    <a:gd name="connsiteX0" fmla="*/ 200312 w 435890"/>
                    <a:gd name="connsiteY0" fmla="*/ 0 h 1704110"/>
                    <a:gd name="connsiteX1" fmla="*/ 387349 w 435890"/>
                    <a:gd name="connsiteY1" fmla="*/ 10391 h 1704110"/>
                    <a:gd name="connsiteX2" fmla="*/ 356176 w 435890"/>
                    <a:gd name="connsiteY2" fmla="*/ 1693719 h 1704110"/>
                    <a:gd name="connsiteX3" fmla="*/ 221094 w 435890"/>
                    <a:gd name="connsiteY3" fmla="*/ 1704110 h 1704110"/>
                    <a:gd name="connsiteX4" fmla="*/ 200312 w 435890"/>
                    <a:gd name="connsiteY4" fmla="*/ 0 h 1704110"/>
                    <a:gd name="connsiteX0" fmla="*/ 141056 w 376634"/>
                    <a:gd name="connsiteY0" fmla="*/ 0 h 1704110"/>
                    <a:gd name="connsiteX1" fmla="*/ 328093 w 376634"/>
                    <a:gd name="connsiteY1" fmla="*/ 10391 h 1704110"/>
                    <a:gd name="connsiteX2" fmla="*/ 296920 w 376634"/>
                    <a:gd name="connsiteY2" fmla="*/ 1693719 h 1704110"/>
                    <a:gd name="connsiteX3" fmla="*/ 161838 w 376634"/>
                    <a:gd name="connsiteY3" fmla="*/ 1704110 h 1704110"/>
                    <a:gd name="connsiteX4" fmla="*/ 141056 w 376634"/>
                    <a:gd name="connsiteY4" fmla="*/ 0 h 1704110"/>
                    <a:gd name="connsiteX0" fmla="*/ 141056 w 414404"/>
                    <a:gd name="connsiteY0" fmla="*/ 0 h 1704110"/>
                    <a:gd name="connsiteX1" fmla="*/ 328093 w 414404"/>
                    <a:gd name="connsiteY1" fmla="*/ 10391 h 1704110"/>
                    <a:gd name="connsiteX2" fmla="*/ 296920 w 414404"/>
                    <a:gd name="connsiteY2" fmla="*/ 1693719 h 1704110"/>
                    <a:gd name="connsiteX3" fmla="*/ 161838 w 414404"/>
                    <a:gd name="connsiteY3" fmla="*/ 1704110 h 1704110"/>
                    <a:gd name="connsiteX4" fmla="*/ 141056 w 414404"/>
                    <a:gd name="connsiteY4" fmla="*/ 0 h 1704110"/>
                    <a:gd name="connsiteX0" fmla="*/ 113903 w 428815"/>
                    <a:gd name="connsiteY0" fmla="*/ 0 h 1731486"/>
                    <a:gd name="connsiteX1" fmla="*/ 342504 w 428815"/>
                    <a:gd name="connsiteY1" fmla="*/ 37767 h 1731486"/>
                    <a:gd name="connsiteX2" fmla="*/ 311331 w 428815"/>
                    <a:gd name="connsiteY2" fmla="*/ 1721095 h 1731486"/>
                    <a:gd name="connsiteX3" fmla="*/ 176249 w 428815"/>
                    <a:gd name="connsiteY3" fmla="*/ 1731486 h 1731486"/>
                    <a:gd name="connsiteX4" fmla="*/ 113903 w 428815"/>
                    <a:gd name="connsiteY4" fmla="*/ 0 h 1731486"/>
                    <a:gd name="connsiteX0" fmla="*/ 113903 w 391673"/>
                    <a:gd name="connsiteY0" fmla="*/ 144735 h 1876221"/>
                    <a:gd name="connsiteX1" fmla="*/ 228204 w 391673"/>
                    <a:gd name="connsiteY1" fmla="*/ 0 h 1876221"/>
                    <a:gd name="connsiteX2" fmla="*/ 311331 w 391673"/>
                    <a:gd name="connsiteY2" fmla="*/ 1865830 h 1876221"/>
                    <a:gd name="connsiteX3" fmla="*/ 176249 w 391673"/>
                    <a:gd name="connsiteY3" fmla="*/ 1876221 h 1876221"/>
                    <a:gd name="connsiteX4" fmla="*/ 113903 w 391673"/>
                    <a:gd name="connsiteY4" fmla="*/ 144735 h 1876221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13903 w 395401"/>
                    <a:gd name="connsiteY0" fmla="*/ 127794 h 1859280"/>
                    <a:gd name="connsiteX1" fmla="*/ 243637 w 395401"/>
                    <a:gd name="connsiteY1" fmla="*/ 0 h 1859280"/>
                    <a:gd name="connsiteX2" fmla="*/ 311331 w 395401"/>
                    <a:gd name="connsiteY2" fmla="*/ 1848889 h 1859280"/>
                    <a:gd name="connsiteX3" fmla="*/ 176249 w 395401"/>
                    <a:gd name="connsiteY3" fmla="*/ 1859280 h 1859280"/>
                    <a:gd name="connsiteX4" fmla="*/ 113903 w 395401"/>
                    <a:gd name="connsiteY4" fmla="*/ 127794 h 1859280"/>
                    <a:gd name="connsiteX0" fmla="*/ 123719 w 405217"/>
                    <a:gd name="connsiteY0" fmla="*/ 127794 h 1855892"/>
                    <a:gd name="connsiteX1" fmla="*/ 253453 w 405217"/>
                    <a:gd name="connsiteY1" fmla="*/ 0 h 1855892"/>
                    <a:gd name="connsiteX2" fmla="*/ 321147 w 405217"/>
                    <a:gd name="connsiteY2" fmla="*/ 1848889 h 1855892"/>
                    <a:gd name="connsiteX3" fmla="*/ 170632 w 405217"/>
                    <a:gd name="connsiteY3" fmla="*/ 1855892 h 1855892"/>
                    <a:gd name="connsiteX4" fmla="*/ 123719 w 405217"/>
                    <a:gd name="connsiteY4" fmla="*/ 127794 h 1855892"/>
                    <a:gd name="connsiteX0" fmla="*/ 123719 w 405217"/>
                    <a:gd name="connsiteY0" fmla="*/ 127794 h 1859013"/>
                    <a:gd name="connsiteX1" fmla="*/ 253453 w 405217"/>
                    <a:gd name="connsiteY1" fmla="*/ 0 h 1859013"/>
                    <a:gd name="connsiteX2" fmla="*/ 321147 w 405217"/>
                    <a:gd name="connsiteY2" fmla="*/ 1848889 h 1859013"/>
                    <a:gd name="connsiteX3" fmla="*/ 170632 w 405217"/>
                    <a:gd name="connsiteY3" fmla="*/ 1855892 h 1859013"/>
                    <a:gd name="connsiteX4" fmla="*/ 123719 w 405217"/>
                    <a:gd name="connsiteY4" fmla="*/ 127794 h 1859013"/>
                    <a:gd name="connsiteX0" fmla="*/ 131292 w 412790"/>
                    <a:gd name="connsiteY0" fmla="*/ 127794 h 1856283"/>
                    <a:gd name="connsiteX1" fmla="*/ 261026 w 412790"/>
                    <a:gd name="connsiteY1" fmla="*/ 0 h 1856283"/>
                    <a:gd name="connsiteX2" fmla="*/ 328720 w 412790"/>
                    <a:gd name="connsiteY2" fmla="*/ 1848889 h 1856283"/>
                    <a:gd name="connsiteX3" fmla="*/ 166630 w 412790"/>
                    <a:gd name="connsiteY3" fmla="*/ 1845727 h 1856283"/>
                    <a:gd name="connsiteX4" fmla="*/ 131292 w 412790"/>
                    <a:gd name="connsiteY4" fmla="*/ 127794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0973"/>
                    <a:gd name="connsiteY0" fmla="*/ 83747 h 1856283"/>
                    <a:gd name="connsiteX1" fmla="*/ 269209 w 420973"/>
                    <a:gd name="connsiteY1" fmla="*/ 0 h 1856283"/>
                    <a:gd name="connsiteX2" fmla="*/ 336903 w 420973"/>
                    <a:gd name="connsiteY2" fmla="*/ 1848889 h 1856283"/>
                    <a:gd name="connsiteX3" fmla="*/ 174813 w 420973"/>
                    <a:gd name="connsiteY3" fmla="*/ 1845727 h 1856283"/>
                    <a:gd name="connsiteX4" fmla="*/ 116326 w 420973"/>
                    <a:gd name="connsiteY4" fmla="*/ 83747 h 1856283"/>
                    <a:gd name="connsiteX0" fmla="*/ 116326 w 425407"/>
                    <a:gd name="connsiteY0" fmla="*/ 150182 h 1922718"/>
                    <a:gd name="connsiteX1" fmla="*/ 286020 w 425407"/>
                    <a:gd name="connsiteY1" fmla="*/ 0 h 1922718"/>
                    <a:gd name="connsiteX2" fmla="*/ 336903 w 425407"/>
                    <a:gd name="connsiteY2" fmla="*/ 1915324 h 1922718"/>
                    <a:gd name="connsiteX3" fmla="*/ 174813 w 425407"/>
                    <a:gd name="connsiteY3" fmla="*/ 1912162 h 1922718"/>
                    <a:gd name="connsiteX4" fmla="*/ 116326 w 425407"/>
                    <a:gd name="connsiteY4" fmla="*/ 150182 h 1922718"/>
                    <a:gd name="connsiteX0" fmla="*/ 98417 w 436917"/>
                    <a:gd name="connsiteY0" fmla="*/ 146490 h 1922718"/>
                    <a:gd name="connsiteX1" fmla="*/ 297530 w 436917"/>
                    <a:gd name="connsiteY1" fmla="*/ 0 h 1922718"/>
                    <a:gd name="connsiteX2" fmla="*/ 348413 w 436917"/>
                    <a:gd name="connsiteY2" fmla="*/ 1915324 h 1922718"/>
                    <a:gd name="connsiteX3" fmla="*/ 186323 w 436917"/>
                    <a:gd name="connsiteY3" fmla="*/ 1912162 h 1922718"/>
                    <a:gd name="connsiteX4" fmla="*/ 98417 w 436917"/>
                    <a:gd name="connsiteY4" fmla="*/ 146490 h 1922718"/>
                    <a:gd name="connsiteX0" fmla="*/ 43359 w 381859"/>
                    <a:gd name="connsiteY0" fmla="*/ 146490 h 1922718"/>
                    <a:gd name="connsiteX1" fmla="*/ 242472 w 381859"/>
                    <a:gd name="connsiteY1" fmla="*/ 0 h 1922718"/>
                    <a:gd name="connsiteX2" fmla="*/ 293355 w 381859"/>
                    <a:gd name="connsiteY2" fmla="*/ 1915324 h 1922718"/>
                    <a:gd name="connsiteX3" fmla="*/ 131265 w 381859"/>
                    <a:gd name="connsiteY3" fmla="*/ 1912162 h 1922718"/>
                    <a:gd name="connsiteX4" fmla="*/ 43359 w 381859"/>
                    <a:gd name="connsiteY4" fmla="*/ 146490 h 1922718"/>
                    <a:gd name="connsiteX0" fmla="*/ 0 w 338500"/>
                    <a:gd name="connsiteY0" fmla="*/ 146490 h 1978597"/>
                    <a:gd name="connsiteX1" fmla="*/ 199113 w 338500"/>
                    <a:gd name="connsiteY1" fmla="*/ 0 h 1978597"/>
                    <a:gd name="connsiteX2" fmla="*/ 249996 w 338500"/>
                    <a:gd name="connsiteY2" fmla="*/ 1915324 h 1978597"/>
                    <a:gd name="connsiteX3" fmla="*/ 167759 w 338500"/>
                    <a:gd name="connsiteY3" fmla="*/ 1978597 h 1978597"/>
                    <a:gd name="connsiteX4" fmla="*/ 0 w 338500"/>
                    <a:gd name="connsiteY4" fmla="*/ 146490 h 1978597"/>
                    <a:gd name="connsiteX0" fmla="*/ 0 w 363643"/>
                    <a:gd name="connsiteY0" fmla="*/ 146490 h 1978597"/>
                    <a:gd name="connsiteX1" fmla="*/ 199113 w 363643"/>
                    <a:gd name="connsiteY1" fmla="*/ 0 h 1978597"/>
                    <a:gd name="connsiteX2" fmla="*/ 283619 w 363643"/>
                    <a:gd name="connsiteY2" fmla="*/ 1933778 h 1978597"/>
                    <a:gd name="connsiteX3" fmla="*/ 167759 w 363643"/>
                    <a:gd name="connsiteY3" fmla="*/ 1978597 h 1978597"/>
                    <a:gd name="connsiteX4" fmla="*/ 0 w 363643"/>
                    <a:gd name="connsiteY4" fmla="*/ 146490 h 1978597"/>
                    <a:gd name="connsiteX0" fmla="*/ 21105 w 334313"/>
                    <a:gd name="connsiteY0" fmla="*/ 128036 h 1978597"/>
                    <a:gd name="connsiteX1" fmla="*/ 169784 w 334313"/>
                    <a:gd name="connsiteY1" fmla="*/ 0 h 1978597"/>
                    <a:gd name="connsiteX2" fmla="*/ 254290 w 334313"/>
                    <a:gd name="connsiteY2" fmla="*/ 1933778 h 1978597"/>
                    <a:gd name="connsiteX3" fmla="*/ 138430 w 334313"/>
                    <a:gd name="connsiteY3" fmla="*/ 1978597 h 1978597"/>
                    <a:gd name="connsiteX4" fmla="*/ 21105 w 334313"/>
                    <a:gd name="connsiteY4" fmla="*/ 128036 h 197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4313" h="1978597">
                      <a:moveTo>
                        <a:pt x="21105" y="128036"/>
                      </a:moveTo>
                      <a:cubicBezTo>
                        <a:pt x="60491" y="61720"/>
                        <a:pt x="76383" y="22268"/>
                        <a:pt x="169784" y="0"/>
                      </a:cubicBezTo>
                      <a:cubicBezTo>
                        <a:pt x="252911" y="616527"/>
                        <a:pt x="441327" y="1379595"/>
                        <a:pt x="254290" y="1933778"/>
                      </a:cubicBezTo>
                      <a:cubicBezTo>
                        <a:pt x="207976" y="1953053"/>
                        <a:pt x="188602" y="1976263"/>
                        <a:pt x="138430" y="1978597"/>
                      </a:cubicBezTo>
                      <a:cubicBezTo>
                        <a:pt x="-183689" y="1441733"/>
                        <a:pt x="179292" y="811054"/>
                        <a:pt x="21105" y="1280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tint val="66000"/>
                        <a:satMod val="160000"/>
                      </a:schemeClr>
                    </a:gs>
                    <a:gs pos="50000">
                      <a:schemeClr val="accent4">
                        <a:tint val="44500"/>
                        <a:satMod val="160000"/>
                      </a:schemeClr>
                    </a:gs>
                    <a:gs pos="100000">
                      <a:schemeClr val="accent4"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3175"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836" name="Isosceles Triangle 21"/>
            <p:cNvSpPr/>
            <p:nvPr/>
          </p:nvSpPr>
          <p:spPr>
            <a:xfrm rot="19094943">
              <a:off x="8578684" y="2071293"/>
              <a:ext cx="1609010" cy="5892535"/>
            </a:xfrm>
            <a:custGeom>
              <a:avLst/>
              <a:gdLst>
                <a:gd name="connsiteX0" fmla="*/ 0 w 263347"/>
                <a:gd name="connsiteY0" fmla="*/ 2634558 h 2634558"/>
                <a:gd name="connsiteX1" fmla="*/ 131674 w 263347"/>
                <a:gd name="connsiteY1" fmla="*/ 0 h 2634558"/>
                <a:gd name="connsiteX2" fmla="*/ 263347 w 263347"/>
                <a:gd name="connsiteY2" fmla="*/ 2634558 h 2634558"/>
                <a:gd name="connsiteX3" fmla="*/ 0 w 263347"/>
                <a:gd name="connsiteY3" fmla="*/ 2634558 h 2634558"/>
                <a:gd name="connsiteX0" fmla="*/ 0 w 263347"/>
                <a:gd name="connsiteY0" fmla="*/ 2634558 h 2634558"/>
                <a:gd name="connsiteX1" fmla="*/ 131674 w 263347"/>
                <a:gd name="connsiteY1" fmla="*/ 0 h 2634558"/>
                <a:gd name="connsiteX2" fmla="*/ 263347 w 263347"/>
                <a:gd name="connsiteY2" fmla="*/ 2634558 h 2634558"/>
                <a:gd name="connsiteX3" fmla="*/ 0 w 263347"/>
                <a:gd name="connsiteY3" fmla="*/ 2634558 h 2634558"/>
                <a:gd name="connsiteX0" fmla="*/ 51206 w 131673"/>
                <a:gd name="connsiteY0" fmla="*/ 2612612 h 2634558"/>
                <a:gd name="connsiteX1" fmla="*/ 0 w 131673"/>
                <a:gd name="connsiteY1" fmla="*/ 0 h 2634558"/>
                <a:gd name="connsiteX2" fmla="*/ 131673 w 131673"/>
                <a:gd name="connsiteY2" fmla="*/ 2634558 h 2634558"/>
                <a:gd name="connsiteX3" fmla="*/ 51206 w 131673"/>
                <a:gd name="connsiteY3" fmla="*/ 2612612 h 2634558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1001006 w 1081473"/>
                <a:gd name="connsiteY0" fmla="*/ 3519117 h 3541063"/>
                <a:gd name="connsiteX1" fmla="*/ -1 w 1081473"/>
                <a:gd name="connsiteY1" fmla="*/ 1 h 3541063"/>
                <a:gd name="connsiteX2" fmla="*/ 1081473 w 1081473"/>
                <a:gd name="connsiteY2" fmla="*/ 3541063 h 3541063"/>
                <a:gd name="connsiteX3" fmla="*/ 1001006 w 1081473"/>
                <a:gd name="connsiteY3" fmla="*/ 3519117 h 3541063"/>
                <a:gd name="connsiteX0" fmla="*/ 1042739 w 1123206"/>
                <a:gd name="connsiteY0" fmla="*/ 3519116 h 3541062"/>
                <a:gd name="connsiteX1" fmla="*/ 41732 w 1123206"/>
                <a:gd name="connsiteY1" fmla="*/ 0 h 3541062"/>
                <a:gd name="connsiteX2" fmla="*/ 1123206 w 1123206"/>
                <a:gd name="connsiteY2" fmla="*/ 3541062 h 3541062"/>
                <a:gd name="connsiteX3" fmla="*/ 1042739 w 1123206"/>
                <a:gd name="connsiteY3" fmla="*/ 3519116 h 3541062"/>
                <a:gd name="connsiteX0" fmla="*/ 1042739 w 1123206"/>
                <a:gd name="connsiteY0" fmla="*/ 3519116 h 3541062"/>
                <a:gd name="connsiteX1" fmla="*/ 41732 w 1123206"/>
                <a:gd name="connsiteY1" fmla="*/ 0 h 3541062"/>
                <a:gd name="connsiteX2" fmla="*/ 1123206 w 1123206"/>
                <a:gd name="connsiteY2" fmla="*/ 3541062 h 3541062"/>
                <a:gd name="connsiteX3" fmla="*/ 1042739 w 1123206"/>
                <a:gd name="connsiteY3" fmla="*/ 3519116 h 3541062"/>
                <a:gd name="connsiteX0" fmla="*/ 1042739 w 1123206"/>
                <a:gd name="connsiteY0" fmla="*/ 3519116 h 3541062"/>
                <a:gd name="connsiteX1" fmla="*/ 41732 w 1123206"/>
                <a:gd name="connsiteY1" fmla="*/ 0 h 3541062"/>
                <a:gd name="connsiteX2" fmla="*/ 1123206 w 1123206"/>
                <a:gd name="connsiteY2" fmla="*/ 3541062 h 3541062"/>
                <a:gd name="connsiteX3" fmla="*/ 1042739 w 1123206"/>
                <a:gd name="connsiteY3" fmla="*/ 3519116 h 3541062"/>
                <a:gd name="connsiteX0" fmla="*/ 1001007 w 1081474"/>
                <a:gd name="connsiteY0" fmla="*/ 3519116 h 3541062"/>
                <a:gd name="connsiteX1" fmla="*/ 0 w 1081474"/>
                <a:gd name="connsiteY1" fmla="*/ 0 h 3541062"/>
                <a:gd name="connsiteX2" fmla="*/ 1081474 w 1081474"/>
                <a:gd name="connsiteY2" fmla="*/ 3541062 h 3541062"/>
                <a:gd name="connsiteX3" fmla="*/ 1001007 w 1081474"/>
                <a:gd name="connsiteY3" fmla="*/ 3519116 h 3541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1474" h="3541062">
                  <a:moveTo>
                    <a:pt x="1001007" y="3519116"/>
                  </a:moveTo>
                  <a:cubicBezTo>
                    <a:pt x="983938" y="2648245"/>
                    <a:pt x="1152245" y="512629"/>
                    <a:pt x="0" y="0"/>
                  </a:cubicBezTo>
                  <a:cubicBezTo>
                    <a:pt x="1208216" y="347510"/>
                    <a:pt x="1037583" y="2662876"/>
                    <a:pt x="1081474" y="3541062"/>
                  </a:cubicBezTo>
                  <a:lnTo>
                    <a:pt x="1001007" y="3519116"/>
                  </a:ln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20000"/>
                    <a:lumOff val="80000"/>
                  </a:schemeClr>
                </a:gs>
                <a:gs pos="77000">
                  <a:srgbClr val="74A841"/>
                </a:gs>
                <a:gs pos="34000">
                  <a:srgbClr val="92D050"/>
                </a:gs>
                <a:gs pos="100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7" name="Isosceles Triangle 21"/>
            <p:cNvSpPr/>
            <p:nvPr/>
          </p:nvSpPr>
          <p:spPr>
            <a:xfrm rot="18715162">
              <a:off x="8964445" y="3056607"/>
              <a:ext cx="1225620" cy="4381175"/>
            </a:xfrm>
            <a:custGeom>
              <a:avLst/>
              <a:gdLst>
                <a:gd name="connsiteX0" fmla="*/ 0 w 263347"/>
                <a:gd name="connsiteY0" fmla="*/ 2634558 h 2634558"/>
                <a:gd name="connsiteX1" fmla="*/ 131674 w 263347"/>
                <a:gd name="connsiteY1" fmla="*/ 0 h 2634558"/>
                <a:gd name="connsiteX2" fmla="*/ 263347 w 263347"/>
                <a:gd name="connsiteY2" fmla="*/ 2634558 h 2634558"/>
                <a:gd name="connsiteX3" fmla="*/ 0 w 263347"/>
                <a:gd name="connsiteY3" fmla="*/ 2634558 h 2634558"/>
                <a:gd name="connsiteX0" fmla="*/ 0 w 263347"/>
                <a:gd name="connsiteY0" fmla="*/ 2634558 h 2634558"/>
                <a:gd name="connsiteX1" fmla="*/ 131674 w 263347"/>
                <a:gd name="connsiteY1" fmla="*/ 0 h 2634558"/>
                <a:gd name="connsiteX2" fmla="*/ 263347 w 263347"/>
                <a:gd name="connsiteY2" fmla="*/ 2634558 h 2634558"/>
                <a:gd name="connsiteX3" fmla="*/ 0 w 263347"/>
                <a:gd name="connsiteY3" fmla="*/ 2634558 h 2634558"/>
                <a:gd name="connsiteX0" fmla="*/ 51206 w 131673"/>
                <a:gd name="connsiteY0" fmla="*/ 2612612 h 2634558"/>
                <a:gd name="connsiteX1" fmla="*/ 0 w 131673"/>
                <a:gd name="connsiteY1" fmla="*/ 0 h 2634558"/>
                <a:gd name="connsiteX2" fmla="*/ 131673 w 131673"/>
                <a:gd name="connsiteY2" fmla="*/ 2634558 h 2634558"/>
                <a:gd name="connsiteX3" fmla="*/ 51206 w 131673"/>
                <a:gd name="connsiteY3" fmla="*/ 2612612 h 2634558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1001006 w 1081473"/>
                <a:gd name="connsiteY0" fmla="*/ 3519117 h 3541063"/>
                <a:gd name="connsiteX1" fmla="*/ -1 w 1081473"/>
                <a:gd name="connsiteY1" fmla="*/ 1 h 3541063"/>
                <a:gd name="connsiteX2" fmla="*/ 1081473 w 1081473"/>
                <a:gd name="connsiteY2" fmla="*/ 3541063 h 3541063"/>
                <a:gd name="connsiteX3" fmla="*/ 1001006 w 1081473"/>
                <a:gd name="connsiteY3" fmla="*/ 3519117 h 3541063"/>
                <a:gd name="connsiteX0" fmla="*/ 1042739 w 1123206"/>
                <a:gd name="connsiteY0" fmla="*/ 3519116 h 3541062"/>
                <a:gd name="connsiteX1" fmla="*/ 41732 w 1123206"/>
                <a:gd name="connsiteY1" fmla="*/ 0 h 3541062"/>
                <a:gd name="connsiteX2" fmla="*/ 1123206 w 1123206"/>
                <a:gd name="connsiteY2" fmla="*/ 3541062 h 3541062"/>
                <a:gd name="connsiteX3" fmla="*/ 1042739 w 1123206"/>
                <a:gd name="connsiteY3" fmla="*/ 3519116 h 3541062"/>
                <a:gd name="connsiteX0" fmla="*/ 1042739 w 1123206"/>
                <a:gd name="connsiteY0" fmla="*/ 3519116 h 3541062"/>
                <a:gd name="connsiteX1" fmla="*/ 41732 w 1123206"/>
                <a:gd name="connsiteY1" fmla="*/ 0 h 3541062"/>
                <a:gd name="connsiteX2" fmla="*/ 1123206 w 1123206"/>
                <a:gd name="connsiteY2" fmla="*/ 3541062 h 3541062"/>
                <a:gd name="connsiteX3" fmla="*/ 1042739 w 1123206"/>
                <a:gd name="connsiteY3" fmla="*/ 3519116 h 3541062"/>
                <a:gd name="connsiteX0" fmla="*/ 1042739 w 1149694"/>
                <a:gd name="connsiteY0" fmla="*/ 3519116 h 3541062"/>
                <a:gd name="connsiteX1" fmla="*/ 41732 w 1149694"/>
                <a:gd name="connsiteY1" fmla="*/ 0 h 3541062"/>
                <a:gd name="connsiteX2" fmla="*/ 1123206 w 1149694"/>
                <a:gd name="connsiteY2" fmla="*/ 3541062 h 3541062"/>
                <a:gd name="connsiteX3" fmla="*/ 1042739 w 1149694"/>
                <a:gd name="connsiteY3" fmla="*/ 3519116 h 3541062"/>
                <a:gd name="connsiteX0" fmla="*/ 1001007 w 1107962"/>
                <a:gd name="connsiteY0" fmla="*/ 3519116 h 3541062"/>
                <a:gd name="connsiteX1" fmla="*/ 0 w 1107962"/>
                <a:gd name="connsiteY1" fmla="*/ 0 h 3541062"/>
                <a:gd name="connsiteX2" fmla="*/ 1081474 w 1107962"/>
                <a:gd name="connsiteY2" fmla="*/ 3541062 h 3541062"/>
                <a:gd name="connsiteX3" fmla="*/ 1001007 w 1107962"/>
                <a:gd name="connsiteY3" fmla="*/ 3519116 h 3541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7962" h="3541062">
                  <a:moveTo>
                    <a:pt x="1001007" y="3519116"/>
                  </a:moveTo>
                  <a:cubicBezTo>
                    <a:pt x="983938" y="2648245"/>
                    <a:pt x="1395138" y="326336"/>
                    <a:pt x="0" y="0"/>
                  </a:cubicBezTo>
                  <a:cubicBezTo>
                    <a:pt x="1467926" y="176023"/>
                    <a:pt x="1037583" y="2662876"/>
                    <a:pt x="1081474" y="3541062"/>
                  </a:cubicBezTo>
                  <a:lnTo>
                    <a:pt x="1001007" y="3519116"/>
                  </a:ln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20000"/>
                    <a:lumOff val="80000"/>
                  </a:schemeClr>
                </a:gs>
                <a:gs pos="77000">
                  <a:srgbClr val="74A841"/>
                </a:gs>
                <a:gs pos="34000">
                  <a:srgbClr val="92D050"/>
                </a:gs>
                <a:gs pos="100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9" name="Isosceles Triangle 21"/>
            <p:cNvSpPr/>
            <p:nvPr/>
          </p:nvSpPr>
          <p:spPr>
            <a:xfrm rot="18281560">
              <a:off x="8437424" y="2889345"/>
              <a:ext cx="1478998" cy="5286915"/>
            </a:xfrm>
            <a:custGeom>
              <a:avLst/>
              <a:gdLst>
                <a:gd name="connsiteX0" fmla="*/ 0 w 263347"/>
                <a:gd name="connsiteY0" fmla="*/ 2634558 h 2634558"/>
                <a:gd name="connsiteX1" fmla="*/ 131674 w 263347"/>
                <a:gd name="connsiteY1" fmla="*/ 0 h 2634558"/>
                <a:gd name="connsiteX2" fmla="*/ 263347 w 263347"/>
                <a:gd name="connsiteY2" fmla="*/ 2634558 h 2634558"/>
                <a:gd name="connsiteX3" fmla="*/ 0 w 263347"/>
                <a:gd name="connsiteY3" fmla="*/ 2634558 h 2634558"/>
                <a:gd name="connsiteX0" fmla="*/ 0 w 263347"/>
                <a:gd name="connsiteY0" fmla="*/ 2634558 h 2634558"/>
                <a:gd name="connsiteX1" fmla="*/ 131674 w 263347"/>
                <a:gd name="connsiteY1" fmla="*/ 0 h 2634558"/>
                <a:gd name="connsiteX2" fmla="*/ 263347 w 263347"/>
                <a:gd name="connsiteY2" fmla="*/ 2634558 h 2634558"/>
                <a:gd name="connsiteX3" fmla="*/ 0 w 263347"/>
                <a:gd name="connsiteY3" fmla="*/ 2634558 h 2634558"/>
                <a:gd name="connsiteX0" fmla="*/ 51206 w 131673"/>
                <a:gd name="connsiteY0" fmla="*/ 2612612 h 2634558"/>
                <a:gd name="connsiteX1" fmla="*/ 0 w 131673"/>
                <a:gd name="connsiteY1" fmla="*/ 0 h 2634558"/>
                <a:gd name="connsiteX2" fmla="*/ 131673 w 131673"/>
                <a:gd name="connsiteY2" fmla="*/ 2634558 h 2634558"/>
                <a:gd name="connsiteX3" fmla="*/ 51206 w 131673"/>
                <a:gd name="connsiteY3" fmla="*/ 2612612 h 2634558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1001006 w 1081473"/>
                <a:gd name="connsiteY0" fmla="*/ 3519117 h 3541063"/>
                <a:gd name="connsiteX1" fmla="*/ -1 w 1081473"/>
                <a:gd name="connsiteY1" fmla="*/ 1 h 3541063"/>
                <a:gd name="connsiteX2" fmla="*/ 1081473 w 1081473"/>
                <a:gd name="connsiteY2" fmla="*/ 3541063 h 3541063"/>
                <a:gd name="connsiteX3" fmla="*/ 1001006 w 1081473"/>
                <a:gd name="connsiteY3" fmla="*/ 3519117 h 3541063"/>
                <a:gd name="connsiteX0" fmla="*/ 1042739 w 1123206"/>
                <a:gd name="connsiteY0" fmla="*/ 3519116 h 3541062"/>
                <a:gd name="connsiteX1" fmla="*/ 41732 w 1123206"/>
                <a:gd name="connsiteY1" fmla="*/ 0 h 3541062"/>
                <a:gd name="connsiteX2" fmla="*/ 1123206 w 1123206"/>
                <a:gd name="connsiteY2" fmla="*/ 3541062 h 3541062"/>
                <a:gd name="connsiteX3" fmla="*/ 1042739 w 1123206"/>
                <a:gd name="connsiteY3" fmla="*/ 3519116 h 3541062"/>
                <a:gd name="connsiteX0" fmla="*/ 1042739 w 1123206"/>
                <a:gd name="connsiteY0" fmla="*/ 3519116 h 3541062"/>
                <a:gd name="connsiteX1" fmla="*/ 41732 w 1123206"/>
                <a:gd name="connsiteY1" fmla="*/ 0 h 3541062"/>
                <a:gd name="connsiteX2" fmla="*/ 1123206 w 1123206"/>
                <a:gd name="connsiteY2" fmla="*/ 3541062 h 3541062"/>
                <a:gd name="connsiteX3" fmla="*/ 1042739 w 1123206"/>
                <a:gd name="connsiteY3" fmla="*/ 3519116 h 3541062"/>
                <a:gd name="connsiteX0" fmla="*/ 1042739 w 1149694"/>
                <a:gd name="connsiteY0" fmla="*/ 3519116 h 3541062"/>
                <a:gd name="connsiteX1" fmla="*/ 41732 w 1149694"/>
                <a:gd name="connsiteY1" fmla="*/ 0 h 3541062"/>
                <a:gd name="connsiteX2" fmla="*/ 1123206 w 1149694"/>
                <a:gd name="connsiteY2" fmla="*/ 3541062 h 3541062"/>
                <a:gd name="connsiteX3" fmla="*/ 1042739 w 1149694"/>
                <a:gd name="connsiteY3" fmla="*/ 3519116 h 3541062"/>
                <a:gd name="connsiteX0" fmla="*/ 1001007 w 1107962"/>
                <a:gd name="connsiteY0" fmla="*/ 3519116 h 3541062"/>
                <a:gd name="connsiteX1" fmla="*/ 0 w 1107962"/>
                <a:gd name="connsiteY1" fmla="*/ 0 h 3541062"/>
                <a:gd name="connsiteX2" fmla="*/ 1081474 w 1107962"/>
                <a:gd name="connsiteY2" fmla="*/ 3541062 h 3541062"/>
                <a:gd name="connsiteX3" fmla="*/ 1001007 w 1107962"/>
                <a:gd name="connsiteY3" fmla="*/ 3519116 h 3541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7962" h="3541062">
                  <a:moveTo>
                    <a:pt x="1001007" y="3519116"/>
                  </a:moveTo>
                  <a:cubicBezTo>
                    <a:pt x="983938" y="2648245"/>
                    <a:pt x="1395138" y="326336"/>
                    <a:pt x="0" y="0"/>
                  </a:cubicBezTo>
                  <a:cubicBezTo>
                    <a:pt x="1467926" y="176023"/>
                    <a:pt x="1037583" y="2662876"/>
                    <a:pt x="1081474" y="3541062"/>
                  </a:cubicBezTo>
                  <a:lnTo>
                    <a:pt x="1001007" y="3519116"/>
                  </a:ln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20000"/>
                    <a:lumOff val="80000"/>
                  </a:schemeClr>
                </a:gs>
                <a:gs pos="77000">
                  <a:srgbClr val="74A841"/>
                </a:gs>
                <a:gs pos="34000">
                  <a:srgbClr val="92D050"/>
                </a:gs>
                <a:gs pos="100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0" name="Isosceles Triangle 21"/>
            <p:cNvSpPr/>
            <p:nvPr/>
          </p:nvSpPr>
          <p:spPr>
            <a:xfrm rot="20549064" flipH="1">
              <a:off x="10717376" y="1856766"/>
              <a:ext cx="982206" cy="4559623"/>
            </a:xfrm>
            <a:custGeom>
              <a:avLst/>
              <a:gdLst>
                <a:gd name="connsiteX0" fmla="*/ 0 w 263347"/>
                <a:gd name="connsiteY0" fmla="*/ 2634558 h 2634558"/>
                <a:gd name="connsiteX1" fmla="*/ 131674 w 263347"/>
                <a:gd name="connsiteY1" fmla="*/ 0 h 2634558"/>
                <a:gd name="connsiteX2" fmla="*/ 263347 w 263347"/>
                <a:gd name="connsiteY2" fmla="*/ 2634558 h 2634558"/>
                <a:gd name="connsiteX3" fmla="*/ 0 w 263347"/>
                <a:gd name="connsiteY3" fmla="*/ 2634558 h 2634558"/>
                <a:gd name="connsiteX0" fmla="*/ 0 w 263347"/>
                <a:gd name="connsiteY0" fmla="*/ 2634558 h 2634558"/>
                <a:gd name="connsiteX1" fmla="*/ 131674 w 263347"/>
                <a:gd name="connsiteY1" fmla="*/ 0 h 2634558"/>
                <a:gd name="connsiteX2" fmla="*/ 263347 w 263347"/>
                <a:gd name="connsiteY2" fmla="*/ 2634558 h 2634558"/>
                <a:gd name="connsiteX3" fmla="*/ 0 w 263347"/>
                <a:gd name="connsiteY3" fmla="*/ 2634558 h 2634558"/>
                <a:gd name="connsiteX0" fmla="*/ 51206 w 131673"/>
                <a:gd name="connsiteY0" fmla="*/ 2612612 h 2634558"/>
                <a:gd name="connsiteX1" fmla="*/ 0 w 131673"/>
                <a:gd name="connsiteY1" fmla="*/ 0 h 2634558"/>
                <a:gd name="connsiteX2" fmla="*/ 131673 w 131673"/>
                <a:gd name="connsiteY2" fmla="*/ 2634558 h 2634558"/>
                <a:gd name="connsiteX3" fmla="*/ 51206 w 131673"/>
                <a:gd name="connsiteY3" fmla="*/ 2612612 h 2634558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830104 w 910571"/>
                <a:gd name="connsiteY0" fmla="*/ 2701335 h 2723281"/>
                <a:gd name="connsiteX1" fmla="*/ 0 w 910571"/>
                <a:gd name="connsiteY1" fmla="*/ 0 h 2723281"/>
                <a:gd name="connsiteX2" fmla="*/ 910571 w 910571"/>
                <a:gd name="connsiteY2" fmla="*/ 2723281 h 2723281"/>
                <a:gd name="connsiteX3" fmla="*/ 830104 w 910571"/>
                <a:gd name="connsiteY3" fmla="*/ 2701335 h 2723281"/>
                <a:gd name="connsiteX0" fmla="*/ 1001006 w 1081473"/>
                <a:gd name="connsiteY0" fmla="*/ 3519117 h 3541063"/>
                <a:gd name="connsiteX1" fmla="*/ -1 w 1081473"/>
                <a:gd name="connsiteY1" fmla="*/ 1 h 3541063"/>
                <a:gd name="connsiteX2" fmla="*/ 1081473 w 1081473"/>
                <a:gd name="connsiteY2" fmla="*/ 3541063 h 3541063"/>
                <a:gd name="connsiteX3" fmla="*/ 1001006 w 1081473"/>
                <a:gd name="connsiteY3" fmla="*/ 3519117 h 3541063"/>
                <a:gd name="connsiteX0" fmla="*/ 1042739 w 1123206"/>
                <a:gd name="connsiteY0" fmla="*/ 3519116 h 3541062"/>
                <a:gd name="connsiteX1" fmla="*/ 41732 w 1123206"/>
                <a:gd name="connsiteY1" fmla="*/ 0 h 3541062"/>
                <a:gd name="connsiteX2" fmla="*/ 1123206 w 1123206"/>
                <a:gd name="connsiteY2" fmla="*/ 3541062 h 3541062"/>
                <a:gd name="connsiteX3" fmla="*/ 1042739 w 1123206"/>
                <a:gd name="connsiteY3" fmla="*/ 3519116 h 3541062"/>
                <a:gd name="connsiteX0" fmla="*/ 1042739 w 1123206"/>
                <a:gd name="connsiteY0" fmla="*/ 3519116 h 3541062"/>
                <a:gd name="connsiteX1" fmla="*/ 41732 w 1123206"/>
                <a:gd name="connsiteY1" fmla="*/ 0 h 3541062"/>
                <a:gd name="connsiteX2" fmla="*/ 1123206 w 1123206"/>
                <a:gd name="connsiteY2" fmla="*/ 3541062 h 3541062"/>
                <a:gd name="connsiteX3" fmla="*/ 1042739 w 1123206"/>
                <a:gd name="connsiteY3" fmla="*/ 3519116 h 3541062"/>
                <a:gd name="connsiteX0" fmla="*/ 854520 w 934987"/>
                <a:gd name="connsiteY0" fmla="*/ 3858714 h 3880660"/>
                <a:gd name="connsiteX1" fmla="*/ 48129 w 934987"/>
                <a:gd name="connsiteY1" fmla="*/ 0 h 3880660"/>
                <a:gd name="connsiteX2" fmla="*/ 934987 w 934987"/>
                <a:gd name="connsiteY2" fmla="*/ 3880660 h 3880660"/>
                <a:gd name="connsiteX3" fmla="*/ 854520 w 934987"/>
                <a:gd name="connsiteY3" fmla="*/ 3858714 h 3880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4987" h="3880660">
                  <a:moveTo>
                    <a:pt x="854520" y="3858714"/>
                  </a:moveTo>
                  <a:cubicBezTo>
                    <a:pt x="837451" y="2987843"/>
                    <a:pt x="-237042" y="796162"/>
                    <a:pt x="48129" y="0"/>
                  </a:cubicBezTo>
                  <a:cubicBezTo>
                    <a:pt x="-76734" y="829561"/>
                    <a:pt x="891096" y="3002474"/>
                    <a:pt x="934987" y="3880660"/>
                  </a:cubicBezTo>
                  <a:lnTo>
                    <a:pt x="854520" y="385871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49" name="Oval 2048"/>
          <p:cNvSpPr/>
          <p:nvPr/>
        </p:nvSpPr>
        <p:spPr>
          <a:xfrm>
            <a:off x="9824225" y="6015644"/>
            <a:ext cx="1294027" cy="795352"/>
          </a:xfrm>
          <a:custGeom>
            <a:avLst/>
            <a:gdLst>
              <a:gd name="connsiteX0" fmla="*/ 0 w 2265010"/>
              <a:gd name="connsiteY0" fmla="*/ 503584 h 1007168"/>
              <a:gd name="connsiteX1" fmla="*/ 1132505 w 2265010"/>
              <a:gd name="connsiteY1" fmla="*/ 0 h 1007168"/>
              <a:gd name="connsiteX2" fmla="*/ 2265010 w 2265010"/>
              <a:gd name="connsiteY2" fmla="*/ 503584 h 1007168"/>
              <a:gd name="connsiteX3" fmla="*/ 1132505 w 2265010"/>
              <a:gd name="connsiteY3" fmla="*/ 1007168 h 1007168"/>
              <a:gd name="connsiteX4" fmla="*/ 0 w 2265010"/>
              <a:gd name="connsiteY4" fmla="*/ 503584 h 1007168"/>
              <a:gd name="connsiteX0" fmla="*/ 0 w 2265010"/>
              <a:gd name="connsiteY0" fmla="*/ 554126 h 1057710"/>
              <a:gd name="connsiteX1" fmla="*/ 1132505 w 2265010"/>
              <a:gd name="connsiteY1" fmla="*/ 50542 h 1057710"/>
              <a:gd name="connsiteX2" fmla="*/ 2265010 w 2265010"/>
              <a:gd name="connsiteY2" fmla="*/ 554126 h 1057710"/>
              <a:gd name="connsiteX3" fmla="*/ 1132505 w 2265010"/>
              <a:gd name="connsiteY3" fmla="*/ 1057710 h 1057710"/>
              <a:gd name="connsiteX4" fmla="*/ 0 w 2265010"/>
              <a:gd name="connsiteY4" fmla="*/ 554126 h 1057710"/>
              <a:gd name="connsiteX0" fmla="*/ 0 w 2317118"/>
              <a:gd name="connsiteY0" fmla="*/ 554126 h 1057710"/>
              <a:gd name="connsiteX1" fmla="*/ 1132505 w 2317118"/>
              <a:gd name="connsiteY1" fmla="*/ 50542 h 1057710"/>
              <a:gd name="connsiteX2" fmla="*/ 2265010 w 2317118"/>
              <a:gd name="connsiteY2" fmla="*/ 554126 h 1057710"/>
              <a:gd name="connsiteX3" fmla="*/ 1132505 w 2317118"/>
              <a:gd name="connsiteY3" fmla="*/ 1057710 h 1057710"/>
              <a:gd name="connsiteX4" fmla="*/ 0 w 2317118"/>
              <a:gd name="connsiteY4" fmla="*/ 554126 h 1057710"/>
              <a:gd name="connsiteX0" fmla="*/ 0 w 2317118"/>
              <a:gd name="connsiteY0" fmla="*/ 554126 h 1112465"/>
              <a:gd name="connsiteX1" fmla="*/ 1132505 w 2317118"/>
              <a:gd name="connsiteY1" fmla="*/ 50542 h 1112465"/>
              <a:gd name="connsiteX2" fmla="*/ 2265010 w 2317118"/>
              <a:gd name="connsiteY2" fmla="*/ 554126 h 1112465"/>
              <a:gd name="connsiteX3" fmla="*/ 1132505 w 2317118"/>
              <a:gd name="connsiteY3" fmla="*/ 1057710 h 1112465"/>
              <a:gd name="connsiteX4" fmla="*/ 0 w 2317118"/>
              <a:gd name="connsiteY4" fmla="*/ 554126 h 1112465"/>
              <a:gd name="connsiteX0" fmla="*/ 0 w 1782190"/>
              <a:gd name="connsiteY0" fmla="*/ 573673 h 1008372"/>
              <a:gd name="connsiteX1" fmla="*/ 611645 w 1782190"/>
              <a:gd name="connsiteY1" fmla="*/ 641 h 1008372"/>
              <a:gd name="connsiteX2" fmla="*/ 1744150 w 1782190"/>
              <a:gd name="connsiteY2" fmla="*/ 504225 h 1008372"/>
              <a:gd name="connsiteX3" fmla="*/ 611645 w 1782190"/>
              <a:gd name="connsiteY3" fmla="*/ 1007809 h 1008372"/>
              <a:gd name="connsiteX4" fmla="*/ 0 w 1782190"/>
              <a:gd name="connsiteY4" fmla="*/ 573673 h 1008372"/>
              <a:gd name="connsiteX0" fmla="*/ 138417 w 1920607"/>
              <a:gd name="connsiteY0" fmla="*/ 573673 h 1010538"/>
              <a:gd name="connsiteX1" fmla="*/ 750062 w 1920607"/>
              <a:gd name="connsiteY1" fmla="*/ 641 h 1010538"/>
              <a:gd name="connsiteX2" fmla="*/ 1882567 w 1920607"/>
              <a:gd name="connsiteY2" fmla="*/ 504225 h 1010538"/>
              <a:gd name="connsiteX3" fmla="*/ 750062 w 1920607"/>
              <a:gd name="connsiteY3" fmla="*/ 1007809 h 1010538"/>
              <a:gd name="connsiteX4" fmla="*/ 138417 w 1920607"/>
              <a:gd name="connsiteY4" fmla="*/ 573673 h 1010538"/>
              <a:gd name="connsiteX0" fmla="*/ 88866 w 1871056"/>
              <a:gd name="connsiteY0" fmla="*/ 573673 h 1040425"/>
              <a:gd name="connsiteX1" fmla="*/ 700511 w 1871056"/>
              <a:gd name="connsiteY1" fmla="*/ 641 h 1040425"/>
              <a:gd name="connsiteX2" fmla="*/ 1833016 w 1871056"/>
              <a:gd name="connsiteY2" fmla="*/ 504225 h 1040425"/>
              <a:gd name="connsiteX3" fmla="*/ 700511 w 1871056"/>
              <a:gd name="connsiteY3" fmla="*/ 1007809 h 1040425"/>
              <a:gd name="connsiteX4" fmla="*/ 88866 w 1871056"/>
              <a:gd name="connsiteY4" fmla="*/ 573673 h 1040425"/>
              <a:gd name="connsiteX0" fmla="*/ 88866 w 1895973"/>
              <a:gd name="connsiteY0" fmla="*/ 573673 h 1040425"/>
              <a:gd name="connsiteX1" fmla="*/ 700511 w 1895973"/>
              <a:gd name="connsiteY1" fmla="*/ 641 h 1040425"/>
              <a:gd name="connsiteX2" fmla="*/ 1833016 w 1895973"/>
              <a:gd name="connsiteY2" fmla="*/ 504225 h 1040425"/>
              <a:gd name="connsiteX3" fmla="*/ 700511 w 1895973"/>
              <a:gd name="connsiteY3" fmla="*/ 1007809 h 1040425"/>
              <a:gd name="connsiteX4" fmla="*/ 88866 w 1895973"/>
              <a:gd name="connsiteY4" fmla="*/ 573673 h 1040425"/>
              <a:gd name="connsiteX0" fmla="*/ 88866 w 2058855"/>
              <a:gd name="connsiteY0" fmla="*/ 573673 h 1040425"/>
              <a:gd name="connsiteX1" fmla="*/ 700511 w 2058855"/>
              <a:gd name="connsiteY1" fmla="*/ 641 h 1040425"/>
              <a:gd name="connsiteX2" fmla="*/ 1833016 w 2058855"/>
              <a:gd name="connsiteY2" fmla="*/ 504225 h 1040425"/>
              <a:gd name="connsiteX3" fmla="*/ 700511 w 2058855"/>
              <a:gd name="connsiteY3" fmla="*/ 1007809 h 1040425"/>
              <a:gd name="connsiteX4" fmla="*/ 88866 w 2058855"/>
              <a:gd name="connsiteY4" fmla="*/ 573673 h 1040425"/>
              <a:gd name="connsiteX0" fmla="*/ 88866 w 2058855"/>
              <a:gd name="connsiteY0" fmla="*/ 576777 h 1043529"/>
              <a:gd name="connsiteX1" fmla="*/ 700511 w 2058855"/>
              <a:gd name="connsiteY1" fmla="*/ 3745 h 1043529"/>
              <a:gd name="connsiteX2" fmla="*/ 1833016 w 2058855"/>
              <a:gd name="connsiteY2" fmla="*/ 507329 h 1043529"/>
              <a:gd name="connsiteX3" fmla="*/ 700511 w 2058855"/>
              <a:gd name="connsiteY3" fmla="*/ 1010913 h 1043529"/>
              <a:gd name="connsiteX4" fmla="*/ 88866 w 2058855"/>
              <a:gd name="connsiteY4" fmla="*/ 576777 h 1043529"/>
              <a:gd name="connsiteX0" fmla="*/ 1684 w 1971673"/>
              <a:gd name="connsiteY0" fmla="*/ 409713 h 844158"/>
              <a:gd name="connsiteX1" fmla="*/ 786949 w 1971673"/>
              <a:gd name="connsiteY1" fmla="*/ 68175 h 844158"/>
              <a:gd name="connsiteX2" fmla="*/ 1745834 w 1971673"/>
              <a:gd name="connsiteY2" fmla="*/ 340265 h 844158"/>
              <a:gd name="connsiteX3" fmla="*/ 613329 w 1971673"/>
              <a:gd name="connsiteY3" fmla="*/ 843849 h 844158"/>
              <a:gd name="connsiteX4" fmla="*/ 1684 w 1971673"/>
              <a:gd name="connsiteY4" fmla="*/ 409713 h 844158"/>
              <a:gd name="connsiteX0" fmla="*/ 1684 w 1971673"/>
              <a:gd name="connsiteY0" fmla="*/ 609672 h 1044117"/>
              <a:gd name="connsiteX1" fmla="*/ 786949 w 1971673"/>
              <a:gd name="connsiteY1" fmla="*/ 268134 h 1044117"/>
              <a:gd name="connsiteX2" fmla="*/ 1745834 w 1971673"/>
              <a:gd name="connsiteY2" fmla="*/ 540224 h 1044117"/>
              <a:gd name="connsiteX3" fmla="*/ 613329 w 1971673"/>
              <a:gd name="connsiteY3" fmla="*/ 1043808 h 1044117"/>
              <a:gd name="connsiteX4" fmla="*/ 1684 w 1971673"/>
              <a:gd name="connsiteY4" fmla="*/ 609672 h 1044117"/>
              <a:gd name="connsiteX0" fmla="*/ 1818 w 2025441"/>
              <a:gd name="connsiteY0" fmla="*/ 609672 h 1101951"/>
              <a:gd name="connsiteX1" fmla="*/ 787083 w 2025441"/>
              <a:gd name="connsiteY1" fmla="*/ 268134 h 1101951"/>
              <a:gd name="connsiteX2" fmla="*/ 1745968 w 2025441"/>
              <a:gd name="connsiteY2" fmla="*/ 540224 h 1101951"/>
              <a:gd name="connsiteX3" fmla="*/ 1053301 w 2025441"/>
              <a:gd name="connsiteY3" fmla="*/ 1101682 h 1101951"/>
              <a:gd name="connsiteX4" fmla="*/ 1818 w 2025441"/>
              <a:gd name="connsiteY4" fmla="*/ 609672 h 1101951"/>
              <a:gd name="connsiteX0" fmla="*/ 7991 w 2031614"/>
              <a:gd name="connsiteY0" fmla="*/ 601938 h 1094215"/>
              <a:gd name="connsiteX1" fmla="*/ 561762 w 2031614"/>
              <a:gd name="connsiteY1" fmla="*/ 271974 h 1094215"/>
              <a:gd name="connsiteX2" fmla="*/ 1752141 w 2031614"/>
              <a:gd name="connsiteY2" fmla="*/ 532490 h 1094215"/>
              <a:gd name="connsiteX3" fmla="*/ 1059474 w 2031614"/>
              <a:gd name="connsiteY3" fmla="*/ 1093948 h 1094215"/>
              <a:gd name="connsiteX4" fmla="*/ 7991 w 2031614"/>
              <a:gd name="connsiteY4" fmla="*/ 601938 h 1094215"/>
              <a:gd name="connsiteX0" fmla="*/ 22599 w 2046222"/>
              <a:gd name="connsiteY0" fmla="*/ 639929 h 1132213"/>
              <a:gd name="connsiteX1" fmla="*/ 349629 w 2046222"/>
              <a:gd name="connsiteY1" fmla="*/ 254209 h 1132213"/>
              <a:gd name="connsiteX2" fmla="*/ 1766749 w 2046222"/>
              <a:gd name="connsiteY2" fmla="*/ 570481 h 1132213"/>
              <a:gd name="connsiteX3" fmla="*/ 1074082 w 2046222"/>
              <a:gd name="connsiteY3" fmla="*/ 1131939 h 1132213"/>
              <a:gd name="connsiteX4" fmla="*/ 22599 w 2046222"/>
              <a:gd name="connsiteY4" fmla="*/ 639929 h 1132213"/>
              <a:gd name="connsiteX0" fmla="*/ 63265 w 1950081"/>
              <a:gd name="connsiteY0" fmla="*/ 819673 h 982010"/>
              <a:gd name="connsiteX1" fmla="*/ 256480 w 1950081"/>
              <a:gd name="connsiteY1" fmla="*/ 73397 h 982010"/>
              <a:gd name="connsiteX2" fmla="*/ 1673600 w 1950081"/>
              <a:gd name="connsiteY2" fmla="*/ 389669 h 982010"/>
              <a:gd name="connsiteX3" fmla="*/ 980933 w 1950081"/>
              <a:gd name="connsiteY3" fmla="*/ 951127 h 982010"/>
              <a:gd name="connsiteX4" fmla="*/ 63265 w 1950081"/>
              <a:gd name="connsiteY4" fmla="*/ 819673 h 982010"/>
              <a:gd name="connsiteX0" fmla="*/ 63265 w 1735409"/>
              <a:gd name="connsiteY0" fmla="*/ 819673 h 982010"/>
              <a:gd name="connsiteX1" fmla="*/ 256480 w 1735409"/>
              <a:gd name="connsiteY1" fmla="*/ 73397 h 982010"/>
              <a:gd name="connsiteX2" fmla="*/ 1673600 w 1735409"/>
              <a:gd name="connsiteY2" fmla="*/ 389669 h 982010"/>
              <a:gd name="connsiteX3" fmla="*/ 980933 w 1735409"/>
              <a:gd name="connsiteY3" fmla="*/ 951127 h 982010"/>
              <a:gd name="connsiteX4" fmla="*/ 63265 w 1735409"/>
              <a:gd name="connsiteY4" fmla="*/ 819673 h 982010"/>
              <a:gd name="connsiteX0" fmla="*/ 63265 w 1735409"/>
              <a:gd name="connsiteY0" fmla="*/ 858969 h 1021306"/>
              <a:gd name="connsiteX1" fmla="*/ 256480 w 1735409"/>
              <a:gd name="connsiteY1" fmla="*/ 112693 h 1021306"/>
              <a:gd name="connsiteX2" fmla="*/ 757333 w 1735409"/>
              <a:gd name="connsiteY2" fmla="*/ 34963 h 1021306"/>
              <a:gd name="connsiteX3" fmla="*/ 1673600 w 1735409"/>
              <a:gd name="connsiteY3" fmla="*/ 428965 h 1021306"/>
              <a:gd name="connsiteX4" fmla="*/ 980933 w 1735409"/>
              <a:gd name="connsiteY4" fmla="*/ 990423 h 1021306"/>
              <a:gd name="connsiteX5" fmla="*/ 63265 w 1735409"/>
              <a:gd name="connsiteY5" fmla="*/ 858969 h 1021306"/>
              <a:gd name="connsiteX0" fmla="*/ 44541 w 1716685"/>
              <a:gd name="connsiteY0" fmla="*/ 892794 h 1055131"/>
              <a:gd name="connsiteX1" fmla="*/ 237756 w 1716685"/>
              <a:gd name="connsiteY1" fmla="*/ 146518 h 1055131"/>
              <a:gd name="connsiteX2" fmla="*/ 1058278 w 1716685"/>
              <a:gd name="connsiteY2" fmla="*/ 24183 h 1055131"/>
              <a:gd name="connsiteX3" fmla="*/ 1654876 w 1716685"/>
              <a:gd name="connsiteY3" fmla="*/ 462790 h 1055131"/>
              <a:gd name="connsiteX4" fmla="*/ 962209 w 1716685"/>
              <a:gd name="connsiteY4" fmla="*/ 1024248 h 1055131"/>
              <a:gd name="connsiteX5" fmla="*/ 44541 w 1716685"/>
              <a:gd name="connsiteY5" fmla="*/ 892794 h 1055131"/>
              <a:gd name="connsiteX0" fmla="*/ 44541 w 1716685"/>
              <a:gd name="connsiteY0" fmla="*/ 892794 h 1055131"/>
              <a:gd name="connsiteX1" fmla="*/ 237756 w 1716685"/>
              <a:gd name="connsiteY1" fmla="*/ 146518 h 1055131"/>
              <a:gd name="connsiteX2" fmla="*/ 1058278 w 1716685"/>
              <a:gd name="connsiteY2" fmla="*/ 24183 h 1055131"/>
              <a:gd name="connsiteX3" fmla="*/ 1654876 w 1716685"/>
              <a:gd name="connsiteY3" fmla="*/ 462790 h 1055131"/>
              <a:gd name="connsiteX4" fmla="*/ 962209 w 1716685"/>
              <a:gd name="connsiteY4" fmla="*/ 1024248 h 1055131"/>
              <a:gd name="connsiteX5" fmla="*/ 44541 w 1716685"/>
              <a:gd name="connsiteY5" fmla="*/ 892794 h 105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16685" h="1055131">
                <a:moveTo>
                  <a:pt x="44541" y="892794"/>
                </a:moveTo>
                <a:cubicBezTo>
                  <a:pt x="-76201" y="746506"/>
                  <a:pt x="68800" y="291287"/>
                  <a:pt x="237756" y="146518"/>
                </a:cubicBezTo>
                <a:cubicBezTo>
                  <a:pt x="406712" y="1749"/>
                  <a:pt x="822091" y="-28529"/>
                  <a:pt x="1058278" y="24183"/>
                </a:cubicBezTo>
                <a:cubicBezTo>
                  <a:pt x="1339070" y="13704"/>
                  <a:pt x="1617609" y="303547"/>
                  <a:pt x="1654876" y="462790"/>
                </a:cubicBezTo>
                <a:cubicBezTo>
                  <a:pt x="1926551" y="1008212"/>
                  <a:pt x="1230598" y="952581"/>
                  <a:pt x="962209" y="1024248"/>
                </a:cubicBezTo>
                <a:cubicBezTo>
                  <a:pt x="693820" y="1095915"/>
                  <a:pt x="165283" y="1039082"/>
                  <a:pt x="44541" y="89279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2" name="TextBox 2081"/>
          <p:cNvSpPr txBox="1"/>
          <p:nvPr/>
        </p:nvSpPr>
        <p:spPr>
          <a:xfrm>
            <a:off x="959874" y="1358237"/>
            <a:ext cx="785663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 "ข้าว"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 เป็นธัญญาหารหลักของชาวโลก </a:t>
            </a:r>
            <a:endParaRPr lang="en-US" sz="32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จัดเป็น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พืชสายพันธุ์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เดียวกับ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หญ้า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endParaRPr lang="en-US" sz="32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ซึ่ง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นับได้ว่า เป็นหญ้าที่มีขนาด ใหญ่ที่สุดใน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โลก</a:t>
            </a:r>
            <a:endParaRPr lang="en-US" sz="32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และ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มีความหลากหลายทางชีวภาพ </a:t>
            </a:r>
            <a:endParaRPr lang="en-US" sz="32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สามารถ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ปลูกขึ้นได้ง่ายมีความทนทาน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ต่อ</a:t>
            </a:r>
            <a:endParaRPr lang="en-US" sz="32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ทุกสภาพภูมิประเทศ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ใน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โลก</a:t>
            </a:r>
            <a:endParaRPr lang="en-US" sz="32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ไม่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ว่าจะเป็นถิ่นแห้งแล้งแบบ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ทะเลทราย</a:t>
            </a:r>
            <a:endParaRPr lang="en-US" sz="32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พื้นที่ราบลุ่มน้ำท่วมถึง หรือ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แม้กระทั่งบน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เทือก </a:t>
            </a:r>
            <a:endParaRPr lang="en-US" sz="32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เขา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ที่หนาวเย็น ข้าวก็ยังสามารถงอกงานขึ้นมาได้อย่างทรหดอดทน  </a:t>
            </a:r>
            <a:endParaRPr lang="en-US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083" name="Rectangle 2082"/>
          <p:cNvSpPr/>
          <p:nvPr/>
        </p:nvSpPr>
        <p:spPr>
          <a:xfrm>
            <a:off x="599801" y="369288"/>
            <a:ext cx="156324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5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 "ข้าว"</a:t>
            </a:r>
            <a:endParaRPr lang="en-US" sz="5400" dirty="0"/>
          </a:p>
        </p:txBody>
      </p:sp>
      <p:pic>
        <p:nvPicPr>
          <p:cNvPr id="1252" name="Picture 125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092" y="5597122"/>
            <a:ext cx="1477520" cy="1110653"/>
          </a:xfrm>
          <a:prstGeom prst="rect">
            <a:avLst/>
          </a:prstGeom>
        </p:spPr>
      </p:pic>
      <p:sp>
        <p:nvSpPr>
          <p:cNvPr id="1254" name="Oval 2048"/>
          <p:cNvSpPr/>
          <p:nvPr/>
        </p:nvSpPr>
        <p:spPr>
          <a:xfrm>
            <a:off x="10741772" y="5626332"/>
            <a:ext cx="1012099" cy="622069"/>
          </a:xfrm>
          <a:custGeom>
            <a:avLst/>
            <a:gdLst>
              <a:gd name="connsiteX0" fmla="*/ 0 w 2265010"/>
              <a:gd name="connsiteY0" fmla="*/ 503584 h 1007168"/>
              <a:gd name="connsiteX1" fmla="*/ 1132505 w 2265010"/>
              <a:gd name="connsiteY1" fmla="*/ 0 h 1007168"/>
              <a:gd name="connsiteX2" fmla="*/ 2265010 w 2265010"/>
              <a:gd name="connsiteY2" fmla="*/ 503584 h 1007168"/>
              <a:gd name="connsiteX3" fmla="*/ 1132505 w 2265010"/>
              <a:gd name="connsiteY3" fmla="*/ 1007168 h 1007168"/>
              <a:gd name="connsiteX4" fmla="*/ 0 w 2265010"/>
              <a:gd name="connsiteY4" fmla="*/ 503584 h 1007168"/>
              <a:gd name="connsiteX0" fmla="*/ 0 w 2265010"/>
              <a:gd name="connsiteY0" fmla="*/ 554126 h 1057710"/>
              <a:gd name="connsiteX1" fmla="*/ 1132505 w 2265010"/>
              <a:gd name="connsiteY1" fmla="*/ 50542 h 1057710"/>
              <a:gd name="connsiteX2" fmla="*/ 2265010 w 2265010"/>
              <a:gd name="connsiteY2" fmla="*/ 554126 h 1057710"/>
              <a:gd name="connsiteX3" fmla="*/ 1132505 w 2265010"/>
              <a:gd name="connsiteY3" fmla="*/ 1057710 h 1057710"/>
              <a:gd name="connsiteX4" fmla="*/ 0 w 2265010"/>
              <a:gd name="connsiteY4" fmla="*/ 554126 h 1057710"/>
              <a:gd name="connsiteX0" fmla="*/ 0 w 2317118"/>
              <a:gd name="connsiteY0" fmla="*/ 554126 h 1057710"/>
              <a:gd name="connsiteX1" fmla="*/ 1132505 w 2317118"/>
              <a:gd name="connsiteY1" fmla="*/ 50542 h 1057710"/>
              <a:gd name="connsiteX2" fmla="*/ 2265010 w 2317118"/>
              <a:gd name="connsiteY2" fmla="*/ 554126 h 1057710"/>
              <a:gd name="connsiteX3" fmla="*/ 1132505 w 2317118"/>
              <a:gd name="connsiteY3" fmla="*/ 1057710 h 1057710"/>
              <a:gd name="connsiteX4" fmla="*/ 0 w 2317118"/>
              <a:gd name="connsiteY4" fmla="*/ 554126 h 1057710"/>
              <a:gd name="connsiteX0" fmla="*/ 0 w 2317118"/>
              <a:gd name="connsiteY0" fmla="*/ 554126 h 1112465"/>
              <a:gd name="connsiteX1" fmla="*/ 1132505 w 2317118"/>
              <a:gd name="connsiteY1" fmla="*/ 50542 h 1112465"/>
              <a:gd name="connsiteX2" fmla="*/ 2265010 w 2317118"/>
              <a:gd name="connsiteY2" fmla="*/ 554126 h 1112465"/>
              <a:gd name="connsiteX3" fmla="*/ 1132505 w 2317118"/>
              <a:gd name="connsiteY3" fmla="*/ 1057710 h 1112465"/>
              <a:gd name="connsiteX4" fmla="*/ 0 w 2317118"/>
              <a:gd name="connsiteY4" fmla="*/ 554126 h 1112465"/>
              <a:gd name="connsiteX0" fmla="*/ 0 w 1782190"/>
              <a:gd name="connsiteY0" fmla="*/ 573673 h 1008372"/>
              <a:gd name="connsiteX1" fmla="*/ 611645 w 1782190"/>
              <a:gd name="connsiteY1" fmla="*/ 641 h 1008372"/>
              <a:gd name="connsiteX2" fmla="*/ 1744150 w 1782190"/>
              <a:gd name="connsiteY2" fmla="*/ 504225 h 1008372"/>
              <a:gd name="connsiteX3" fmla="*/ 611645 w 1782190"/>
              <a:gd name="connsiteY3" fmla="*/ 1007809 h 1008372"/>
              <a:gd name="connsiteX4" fmla="*/ 0 w 1782190"/>
              <a:gd name="connsiteY4" fmla="*/ 573673 h 1008372"/>
              <a:gd name="connsiteX0" fmla="*/ 138417 w 1920607"/>
              <a:gd name="connsiteY0" fmla="*/ 573673 h 1010538"/>
              <a:gd name="connsiteX1" fmla="*/ 750062 w 1920607"/>
              <a:gd name="connsiteY1" fmla="*/ 641 h 1010538"/>
              <a:gd name="connsiteX2" fmla="*/ 1882567 w 1920607"/>
              <a:gd name="connsiteY2" fmla="*/ 504225 h 1010538"/>
              <a:gd name="connsiteX3" fmla="*/ 750062 w 1920607"/>
              <a:gd name="connsiteY3" fmla="*/ 1007809 h 1010538"/>
              <a:gd name="connsiteX4" fmla="*/ 138417 w 1920607"/>
              <a:gd name="connsiteY4" fmla="*/ 573673 h 1010538"/>
              <a:gd name="connsiteX0" fmla="*/ 88866 w 1871056"/>
              <a:gd name="connsiteY0" fmla="*/ 573673 h 1040425"/>
              <a:gd name="connsiteX1" fmla="*/ 700511 w 1871056"/>
              <a:gd name="connsiteY1" fmla="*/ 641 h 1040425"/>
              <a:gd name="connsiteX2" fmla="*/ 1833016 w 1871056"/>
              <a:gd name="connsiteY2" fmla="*/ 504225 h 1040425"/>
              <a:gd name="connsiteX3" fmla="*/ 700511 w 1871056"/>
              <a:gd name="connsiteY3" fmla="*/ 1007809 h 1040425"/>
              <a:gd name="connsiteX4" fmla="*/ 88866 w 1871056"/>
              <a:gd name="connsiteY4" fmla="*/ 573673 h 1040425"/>
              <a:gd name="connsiteX0" fmla="*/ 88866 w 1895973"/>
              <a:gd name="connsiteY0" fmla="*/ 573673 h 1040425"/>
              <a:gd name="connsiteX1" fmla="*/ 700511 w 1895973"/>
              <a:gd name="connsiteY1" fmla="*/ 641 h 1040425"/>
              <a:gd name="connsiteX2" fmla="*/ 1833016 w 1895973"/>
              <a:gd name="connsiteY2" fmla="*/ 504225 h 1040425"/>
              <a:gd name="connsiteX3" fmla="*/ 700511 w 1895973"/>
              <a:gd name="connsiteY3" fmla="*/ 1007809 h 1040425"/>
              <a:gd name="connsiteX4" fmla="*/ 88866 w 1895973"/>
              <a:gd name="connsiteY4" fmla="*/ 573673 h 1040425"/>
              <a:gd name="connsiteX0" fmla="*/ 88866 w 2058855"/>
              <a:gd name="connsiteY0" fmla="*/ 573673 h 1040425"/>
              <a:gd name="connsiteX1" fmla="*/ 700511 w 2058855"/>
              <a:gd name="connsiteY1" fmla="*/ 641 h 1040425"/>
              <a:gd name="connsiteX2" fmla="*/ 1833016 w 2058855"/>
              <a:gd name="connsiteY2" fmla="*/ 504225 h 1040425"/>
              <a:gd name="connsiteX3" fmla="*/ 700511 w 2058855"/>
              <a:gd name="connsiteY3" fmla="*/ 1007809 h 1040425"/>
              <a:gd name="connsiteX4" fmla="*/ 88866 w 2058855"/>
              <a:gd name="connsiteY4" fmla="*/ 573673 h 1040425"/>
              <a:gd name="connsiteX0" fmla="*/ 88866 w 2058855"/>
              <a:gd name="connsiteY0" fmla="*/ 576777 h 1043529"/>
              <a:gd name="connsiteX1" fmla="*/ 700511 w 2058855"/>
              <a:gd name="connsiteY1" fmla="*/ 3745 h 1043529"/>
              <a:gd name="connsiteX2" fmla="*/ 1833016 w 2058855"/>
              <a:gd name="connsiteY2" fmla="*/ 507329 h 1043529"/>
              <a:gd name="connsiteX3" fmla="*/ 700511 w 2058855"/>
              <a:gd name="connsiteY3" fmla="*/ 1010913 h 1043529"/>
              <a:gd name="connsiteX4" fmla="*/ 88866 w 2058855"/>
              <a:gd name="connsiteY4" fmla="*/ 576777 h 1043529"/>
              <a:gd name="connsiteX0" fmla="*/ 1684 w 1971673"/>
              <a:gd name="connsiteY0" fmla="*/ 409713 h 844158"/>
              <a:gd name="connsiteX1" fmla="*/ 786949 w 1971673"/>
              <a:gd name="connsiteY1" fmla="*/ 68175 h 844158"/>
              <a:gd name="connsiteX2" fmla="*/ 1745834 w 1971673"/>
              <a:gd name="connsiteY2" fmla="*/ 340265 h 844158"/>
              <a:gd name="connsiteX3" fmla="*/ 613329 w 1971673"/>
              <a:gd name="connsiteY3" fmla="*/ 843849 h 844158"/>
              <a:gd name="connsiteX4" fmla="*/ 1684 w 1971673"/>
              <a:gd name="connsiteY4" fmla="*/ 409713 h 844158"/>
              <a:gd name="connsiteX0" fmla="*/ 1684 w 1971673"/>
              <a:gd name="connsiteY0" fmla="*/ 609672 h 1044117"/>
              <a:gd name="connsiteX1" fmla="*/ 786949 w 1971673"/>
              <a:gd name="connsiteY1" fmla="*/ 268134 h 1044117"/>
              <a:gd name="connsiteX2" fmla="*/ 1745834 w 1971673"/>
              <a:gd name="connsiteY2" fmla="*/ 540224 h 1044117"/>
              <a:gd name="connsiteX3" fmla="*/ 613329 w 1971673"/>
              <a:gd name="connsiteY3" fmla="*/ 1043808 h 1044117"/>
              <a:gd name="connsiteX4" fmla="*/ 1684 w 1971673"/>
              <a:gd name="connsiteY4" fmla="*/ 609672 h 1044117"/>
              <a:gd name="connsiteX0" fmla="*/ 1818 w 2025441"/>
              <a:gd name="connsiteY0" fmla="*/ 609672 h 1101951"/>
              <a:gd name="connsiteX1" fmla="*/ 787083 w 2025441"/>
              <a:gd name="connsiteY1" fmla="*/ 268134 h 1101951"/>
              <a:gd name="connsiteX2" fmla="*/ 1745968 w 2025441"/>
              <a:gd name="connsiteY2" fmla="*/ 540224 h 1101951"/>
              <a:gd name="connsiteX3" fmla="*/ 1053301 w 2025441"/>
              <a:gd name="connsiteY3" fmla="*/ 1101682 h 1101951"/>
              <a:gd name="connsiteX4" fmla="*/ 1818 w 2025441"/>
              <a:gd name="connsiteY4" fmla="*/ 609672 h 1101951"/>
              <a:gd name="connsiteX0" fmla="*/ 7991 w 2031614"/>
              <a:gd name="connsiteY0" fmla="*/ 601938 h 1094215"/>
              <a:gd name="connsiteX1" fmla="*/ 561762 w 2031614"/>
              <a:gd name="connsiteY1" fmla="*/ 271974 h 1094215"/>
              <a:gd name="connsiteX2" fmla="*/ 1752141 w 2031614"/>
              <a:gd name="connsiteY2" fmla="*/ 532490 h 1094215"/>
              <a:gd name="connsiteX3" fmla="*/ 1059474 w 2031614"/>
              <a:gd name="connsiteY3" fmla="*/ 1093948 h 1094215"/>
              <a:gd name="connsiteX4" fmla="*/ 7991 w 2031614"/>
              <a:gd name="connsiteY4" fmla="*/ 601938 h 1094215"/>
              <a:gd name="connsiteX0" fmla="*/ 22599 w 2046222"/>
              <a:gd name="connsiteY0" fmla="*/ 639929 h 1132213"/>
              <a:gd name="connsiteX1" fmla="*/ 349629 w 2046222"/>
              <a:gd name="connsiteY1" fmla="*/ 254209 h 1132213"/>
              <a:gd name="connsiteX2" fmla="*/ 1766749 w 2046222"/>
              <a:gd name="connsiteY2" fmla="*/ 570481 h 1132213"/>
              <a:gd name="connsiteX3" fmla="*/ 1074082 w 2046222"/>
              <a:gd name="connsiteY3" fmla="*/ 1131939 h 1132213"/>
              <a:gd name="connsiteX4" fmla="*/ 22599 w 2046222"/>
              <a:gd name="connsiteY4" fmla="*/ 639929 h 1132213"/>
              <a:gd name="connsiteX0" fmla="*/ 63265 w 1950081"/>
              <a:gd name="connsiteY0" fmla="*/ 819673 h 982010"/>
              <a:gd name="connsiteX1" fmla="*/ 256480 w 1950081"/>
              <a:gd name="connsiteY1" fmla="*/ 73397 h 982010"/>
              <a:gd name="connsiteX2" fmla="*/ 1673600 w 1950081"/>
              <a:gd name="connsiteY2" fmla="*/ 389669 h 982010"/>
              <a:gd name="connsiteX3" fmla="*/ 980933 w 1950081"/>
              <a:gd name="connsiteY3" fmla="*/ 951127 h 982010"/>
              <a:gd name="connsiteX4" fmla="*/ 63265 w 1950081"/>
              <a:gd name="connsiteY4" fmla="*/ 819673 h 982010"/>
              <a:gd name="connsiteX0" fmla="*/ 63265 w 1735409"/>
              <a:gd name="connsiteY0" fmla="*/ 819673 h 982010"/>
              <a:gd name="connsiteX1" fmla="*/ 256480 w 1735409"/>
              <a:gd name="connsiteY1" fmla="*/ 73397 h 982010"/>
              <a:gd name="connsiteX2" fmla="*/ 1673600 w 1735409"/>
              <a:gd name="connsiteY2" fmla="*/ 389669 h 982010"/>
              <a:gd name="connsiteX3" fmla="*/ 980933 w 1735409"/>
              <a:gd name="connsiteY3" fmla="*/ 951127 h 982010"/>
              <a:gd name="connsiteX4" fmla="*/ 63265 w 1735409"/>
              <a:gd name="connsiteY4" fmla="*/ 819673 h 982010"/>
              <a:gd name="connsiteX0" fmla="*/ 63265 w 1735409"/>
              <a:gd name="connsiteY0" fmla="*/ 858969 h 1021306"/>
              <a:gd name="connsiteX1" fmla="*/ 256480 w 1735409"/>
              <a:gd name="connsiteY1" fmla="*/ 112693 h 1021306"/>
              <a:gd name="connsiteX2" fmla="*/ 757333 w 1735409"/>
              <a:gd name="connsiteY2" fmla="*/ 34963 h 1021306"/>
              <a:gd name="connsiteX3" fmla="*/ 1673600 w 1735409"/>
              <a:gd name="connsiteY3" fmla="*/ 428965 h 1021306"/>
              <a:gd name="connsiteX4" fmla="*/ 980933 w 1735409"/>
              <a:gd name="connsiteY4" fmla="*/ 990423 h 1021306"/>
              <a:gd name="connsiteX5" fmla="*/ 63265 w 1735409"/>
              <a:gd name="connsiteY5" fmla="*/ 858969 h 1021306"/>
              <a:gd name="connsiteX0" fmla="*/ 44541 w 1716685"/>
              <a:gd name="connsiteY0" fmla="*/ 892794 h 1055131"/>
              <a:gd name="connsiteX1" fmla="*/ 237756 w 1716685"/>
              <a:gd name="connsiteY1" fmla="*/ 146518 h 1055131"/>
              <a:gd name="connsiteX2" fmla="*/ 1058278 w 1716685"/>
              <a:gd name="connsiteY2" fmla="*/ 24183 h 1055131"/>
              <a:gd name="connsiteX3" fmla="*/ 1654876 w 1716685"/>
              <a:gd name="connsiteY3" fmla="*/ 462790 h 1055131"/>
              <a:gd name="connsiteX4" fmla="*/ 962209 w 1716685"/>
              <a:gd name="connsiteY4" fmla="*/ 1024248 h 1055131"/>
              <a:gd name="connsiteX5" fmla="*/ 44541 w 1716685"/>
              <a:gd name="connsiteY5" fmla="*/ 892794 h 1055131"/>
              <a:gd name="connsiteX0" fmla="*/ 44541 w 1716685"/>
              <a:gd name="connsiteY0" fmla="*/ 892794 h 1055131"/>
              <a:gd name="connsiteX1" fmla="*/ 237756 w 1716685"/>
              <a:gd name="connsiteY1" fmla="*/ 146518 h 1055131"/>
              <a:gd name="connsiteX2" fmla="*/ 1058278 w 1716685"/>
              <a:gd name="connsiteY2" fmla="*/ 24183 h 1055131"/>
              <a:gd name="connsiteX3" fmla="*/ 1654876 w 1716685"/>
              <a:gd name="connsiteY3" fmla="*/ 462790 h 1055131"/>
              <a:gd name="connsiteX4" fmla="*/ 962209 w 1716685"/>
              <a:gd name="connsiteY4" fmla="*/ 1024248 h 1055131"/>
              <a:gd name="connsiteX5" fmla="*/ 44541 w 1716685"/>
              <a:gd name="connsiteY5" fmla="*/ 892794 h 105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16685" h="1055131">
                <a:moveTo>
                  <a:pt x="44541" y="892794"/>
                </a:moveTo>
                <a:cubicBezTo>
                  <a:pt x="-76201" y="746506"/>
                  <a:pt x="68800" y="291287"/>
                  <a:pt x="237756" y="146518"/>
                </a:cubicBezTo>
                <a:cubicBezTo>
                  <a:pt x="406712" y="1749"/>
                  <a:pt x="822091" y="-28529"/>
                  <a:pt x="1058278" y="24183"/>
                </a:cubicBezTo>
                <a:cubicBezTo>
                  <a:pt x="1339070" y="13704"/>
                  <a:pt x="1617609" y="303547"/>
                  <a:pt x="1654876" y="462790"/>
                </a:cubicBezTo>
                <a:cubicBezTo>
                  <a:pt x="1926551" y="1008212"/>
                  <a:pt x="1230598" y="952581"/>
                  <a:pt x="962209" y="1024248"/>
                </a:cubicBezTo>
                <a:cubicBezTo>
                  <a:pt x="693820" y="1095915"/>
                  <a:pt x="165283" y="1039082"/>
                  <a:pt x="44541" y="89279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5" name="Oval 2048"/>
          <p:cNvSpPr/>
          <p:nvPr/>
        </p:nvSpPr>
        <p:spPr>
          <a:xfrm>
            <a:off x="10467278" y="5712772"/>
            <a:ext cx="665842" cy="409248"/>
          </a:xfrm>
          <a:custGeom>
            <a:avLst/>
            <a:gdLst>
              <a:gd name="connsiteX0" fmla="*/ 0 w 2265010"/>
              <a:gd name="connsiteY0" fmla="*/ 503584 h 1007168"/>
              <a:gd name="connsiteX1" fmla="*/ 1132505 w 2265010"/>
              <a:gd name="connsiteY1" fmla="*/ 0 h 1007168"/>
              <a:gd name="connsiteX2" fmla="*/ 2265010 w 2265010"/>
              <a:gd name="connsiteY2" fmla="*/ 503584 h 1007168"/>
              <a:gd name="connsiteX3" fmla="*/ 1132505 w 2265010"/>
              <a:gd name="connsiteY3" fmla="*/ 1007168 h 1007168"/>
              <a:gd name="connsiteX4" fmla="*/ 0 w 2265010"/>
              <a:gd name="connsiteY4" fmla="*/ 503584 h 1007168"/>
              <a:gd name="connsiteX0" fmla="*/ 0 w 2265010"/>
              <a:gd name="connsiteY0" fmla="*/ 554126 h 1057710"/>
              <a:gd name="connsiteX1" fmla="*/ 1132505 w 2265010"/>
              <a:gd name="connsiteY1" fmla="*/ 50542 h 1057710"/>
              <a:gd name="connsiteX2" fmla="*/ 2265010 w 2265010"/>
              <a:gd name="connsiteY2" fmla="*/ 554126 h 1057710"/>
              <a:gd name="connsiteX3" fmla="*/ 1132505 w 2265010"/>
              <a:gd name="connsiteY3" fmla="*/ 1057710 h 1057710"/>
              <a:gd name="connsiteX4" fmla="*/ 0 w 2265010"/>
              <a:gd name="connsiteY4" fmla="*/ 554126 h 1057710"/>
              <a:gd name="connsiteX0" fmla="*/ 0 w 2317118"/>
              <a:gd name="connsiteY0" fmla="*/ 554126 h 1057710"/>
              <a:gd name="connsiteX1" fmla="*/ 1132505 w 2317118"/>
              <a:gd name="connsiteY1" fmla="*/ 50542 h 1057710"/>
              <a:gd name="connsiteX2" fmla="*/ 2265010 w 2317118"/>
              <a:gd name="connsiteY2" fmla="*/ 554126 h 1057710"/>
              <a:gd name="connsiteX3" fmla="*/ 1132505 w 2317118"/>
              <a:gd name="connsiteY3" fmla="*/ 1057710 h 1057710"/>
              <a:gd name="connsiteX4" fmla="*/ 0 w 2317118"/>
              <a:gd name="connsiteY4" fmla="*/ 554126 h 1057710"/>
              <a:gd name="connsiteX0" fmla="*/ 0 w 2317118"/>
              <a:gd name="connsiteY0" fmla="*/ 554126 h 1112465"/>
              <a:gd name="connsiteX1" fmla="*/ 1132505 w 2317118"/>
              <a:gd name="connsiteY1" fmla="*/ 50542 h 1112465"/>
              <a:gd name="connsiteX2" fmla="*/ 2265010 w 2317118"/>
              <a:gd name="connsiteY2" fmla="*/ 554126 h 1112465"/>
              <a:gd name="connsiteX3" fmla="*/ 1132505 w 2317118"/>
              <a:gd name="connsiteY3" fmla="*/ 1057710 h 1112465"/>
              <a:gd name="connsiteX4" fmla="*/ 0 w 2317118"/>
              <a:gd name="connsiteY4" fmla="*/ 554126 h 1112465"/>
              <a:gd name="connsiteX0" fmla="*/ 0 w 1782190"/>
              <a:gd name="connsiteY0" fmla="*/ 573673 h 1008372"/>
              <a:gd name="connsiteX1" fmla="*/ 611645 w 1782190"/>
              <a:gd name="connsiteY1" fmla="*/ 641 h 1008372"/>
              <a:gd name="connsiteX2" fmla="*/ 1744150 w 1782190"/>
              <a:gd name="connsiteY2" fmla="*/ 504225 h 1008372"/>
              <a:gd name="connsiteX3" fmla="*/ 611645 w 1782190"/>
              <a:gd name="connsiteY3" fmla="*/ 1007809 h 1008372"/>
              <a:gd name="connsiteX4" fmla="*/ 0 w 1782190"/>
              <a:gd name="connsiteY4" fmla="*/ 573673 h 1008372"/>
              <a:gd name="connsiteX0" fmla="*/ 138417 w 1920607"/>
              <a:gd name="connsiteY0" fmla="*/ 573673 h 1010538"/>
              <a:gd name="connsiteX1" fmla="*/ 750062 w 1920607"/>
              <a:gd name="connsiteY1" fmla="*/ 641 h 1010538"/>
              <a:gd name="connsiteX2" fmla="*/ 1882567 w 1920607"/>
              <a:gd name="connsiteY2" fmla="*/ 504225 h 1010538"/>
              <a:gd name="connsiteX3" fmla="*/ 750062 w 1920607"/>
              <a:gd name="connsiteY3" fmla="*/ 1007809 h 1010538"/>
              <a:gd name="connsiteX4" fmla="*/ 138417 w 1920607"/>
              <a:gd name="connsiteY4" fmla="*/ 573673 h 1010538"/>
              <a:gd name="connsiteX0" fmla="*/ 88866 w 1871056"/>
              <a:gd name="connsiteY0" fmla="*/ 573673 h 1040425"/>
              <a:gd name="connsiteX1" fmla="*/ 700511 w 1871056"/>
              <a:gd name="connsiteY1" fmla="*/ 641 h 1040425"/>
              <a:gd name="connsiteX2" fmla="*/ 1833016 w 1871056"/>
              <a:gd name="connsiteY2" fmla="*/ 504225 h 1040425"/>
              <a:gd name="connsiteX3" fmla="*/ 700511 w 1871056"/>
              <a:gd name="connsiteY3" fmla="*/ 1007809 h 1040425"/>
              <a:gd name="connsiteX4" fmla="*/ 88866 w 1871056"/>
              <a:gd name="connsiteY4" fmla="*/ 573673 h 1040425"/>
              <a:gd name="connsiteX0" fmla="*/ 88866 w 1895973"/>
              <a:gd name="connsiteY0" fmla="*/ 573673 h 1040425"/>
              <a:gd name="connsiteX1" fmla="*/ 700511 w 1895973"/>
              <a:gd name="connsiteY1" fmla="*/ 641 h 1040425"/>
              <a:gd name="connsiteX2" fmla="*/ 1833016 w 1895973"/>
              <a:gd name="connsiteY2" fmla="*/ 504225 h 1040425"/>
              <a:gd name="connsiteX3" fmla="*/ 700511 w 1895973"/>
              <a:gd name="connsiteY3" fmla="*/ 1007809 h 1040425"/>
              <a:gd name="connsiteX4" fmla="*/ 88866 w 1895973"/>
              <a:gd name="connsiteY4" fmla="*/ 573673 h 1040425"/>
              <a:gd name="connsiteX0" fmla="*/ 88866 w 2058855"/>
              <a:gd name="connsiteY0" fmla="*/ 573673 h 1040425"/>
              <a:gd name="connsiteX1" fmla="*/ 700511 w 2058855"/>
              <a:gd name="connsiteY1" fmla="*/ 641 h 1040425"/>
              <a:gd name="connsiteX2" fmla="*/ 1833016 w 2058855"/>
              <a:gd name="connsiteY2" fmla="*/ 504225 h 1040425"/>
              <a:gd name="connsiteX3" fmla="*/ 700511 w 2058855"/>
              <a:gd name="connsiteY3" fmla="*/ 1007809 h 1040425"/>
              <a:gd name="connsiteX4" fmla="*/ 88866 w 2058855"/>
              <a:gd name="connsiteY4" fmla="*/ 573673 h 1040425"/>
              <a:gd name="connsiteX0" fmla="*/ 88866 w 2058855"/>
              <a:gd name="connsiteY0" fmla="*/ 576777 h 1043529"/>
              <a:gd name="connsiteX1" fmla="*/ 700511 w 2058855"/>
              <a:gd name="connsiteY1" fmla="*/ 3745 h 1043529"/>
              <a:gd name="connsiteX2" fmla="*/ 1833016 w 2058855"/>
              <a:gd name="connsiteY2" fmla="*/ 507329 h 1043529"/>
              <a:gd name="connsiteX3" fmla="*/ 700511 w 2058855"/>
              <a:gd name="connsiteY3" fmla="*/ 1010913 h 1043529"/>
              <a:gd name="connsiteX4" fmla="*/ 88866 w 2058855"/>
              <a:gd name="connsiteY4" fmla="*/ 576777 h 1043529"/>
              <a:gd name="connsiteX0" fmla="*/ 1684 w 1971673"/>
              <a:gd name="connsiteY0" fmla="*/ 409713 h 844158"/>
              <a:gd name="connsiteX1" fmla="*/ 786949 w 1971673"/>
              <a:gd name="connsiteY1" fmla="*/ 68175 h 844158"/>
              <a:gd name="connsiteX2" fmla="*/ 1745834 w 1971673"/>
              <a:gd name="connsiteY2" fmla="*/ 340265 h 844158"/>
              <a:gd name="connsiteX3" fmla="*/ 613329 w 1971673"/>
              <a:gd name="connsiteY3" fmla="*/ 843849 h 844158"/>
              <a:gd name="connsiteX4" fmla="*/ 1684 w 1971673"/>
              <a:gd name="connsiteY4" fmla="*/ 409713 h 844158"/>
              <a:gd name="connsiteX0" fmla="*/ 1684 w 1971673"/>
              <a:gd name="connsiteY0" fmla="*/ 609672 h 1044117"/>
              <a:gd name="connsiteX1" fmla="*/ 786949 w 1971673"/>
              <a:gd name="connsiteY1" fmla="*/ 268134 h 1044117"/>
              <a:gd name="connsiteX2" fmla="*/ 1745834 w 1971673"/>
              <a:gd name="connsiteY2" fmla="*/ 540224 h 1044117"/>
              <a:gd name="connsiteX3" fmla="*/ 613329 w 1971673"/>
              <a:gd name="connsiteY3" fmla="*/ 1043808 h 1044117"/>
              <a:gd name="connsiteX4" fmla="*/ 1684 w 1971673"/>
              <a:gd name="connsiteY4" fmla="*/ 609672 h 1044117"/>
              <a:gd name="connsiteX0" fmla="*/ 1818 w 2025441"/>
              <a:gd name="connsiteY0" fmla="*/ 609672 h 1101951"/>
              <a:gd name="connsiteX1" fmla="*/ 787083 w 2025441"/>
              <a:gd name="connsiteY1" fmla="*/ 268134 h 1101951"/>
              <a:gd name="connsiteX2" fmla="*/ 1745968 w 2025441"/>
              <a:gd name="connsiteY2" fmla="*/ 540224 h 1101951"/>
              <a:gd name="connsiteX3" fmla="*/ 1053301 w 2025441"/>
              <a:gd name="connsiteY3" fmla="*/ 1101682 h 1101951"/>
              <a:gd name="connsiteX4" fmla="*/ 1818 w 2025441"/>
              <a:gd name="connsiteY4" fmla="*/ 609672 h 1101951"/>
              <a:gd name="connsiteX0" fmla="*/ 7991 w 2031614"/>
              <a:gd name="connsiteY0" fmla="*/ 601938 h 1094215"/>
              <a:gd name="connsiteX1" fmla="*/ 561762 w 2031614"/>
              <a:gd name="connsiteY1" fmla="*/ 271974 h 1094215"/>
              <a:gd name="connsiteX2" fmla="*/ 1752141 w 2031614"/>
              <a:gd name="connsiteY2" fmla="*/ 532490 h 1094215"/>
              <a:gd name="connsiteX3" fmla="*/ 1059474 w 2031614"/>
              <a:gd name="connsiteY3" fmla="*/ 1093948 h 1094215"/>
              <a:gd name="connsiteX4" fmla="*/ 7991 w 2031614"/>
              <a:gd name="connsiteY4" fmla="*/ 601938 h 1094215"/>
              <a:gd name="connsiteX0" fmla="*/ 22599 w 2046222"/>
              <a:gd name="connsiteY0" fmla="*/ 639929 h 1132213"/>
              <a:gd name="connsiteX1" fmla="*/ 349629 w 2046222"/>
              <a:gd name="connsiteY1" fmla="*/ 254209 h 1132213"/>
              <a:gd name="connsiteX2" fmla="*/ 1766749 w 2046222"/>
              <a:gd name="connsiteY2" fmla="*/ 570481 h 1132213"/>
              <a:gd name="connsiteX3" fmla="*/ 1074082 w 2046222"/>
              <a:gd name="connsiteY3" fmla="*/ 1131939 h 1132213"/>
              <a:gd name="connsiteX4" fmla="*/ 22599 w 2046222"/>
              <a:gd name="connsiteY4" fmla="*/ 639929 h 1132213"/>
              <a:gd name="connsiteX0" fmla="*/ 63265 w 1950081"/>
              <a:gd name="connsiteY0" fmla="*/ 819673 h 982010"/>
              <a:gd name="connsiteX1" fmla="*/ 256480 w 1950081"/>
              <a:gd name="connsiteY1" fmla="*/ 73397 h 982010"/>
              <a:gd name="connsiteX2" fmla="*/ 1673600 w 1950081"/>
              <a:gd name="connsiteY2" fmla="*/ 389669 h 982010"/>
              <a:gd name="connsiteX3" fmla="*/ 980933 w 1950081"/>
              <a:gd name="connsiteY3" fmla="*/ 951127 h 982010"/>
              <a:gd name="connsiteX4" fmla="*/ 63265 w 1950081"/>
              <a:gd name="connsiteY4" fmla="*/ 819673 h 982010"/>
              <a:gd name="connsiteX0" fmla="*/ 63265 w 1735409"/>
              <a:gd name="connsiteY0" fmla="*/ 819673 h 982010"/>
              <a:gd name="connsiteX1" fmla="*/ 256480 w 1735409"/>
              <a:gd name="connsiteY1" fmla="*/ 73397 h 982010"/>
              <a:gd name="connsiteX2" fmla="*/ 1673600 w 1735409"/>
              <a:gd name="connsiteY2" fmla="*/ 389669 h 982010"/>
              <a:gd name="connsiteX3" fmla="*/ 980933 w 1735409"/>
              <a:gd name="connsiteY3" fmla="*/ 951127 h 982010"/>
              <a:gd name="connsiteX4" fmla="*/ 63265 w 1735409"/>
              <a:gd name="connsiteY4" fmla="*/ 819673 h 982010"/>
              <a:gd name="connsiteX0" fmla="*/ 63265 w 1735409"/>
              <a:gd name="connsiteY0" fmla="*/ 858969 h 1021306"/>
              <a:gd name="connsiteX1" fmla="*/ 256480 w 1735409"/>
              <a:gd name="connsiteY1" fmla="*/ 112693 h 1021306"/>
              <a:gd name="connsiteX2" fmla="*/ 757333 w 1735409"/>
              <a:gd name="connsiteY2" fmla="*/ 34963 h 1021306"/>
              <a:gd name="connsiteX3" fmla="*/ 1673600 w 1735409"/>
              <a:gd name="connsiteY3" fmla="*/ 428965 h 1021306"/>
              <a:gd name="connsiteX4" fmla="*/ 980933 w 1735409"/>
              <a:gd name="connsiteY4" fmla="*/ 990423 h 1021306"/>
              <a:gd name="connsiteX5" fmla="*/ 63265 w 1735409"/>
              <a:gd name="connsiteY5" fmla="*/ 858969 h 1021306"/>
              <a:gd name="connsiteX0" fmla="*/ 44541 w 1716685"/>
              <a:gd name="connsiteY0" fmla="*/ 892794 h 1055131"/>
              <a:gd name="connsiteX1" fmla="*/ 237756 w 1716685"/>
              <a:gd name="connsiteY1" fmla="*/ 146518 h 1055131"/>
              <a:gd name="connsiteX2" fmla="*/ 1058278 w 1716685"/>
              <a:gd name="connsiteY2" fmla="*/ 24183 h 1055131"/>
              <a:gd name="connsiteX3" fmla="*/ 1654876 w 1716685"/>
              <a:gd name="connsiteY3" fmla="*/ 462790 h 1055131"/>
              <a:gd name="connsiteX4" fmla="*/ 962209 w 1716685"/>
              <a:gd name="connsiteY4" fmla="*/ 1024248 h 1055131"/>
              <a:gd name="connsiteX5" fmla="*/ 44541 w 1716685"/>
              <a:gd name="connsiteY5" fmla="*/ 892794 h 1055131"/>
              <a:gd name="connsiteX0" fmla="*/ 44541 w 1716685"/>
              <a:gd name="connsiteY0" fmla="*/ 892794 h 1055131"/>
              <a:gd name="connsiteX1" fmla="*/ 237756 w 1716685"/>
              <a:gd name="connsiteY1" fmla="*/ 146518 h 1055131"/>
              <a:gd name="connsiteX2" fmla="*/ 1058278 w 1716685"/>
              <a:gd name="connsiteY2" fmla="*/ 24183 h 1055131"/>
              <a:gd name="connsiteX3" fmla="*/ 1654876 w 1716685"/>
              <a:gd name="connsiteY3" fmla="*/ 462790 h 1055131"/>
              <a:gd name="connsiteX4" fmla="*/ 962209 w 1716685"/>
              <a:gd name="connsiteY4" fmla="*/ 1024248 h 1055131"/>
              <a:gd name="connsiteX5" fmla="*/ 44541 w 1716685"/>
              <a:gd name="connsiteY5" fmla="*/ 892794 h 105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16685" h="1055131">
                <a:moveTo>
                  <a:pt x="44541" y="892794"/>
                </a:moveTo>
                <a:cubicBezTo>
                  <a:pt x="-76201" y="746506"/>
                  <a:pt x="68800" y="291287"/>
                  <a:pt x="237756" y="146518"/>
                </a:cubicBezTo>
                <a:cubicBezTo>
                  <a:pt x="406712" y="1749"/>
                  <a:pt x="822091" y="-28529"/>
                  <a:pt x="1058278" y="24183"/>
                </a:cubicBezTo>
                <a:cubicBezTo>
                  <a:pt x="1339070" y="13704"/>
                  <a:pt x="1617609" y="303547"/>
                  <a:pt x="1654876" y="462790"/>
                </a:cubicBezTo>
                <a:cubicBezTo>
                  <a:pt x="1926551" y="1008212"/>
                  <a:pt x="1230598" y="952581"/>
                  <a:pt x="962209" y="1024248"/>
                </a:cubicBezTo>
                <a:cubicBezTo>
                  <a:pt x="693820" y="1095915"/>
                  <a:pt x="165283" y="1039082"/>
                  <a:pt x="44541" y="89279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6" name="Oval 2048"/>
          <p:cNvSpPr/>
          <p:nvPr/>
        </p:nvSpPr>
        <p:spPr>
          <a:xfrm>
            <a:off x="9188035" y="6139287"/>
            <a:ext cx="1012099" cy="622069"/>
          </a:xfrm>
          <a:custGeom>
            <a:avLst/>
            <a:gdLst>
              <a:gd name="connsiteX0" fmla="*/ 0 w 2265010"/>
              <a:gd name="connsiteY0" fmla="*/ 503584 h 1007168"/>
              <a:gd name="connsiteX1" fmla="*/ 1132505 w 2265010"/>
              <a:gd name="connsiteY1" fmla="*/ 0 h 1007168"/>
              <a:gd name="connsiteX2" fmla="*/ 2265010 w 2265010"/>
              <a:gd name="connsiteY2" fmla="*/ 503584 h 1007168"/>
              <a:gd name="connsiteX3" fmla="*/ 1132505 w 2265010"/>
              <a:gd name="connsiteY3" fmla="*/ 1007168 h 1007168"/>
              <a:gd name="connsiteX4" fmla="*/ 0 w 2265010"/>
              <a:gd name="connsiteY4" fmla="*/ 503584 h 1007168"/>
              <a:gd name="connsiteX0" fmla="*/ 0 w 2265010"/>
              <a:gd name="connsiteY0" fmla="*/ 554126 h 1057710"/>
              <a:gd name="connsiteX1" fmla="*/ 1132505 w 2265010"/>
              <a:gd name="connsiteY1" fmla="*/ 50542 h 1057710"/>
              <a:gd name="connsiteX2" fmla="*/ 2265010 w 2265010"/>
              <a:gd name="connsiteY2" fmla="*/ 554126 h 1057710"/>
              <a:gd name="connsiteX3" fmla="*/ 1132505 w 2265010"/>
              <a:gd name="connsiteY3" fmla="*/ 1057710 h 1057710"/>
              <a:gd name="connsiteX4" fmla="*/ 0 w 2265010"/>
              <a:gd name="connsiteY4" fmla="*/ 554126 h 1057710"/>
              <a:gd name="connsiteX0" fmla="*/ 0 w 2317118"/>
              <a:gd name="connsiteY0" fmla="*/ 554126 h 1057710"/>
              <a:gd name="connsiteX1" fmla="*/ 1132505 w 2317118"/>
              <a:gd name="connsiteY1" fmla="*/ 50542 h 1057710"/>
              <a:gd name="connsiteX2" fmla="*/ 2265010 w 2317118"/>
              <a:gd name="connsiteY2" fmla="*/ 554126 h 1057710"/>
              <a:gd name="connsiteX3" fmla="*/ 1132505 w 2317118"/>
              <a:gd name="connsiteY3" fmla="*/ 1057710 h 1057710"/>
              <a:gd name="connsiteX4" fmla="*/ 0 w 2317118"/>
              <a:gd name="connsiteY4" fmla="*/ 554126 h 1057710"/>
              <a:gd name="connsiteX0" fmla="*/ 0 w 2317118"/>
              <a:gd name="connsiteY0" fmla="*/ 554126 h 1112465"/>
              <a:gd name="connsiteX1" fmla="*/ 1132505 w 2317118"/>
              <a:gd name="connsiteY1" fmla="*/ 50542 h 1112465"/>
              <a:gd name="connsiteX2" fmla="*/ 2265010 w 2317118"/>
              <a:gd name="connsiteY2" fmla="*/ 554126 h 1112465"/>
              <a:gd name="connsiteX3" fmla="*/ 1132505 w 2317118"/>
              <a:gd name="connsiteY3" fmla="*/ 1057710 h 1112465"/>
              <a:gd name="connsiteX4" fmla="*/ 0 w 2317118"/>
              <a:gd name="connsiteY4" fmla="*/ 554126 h 1112465"/>
              <a:gd name="connsiteX0" fmla="*/ 0 w 1782190"/>
              <a:gd name="connsiteY0" fmla="*/ 573673 h 1008372"/>
              <a:gd name="connsiteX1" fmla="*/ 611645 w 1782190"/>
              <a:gd name="connsiteY1" fmla="*/ 641 h 1008372"/>
              <a:gd name="connsiteX2" fmla="*/ 1744150 w 1782190"/>
              <a:gd name="connsiteY2" fmla="*/ 504225 h 1008372"/>
              <a:gd name="connsiteX3" fmla="*/ 611645 w 1782190"/>
              <a:gd name="connsiteY3" fmla="*/ 1007809 h 1008372"/>
              <a:gd name="connsiteX4" fmla="*/ 0 w 1782190"/>
              <a:gd name="connsiteY4" fmla="*/ 573673 h 1008372"/>
              <a:gd name="connsiteX0" fmla="*/ 138417 w 1920607"/>
              <a:gd name="connsiteY0" fmla="*/ 573673 h 1010538"/>
              <a:gd name="connsiteX1" fmla="*/ 750062 w 1920607"/>
              <a:gd name="connsiteY1" fmla="*/ 641 h 1010538"/>
              <a:gd name="connsiteX2" fmla="*/ 1882567 w 1920607"/>
              <a:gd name="connsiteY2" fmla="*/ 504225 h 1010538"/>
              <a:gd name="connsiteX3" fmla="*/ 750062 w 1920607"/>
              <a:gd name="connsiteY3" fmla="*/ 1007809 h 1010538"/>
              <a:gd name="connsiteX4" fmla="*/ 138417 w 1920607"/>
              <a:gd name="connsiteY4" fmla="*/ 573673 h 1010538"/>
              <a:gd name="connsiteX0" fmla="*/ 88866 w 1871056"/>
              <a:gd name="connsiteY0" fmla="*/ 573673 h 1040425"/>
              <a:gd name="connsiteX1" fmla="*/ 700511 w 1871056"/>
              <a:gd name="connsiteY1" fmla="*/ 641 h 1040425"/>
              <a:gd name="connsiteX2" fmla="*/ 1833016 w 1871056"/>
              <a:gd name="connsiteY2" fmla="*/ 504225 h 1040425"/>
              <a:gd name="connsiteX3" fmla="*/ 700511 w 1871056"/>
              <a:gd name="connsiteY3" fmla="*/ 1007809 h 1040425"/>
              <a:gd name="connsiteX4" fmla="*/ 88866 w 1871056"/>
              <a:gd name="connsiteY4" fmla="*/ 573673 h 1040425"/>
              <a:gd name="connsiteX0" fmla="*/ 88866 w 1895973"/>
              <a:gd name="connsiteY0" fmla="*/ 573673 h 1040425"/>
              <a:gd name="connsiteX1" fmla="*/ 700511 w 1895973"/>
              <a:gd name="connsiteY1" fmla="*/ 641 h 1040425"/>
              <a:gd name="connsiteX2" fmla="*/ 1833016 w 1895973"/>
              <a:gd name="connsiteY2" fmla="*/ 504225 h 1040425"/>
              <a:gd name="connsiteX3" fmla="*/ 700511 w 1895973"/>
              <a:gd name="connsiteY3" fmla="*/ 1007809 h 1040425"/>
              <a:gd name="connsiteX4" fmla="*/ 88866 w 1895973"/>
              <a:gd name="connsiteY4" fmla="*/ 573673 h 1040425"/>
              <a:gd name="connsiteX0" fmla="*/ 88866 w 2058855"/>
              <a:gd name="connsiteY0" fmla="*/ 573673 h 1040425"/>
              <a:gd name="connsiteX1" fmla="*/ 700511 w 2058855"/>
              <a:gd name="connsiteY1" fmla="*/ 641 h 1040425"/>
              <a:gd name="connsiteX2" fmla="*/ 1833016 w 2058855"/>
              <a:gd name="connsiteY2" fmla="*/ 504225 h 1040425"/>
              <a:gd name="connsiteX3" fmla="*/ 700511 w 2058855"/>
              <a:gd name="connsiteY3" fmla="*/ 1007809 h 1040425"/>
              <a:gd name="connsiteX4" fmla="*/ 88866 w 2058855"/>
              <a:gd name="connsiteY4" fmla="*/ 573673 h 1040425"/>
              <a:gd name="connsiteX0" fmla="*/ 88866 w 2058855"/>
              <a:gd name="connsiteY0" fmla="*/ 576777 h 1043529"/>
              <a:gd name="connsiteX1" fmla="*/ 700511 w 2058855"/>
              <a:gd name="connsiteY1" fmla="*/ 3745 h 1043529"/>
              <a:gd name="connsiteX2" fmla="*/ 1833016 w 2058855"/>
              <a:gd name="connsiteY2" fmla="*/ 507329 h 1043529"/>
              <a:gd name="connsiteX3" fmla="*/ 700511 w 2058855"/>
              <a:gd name="connsiteY3" fmla="*/ 1010913 h 1043529"/>
              <a:gd name="connsiteX4" fmla="*/ 88866 w 2058855"/>
              <a:gd name="connsiteY4" fmla="*/ 576777 h 1043529"/>
              <a:gd name="connsiteX0" fmla="*/ 1684 w 1971673"/>
              <a:gd name="connsiteY0" fmla="*/ 409713 h 844158"/>
              <a:gd name="connsiteX1" fmla="*/ 786949 w 1971673"/>
              <a:gd name="connsiteY1" fmla="*/ 68175 h 844158"/>
              <a:gd name="connsiteX2" fmla="*/ 1745834 w 1971673"/>
              <a:gd name="connsiteY2" fmla="*/ 340265 h 844158"/>
              <a:gd name="connsiteX3" fmla="*/ 613329 w 1971673"/>
              <a:gd name="connsiteY3" fmla="*/ 843849 h 844158"/>
              <a:gd name="connsiteX4" fmla="*/ 1684 w 1971673"/>
              <a:gd name="connsiteY4" fmla="*/ 409713 h 844158"/>
              <a:gd name="connsiteX0" fmla="*/ 1684 w 1971673"/>
              <a:gd name="connsiteY0" fmla="*/ 609672 h 1044117"/>
              <a:gd name="connsiteX1" fmla="*/ 786949 w 1971673"/>
              <a:gd name="connsiteY1" fmla="*/ 268134 h 1044117"/>
              <a:gd name="connsiteX2" fmla="*/ 1745834 w 1971673"/>
              <a:gd name="connsiteY2" fmla="*/ 540224 h 1044117"/>
              <a:gd name="connsiteX3" fmla="*/ 613329 w 1971673"/>
              <a:gd name="connsiteY3" fmla="*/ 1043808 h 1044117"/>
              <a:gd name="connsiteX4" fmla="*/ 1684 w 1971673"/>
              <a:gd name="connsiteY4" fmla="*/ 609672 h 1044117"/>
              <a:gd name="connsiteX0" fmla="*/ 1818 w 2025441"/>
              <a:gd name="connsiteY0" fmla="*/ 609672 h 1101951"/>
              <a:gd name="connsiteX1" fmla="*/ 787083 w 2025441"/>
              <a:gd name="connsiteY1" fmla="*/ 268134 h 1101951"/>
              <a:gd name="connsiteX2" fmla="*/ 1745968 w 2025441"/>
              <a:gd name="connsiteY2" fmla="*/ 540224 h 1101951"/>
              <a:gd name="connsiteX3" fmla="*/ 1053301 w 2025441"/>
              <a:gd name="connsiteY3" fmla="*/ 1101682 h 1101951"/>
              <a:gd name="connsiteX4" fmla="*/ 1818 w 2025441"/>
              <a:gd name="connsiteY4" fmla="*/ 609672 h 1101951"/>
              <a:gd name="connsiteX0" fmla="*/ 7991 w 2031614"/>
              <a:gd name="connsiteY0" fmla="*/ 601938 h 1094215"/>
              <a:gd name="connsiteX1" fmla="*/ 561762 w 2031614"/>
              <a:gd name="connsiteY1" fmla="*/ 271974 h 1094215"/>
              <a:gd name="connsiteX2" fmla="*/ 1752141 w 2031614"/>
              <a:gd name="connsiteY2" fmla="*/ 532490 h 1094215"/>
              <a:gd name="connsiteX3" fmla="*/ 1059474 w 2031614"/>
              <a:gd name="connsiteY3" fmla="*/ 1093948 h 1094215"/>
              <a:gd name="connsiteX4" fmla="*/ 7991 w 2031614"/>
              <a:gd name="connsiteY4" fmla="*/ 601938 h 1094215"/>
              <a:gd name="connsiteX0" fmla="*/ 22599 w 2046222"/>
              <a:gd name="connsiteY0" fmla="*/ 639929 h 1132213"/>
              <a:gd name="connsiteX1" fmla="*/ 349629 w 2046222"/>
              <a:gd name="connsiteY1" fmla="*/ 254209 h 1132213"/>
              <a:gd name="connsiteX2" fmla="*/ 1766749 w 2046222"/>
              <a:gd name="connsiteY2" fmla="*/ 570481 h 1132213"/>
              <a:gd name="connsiteX3" fmla="*/ 1074082 w 2046222"/>
              <a:gd name="connsiteY3" fmla="*/ 1131939 h 1132213"/>
              <a:gd name="connsiteX4" fmla="*/ 22599 w 2046222"/>
              <a:gd name="connsiteY4" fmla="*/ 639929 h 1132213"/>
              <a:gd name="connsiteX0" fmla="*/ 63265 w 1950081"/>
              <a:gd name="connsiteY0" fmla="*/ 819673 h 982010"/>
              <a:gd name="connsiteX1" fmla="*/ 256480 w 1950081"/>
              <a:gd name="connsiteY1" fmla="*/ 73397 h 982010"/>
              <a:gd name="connsiteX2" fmla="*/ 1673600 w 1950081"/>
              <a:gd name="connsiteY2" fmla="*/ 389669 h 982010"/>
              <a:gd name="connsiteX3" fmla="*/ 980933 w 1950081"/>
              <a:gd name="connsiteY3" fmla="*/ 951127 h 982010"/>
              <a:gd name="connsiteX4" fmla="*/ 63265 w 1950081"/>
              <a:gd name="connsiteY4" fmla="*/ 819673 h 982010"/>
              <a:gd name="connsiteX0" fmla="*/ 63265 w 1735409"/>
              <a:gd name="connsiteY0" fmla="*/ 819673 h 982010"/>
              <a:gd name="connsiteX1" fmla="*/ 256480 w 1735409"/>
              <a:gd name="connsiteY1" fmla="*/ 73397 h 982010"/>
              <a:gd name="connsiteX2" fmla="*/ 1673600 w 1735409"/>
              <a:gd name="connsiteY2" fmla="*/ 389669 h 982010"/>
              <a:gd name="connsiteX3" fmla="*/ 980933 w 1735409"/>
              <a:gd name="connsiteY3" fmla="*/ 951127 h 982010"/>
              <a:gd name="connsiteX4" fmla="*/ 63265 w 1735409"/>
              <a:gd name="connsiteY4" fmla="*/ 819673 h 982010"/>
              <a:gd name="connsiteX0" fmla="*/ 63265 w 1735409"/>
              <a:gd name="connsiteY0" fmla="*/ 858969 h 1021306"/>
              <a:gd name="connsiteX1" fmla="*/ 256480 w 1735409"/>
              <a:gd name="connsiteY1" fmla="*/ 112693 h 1021306"/>
              <a:gd name="connsiteX2" fmla="*/ 757333 w 1735409"/>
              <a:gd name="connsiteY2" fmla="*/ 34963 h 1021306"/>
              <a:gd name="connsiteX3" fmla="*/ 1673600 w 1735409"/>
              <a:gd name="connsiteY3" fmla="*/ 428965 h 1021306"/>
              <a:gd name="connsiteX4" fmla="*/ 980933 w 1735409"/>
              <a:gd name="connsiteY4" fmla="*/ 990423 h 1021306"/>
              <a:gd name="connsiteX5" fmla="*/ 63265 w 1735409"/>
              <a:gd name="connsiteY5" fmla="*/ 858969 h 1021306"/>
              <a:gd name="connsiteX0" fmla="*/ 44541 w 1716685"/>
              <a:gd name="connsiteY0" fmla="*/ 892794 h 1055131"/>
              <a:gd name="connsiteX1" fmla="*/ 237756 w 1716685"/>
              <a:gd name="connsiteY1" fmla="*/ 146518 h 1055131"/>
              <a:gd name="connsiteX2" fmla="*/ 1058278 w 1716685"/>
              <a:gd name="connsiteY2" fmla="*/ 24183 h 1055131"/>
              <a:gd name="connsiteX3" fmla="*/ 1654876 w 1716685"/>
              <a:gd name="connsiteY3" fmla="*/ 462790 h 1055131"/>
              <a:gd name="connsiteX4" fmla="*/ 962209 w 1716685"/>
              <a:gd name="connsiteY4" fmla="*/ 1024248 h 1055131"/>
              <a:gd name="connsiteX5" fmla="*/ 44541 w 1716685"/>
              <a:gd name="connsiteY5" fmla="*/ 892794 h 1055131"/>
              <a:gd name="connsiteX0" fmla="*/ 44541 w 1716685"/>
              <a:gd name="connsiteY0" fmla="*/ 892794 h 1055131"/>
              <a:gd name="connsiteX1" fmla="*/ 237756 w 1716685"/>
              <a:gd name="connsiteY1" fmla="*/ 146518 h 1055131"/>
              <a:gd name="connsiteX2" fmla="*/ 1058278 w 1716685"/>
              <a:gd name="connsiteY2" fmla="*/ 24183 h 1055131"/>
              <a:gd name="connsiteX3" fmla="*/ 1654876 w 1716685"/>
              <a:gd name="connsiteY3" fmla="*/ 462790 h 1055131"/>
              <a:gd name="connsiteX4" fmla="*/ 962209 w 1716685"/>
              <a:gd name="connsiteY4" fmla="*/ 1024248 h 1055131"/>
              <a:gd name="connsiteX5" fmla="*/ 44541 w 1716685"/>
              <a:gd name="connsiteY5" fmla="*/ 892794 h 105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16685" h="1055131">
                <a:moveTo>
                  <a:pt x="44541" y="892794"/>
                </a:moveTo>
                <a:cubicBezTo>
                  <a:pt x="-76201" y="746506"/>
                  <a:pt x="68800" y="291287"/>
                  <a:pt x="237756" y="146518"/>
                </a:cubicBezTo>
                <a:cubicBezTo>
                  <a:pt x="406712" y="1749"/>
                  <a:pt x="822091" y="-28529"/>
                  <a:pt x="1058278" y="24183"/>
                </a:cubicBezTo>
                <a:cubicBezTo>
                  <a:pt x="1339070" y="13704"/>
                  <a:pt x="1617609" y="303547"/>
                  <a:pt x="1654876" y="462790"/>
                </a:cubicBezTo>
                <a:cubicBezTo>
                  <a:pt x="1926551" y="1008212"/>
                  <a:pt x="1230598" y="952581"/>
                  <a:pt x="962209" y="1024248"/>
                </a:cubicBezTo>
                <a:cubicBezTo>
                  <a:pt x="693820" y="1095915"/>
                  <a:pt x="165283" y="1039082"/>
                  <a:pt x="44541" y="89279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3" name="Oval 2048"/>
          <p:cNvSpPr/>
          <p:nvPr/>
        </p:nvSpPr>
        <p:spPr>
          <a:xfrm>
            <a:off x="10976518" y="6081132"/>
            <a:ext cx="740183" cy="475785"/>
          </a:xfrm>
          <a:custGeom>
            <a:avLst/>
            <a:gdLst>
              <a:gd name="connsiteX0" fmla="*/ 0 w 2265010"/>
              <a:gd name="connsiteY0" fmla="*/ 503584 h 1007168"/>
              <a:gd name="connsiteX1" fmla="*/ 1132505 w 2265010"/>
              <a:gd name="connsiteY1" fmla="*/ 0 h 1007168"/>
              <a:gd name="connsiteX2" fmla="*/ 2265010 w 2265010"/>
              <a:gd name="connsiteY2" fmla="*/ 503584 h 1007168"/>
              <a:gd name="connsiteX3" fmla="*/ 1132505 w 2265010"/>
              <a:gd name="connsiteY3" fmla="*/ 1007168 h 1007168"/>
              <a:gd name="connsiteX4" fmla="*/ 0 w 2265010"/>
              <a:gd name="connsiteY4" fmla="*/ 503584 h 1007168"/>
              <a:gd name="connsiteX0" fmla="*/ 0 w 2265010"/>
              <a:gd name="connsiteY0" fmla="*/ 554126 h 1057710"/>
              <a:gd name="connsiteX1" fmla="*/ 1132505 w 2265010"/>
              <a:gd name="connsiteY1" fmla="*/ 50542 h 1057710"/>
              <a:gd name="connsiteX2" fmla="*/ 2265010 w 2265010"/>
              <a:gd name="connsiteY2" fmla="*/ 554126 h 1057710"/>
              <a:gd name="connsiteX3" fmla="*/ 1132505 w 2265010"/>
              <a:gd name="connsiteY3" fmla="*/ 1057710 h 1057710"/>
              <a:gd name="connsiteX4" fmla="*/ 0 w 2265010"/>
              <a:gd name="connsiteY4" fmla="*/ 554126 h 1057710"/>
              <a:gd name="connsiteX0" fmla="*/ 0 w 2317118"/>
              <a:gd name="connsiteY0" fmla="*/ 554126 h 1057710"/>
              <a:gd name="connsiteX1" fmla="*/ 1132505 w 2317118"/>
              <a:gd name="connsiteY1" fmla="*/ 50542 h 1057710"/>
              <a:gd name="connsiteX2" fmla="*/ 2265010 w 2317118"/>
              <a:gd name="connsiteY2" fmla="*/ 554126 h 1057710"/>
              <a:gd name="connsiteX3" fmla="*/ 1132505 w 2317118"/>
              <a:gd name="connsiteY3" fmla="*/ 1057710 h 1057710"/>
              <a:gd name="connsiteX4" fmla="*/ 0 w 2317118"/>
              <a:gd name="connsiteY4" fmla="*/ 554126 h 1057710"/>
              <a:gd name="connsiteX0" fmla="*/ 0 w 2317118"/>
              <a:gd name="connsiteY0" fmla="*/ 554126 h 1112465"/>
              <a:gd name="connsiteX1" fmla="*/ 1132505 w 2317118"/>
              <a:gd name="connsiteY1" fmla="*/ 50542 h 1112465"/>
              <a:gd name="connsiteX2" fmla="*/ 2265010 w 2317118"/>
              <a:gd name="connsiteY2" fmla="*/ 554126 h 1112465"/>
              <a:gd name="connsiteX3" fmla="*/ 1132505 w 2317118"/>
              <a:gd name="connsiteY3" fmla="*/ 1057710 h 1112465"/>
              <a:gd name="connsiteX4" fmla="*/ 0 w 2317118"/>
              <a:gd name="connsiteY4" fmla="*/ 554126 h 1112465"/>
              <a:gd name="connsiteX0" fmla="*/ 0 w 1782190"/>
              <a:gd name="connsiteY0" fmla="*/ 573673 h 1008372"/>
              <a:gd name="connsiteX1" fmla="*/ 611645 w 1782190"/>
              <a:gd name="connsiteY1" fmla="*/ 641 h 1008372"/>
              <a:gd name="connsiteX2" fmla="*/ 1744150 w 1782190"/>
              <a:gd name="connsiteY2" fmla="*/ 504225 h 1008372"/>
              <a:gd name="connsiteX3" fmla="*/ 611645 w 1782190"/>
              <a:gd name="connsiteY3" fmla="*/ 1007809 h 1008372"/>
              <a:gd name="connsiteX4" fmla="*/ 0 w 1782190"/>
              <a:gd name="connsiteY4" fmla="*/ 573673 h 1008372"/>
              <a:gd name="connsiteX0" fmla="*/ 138417 w 1920607"/>
              <a:gd name="connsiteY0" fmla="*/ 573673 h 1010538"/>
              <a:gd name="connsiteX1" fmla="*/ 750062 w 1920607"/>
              <a:gd name="connsiteY1" fmla="*/ 641 h 1010538"/>
              <a:gd name="connsiteX2" fmla="*/ 1882567 w 1920607"/>
              <a:gd name="connsiteY2" fmla="*/ 504225 h 1010538"/>
              <a:gd name="connsiteX3" fmla="*/ 750062 w 1920607"/>
              <a:gd name="connsiteY3" fmla="*/ 1007809 h 1010538"/>
              <a:gd name="connsiteX4" fmla="*/ 138417 w 1920607"/>
              <a:gd name="connsiteY4" fmla="*/ 573673 h 1010538"/>
              <a:gd name="connsiteX0" fmla="*/ 88866 w 1871056"/>
              <a:gd name="connsiteY0" fmla="*/ 573673 h 1040425"/>
              <a:gd name="connsiteX1" fmla="*/ 700511 w 1871056"/>
              <a:gd name="connsiteY1" fmla="*/ 641 h 1040425"/>
              <a:gd name="connsiteX2" fmla="*/ 1833016 w 1871056"/>
              <a:gd name="connsiteY2" fmla="*/ 504225 h 1040425"/>
              <a:gd name="connsiteX3" fmla="*/ 700511 w 1871056"/>
              <a:gd name="connsiteY3" fmla="*/ 1007809 h 1040425"/>
              <a:gd name="connsiteX4" fmla="*/ 88866 w 1871056"/>
              <a:gd name="connsiteY4" fmla="*/ 573673 h 1040425"/>
              <a:gd name="connsiteX0" fmla="*/ 88866 w 1895973"/>
              <a:gd name="connsiteY0" fmla="*/ 573673 h 1040425"/>
              <a:gd name="connsiteX1" fmla="*/ 700511 w 1895973"/>
              <a:gd name="connsiteY1" fmla="*/ 641 h 1040425"/>
              <a:gd name="connsiteX2" fmla="*/ 1833016 w 1895973"/>
              <a:gd name="connsiteY2" fmla="*/ 504225 h 1040425"/>
              <a:gd name="connsiteX3" fmla="*/ 700511 w 1895973"/>
              <a:gd name="connsiteY3" fmla="*/ 1007809 h 1040425"/>
              <a:gd name="connsiteX4" fmla="*/ 88866 w 1895973"/>
              <a:gd name="connsiteY4" fmla="*/ 573673 h 1040425"/>
              <a:gd name="connsiteX0" fmla="*/ 88866 w 2058855"/>
              <a:gd name="connsiteY0" fmla="*/ 573673 h 1040425"/>
              <a:gd name="connsiteX1" fmla="*/ 700511 w 2058855"/>
              <a:gd name="connsiteY1" fmla="*/ 641 h 1040425"/>
              <a:gd name="connsiteX2" fmla="*/ 1833016 w 2058855"/>
              <a:gd name="connsiteY2" fmla="*/ 504225 h 1040425"/>
              <a:gd name="connsiteX3" fmla="*/ 700511 w 2058855"/>
              <a:gd name="connsiteY3" fmla="*/ 1007809 h 1040425"/>
              <a:gd name="connsiteX4" fmla="*/ 88866 w 2058855"/>
              <a:gd name="connsiteY4" fmla="*/ 573673 h 1040425"/>
              <a:gd name="connsiteX0" fmla="*/ 88866 w 2058855"/>
              <a:gd name="connsiteY0" fmla="*/ 576777 h 1043529"/>
              <a:gd name="connsiteX1" fmla="*/ 700511 w 2058855"/>
              <a:gd name="connsiteY1" fmla="*/ 3745 h 1043529"/>
              <a:gd name="connsiteX2" fmla="*/ 1833016 w 2058855"/>
              <a:gd name="connsiteY2" fmla="*/ 507329 h 1043529"/>
              <a:gd name="connsiteX3" fmla="*/ 700511 w 2058855"/>
              <a:gd name="connsiteY3" fmla="*/ 1010913 h 1043529"/>
              <a:gd name="connsiteX4" fmla="*/ 88866 w 2058855"/>
              <a:gd name="connsiteY4" fmla="*/ 576777 h 1043529"/>
              <a:gd name="connsiteX0" fmla="*/ 1684 w 1971673"/>
              <a:gd name="connsiteY0" fmla="*/ 409713 h 844158"/>
              <a:gd name="connsiteX1" fmla="*/ 786949 w 1971673"/>
              <a:gd name="connsiteY1" fmla="*/ 68175 h 844158"/>
              <a:gd name="connsiteX2" fmla="*/ 1745834 w 1971673"/>
              <a:gd name="connsiteY2" fmla="*/ 340265 h 844158"/>
              <a:gd name="connsiteX3" fmla="*/ 613329 w 1971673"/>
              <a:gd name="connsiteY3" fmla="*/ 843849 h 844158"/>
              <a:gd name="connsiteX4" fmla="*/ 1684 w 1971673"/>
              <a:gd name="connsiteY4" fmla="*/ 409713 h 844158"/>
              <a:gd name="connsiteX0" fmla="*/ 1684 w 1971673"/>
              <a:gd name="connsiteY0" fmla="*/ 609672 h 1044117"/>
              <a:gd name="connsiteX1" fmla="*/ 786949 w 1971673"/>
              <a:gd name="connsiteY1" fmla="*/ 268134 h 1044117"/>
              <a:gd name="connsiteX2" fmla="*/ 1745834 w 1971673"/>
              <a:gd name="connsiteY2" fmla="*/ 540224 h 1044117"/>
              <a:gd name="connsiteX3" fmla="*/ 613329 w 1971673"/>
              <a:gd name="connsiteY3" fmla="*/ 1043808 h 1044117"/>
              <a:gd name="connsiteX4" fmla="*/ 1684 w 1971673"/>
              <a:gd name="connsiteY4" fmla="*/ 609672 h 1044117"/>
              <a:gd name="connsiteX0" fmla="*/ 1818 w 2025441"/>
              <a:gd name="connsiteY0" fmla="*/ 609672 h 1101951"/>
              <a:gd name="connsiteX1" fmla="*/ 787083 w 2025441"/>
              <a:gd name="connsiteY1" fmla="*/ 268134 h 1101951"/>
              <a:gd name="connsiteX2" fmla="*/ 1745968 w 2025441"/>
              <a:gd name="connsiteY2" fmla="*/ 540224 h 1101951"/>
              <a:gd name="connsiteX3" fmla="*/ 1053301 w 2025441"/>
              <a:gd name="connsiteY3" fmla="*/ 1101682 h 1101951"/>
              <a:gd name="connsiteX4" fmla="*/ 1818 w 2025441"/>
              <a:gd name="connsiteY4" fmla="*/ 609672 h 1101951"/>
              <a:gd name="connsiteX0" fmla="*/ 7991 w 2031614"/>
              <a:gd name="connsiteY0" fmla="*/ 601938 h 1094215"/>
              <a:gd name="connsiteX1" fmla="*/ 561762 w 2031614"/>
              <a:gd name="connsiteY1" fmla="*/ 271974 h 1094215"/>
              <a:gd name="connsiteX2" fmla="*/ 1752141 w 2031614"/>
              <a:gd name="connsiteY2" fmla="*/ 532490 h 1094215"/>
              <a:gd name="connsiteX3" fmla="*/ 1059474 w 2031614"/>
              <a:gd name="connsiteY3" fmla="*/ 1093948 h 1094215"/>
              <a:gd name="connsiteX4" fmla="*/ 7991 w 2031614"/>
              <a:gd name="connsiteY4" fmla="*/ 601938 h 1094215"/>
              <a:gd name="connsiteX0" fmla="*/ 22599 w 2046222"/>
              <a:gd name="connsiteY0" fmla="*/ 639929 h 1132213"/>
              <a:gd name="connsiteX1" fmla="*/ 349629 w 2046222"/>
              <a:gd name="connsiteY1" fmla="*/ 254209 h 1132213"/>
              <a:gd name="connsiteX2" fmla="*/ 1766749 w 2046222"/>
              <a:gd name="connsiteY2" fmla="*/ 570481 h 1132213"/>
              <a:gd name="connsiteX3" fmla="*/ 1074082 w 2046222"/>
              <a:gd name="connsiteY3" fmla="*/ 1131939 h 1132213"/>
              <a:gd name="connsiteX4" fmla="*/ 22599 w 2046222"/>
              <a:gd name="connsiteY4" fmla="*/ 639929 h 1132213"/>
              <a:gd name="connsiteX0" fmla="*/ 63265 w 1950081"/>
              <a:gd name="connsiteY0" fmla="*/ 819673 h 982010"/>
              <a:gd name="connsiteX1" fmla="*/ 256480 w 1950081"/>
              <a:gd name="connsiteY1" fmla="*/ 73397 h 982010"/>
              <a:gd name="connsiteX2" fmla="*/ 1673600 w 1950081"/>
              <a:gd name="connsiteY2" fmla="*/ 389669 h 982010"/>
              <a:gd name="connsiteX3" fmla="*/ 980933 w 1950081"/>
              <a:gd name="connsiteY3" fmla="*/ 951127 h 982010"/>
              <a:gd name="connsiteX4" fmla="*/ 63265 w 1950081"/>
              <a:gd name="connsiteY4" fmla="*/ 819673 h 982010"/>
              <a:gd name="connsiteX0" fmla="*/ 63265 w 1735409"/>
              <a:gd name="connsiteY0" fmla="*/ 819673 h 982010"/>
              <a:gd name="connsiteX1" fmla="*/ 256480 w 1735409"/>
              <a:gd name="connsiteY1" fmla="*/ 73397 h 982010"/>
              <a:gd name="connsiteX2" fmla="*/ 1673600 w 1735409"/>
              <a:gd name="connsiteY2" fmla="*/ 389669 h 982010"/>
              <a:gd name="connsiteX3" fmla="*/ 980933 w 1735409"/>
              <a:gd name="connsiteY3" fmla="*/ 951127 h 982010"/>
              <a:gd name="connsiteX4" fmla="*/ 63265 w 1735409"/>
              <a:gd name="connsiteY4" fmla="*/ 819673 h 982010"/>
              <a:gd name="connsiteX0" fmla="*/ 63265 w 1735409"/>
              <a:gd name="connsiteY0" fmla="*/ 858969 h 1021306"/>
              <a:gd name="connsiteX1" fmla="*/ 256480 w 1735409"/>
              <a:gd name="connsiteY1" fmla="*/ 112693 h 1021306"/>
              <a:gd name="connsiteX2" fmla="*/ 757333 w 1735409"/>
              <a:gd name="connsiteY2" fmla="*/ 34963 h 1021306"/>
              <a:gd name="connsiteX3" fmla="*/ 1673600 w 1735409"/>
              <a:gd name="connsiteY3" fmla="*/ 428965 h 1021306"/>
              <a:gd name="connsiteX4" fmla="*/ 980933 w 1735409"/>
              <a:gd name="connsiteY4" fmla="*/ 990423 h 1021306"/>
              <a:gd name="connsiteX5" fmla="*/ 63265 w 1735409"/>
              <a:gd name="connsiteY5" fmla="*/ 858969 h 1021306"/>
              <a:gd name="connsiteX0" fmla="*/ 44541 w 1716685"/>
              <a:gd name="connsiteY0" fmla="*/ 892794 h 1055131"/>
              <a:gd name="connsiteX1" fmla="*/ 237756 w 1716685"/>
              <a:gd name="connsiteY1" fmla="*/ 146518 h 1055131"/>
              <a:gd name="connsiteX2" fmla="*/ 1058278 w 1716685"/>
              <a:gd name="connsiteY2" fmla="*/ 24183 h 1055131"/>
              <a:gd name="connsiteX3" fmla="*/ 1654876 w 1716685"/>
              <a:gd name="connsiteY3" fmla="*/ 462790 h 1055131"/>
              <a:gd name="connsiteX4" fmla="*/ 962209 w 1716685"/>
              <a:gd name="connsiteY4" fmla="*/ 1024248 h 1055131"/>
              <a:gd name="connsiteX5" fmla="*/ 44541 w 1716685"/>
              <a:gd name="connsiteY5" fmla="*/ 892794 h 1055131"/>
              <a:gd name="connsiteX0" fmla="*/ 44541 w 1716685"/>
              <a:gd name="connsiteY0" fmla="*/ 892794 h 1055131"/>
              <a:gd name="connsiteX1" fmla="*/ 237756 w 1716685"/>
              <a:gd name="connsiteY1" fmla="*/ 146518 h 1055131"/>
              <a:gd name="connsiteX2" fmla="*/ 1058278 w 1716685"/>
              <a:gd name="connsiteY2" fmla="*/ 24183 h 1055131"/>
              <a:gd name="connsiteX3" fmla="*/ 1654876 w 1716685"/>
              <a:gd name="connsiteY3" fmla="*/ 462790 h 1055131"/>
              <a:gd name="connsiteX4" fmla="*/ 962209 w 1716685"/>
              <a:gd name="connsiteY4" fmla="*/ 1024248 h 1055131"/>
              <a:gd name="connsiteX5" fmla="*/ 44541 w 1716685"/>
              <a:gd name="connsiteY5" fmla="*/ 892794 h 105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16685" h="1055131">
                <a:moveTo>
                  <a:pt x="44541" y="892794"/>
                </a:moveTo>
                <a:cubicBezTo>
                  <a:pt x="-76201" y="746506"/>
                  <a:pt x="68800" y="291287"/>
                  <a:pt x="237756" y="146518"/>
                </a:cubicBezTo>
                <a:cubicBezTo>
                  <a:pt x="406712" y="1749"/>
                  <a:pt x="822091" y="-28529"/>
                  <a:pt x="1058278" y="24183"/>
                </a:cubicBezTo>
                <a:cubicBezTo>
                  <a:pt x="1339070" y="13704"/>
                  <a:pt x="1617609" y="303547"/>
                  <a:pt x="1654876" y="462790"/>
                </a:cubicBezTo>
                <a:cubicBezTo>
                  <a:pt x="1926551" y="1008212"/>
                  <a:pt x="1230598" y="952581"/>
                  <a:pt x="962209" y="1024248"/>
                </a:cubicBezTo>
                <a:cubicBezTo>
                  <a:pt x="693820" y="1095915"/>
                  <a:pt x="165283" y="1039082"/>
                  <a:pt x="44541" y="89279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88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17"/>
          <p:cNvSpPr/>
          <p:nvPr/>
        </p:nvSpPr>
        <p:spPr>
          <a:xfrm rot="16200000" flipH="1">
            <a:off x="196776" y="2334804"/>
            <a:ext cx="3013558" cy="1933820"/>
          </a:xfrm>
          <a:prstGeom prst="roundRect">
            <a:avLst/>
          </a:prstGeom>
          <a:gradFill flip="none" rotWithShape="1">
            <a:gsLst>
              <a:gs pos="47000">
                <a:schemeClr val="bg1"/>
              </a:gs>
              <a:gs pos="100000">
                <a:schemeClr val="accent3">
                  <a:lumMod val="105000"/>
                  <a:satMod val="109000"/>
                  <a:tint val="81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094932" y="2000335"/>
            <a:ext cx="1291259" cy="2592752"/>
            <a:chOff x="4174173" y="2074631"/>
            <a:chExt cx="724880" cy="2254337"/>
          </a:xfrm>
        </p:grpSpPr>
        <p:sp>
          <p:nvSpPr>
            <p:cNvPr id="9" name="Isosceles Triangle 7"/>
            <p:cNvSpPr/>
            <p:nvPr/>
          </p:nvSpPr>
          <p:spPr>
            <a:xfrm rot="21206332" flipH="1">
              <a:off x="4174173" y="2668739"/>
              <a:ext cx="336139" cy="1660229"/>
            </a:xfrm>
            <a:custGeom>
              <a:avLst/>
              <a:gdLst>
                <a:gd name="connsiteX0" fmla="*/ 0 w 266218"/>
                <a:gd name="connsiteY0" fmla="*/ 952982 h 952982"/>
                <a:gd name="connsiteX1" fmla="*/ 133109 w 266218"/>
                <a:gd name="connsiteY1" fmla="*/ 0 h 952982"/>
                <a:gd name="connsiteX2" fmla="*/ 266218 w 266218"/>
                <a:gd name="connsiteY2" fmla="*/ 952982 h 952982"/>
                <a:gd name="connsiteX3" fmla="*/ 0 w 266218"/>
                <a:gd name="connsiteY3" fmla="*/ 952982 h 952982"/>
                <a:gd name="connsiteX0" fmla="*/ 0 w 266218"/>
                <a:gd name="connsiteY0" fmla="*/ 1084162 h 1084162"/>
                <a:gd name="connsiteX1" fmla="*/ 221849 w 266218"/>
                <a:gd name="connsiteY1" fmla="*/ 0 h 1084162"/>
                <a:gd name="connsiteX2" fmla="*/ 266218 w 266218"/>
                <a:gd name="connsiteY2" fmla="*/ 1084162 h 1084162"/>
                <a:gd name="connsiteX3" fmla="*/ 0 w 266218"/>
                <a:gd name="connsiteY3" fmla="*/ 1084162 h 1084162"/>
                <a:gd name="connsiteX0" fmla="*/ 0 w 221849"/>
                <a:gd name="connsiteY0" fmla="*/ 1084162 h 1095737"/>
                <a:gd name="connsiteX1" fmla="*/ 221849 w 221849"/>
                <a:gd name="connsiteY1" fmla="*/ 0 h 1095737"/>
                <a:gd name="connsiteX2" fmla="*/ 173620 w 221849"/>
                <a:gd name="connsiteY2" fmla="*/ 1095737 h 1095737"/>
                <a:gd name="connsiteX3" fmla="*/ 0 w 221849"/>
                <a:gd name="connsiteY3" fmla="*/ 1084162 h 1095737"/>
                <a:gd name="connsiteX0" fmla="*/ 0 w 259617"/>
                <a:gd name="connsiteY0" fmla="*/ 1084162 h 1095737"/>
                <a:gd name="connsiteX1" fmla="*/ 221849 w 259617"/>
                <a:gd name="connsiteY1" fmla="*/ 0 h 1095737"/>
                <a:gd name="connsiteX2" fmla="*/ 173620 w 259617"/>
                <a:gd name="connsiteY2" fmla="*/ 1095737 h 1095737"/>
                <a:gd name="connsiteX3" fmla="*/ 0 w 259617"/>
                <a:gd name="connsiteY3" fmla="*/ 1084162 h 1095737"/>
                <a:gd name="connsiteX0" fmla="*/ 0 w 245449"/>
                <a:gd name="connsiteY0" fmla="*/ 1076445 h 1088020"/>
                <a:gd name="connsiteX1" fmla="*/ 171692 w 245449"/>
                <a:gd name="connsiteY1" fmla="*/ 0 h 1088020"/>
                <a:gd name="connsiteX2" fmla="*/ 173620 w 245449"/>
                <a:gd name="connsiteY2" fmla="*/ 1088020 h 1088020"/>
                <a:gd name="connsiteX3" fmla="*/ 0 w 245449"/>
                <a:gd name="connsiteY3" fmla="*/ 1076445 h 1088020"/>
                <a:gd name="connsiteX0" fmla="*/ 0 w 283449"/>
                <a:gd name="connsiteY0" fmla="*/ 1076445 h 1088020"/>
                <a:gd name="connsiteX1" fmla="*/ 171692 w 283449"/>
                <a:gd name="connsiteY1" fmla="*/ 0 h 1088020"/>
                <a:gd name="connsiteX2" fmla="*/ 173620 w 283449"/>
                <a:gd name="connsiteY2" fmla="*/ 1088020 h 1088020"/>
                <a:gd name="connsiteX3" fmla="*/ 0 w 283449"/>
                <a:gd name="connsiteY3" fmla="*/ 1076445 h 1088020"/>
                <a:gd name="connsiteX0" fmla="*/ 0 w 285148"/>
                <a:gd name="connsiteY0" fmla="*/ 1192192 h 1203767"/>
                <a:gd name="connsiteX1" fmla="*/ 175550 w 285148"/>
                <a:gd name="connsiteY1" fmla="*/ 0 h 1203767"/>
                <a:gd name="connsiteX2" fmla="*/ 173620 w 285148"/>
                <a:gd name="connsiteY2" fmla="*/ 1203767 h 1203767"/>
                <a:gd name="connsiteX3" fmla="*/ 0 w 285148"/>
                <a:gd name="connsiteY3" fmla="*/ 1192192 h 1203767"/>
                <a:gd name="connsiteX0" fmla="*/ 0 w 290274"/>
                <a:gd name="connsiteY0" fmla="*/ 1198193 h 1209768"/>
                <a:gd name="connsiteX1" fmla="*/ 175550 w 290274"/>
                <a:gd name="connsiteY1" fmla="*/ 6001 h 1209768"/>
                <a:gd name="connsiteX2" fmla="*/ 290273 w 290274"/>
                <a:gd name="connsiteY2" fmla="*/ 748144 h 1209768"/>
                <a:gd name="connsiteX3" fmla="*/ 173620 w 290274"/>
                <a:gd name="connsiteY3" fmla="*/ 1209768 h 1209768"/>
                <a:gd name="connsiteX4" fmla="*/ 0 w 290274"/>
                <a:gd name="connsiteY4" fmla="*/ 1198193 h 1209768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305707"/>
                <a:gd name="connsiteY0" fmla="*/ 1186618 h 1221343"/>
                <a:gd name="connsiteX1" fmla="*/ 190983 w 305707"/>
                <a:gd name="connsiteY1" fmla="*/ 6001 h 1221343"/>
                <a:gd name="connsiteX2" fmla="*/ 305706 w 305707"/>
                <a:gd name="connsiteY2" fmla="*/ 748144 h 1221343"/>
                <a:gd name="connsiteX3" fmla="*/ 150471 w 305707"/>
                <a:gd name="connsiteY3" fmla="*/ 1221343 h 1221343"/>
                <a:gd name="connsiteX4" fmla="*/ 0 w 305707"/>
                <a:gd name="connsiteY4" fmla="*/ 1186618 h 1221343"/>
                <a:gd name="connsiteX0" fmla="*/ 0 w 305706"/>
                <a:gd name="connsiteY0" fmla="*/ 1870344 h 1905069"/>
                <a:gd name="connsiteX1" fmla="*/ 86810 w 305706"/>
                <a:gd name="connsiteY1" fmla="*/ 2962 h 1905069"/>
                <a:gd name="connsiteX2" fmla="*/ 305706 w 305706"/>
                <a:gd name="connsiteY2" fmla="*/ 1431870 h 1905069"/>
                <a:gd name="connsiteX3" fmla="*/ 150471 w 305706"/>
                <a:gd name="connsiteY3" fmla="*/ 1905069 h 1905069"/>
                <a:gd name="connsiteX4" fmla="*/ 0 w 305706"/>
                <a:gd name="connsiteY4" fmla="*/ 1870344 h 1905069"/>
                <a:gd name="connsiteX0" fmla="*/ 4555 w 310261"/>
                <a:gd name="connsiteY0" fmla="*/ 1892509 h 1927234"/>
                <a:gd name="connsiteX1" fmla="*/ 0 w 310261"/>
                <a:gd name="connsiteY1" fmla="*/ 2915 h 1927234"/>
                <a:gd name="connsiteX2" fmla="*/ 310261 w 310261"/>
                <a:gd name="connsiteY2" fmla="*/ 1454035 h 1927234"/>
                <a:gd name="connsiteX3" fmla="*/ 155026 w 310261"/>
                <a:gd name="connsiteY3" fmla="*/ 1927234 h 1927234"/>
                <a:gd name="connsiteX4" fmla="*/ 4555 w 310261"/>
                <a:gd name="connsiteY4" fmla="*/ 1892509 h 1927234"/>
                <a:gd name="connsiteX0" fmla="*/ 4555 w 310261"/>
                <a:gd name="connsiteY0" fmla="*/ 1893963 h 1928688"/>
                <a:gd name="connsiteX1" fmla="*/ 0 w 310261"/>
                <a:gd name="connsiteY1" fmla="*/ 4369 h 1928688"/>
                <a:gd name="connsiteX2" fmla="*/ 310261 w 310261"/>
                <a:gd name="connsiteY2" fmla="*/ 1455489 h 1928688"/>
                <a:gd name="connsiteX3" fmla="*/ 155026 w 310261"/>
                <a:gd name="connsiteY3" fmla="*/ 1928688 h 1928688"/>
                <a:gd name="connsiteX4" fmla="*/ 4555 w 310261"/>
                <a:gd name="connsiteY4" fmla="*/ 1893963 h 1928688"/>
                <a:gd name="connsiteX0" fmla="*/ 4555 w 310261"/>
                <a:gd name="connsiteY0" fmla="*/ 1893963 h 1938238"/>
                <a:gd name="connsiteX1" fmla="*/ 0 w 310261"/>
                <a:gd name="connsiteY1" fmla="*/ 4369 h 1938238"/>
                <a:gd name="connsiteX2" fmla="*/ 310261 w 310261"/>
                <a:gd name="connsiteY2" fmla="*/ 1455489 h 1938238"/>
                <a:gd name="connsiteX3" fmla="*/ 71990 w 310261"/>
                <a:gd name="connsiteY3" fmla="*/ 1938238 h 1938238"/>
                <a:gd name="connsiteX4" fmla="*/ 4555 w 310261"/>
                <a:gd name="connsiteY4" fmla="*/ 1893963 h 1938238"/>
                <a:gd name="connsiteX0" fmla="*/ 4555 w 310261"/>
                <a:gd name="connsiteY0" fmla="*/ 1893963 h 1938238"/>
                <a:gd name="connsiteX1" fmla="*/ 0 w 310261"/>
                <a:gd name="connsiteY1" fmla="*/ 4369 h 1938238"/>
                <a:gd name="connsiteX2" fmla="*/ 310261 w 310261"/>
                <a:gd name="connsiteY2" fmla="*/ 1455489 h 1938238"/>
                <a:gd name="connsiteX3" fmla="*/ 71990 w 310261"/>
                <a:gd name="connsiteY3" fmla="*/ 1938238 h 1938238"/>
                <a:gd name="connsiteX4" fmla="*/ 4555 w 310261"/>
                <a:gd name="connsiteY4" fmla="*/ 1893963 h 1938238"/>
                <a:gd name="connsiteX0" fmla="*/ 60229 w 365935"/>
                <a:gd name="connsiteY0" fmla="*/ 1893963 h 1998166"/>
                <a:gd name="connsiteX1" fmla="*/ 55674 w 365935"/>
                <a:gd name="connsiteY1" fmla="*/ 4369 h 1998166"/>
                <a:gd name="connsiteX2" fmla="*/ 365935 w 365935"/>
                <a:gd name="connsiteY2" fmla="*/ 1455489 h 1998166"/>
                <a:gd name="connsiteX3" fmla="*/ 13029 w 365935"/>
                <a:gd name="connsiteY3" fmla="*/ 1998166 h 1998166"/>
                <a:gd name="connsiteX4" fmla="*/ 60229 w 365935"/>
                <a:gd name="connsiteY4" fmla="*/ 1893963 h 1998166"/>
                <a:gd name="connsiteX0" fmla="*/ 60229 w 365935"/>
                <a:gd name="connsiteY0" fmla="*/ 1893963 h 1998166"/>
                <a:gd name="connsiteX1" fmla="*/ 55674 w 365935"/>
                <a:gd name="connsiteY1" fmla="*/ 4369 h 1998166"/>
                <a:gd name="connsiteX2" fmla="*/ 365935 w 365935"/>
                <a:gd name="connsiteY2" fmla="*/ 1455489 h 1998166"/>
                <a:gd name="connsiteX3" fmla="*/ 13029 w 365935"/>
                <a:gd name="connsiteY3" fmla="*/ 1998166 h 1998166"/>
                <a:gd name="connsiteX4" fmla="*/ 60229 w 365935"/>
                <a:gd name="connsiteY4" fmla="*/ 1893963 h 1998166"/>
                <a:gd name="connsiteX0" fmla="*/ 60722 w 365898"/>
                <a:gd name="connsiteY0" fmla="*/ 1898575 h 1998166"/>
                <a:gd name="connsiteX1" fmla="*/ 55637 w 365898"/>
                <a:gd name="connsiteY1" fmla="*/ 4369 h 1998166"/>
                <a:gd name="connsiteX2" fmla="*/ 365898 w 365898"/>
                <a:gd name="connsiteY2" fmla="*/ 1455489 h 1998166"/>
                <a:gd name="connsiteX3" fmla="*/ 12992 w 365898"/>
                <a:gd name="connsiteY3" fmla="*/ 1998166 h 1998166"/>
                <a:gd name="connsiteX4" fmla="*/ 60722 w 365898"/>
                <a:gd name="connsiteY4" fmla="*/ 1898575 h 1998166"/>
                <a:gd name="connsiteX0" fmla="*/ 99384 w 404560"/>
                <a:gd name="connsiteY0" fmla="*/ 1898575 h 1998166"/>
                <a:gd name="connsiteX1" fmla="*/ 94299 w 404560"/>
                <a:gd name="connsiteY1" fmla="*/ 4369 h 1998166"/>
                <a:gd name="connsiteX2" fmla="*/ 404560 w 404560"/>
                <a:gd name="connsiteY2" fmla="*/ 1455489 h 1998166"/>
                <a:gd name="connsiteX3" fmla="*/ 51654 w 404560"/>
                <a:gd name="connsiteY3" fmla="*/ 1998166 h 1998166"/>
                <a:gd name="connsiteX4" fmla="*/ 99384 w 404560"/>
                <a:gd name="connsiteY4" fmla="*/ 1898575 h 199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560" h="1998166">
                  <a:moveTo>
                    <a:pt x="99384" y="1898575"/>
                  </a:moveTo>
                  <a:cubicBezTo>
                    <a:pt x="97866" y="1268710"/>
                    <a:pt x="95817" y="634234"/>
                    <a:pt x="94299" y="4369"/>
                  </a:cubicBezTo>
                  <a:cubicBezTo>
                    <a:pt x="250290" y="-86059"/>
                    <a:pt x="404882" y="1254861"/>
                    <a:pt x="404560" y="1455489"/>
                  </a:cubicBezTo>
                  <a:cubicBezTo>
                    <a:pt x="404238" y="1656117"/>
                    <a:pt x="276104" y="1974652"/>
                    <a:pt x="51654" y="1998166"/>
                  </a:cubicBezTo>
                  <a:cubicBezTo>
                    <a:pt x="-103403" y="1968461"/>
                    <a:pt x="144397" y="1906292"/>
                    <a:pt x="99384" y="18985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Isosceles Triangle 7"/>
            <p:cNvSpPr/>
            <p:nvPr/>
          </p:nvSpPr>
          <p:spPr>
            <a:xfrm>
              <a:off x="4567615" y="2349193"/>
              <a:ext cx="331438" cy="1937390"/>
            </a:xfrm>
            <a:custGeom>
              <a:avLst/>
              <a:gdLst>
                <a:gd name="connsiteX0" fmla="*/ 0 w 266218"/>
                <a:gd name="connsiteY0" fmla="*/ 952982 h 952982"/>
                <a:gd name="connsiteX1" fmla="*/ 133109 w 266218"/>
                <a:gd name="connsiteY1" fmla="*/ 0 h 952982"/>
                <a:gd name="connsiteX2" fmla="*/ 266218 w 266218"/>
                <a:gd name="connsiteY2" fmla="*/ 952982 h 952982"/>
                <a:gd name="connsiteX3" fmla="*/ 0 w 266218"/>
                <a:gd name="connsiteY3" fmla="*/ 952982 h 952982"/>
                <a:gd name="connsiteX0" fmla="*/ 0 w 266218"/>
                <a:gd name="connsiteY0" fmla="*/ 1084162 h 1084162"/>
                <a:gd name="connsiteX1" fmla="*/ 221849 w 266218"/>
                <a:gd name="connsiteY1" fmla="*/ 0 h 1084162"/>
                <a:gd name="connsiteX2" fmla="*/ 266218 w 266218"/>
                <a:gd name="connsiteY2" fmla="*/ 1084162 h 1084162"/>
                <a:gd name="connsiteX3" fmla="*/ 0 w 266218"/>
                <a:gd name="connsiteY3" fmla="*/ 1084162 h 1084162"/>
                <a:gd name="connsiteX0" fmla="*/ 0 w 221849"/>
                <a:gd name="connsiteY0" fmla="*/ 1084162 h 1095737"/>
                <a:gd name="connsiteX1" fmla="*/ 221849 w 221849"/>
                <a:gd name="connsiteY1" fmla="*/ 0 h 1095737"/>
                <a:gd name="connsiteX2" fmla="*/ 173620 w 221849"/>
                <a:gd name="connsiteY2" fmla="*/ 1095737 h 1095737"/>
                <a:gd name="connsiteX3" fmla="*/ 0 w 221849"/>
                <a:gd name="connsiteY3" fmla="*/ 1084162 h 1095737"/>
                <a:gd name="connsiteX0" fmla="*/ 0 w 259617"/>
                <a:gd name="connsiteY0" fmla="*/ 1084162 h 1095737"/>
                <a:gd name="connsiteX1" fmla="*/ 221849 w 259617"/>
                <a:gd name="connsiteY1" fmla="*/ 0 h 1095737"/>
                <a:gd name="connsiteX2" fmla="*/ 173620 w 259617"/>
                <a:gd name="connsiteY2" fmla="*/ 1095737 h 1095737"/>
                <a:gd name="connsiteX3" fmla="*/ 0 w 259617"/>
                <a:gd name="connsiteY3" fmla="*/ 1084162 h 1095737"/>
                <a:gd name="connsiteX0" fmla="*/ 0 w 245449"/>
                <a:gd name="connsiteY0" fmla="*/ 1076445 h 1088020"/>
                <a:gd name="connsiteX1" fmla="*/ 171692 w 245449"/>
                <a:gd name="connsiteY1" fmla="*/ 0 h 1088020"/>
                <a:gd name="connsiteX2" fmla="*/ 173620 w 245449"/>
                <a:gd name="connsiteY2" fmla="*/ 1088020 h 1088020"/>
                <a:gd name="connsiteX3" fmla="*/ 0 w 245449"/>
                <a:gd name="connsiteY3" fmla="*/ 1076445 h 1088020"/>
                <a:gd name="connsiteX0" fmla="*/ 0 w 283449"/>
                <a:gd name="connsiteY0" fmla="*/ 1076445 h 1088020"/>
                <a:gd name="connsiteX1" fmla="*/ 171692 w 283449"/>
                <a:gd name="connsiteY1" fmla="*/ 0 h 1088020"/>
                <a:gd name="connsiteX2" fmla="*/ 173620 w 283449"/>
                <a:gd name="connsiteY2" fmla="*/ 1088020 h 1088020"/>
                <a:gd name="connsiteX3" fmla="*/ 0 w 283449"/>
                <a:gd name="connsiteY3" fmla="*/ 1076445 h 1088020"/>
                <a:gd name="connsiteX0" fmla="*/ 0 w 285148"/>
                <a:gd name="connsiteY0" fmla="*/ 1192192 h 1203767"/>
                <a:gd name="connsiteX1" fmla="*/ 175550 w 285148"/>
                <a:gd name="connsiteY1" fmla="*/ 0 h 1203767"/>
                <a:gd name="connsiteX2" fmla="*/ 173620 w 285148"/>
                <a:gd name="connsiteY2" fmla="*/ 1203767 h 1203767"/>
                <a:gd name="connsiteX3" fmla="*/ 0 w 285148"/>
                <a:gd name="connsiteY3" fmla="*/ 1192192 h 1203767"/>
                <a:gd name="connsiteX0" fmla="*/ 0 w 290274"/>
                <a:gd name="connsiteY0" fmla="*/ 1198193 h 1209768"/>
                <a:gd name="connsiteX1" fmla="*/ 175550 w 290274"/>
                <a:gd name="connsiteY1" fmla="*/ 6001 h 1209768"/>
                <a:gd name="connsiteX2" fmla="*/ 290273 w 290274"/>
                <a:gd name="connsiteY2" fmla="*/ 748144 h 1209768"/>
                <a:gd name="connsiteX3" fmla="*/ 173620 w 290274"/>
                <a:gd name="connsiteY3" fmla="*/ 1209768 h 1209768"/>
                <a:gd name="connsiteX4" fmla="*/ 0 w 290274"/>
                <a:gd name="connsiteY4" fmla="*/ 1198193 h 1209768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305707"/>
                <a:gd name="connsiteY0" fmla="*/ 1186618 h 1221343"/>
                <a:gd name="connsiteX1" fmla="*/ 190983 w 305707"/>
                <a:gd name="connsiteY1" fmla="*/ 6001 h 1221343"/>
                <a:gd name="connsiteX2" fmla="*/ 305706 w 305707"/>
                <a:gd name="connsiteY2" fmla="*/ 748144 h 1221343"/>
                <a:gd name="connsiteX3" fmla="*/ 150471 w 305707"/>
                <a:gd name="connsiteY3" fmla="*/ 1221343 h 1221343"/>
                <a:gd name="connsiteX4" fmla="*/ 0 w 305707"/>
                <a:gd name="connsiteY4" fmla="*/ 1186618 h 1221343"/>
                <a:gd name="connsiteX0" fmla="*/ 0 w 305706"/>
                <a:gd name="connsiteY0" fmla="*/ 1870344 h 1905069"/>
                <a:gd name="connsiteX1" fmla="*/ 86810 w 305706"/>
                <a:gd name="connsiteY1" fmla="*/ 2962 h 1905069"/>
                <a:gd name="connsiteX2" fmla="*/ 305706 w 305706"/>
                <a:gd name="connsiteY2" fmla="*/ 1431870 h 1905069"/>
                <a:gd name="connsiteX3" fmla="*/ 150471 w 305706"/>
                <a:gd name="connsiteY3" fmla="*/ 1905069 h 1905069"/>
                <a:gd name="connsiteX4" fmla="*/ 0 w 305706"/>
                <a:gd name="connsiteY4" fmla="*/ 1870344 h 1905069"/>
                <a:gd name="connsiteX0" fmla="*/ 18732 w 324438"/>
                <a:gd name="connsiteY0" fmla="*/ 1870344 h 1916597"/>
                <a:gd name="connsiteX1" fmla="*/ 105542 w 324438"/>
                <a:gd name="connsiteY1" fmla="*/ 2962 h 1916597"/>
                <a:gd name="connsiteX2" fmla="*/ 324438 w 324438"/>
                <a:gd name="connsiteY2" fmla="*/ 1431870 h 1916597"/>
                <a:gd name="connsiteX3" fmla="*/ 169203 w 324438"/>
                <a:gd name="connsiteY3" fmla="*/ 1905069 h 1916597"/>
                <a:gd name="connsiteX4" fmla="*/ 18732 w 324438"/>
                <a:gd name="connsiteY4" fmla="*/ 1870344 h 1916597"/>
                <a:gd name="connsiteX0" fmla="*/ 18732 w 324438"/>
                <a:gd name="connsiteY0" fmla="*/ 1870344 h 1914292"/>
                <a:gd name="connsiteX1" fmla="*/ 105542 w 324438"/>
                <a:gd name="connsiteY1" fmla="*/ 2962 h 1914292"/>
                <a:gd name="connsiteX2" fmla="*/ 324438 w 324438"/>
                <a:gd name="connsiteY2" fmla="*/ 1431870 h 1914292"/>
                <a:gd name="connsiteX3" fmla="*/ 169203 w 324438"/>
                <a:gd name="connsiteY3" fmla="*/ 1897352 h 1914292"/>
                <a:gd name="connsiteX4" fmla="*/ 18732 w 324438"/>
                <a:gd name="connsiteY4" fmla="*/ 1870344 h 1914292"/>
                <a:gd name="connsiteX0" fmla="*/ 25732 w 331438"/>
                <a:gd name="connsiteY0" fmla="*/ 1870344 h 1937390"/>
                <a:gd name="connsiteX1" fmla="*/ 112542 w 331438"/>
                <a:gd name="connsiteY1" fmla="*/ 2962 h 1937390"/>
                <a:gd name="connsiteX2" fmla="*/ 331438 w 331438"/>
                <a:gd name="connsiteY2" fmla="*/ 1431870 h 1937390"/>
                <a:gd name="connsiteX3" fmla="*/ 176203 w 331438"/>
                <a:gd name="connsiteY3" fmla="*/ 1897352 h 1937390"/>
                <a:gd name="connsiteX4" fmla="*/ 25732 w 331438"/>
                <a:gd name="connsiteY4" fmla="*/ 1870344 h 1937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438" h="1937390">
                  <a:moveTo>
                    <a:pt x="25732" y="1870344"/>
                  </a:moveTo>
                  <a:lnTo>
                    <a:pt x="112542" y="2962"/>
                  </a:lnTo>
                  <a:cubicBezTo>
                    <a:pt x="158349" y="-70117"/>
                    <a:pt x="331760" y="1231242"/>
                    <a:pt x="331438" y="1431870"/>
                  </a:cubicBezTo>
                  <a:cubicBezTo>
                    <a:pt x="331116" y="1632498"/>
                    <a:pt x="222010" y="1824273"/>
                    <a:pt x="176203" y="1897352"/>
                  </a:cubicBezTo>
                  <a:cubicBezTo>
                    <a:pt x="50167" y="1943651"/>
                    <a:pt x="-48861" y="1966800"/>
                    <a:pt x="25732" y="187034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236063" y="2074631"/>
              <a:ext cx="595556" cy="2183044"/>
            </a:xfrm>
            <a:custGeom>
              <a:avLst/>
              <a:gdLst>
                <a:gd name="connsiteX0" fmla="*/ 0 w 415636"/>
                <a:gd name="connsiteY0" fmla="*/ 0 h 1714500"/>
                <a:gd name="connsiteX1" fmla="*/ 415636 w 415636"/>
                <a:gd name="connsiteY1" fmla="*/ 0 h 1714500"/>
                <a:gd name="connsiteX2" fmla="*/ 415636 w 415636"/>
                <a:gd name="connsiteY2" fmla="*/ 1714500 h 1714500"/>
                <a:gd name="connsiteX3" fmla="*/ 0 w 415636"/>
                <a:gd name="connsiteY3" fmla="*/ 1714500 h 1714500"/>
                <a:gd name="connsiteX4" fmla="*/ 0 w 415636"/>
                <a:gd name="connsiteY4" fmla="*/ 0 h 1714500"/>
                <a:gd name="connsiteX0" fmla="*/ 0 w 477981"/>
                <a:gd name="connsiteY0" fmla="*/ 207818 h 1922318"/>
                <a:gd name="connsiteX1" fmla="*/ 477981 w 477981"/>
                <a:gd name="connsiteY1" fmla="*/ 0 h 1922318"/>
                <a:gd name="connsiteX2" fmla="*/ 415636 w 477981"/>
                <a:gd name="connsiteY2" fmla="*/ 1922318 h 1922318"/>
                <a:gd name="connsiteX3" fmla="*/ 0 w 477981"/>
                <a:gd name="connsiteY3" fmla="*/ 1922318 h 1922318"/>
                <a:gd name="connsiteX4" fmla="*/ 0 w 477981"/>
                <a:gd name="connsiteY4" fmla="*/ 207818 h 1922318"/>
                <a:gd name="connsiteX0" fmla="*/ 0 w 477981"/>
                <a:gd name="connsiteY0" fmla="*/ 207818 h 1922318"/>
                <a:gd name="connsiteX1" fmla="*/ 477981 w 477981"/>
                <a:gd name="connsiteY1" fmla="*/ 0 h 1922318"/>
                <a:gd name="connsiteX2" fmla="*/ 415636 w 477981"/>
                <a:gd name="connsiteY2" fmla="*/ 1922318 h 1922318"/>
                <a:gd name="connsiteX3" fmla="*/ 0 w 477981"/>
                <a:gd name="connsiteY3" fmla="*/ 1922318 h 1922318"/>
                <a:gd name="connsiteX4" fmla="*/ 0 w 477981"/>
                <a:gd name="connsiteY4" fmla="*/ 207818 h 1922318"/>
                <a:gd name="connsiteX0" fmla="*/ 36945 w 514926"/>
                <a:gd name="connsiteY0" fmla="*/ 207818 h 1922318"/>
                <a:gd name="connsiteX1" fmla="*/ 514926 w 514926"/>
                <a:gd name="connsiteY1" fmla="*/ 0 h 1922318"/>
                <a:gd name="connsiteX2" fmla="*/ 452581 w 514926"/>
                <a:gd name="connsiteY2" fmla="*/ 1922318 h 1922318"/>
                <a:gd name="connsiteX3" fmla="*/ 36945 w 514926"/>
                <a:gd name="connsiteY3" fmla="*/ 1922318 h 1922318"/>
                <a:gd name="connsiteX4" fmla="*/ 36945 w 514926"/>
                <a:gd name="connsiteY4" fmla="*/ 207818 h 1922318"/>
                <a:gd name="connsiteX0" fmla="*/ 36945 w 553830"/>
                <a:gd name="connsiteY0" fmla="*/ 207818 h 1922318"/>
                <a:gd name="connsiteX1" fmla="*/ 514926 w 553830"/>
                <a:gd name="connsiteY1" fmla="*/ 0 h 1922318"/>
                <a:gd name="connsiteX2" fmla="*/ 452581 w 553830"/>
                <a:gd name="connsiteY2" fmla="*/ 1922318 h 1922318"/>
                <a:gd name="connsiteX3" fmla="*/ 36945 w 553830"/>
                <a:gd name="connsiteY3" fmla="*/ 1922318 h 1922318"/>
                <a:gd name="connsiteX4" fmla="*/ 36945 w 553830"/>
                <a:gd name="connsiteY4" fmla="*/ 207818 h 1922318"/>
                <a:gd name="connsiteX0" fmla="*/ 95987 w 612872"/>
                <a:gd name="connsiteY0" fmla="*/ 207818 h 1922318"/>
                <a:gd name="connsiteX1" fmla="*/ 573968 w 612872"/>
                <a:gd name="connsiteY1" fmla="*/ 0 h 1922318"/>
                <a:gd name="connsiteX2" fmla="*/ 511623 w 612872"/>
                <a:gd name="connsiteY2" fmla="*/ 1922318 h 1922318"/>
                <a:gd name="connsiteX3" fmla="*/ 95987 w 612872"/>
                <a:gd name="connsiteY3" fmla="*/ 1922318 h 1922318"/>
                <a:gd name="connsiteX4" fmla="*/ 95987 w 612872"/>
                <a:gd name="connsiteY4" fmla="*/ 207818 h 1922318"/>
                <a:gd name="connsiteX0" fmla="*/ 95987 w 612872"/>
                <a:gd name="connsiteY0" fmla="*/ 207818 h 1982354"/>
                <a:gd name="connsiteX1" fmla="*/ 573968 w 612872"/>
                <a:gd name="connsiteY1" fmla="*/ 0 h 1982354"/>
                <a:gd name="connsiteX2" fmla="*/ 511623 w 612872"/>
                <a:gd name="connsiteY2" fmla="*/ 1922318 h 1982354"/>
                <a:gd name="connsiteX3" fmla="*/ 95987 w 612872"/>
                <a:gd name="connsiteY3" fmla="*/ 1922318 h 1982354"/>
                <a:gd name="connsiteX4" fmla="*/ 95987 w 612872"/>
                <a:gd name="connsiteY4" fmla="*/ 207818 h 1982354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584207"/>
                <a:gd name="connsiteY0" fmla="*/ 332509 h 2148320"/>
                <a:gd name="connsiteX1" fmla="*/ 459668 w 584207"/>
                <a:gd name="connsiteY1" fmla="*/ 0 h 2148320"/>
                <a:gd name="connsiteX2" fmla="*/ 511623 w 584207"/>
                <a:gd name="connsiteY2" fmla="*/ 2047009 h 2148320"/>
                <a:gd name="connsiteX3" fmla="*/ 95987 w 584207"/>
                <a:gd name="connsiteY3" fmla="*/ 2047009 h 2148320"/>
                <a:gd name="connsiteX4" fmla="*/ 95987 w 584207"/>
                <a:gd name="connsiteY4" fmla="*/ 332509 h 2148320"/>
                <a:gd name="connsiteX0" fmla="*/ 95987 w 584207"/>
                <a:gd name="connsiteY0" fmla="*/ 332509 h 2148320"/>
                <a:gd name="connsiteX1" fmla="*/ 459668 w 584207"/>
                <a:gd name="connsiteY1" fmla="*/ 0 h 2148320"/>
                <a:gd name="connsiteX2" fmla="*/ 511623 w 584207"/>
                <a:gd name="connsiteY2" fmla="*/ 2047009 h 2148320"/>
                <a:gd name="connsiteX3" fmla="*/ 95987 w 584207"/>
                <a:gd name="connsiteY3" fmla="*/ 2047009 h 2148320"/>
                <a:gd name="connsiteX4" fmla="*/ 95987 w 584207"/>
                <a:gd name="connsiteY4" fmla="*/ 332509 h 2148320"/>
                <a:gd name="connsiteX0" fmla="*/ 80328 w 595556"/>
                <a:gd name="connsiteY0" fmla="*/ 340225 h 2148320"/>
                <a:gd name="connsiteX1" fmla="*/ 471017 w 595556"/>
                <a:gd name="connsiteY1" fmla="*/ 0 h 2148320"/>
                <a:gd name="connsiteX2" fmla="*/ 522972 w 595556"/>
                <a:gd name="connsiteY2" fmla="*/ 2047009 h 2148320"/>
                <a:gd name="connsiteX3" fmla="*/ 107336 w 595556"/>
                <a:gd name="connsiteY3" fmla="*/ 2047009 h 2148320"/>
                <a:gd name="connsiteX4" fmla="*/ 80328 w 595556"/>
                <a:gd name="connsiteY4" fmla="*/ 340225 h 2148320"/>
                <a:gd name="connsiteX0" fmla="*/ 80328 w 595556"/>
                <a:gd name="connsiteY0" fmla="*/ 340225 h 2148320"/>
                <a:gd name="connsiteX1" fmla="*/ 471017 w 595556"/>
                <a:gd name="connsiteY1" fmla="*/ 0 h 2148320"/>
                <a:gd name="connsiteX2" fmla="*/ 522972 w 595556"/>
                <a:gd name="connsiteY2" fmla="*/ 2047009 h 2148320"/>
                <a:gd name="connsiteX3" fmla="*/ 107336 w 595556"/>
                <a:gd name="connsiteY3" fmla="*/ 2047009 h 2148320"/>
                <a:gd name="connsiteX4" fmla="*/ 80328 w 595556"/>
                <a:gd name="connsiteY4" fmla="*/ 340225 h 2148320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5556" h="2183044">
                  <a:moveTo>
                    <a:pt x="80328" y="374949"/>
                  </a:moveTo>
                  <a:cubicBezTo>
                    <a:pt x="238471" y="-69492"/>
                    <a:pt x="293539" y="149989"/>
                    <a:pt x="471017" y="0"/>
                  </a:cubicBezTo>
                  <a:cubicBezTo>
                    <a:pt x="450235" y="640773"/>
                    <a:pt x="720399" y="1451351"/>
                    <a:pt x="522972" y="2081733"/>
                  </a:cubicBezTo>
                  <a:cubicBezTo>
                    <a:pt x="457164" y="2216815"/>
                    <a:pt x="308227" y="2216815"/>
                    <a:pt x="107336" y="2081733"/>
                  </a:cubicBezTo>
                  <a:cubicBezTo>
                    <a:pt x="-58919" y="1520624"/>
                    <a:pt x="-2800" y="967231"/>
                    <a:pt x="80328" y="374949"/>
                  </a:cubicBezTo>
                  <a:close/>
                </a:path>
              </a:pathLst>
            </a:custGeom>
            <a:ln w="3175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306662" y="2140478"/>
              <a:ext cx="420973" cy="2113784"/>
            </a:xfrm>
            <a:custGeom>
              <a:avLst/>
              <a:gdLst>
                <a:gd name="connsiteX0" fmla="*/ 0 w 384464"/>
                <a:gd name="connsiteY0" fmla="*/ 0 h 1693719"/>
                <a:gd name="connsiteX1" fmla="*/ 384464 w 384464"/>
                <a:gd name="connsiteY1" fmla="*/ 0 h 1693719"/>
                <a:gd name="connsiteX2" fmla="*/ 384464 w 384464"/>
                <a:gd name="connsiteY2" fmla="*/ 1693719 h 1693719"/>
                <a:gd name="connsiteX3" fmla="*/ 0 w 384464"/>
                <a:gd name="connsiteY3" fmla="*/ 1693719 h 1693719"/>
                <a:gd name="connsiteX4" fmla="*/ 0 w 384464"/>
                <a:gd name="connsiteY4" fmla="*/ 0 h 1693719"/>
                <a:gd name="connsiteX0" fmla="*/ 0 w 384464"/>
                <a:gd name="connsiteY0" fmla="*/ 0 h 1693719"/>
                <a:gd name="connsiteX1" fmla="*/ 384464 w 384464"/>
                <a:gd name="connsiteY1" fmla="*/ 0 h 1693719"/>
                <a:gd name="connsiteX2" fmla="*/ 228600 w 384464"/>
                <a:gd name="connsiteY2" fmla="*/ 1693719 h 1693719"/>
                <a:gd name="connsiteX3" fmla="*/ 0 w 384464"/>
                <a:gd name="connsiteY3" fmla="*/ 1693719 h 1693719"/>
                <a:gd name="connsiteX4" fmla="*/ 0 w 384464"/>
                <a:gd name="connsiteY4" fmla="*/ 0 h 1693719"/>
                <a:gd name="connsiteX0" fmla="*/ 0 w 384464"/>
                <a:gd name="connsiteY0" fmla="*/ 0 h 1704110"/>
                <a:gd name="connsiteX1" fmla="*/ 384464 w 384464"/>
                <a:gd name="connsiteY1" fmla="*/ 0 h 1704110"/>
                <a:gd name="connsiteX2" fmla="*/ 228600 w 384464"/>
                <a:gd name="connsiteY2" fmla="*/ 1693719 h 1704110"/>
                <a:gd name="connsiteX3" fmla="*/ 93518 w 384464"/>
                <a:gd name="connsiteY3" fmla="*/ 1704110 h 1704110"/>
                <a:gd name="connsiteX4" fmla="*/ 0 w 384464"/>
                <a:gd name="connsiteY4" fmla="*/ 0 h 1704110"/>
                <a:gd name="connsiteX0" fmla="*/ 69622 w 454086"/>
                <a:gd name="connsiteY0" fmla="*/ 0 h 1704110"/>
                <a:gd name="connsiteX1" fmla="*/ 454086 w 454086"/>
                <a:gd name="connsiteY1" fmla="*/ 0 h 1704110"/>
                <a:gd name="connsiteX2" fmla="*/ 298222 w 454086"/>
                <a:gd name="connsiteY2" fmla="*/ 1693719 h 1704110"/>
                <a:gd name="connsiteX3" fmla="*/ 163140 w 454086"/>
                <a:gd name="connsiteY3" fmla="*/ 1704110 h 1704110"/>
                <a:gd name="connsiteX4" fmla="*/ 69622 w 454086"/>
                <a:gd name="connsiteY4" fmla="*/ 0 h 1704110"/>
                <a:gd name="connsiteX0" fmla="*/ 69622 w 454086"/>
                <a:gd name="connsiteY0" fmla="*/ 0 h 1704110"/>
                <a:gd name="connsiteX1" fmla="*/ 454086 w 454086"/>
                <a:gd name="connsiteY1" fmla="*/ 0 h 1704110"/>
                <a:gd name="connsiteX2" fmla="*/ 298222 w 454086"/>
                <a:gd name="connsiteY2" fmla="*/ 1693719 h 1704110"/>
                <a:gd name="connsiteX3" fmla="*/ 163140 w 454086"/>
                <a:gd name="connsiteY3" fmla="*/ 1704110 h 1704110"/>
                <a:gd name="connsiteX4" fmla="*/ 69622 w 454086"/>
                <a:gd name="connsiteY4" fmla="*/ 0 h 1704110"/>
                <a:gd name="connsiteX0" fmla="*/ 69622 w 377936"/>
                <a:gd name="connsiteY0" fmla="*/ 0 h 1704110"/>
                <a:gd name="connsiteX1" fmla="*/ 329395 w 377936"/>
                <a:gd name="connsiteY1" fmla="*/ 10391 h 1704110"/>
                <a:gd name="connsiteX2" fmla="*/ 298222 w 377936"/>
                <a:gd name="connsiteY2" fmla="*/ 1693719 h 1704110"/>
                <a:gd name="connsiteX3" fmla="*/ 163140 w 377936"/>
                <a:gd name="connsiteY3" fmla="*/ 1704110 h 1704110"/>
                <a:gd name="connsiteX4" fmla="*/ 69622 w 377936"/>
                <a:gd name="connsiteY4" fmla="*/ 0 h 1704110"/>
                <a:gd name="connsiteX0" fmla="*/ 120846 w 356424"/>
                <a:gd name="connsiteY0" fmla="*/ 0 h 1704110"/>
                <a:gd name="connsiteX1" fmla="*/ 307883 w 356424"/>
                <a:gd name="connsiteY1" fmla="*/ 10391 h 1704110"/>
                <a:gd name="connsiteX2" fmla="*/ 276710 w 356424"/>
                <a:gd name="connsiteY2" fmla="*/ 1693719 h 1704110"/>
                <a:gd name="connsiteX3" fmla="*/ 141628 w 356424"/>
                <a:gd name="connsiteY3" fmla="*/ 1704110 h 1704110"/>
                <a:gd name="connsiteX4" fmla="*/ 120846 w 356424"/>
                <a:gd name="connsiteY4" fmla="*/ 0 h 1704110"/>
                <a:gd name="connsiteX0" fmla="*/ 200312 w 435890"/>
                <a:gd name="connsiteY0" fmla="*/ 0 h 1704110"/>
                <a:gd name="connsiteX1" fmla="*/ 387349 w 435890"/>
                <a:gd name="connsiteY1" fmla="*/ 10391 h 1704110"/>
                <a:gd name="connsiteX2" fmla="*/ 356176 w 435890"/>
                <a:gd name="connsiteY2" fmla="*/ 1693719 h 1704110"/>
                <a:gd name="connsiteX3" fmla="*/ 221094 w 435890"/>
                <a:gd name="connsiteY3" fmla="*/ 1704110 h 1704110"/>
                <a:gd name="connsiteX4" fmla="*/ 200312 w 435890"/>
                <a:gd name="connsiteY4" fmla="*/ 0 h 1704110"/>
                <a:gd name="connsiteX0" fmla="*/ 141056 w 376634"/>
                <a:gd name="connsiteY0" fmla="*/ 0 h 1704110"/>
                <a:gd name="connsiteX1" fmla="*/ 328093 w 376634"/>
                <a:gd name="connsiteY1" fmla="*/ 10391 h 1704110"/>
                <a:gd name="connsiteX2" fmla="*/ 296920 w 376634"/>
                <a:gd name="connsiteY2" fmla="*/ 1693719 h 1704110"/>
                <a:gd name="connsiteX3" fmla="*/ 161838 w 376634"/>
                <a:gd name="connsiteY3" fmla="*/ 1704110 h 1704110"/>
                <a:gd name="connsiteX4" fmla="*/ 141056 w 376634"/>
                <a:gd name="connsiteY4" fmla="*/ 0 h 1704110"/>
                <a:gd name="connsiteX0" fmla="*/ 141056 w 414404"/>
                <a:gd name="connsiteY0" fmla="*/ 0 h 1704110"/>
                <a:gd name="connsiteX1" fmla="*/ 328093 w 414404"/>
                <a:gd name="connsiteY1" fmla="*/ 10391 h 1704110"/>
                <a:gd name="connsiteX2" fmla="*/ 296920 w 414404"/>
                <a:gd name="connsiteY2" fmla="*/ 1693719 h 1704110"/>
                <a:gd name="connsiteX3" fmla="*/ 161838 w 414404"/>
                <a:gd name="connsiteY3" fmla="*/ 1704110 h 1704110"/>
                <a:gd name="connsiteX4" fmla="*/ 141056 w 414404"/>
                <a:gd name="connsiteY4" fmla="*/ 0 h 1704110"/>
                <a:gd name="connsiteX0" fmla="*/ 113903 w 428815"/>
                <a:gd name="connsiteY0" fmla="*/ 0 h 1731486"/>
                <a:gd name="connsiteX1" fmla="*/ 342504 w 428815"/>
                <a:gd name="connsiteY1" fmla="*/ 37767 h 1731486"/>
                <a:gd name="connsiteX2" fmla="*/ 311331 w 428815"/>
                <a:gd name="connsiteY2" fmla="*/ 1721095 h 1731486"/>
                <a:gd name="connsiteX3" fmla="*/ 176249 w 428815"/>
                <a:gd name="connsiteY3" fmla="*/ 1731486 h 1731486"/>
                <a:gd name="connsiteX4" fmla="*/ 113903 w 428815"/>
                <a:gd name="connsiteY4" fmla="*/ 0 h 1731486"/>
                <a:gd name="connsiteX0" fmla="*/ 113903 w 391673"/>
                <a:gd name="connsiteY0" fmla="*/ 144735 h 1876221"/>
                <a:gd name="connsiteX1" fmla="*/ 228204 w 391673"/>
                <a:gd name="connsiteY1" fmla="*/ 0 h 1876221"/>
                <a:gd name="connsiteX2" fmla="*/ 311331 w 391673"/>
                <a:gd name="connsiteY2" fmla="*/ 1865830 h 1876221"/>
                <a:gd name="connsiteX3" fmla="*/ 176249 w 391673"/>
                <a:gd name="connsiteY3" fmla="*/ 1876221 h 1876221"/>
                <a:gd name="connsiteX4" fmla="*/ 113903 w 391673"/>
                <a:gd name="connsiteY4" fmla="*/ 144735 h 1876221"/>
                <a:gd name="connsiteX0" fmla="*/ 113903 w 395401"/>
                <a:gd name="connsiteY0" fmla="*/ 127794 h 1859280"/>
                <a:gd name="connsiteX1" fmla="*/ 243637 w 395401"/>
                <a:gd name="connsiteY1" fmla="*/ 0 h 1859280"/>
                <a:gd name="connsiteX2" fmla="*/ 311331 w 395401"/>
                <a:gd name="connsiteY2" fmla="*/ 1848889 h 1859280"/>
                <a:gd name="connsiteX3" fmla="*/ 176249 w 395401"/>
                <a:gd name="connsiteY3" fmla="*/ 1859280 h 1859280"/>
                <a:gd name="connsiteX4" fmla="*/ 113903 w 395401"/>
                <a:gd name="connsiteY4" fmla="*/ 127794 h 1859280"/>
                <a:gd name="connsiteX0" fmla="*/ 113903 w 395401"/>
                <a:gd name="connsiteY0" fmla="*/ 127794 h 1859280"/>
                <a:gd name="connsiteX1" fmla="*/ 243637 w 395401"/>
                <a:gd name="connsiteY1" fmla="*/ 0 h 1859280"/>
                <a:gd name="connsiteX2" fmla="*/ 311331 w 395401"/>
                <a:gd name="connsiteY2" fmla="*/ 1848889 h 1859280"/>
                <a:gd name="connsiteX3" fmla="*/ 176249 w 395401"/>
                <a:gd name="connsiteY3" fmla="*/ 1859280 h 1859280"/>
                <a:gd name="connsiteX4" fmla="*/ 113903 w 395401"/>
                <a:gd name="connsiteY4" fmla="*/ 127794 h 1859280"/>
                <a:gd name="connsiteX0" fmla="*/ 123719 w 405217"/>
                <a:gd name="connsiteY0" fmla="*/ 127794 h 1855892"/>
                <a:gd name="connsiteX1" fmla="*/ 253453 w 405217"/>
                <a:gd name="connsiteY1" fmla="*/ 0 h 1855892"/>
                <a:gd name="connsiteX2" fmla="*/ 321147 w 405217"/>
                <a:gd name="connsiteY2" fmla="*/ 1848889 h 1855892"/>
                <a:gd name="connsiteX3" fmla="*/ 170632 w 405217"/>
                <a:gd name="connsiteY3" fmla="*/ 1855892 h 1855892"/>
                <a:gd name="connsiteX4" fmla="*/ 123719 w 405217"/>
                <a:gd name="connsiteY4" fmla="*/ 127794 h 1855892"/>
                <a:gd name="connsiteX0" fmla="*/ 123719 w 405217"/>
                <a:gd name="connsiteY0" fmla="*/ 127794 h 1859013"/>
                <a:gd name="connsiteX1" fmla="*/ 253453 w 405217"/>
                <a:gd name="connsiteY1" fmla="*/ 0 h 1859013"/>
                <a:gd name="connsiteX2" fmla="*/ 321147 w 405217"/>
                <a:gd name="connsiteY2" fmla="*/ 1848889 h 1859013"/>
                <a:gd name="connsiteX3" fmla="*/ 170632 w 405217"/>
                <a:gd name="connsiteY3" fmla="*/ 1855892 h 1859013"/>
                <a:gd name="connsiteX4" fmla="*/ 123719 w 405217"/>
                <a:gd name="connsiteY4" fmla="*/ 127794 h 1859013"/>
                <a:gd name="connsiteX0" fmla="*/ 131292 w 412790"/>
                <a:gd name="connsiteY0" fmla="*/ 127794 h 1856283"/>
                <a:gd name="connsiteX1" fmla="*/ 261026 w 412790"/>
                <a:gd name="connsiteY1" fmla="*/ 0 h 1856283"/>
                <a:gd name="connsiteX2" fmla="*/ 328720 w 412790"/>
                <a:gd name="connsiteY2" fmla="*/ 1848889 h 1856283"/>
                <a:gd name="connsiteX3" fmla="*/ 166630 w 412790"/>
                <a:gd name="connsiteY3" fmla="*/ 1845727 h 1856283"/>
                <a:gd name="connsiteX4" fmla="*/ 131292 w 412790"/>
                <a:gd name="connsiteY4" fmla="*/ 127794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0973" h="1856283">
                  <a:moveTo>
                    <a:pt x="116326" y="83747"/>
                  </a:moveTo>
                  <a:cubicBezTo>
                    <a:pt x="155712" y="17431"/>
                    <a:pt x="175808" y="22268"/>
                    <a:pt x="269209" y="0"/>
                  </a:cubicBezTo>
                  <a:cubicBezTo>
                    <a:pt x="352336" y="616527"/>
                    <a:pt x="523940" y="1294706"/>
                    <a:pt x="336903" y="1848889"/>
                  </a:cubicBezTo>
                  <a:cubicBezTo>
                    <a:pt x="290589" y="1868164"/>
                    <a:pt x="224985" y="1843393"/>
                    <a:pt x="174813" y="1845727"/>
                  </a:cubicBezTo>
                  <a:cubicBezTo>
                    <a:pt x="-147306" y="1308863"/>
                    <a:pt x="64372" y="755694"/>
                    <a:pt x="116326" y="837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tint val="66000"/>
                    <a:satMod val="160000"/>
                  </a:schemeClr>
                </a:gs>
                <a:gs pos="50000">
                  <a:schemeClr val="accent4">
                    <a:tint val="44500"/>
                    <a:satMod val="160000"/>
                  </a:schemeClr>
                </a:gs>
                <a:gs pos="100000">
                  <a:schemeClr val="accent4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3175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Isosceles Triangle 7"/>
          <p:cNvSpPr/>
          <p:nvPr/>
        </p:nvSpPr>
        <p:spPr>
          <a:xfrm rot="21206332" flipH="1">
            <a:off x="5758458" y="4639628"/>
            <a:ext cx="398036" cy="1269308"/>
          </a:xfrm>
          <a:custGeom>
            <a:avLst/>
            <a:gdLst>
              <a:gd name="connsiteX0" fmla="*/ 0 w 266218"/>
              <a:gd name="connsiteY0" fmla="*/ 952982 h 952982"/>
              <a:gd name="connsiteX1" fmla="*/ 133109 w 266218"/>
              <a:gd name="connsiteY1" fmla="*/ 0 h 952982"/>
              <a:gd name="connsiteX2" fmla="*/ 266218 w 266218"/>
              <a:gd name="connsiteY2" fmla="*/ 952982 h 952982"/>
              <a:gd name="connsiteX3" fmla="*/ 0 w 266218"/>
              <a:gd name="connsiteY3" fmla="*/ 952982 h 952982"/>
              <a:gd name="connsiteX0" fmla="*/ 0 w 266218"/>
              <a:gd name="connsiteY0" fmla="*/ 1084162 h 1084162"/>
              <a:gd name="connsiteX1" fmla="*/ 221849 w 266218"/>
              <a:gd name="connsiteY1" fmla="*/ 0 h 1084162"/>
              <a:gd name="connsiteX2" fmla="*/ 266218 w 266218"/>
              <a:gd name="connsiteY2" fmla="*/ 1084162 h 1084162"/>
              <a:gd name="connsiteX3" fmla="*/ 0 w 266218"/>
              <a:gd name="connsiteY3" fmla="*/ 1084162 h 1084162"/>
              <a:gd name="connsiteX0" fmla="*/ 0 w 221849"/>
              <a:gd name="connsiteY0" fmla="*/ 1084162 h 1095737"/>
              <a:gd name="connsiteX1" fmla="*/ 221849 w 221849"/>
              <a:gd name="connsiteY1" fmla="*/ 0 h 1095737"/>
              <a:gd name="connsiteX2" fmla="*/ 173620 w 221849"/>
              <a:gd name="connsiteY2" fmla="*/ 1095737 h 1095737"/>
              <a:gd name="connsiteX3" fmla="*/ 0 w 221849"/>
              <a:gd name="connsiteY3" fmla="*/ 1084162 h 1095737"/>
              <a:gd name="connsiteX0" fmla="*/ 0 w 259617"/>
              <a:gd name="connsiteY0" fmla="*/ 1084162 h 1095737"/>
              <a:gd name="connsiteX1" fmla="*/ 221849 w 259617"/>
              <a:gd name="connsiteY1" fmla="*/ 0 h 1095737"/>
              <a:gd name="connsiteX2" fmla="*/ 173620 w 259617"/>
              <a:gd name="connsiteY2" fmla="*/ 1095737 h 1095737"/>
              <a:gd name="connsiteX3" fmla="*/ 0 w 259617"/>
              <a:gd name="connsiteY3" fmla="*/ 1084162 h 1095737"/>
              <a:gd name="connsiteX0" fmla="*/ 0 w 245449"/>
              <a:gd name="connsiteY0" fmla="*/ 1076445 h 1088020"/>
              <a:gd name="connsiteX1" fmla="*/ 171692 w 245449"/>
              <a:gd name="connsiteY1" fmla="*/ 0 h 1088020"/>
              <a:gd name="connsiteX2" fmla="*/ 173620 w 245449"/>
              <a:gd name="connsiteY2" fmla="*/ 1088020 h 1088020"/>
              <a:gd name="connsiteX3" fmla="*/ 0 w 245449"/>
              <a:gd name="connsiteY3" fmla="*/ 1076445 h 1088020"/>
              <a:gd name="connsiteX0" fmla="*/ 0 w 283449"/>
              <a:gd name="connsiteY0" fmla="*/ 1076445 h 1088020"/>
              <a:gd name="connsiteX1" fmla="*/ 171692 w 283449"/>
              <a:gd name="connsiteY1" fmla="*/ 0 h 1088020"/>
              <a:gd name="connsiteX2" fmla="*/ 173620 w 283449"/>
              <a:gd name="connsiteY2" fmla="*/ 1088020 h 1088020"/>
              <a:gd name="connsiteX3" fmla="*/ 0 w 283449"/>
              <a:gd name="connsiteY3" fmla="*/ 1076445 h 1088020"/>
              <a:gd name="connsiteX0" fmla="*/ 0 w 285148"/>
              <a:gd name="connsiteY0" fmla="*/ 1192192 h 1203767"/>
              <a:gd name="connsiteX1" fmla="*/ 175550 w 285148"/>
              <a:gd name="connsiteY1" fmla="*/ 0 h 1203767"/>
              <a:gd name="connsiteX2" fmla="*/ 173620 w 285148"/>
              <a:gd name="connsiteY2" fmla="*/ 1203767 h 1203767"/>
              <a:gd name="connsiteX3" fmla="*/ 0 w 285148"/>
              <a:gd name="connsiteY3" fmla="*/ 1192192 h 1203767"/>
              <a:gd name="connsiteX0" fmla="*/ 0 w 290274"/>
              <a:gd name="connsiteY0" fmla="*/ 1198193 h 1209768"/>
              <a:gd name="connsiteX1" fmla="*/ 175550 w 290274"/>
              <a:gd name="connsiteY1" fmla="*/ 6001 h 1209768"/>
              <a:gd name="connsiteX2" fmla="*/ 290273 w 290274"/>
              <a:gd name="connsiteY2" fmla="*/ 748144 h 1209768"/>
              <a:gd name="connsiteX3" fmla="*/ 173620 w 290274"/>
              <a:gd name="connsiteY3" fmla="*/ 1209768 h 1209768"/>
              <a:gd name="connsiteX4" fmla="*/ 0 w 290274"/>
              <a:gd name="connsiteY4" fmla="*/ 1198193 h 1209768"/>
              <a:gd name="connsiteX0" fmla="*/ 0 w 290274"/>
              <a:gd name="connsiteY0" fmla="*/ 1198193 h 1221343"/>
              <a:gd name="connsiteX1" fmla="*/ 175550 w 290274"/>
              <a:gd name="connsiteY1" fmla="*/ 6001 h 1221343"/>
              <a:gd name="connsiteX2" fmla="*/ 290273 w 290274"/>
              <a:gd name="connsiteY2" fmla="*/ 748144 h 1221343"/>
              <a:gd name="connsiteX3" fmla="*/ 135038 w 290274"/>
              <a:gd name="connsiteY3" fmla="*/ 1221343 h 1221343"/>
              <a:gd name="connsiteX4" fmla="*/ 0 w 290274"/>
              <a:gd name="connsiteY4" fmla="*/ 1198193 h 1221343"/>
              <a:gd name="connsiteX0" fmla="*/ 0 w 290274"/>
              <a:gd name="connsiteY0" fmla="*/ 1198193 h 1221343"/>
              <a:gd name="connsiteX1" fmla="*/ 175550 w 290274"/>
              <a:gd name="connsiteY1" fmla="*/ 6001 h 1221343"/>
              <a:gd name="connsiteX2" fmla="*/ 290273 w 290274"/>
              <a:gd name="connsiteY2" fmla="*/ 748144 h 1221343"/>
              <a:gd name="connsiteX3" fmla="*/ 135038 w 290274"/>
              <a:gd name="connsiteY3" fmla="*/ 1221343 h 1221343"/>
              <a:gd name="connsiteX4" fmla="*/ 0 w 290274"/>
              <a:gd name="connsiteY4" fmla="*/ 1198193 h 1221343"/>
              <a:gd name="connsiteX0" fmla="*/ 0 w 305707"/>
              <a:gd name="connsiteY0" fmla="*/ 1186618 h 1221343"/>
              <a:gd name="connsiteX1" fmla="*/ 190983 w 305707"/>
              <a:gd name="connsiteY1" fmla="*/ 6001 h 1221343"/>
              <a:gd name="connsiteX2" fmla="*/ 305706 w 305707"/>
              <a:gd name="connsiteY2" fmla="*/ 748144 h 1221343"/>
              <a:gd name="connsiteX3" fmla="*/ 150471 w 305707"/>
              <a:gd name="connsiteY3" fmla="*/ 1221343 h 1221343"/>
              <a:gd name="connsiteX4" fmla="*/ 0 w 305707"/>
              <a:gd name="connsiteY4" fmla="*/ 1186618 h 1221343"/>
              <a:gd name="connsiteX0" fmla="*/ 0 w 305706"/>
              <a:gd name="connsiteY0" fmla="*/ 1870344 h 1905069"/>
              <a:gd name="connsiteX1" fmla="*/ 86810 w 305706"/>
              <a:gd name="connsiteY1" fmla="*/ 2962 h 1905069"/>
              <a:gd name="connsiteX2" fmla="*/ 305706 w 305706"/>
              <a:gd name="connsiteY2" fmla="*/ 1431870 h 1905069"/>
              <a:gd name="connsiteX3" fmla="*/ 150471 w 305706"/>
              <a:gd name="connsiteY3" fmla="*/ 1905069 h 1905069"/>
              <a:gd name="connsiteX4" fmla="*/ 0 w 305706"/>
              <a:gd name="connsiteY4" fmla="*/ 1870344 h 1905069"/>
              <a:gd name="connsiteX0" fmla="*/ 4555 w 310261"/>
              <a:gd name="connsiteY0" fmla="*/ 1892509 h 1927234"/>
              <a:gd name="connsiteX1" fmla="*/ 0 w 310261"/>
              <a:gd name="connsiteY1" fmla="*/ 2915 h 1927234"/>
              <a:gd name="connsiteX2" fmla="*/ 310261 w 310261"/>
              <a:gd name="connsiteY2" fmla="*/ 1454035 h 1927234"/>
              <a:gd name="connsiteX3" fmla="*/ 155026 w 310261"/>
              <a:gd name="connsiteY3" fmla="*/ 1927234 h 1927234"/>
              <a:gd name="connsiteX4" fmla="*/ 4555 w 310261"/>
              <a:gd name="connsiteY4" fmla="*/ 1892509 h 1927234"/>
              <a:gd name="connsiteX0" fmla="*/ 4555 w 310261"/>
              <a:gd name="connsiteY0" fmla="*/ 1893963 h 1928688"/>
              <a:gd name="connsiteX1" fmla="*/ 0 w 310261"/>
              <a:gd name="connsiteY1" fmla="*/ 4369 h 1928688"/>
              <a:gd name="connsiteX2" fmla="*/ 310261 w 310261"/>
              <a:gd name="connsiteY2" fmla="*/ 1455489 h 1928688"/>
              <a:gd name="connsiteX3" fmla="*/ 155026 w 310261"/>
              <a:gd name="connsiteY3" fmla="*/ 1928688 h 1928688"/>
              <a:gd name="connsiteX4" fmla="*/ 4555 w 310261"/>
              <a:gd name="connsiteY4" fmla="*/ 1893963 h 1928688"/>
              <a:gd name="connsiteX0" fmla="*/ 4555 w 310261"/>
              <a:gd name="connsiteY0" fmla="*/ 1893963 h 1938238"/>
              <a:gd name="connsiteX1" fmla="*/ 0 w 310261"/>
              <a:gd name="connsiteY1" fmla="*/ 4369 h 1938238"/>
              <a:gd name="connsiteX2" fmla="*/ 310261 w 310261"/>
              <a:gd name="connsiteY2" fmla="*/ 1455489 h 1938238"/>
              <a:gd name="connsiteX3" fmla="*/ 71990 w 310261"/>
              <a:gd name="connsiteY3" fmla="*/ 1938238 h 1938238"/>
              <a:gd name="connsiteX4" fmla="*/ 4555 w 310261"/>
              <a:gd name="connsiteY4" fmla="*/ 1893963 h 1938238"/>
              <a:gd name="connsiteX0" fmla="*/ 4555 w 310261"/>
              <a:gd name="connsiteY0" fmla="*/ 1893963 h 1938238"/>
              <a:gd name="connsiteX1" fmla="*/ 0 w 310261"/>
              <a:gd name="connsiteY1" fmla="*/ 4369 h 1938238"/>
              <a:gd name="connsiteX2" fmla="*/ 310261 w 310261"/>
              <a:gd name="connsiteY2" fmla="*/ 1455489 h 1938238"/>
              <a:gd name="connsiteX3" fmla="*/ 71990 w 310261"/>
              <a:gd name="connsiteY3" fmla="*/ 1938238 h 1938238"/>
              <a:gd name="connsiteX4" fmla="*/ 4555 w 310261"/>
              <a:gd name="connsiteY4" fmla="*/ 1893963 h 1938238"/>
              <a:gd name="connsiteX0" fmla="*/ 60229 w 365935"/>
              <a:gd name="connsiteY0" fmla="*/ 1893963 h 1998166"/>
              <a:gd name="connsiteX1" fmla="*/ 55674 w 365935"/>
              <a:gd name="connsiteY1" fmla="*/ 4369 h 1998166"/>
              <a:gd name="connsiteX2" fmla="*/ 365935 w 365935"/>
              <a:gd name="connsiteY2" fmla="*/ 1455489 h 1998166"/>
              <a:gd name="connsiteX3" fmla="*/ 13029 w 365935"/>
              <a:gd name="connsiteY3" fmla="*/ 1998166 h 1998166"/>
              <a:gd name="connsiteX4" fmla="*/ 60229 w 365935"/>
              <a:gd name="connsiteY4" fmla="*/ 1893963 h 1998166"/>
              <a:gd name="connsiteX0" fmla="*/ 60229 w 365935"/>
              <a:gd name="connsiteY0" fmla="*/ 1893963 h 1998166"/>
              <a:gd name="connsiteX1" fmla="*/ 55674 w 365935"/>
              <a:gd name="connsiteY1" fmla="*/ 4369 h 1998166"/>
              <a:gd name="connsiteX2" fmla="*/ 365935 w 365935"/>
              <a:gd name="connsiteY2" fmla="*/ 1455489 h 1998166"/>
              <a:gd name="connsiteX3" fmla="*/ 13029 w 365935"/>
              <a:gd name="connsiteY3" fmla="*/ 1998166 h 1998166"/>
              <a:gd name="connsiteX4" fmla="*/ 60229 w 365935"/>
              <a:gd name="connsiteY4" fmla="*/ 1893963 h 1998166"/>
              <a:gd name="connsiteX0" fmla="*/ 60722 w 365898"/>
              <a:gd name="connsiteY0" fmla="*/ 1898575 h 1998166"/>
              <a:gd name="connsiteX1" fmla="*/ 55637 w 365898"/>
              <a:gd name="connsiteY1" fmla="*/ 4369 h 1998166"/>
              <a:gd name="connsiteX2" fmla="*/ 365898 w 365898"/>
              <a:gd name="connsiteY2" fmla="*/ 1455489 h 1998166"/>
              <a:gd name="connsiteX3" fmla="*/ 12992 w 365898"/>
              <a:gd name="connsiteY3" fmla="*/ 1998166 h 1998166"/>
              <a:gd name="connsiteX4" fmla="*/ 60722 w 365898"/>
              <a:gd name="connsiteY4" fmla="*/ 1898575 h 1998166"/>
              <a:gd name="connsiteX0" fmla="*/ 99384 w 404560"/>
              <a:gd name="connsiteY0" fmla="*/ 1898575 h 1998166"/>
              <a:gd name="connsiteX1" fmla="*/ 94299 w 404560"/>
              <a:gd name="connsiteY1" fmla="*/ 4369 h 1998166"/>
              <a:gd name="connsiteX2" fmla="*/ 404560 w 404560"/>
              <a:gd name="connsiteY2" fmla="*/ 1455489 h 1998166"/>
              <a:gd name="connsiteX3" fmla="*/ 51654 w 404560"/>
              <a:gd name="connsiteY3" fmla="*/ 1998166 h 1998166"/>
              <a:gd name="connsiteX4" fmla="*/ 99384 w 404560"/>
              <a:gd name="connsiteY4" fmla="*/ 1898575 h 1998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4560" h="1998166">
                <a:moveTo>
                  <a:pt x="99384" y="1898575"/>
                </a:moveTo>
                <a:cubicBezTo>
                  <a:pt x="97866" y="1268710"/>
                  <a:pt x="95817" y="634234"/>
                  <a:pt x="94299" y="4369"/>
                </a:cubicBezTo>
                <a:cubicBezTo>
                  <a:pt x="250290" y="-86059"/>
                  <a:pt x="404882" y="1254861"/>
                  <a:pt x="404560" y="1455489"/>
                </a:cubicBezTo>
                <a:cubicBezTo>
                  <a:pt x="404238" y="1656117"/>
                  <a:pt x="276104" y="1974652"/>
                  <a:pt x="51654" y="1998166"/>
                </a:cubicBezTo>
                <a:cubicBezTo>
                  <a:pt x="-103403" y="1968461"/>
                  <a:pt x="144397" y="1906292"/>
                  <a:pt x="99384" y="1898575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 w="31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7"/>
          <p:cNvSpPr/>
          <p:nvPr/>
        </p:nvSpPr>
        <p:spPr>
          <a:xfrm>
            <a:off x="7290924" y="4529660"/>
            <a:ext cx="370385" cy="1397860"/>
          </a:xfrm>
          <a:custGeom>
            <a:avLst/>
            <a:gdLst>
              <a:gd name="connsiteX0" fmla="*/ 0 w 266218"/>
              <a:gd name="connsiteY0" fmla="*/ 952982 h 952982"/>
              <a:gd name="connsiteX1" fmla="*/ 133109 w 266218"/>
              <a:gd name="connsiteY1" fmla="*/ 0 h 952982"/>
              <a:gd name="connsiteX2" fmla="*/ 266218 w 266218"/>
              <a:gd name="connsiteY2" fmla="*/ 952982 h 952982"/>
              <a:gd name="connsiteX3" fmla="*/ 0 w 266218"/>
              <a:gd name="connsiteY3" fmla="*/ 952982 h 952982"/>
              <a:gd name="connsiteX0" fmla="*/ 0 w 266218"/>
              <a:gd name="connsiteY0" fmla="*/ 1084162 h 1084162"/>
              <a:gd name="connsiteX1" fmla="*/ 221849 w 266218"/>
              <a:gd name="connsiteY1" fmla="*/ 0 h 1084162"/>
              <a:gd name="connsiteX2" fmla="*/ 266218 w 266218"/>
              <a:gd name="connsiteY2" fmla="*/ 1084162 h 1084162"/>
              <a:gd name="connsiteX3" fmla="*/ 0 w 266218"/>
              <a:gd name="connsiteY3" fmla="*/ 1084162 h 1084162"/>
              <a:gd name="connsiteX0" fmla="*/ 0 w 221849"/>
              <a:gd name="connsiteY0" fmla="*/ 1084162 h 1095737"/>
              <a:gd name="connsiteX1" fmla="*/ 221849 w 221849"/>
              <a:gd name="connsiteY1" fmla="*/ 0 h 1095737"/>
              <a:gd name="connsiteX2" fmla="*/ 173620 w 221849"/>
              <a:gd name="connsiteY2" fmla="*/ 1095737 h 1095737"/>
              <a:gd name="connsiteX3" fmla="*/ 0 w 221849"/>
              <a:gd name="connsiteY3" fmla="*/ 1084162 h 1095737"/>
              <a:gd name="connsiteX0" fmla="*/ 0 w 259617"/>
              <a:gd name="connsiteY0" fmla="*/ 1084162 h 1095737"/>
              <a:gd name="connsiteX1" fmla="*/ 221849 w 259617"/>
              <a:gd name="connsiteY1" fmla="*/ 0 h 1095737"/>
              <a:gd name="connsiteX2" fmla="*/ 173620 w 259617"/>
              <a:gd name="connsiteY2" fmla="*/ 1095737 h 1095737"/>
              <a:gd name="connsiteX3" fmla="*/ 0 w 259617"/>
              <a:gd name="connsiteY3" fmla="*/ 1084162 h 1095737"/>
              <a:gd name="connsiteX0" fmla="*/ 0 w 245449"/>
              <a:gd name="connsiteY0" fmla="*/ 1076445 h 1088020"/>
              <a:gd name="connsiteX1" fmla="*/ 171692 w 245449"/>
              <a:gd name="connsiteY1" fmla="*/ 0 h 1088020"/>
              <a:gd name="connsiteX2" fmla="*/ 173620 w 245449"/>
              <a:gd name="connsiteY2" fmla="*/ 1088020 h 1088020"/>
              <a:gd name="connsiteX3" fmla="*/ 0 w 245449"/>
              <a:gd name="connsiteY3" fmla="*/ 1076445 h 1088020"/>
              <a:gd name="connsiteX0" fmla="*/ 0 w 283449"/>
              <a:gd name="connsiteY0" fmla="*/ 1076445 h 1088020"/>
              <a:gd name="connsiteX1" fmla="*/ 171692 w 283449"/>
              <a:gd name="connsiteY1" fmla="*/ 0 h 1088020"/>
              <a:gd name="connsiteX2" fmla="*/ 173620 w 283449"/>
              <a:gd name="connsiteY2" fmla="*/ 1088020 h 1088020"/>
              <a:gd name="connsiteX3" fmla="*/ 0 w 283449"/>
              <a:gd name="connsiteY3" fmla="*/ 1076445 h 1088020"/>
              <a:gd name="connsiteX0" fmla="*/ 0 w 285148"/>
              <a:gd name="connsiteY0" fmla="*/ 1192192 h 1203767"/>
              <a:gd name="connsiteX1" fmla="*/ 175550 w 285148"/>
              <a:gd name="connsiteY1" fmla="*/ 0 h 1203767"/>
              <a:gd name="connsiteX2" fmla="*/ 173620 w 285148"/>
              <a:gd name="connsiteY2" fmla="*/ 1203767 h 1203767"/>
              <a:gd name="connsiteX3" fmla="*/ 0 w 285148"/>
              <a:gd name="connsiteY3" fmla="*/ 1192192 h 1203767"/>
              <a:gd name="connsiteX0" fmla="*/ 0 w 290274"/>
              <a:gd name="connsiteY0" fmla="*/ 1198193 h 1209768"/>
              <a:gd name="connsiteX1" fmla="*/ 175550 w 290274"/>
              <a:gd name="connsiteY1" fmla="*/ 6001 h 1209768"/>
              <a:gd name="connsiteX2" fmla="*/ 290273 w 290274"/>
              <a:gd name="connsiteY2" fmla="*/ 748144 h 1209768"/>
              <a:gd name="connsiteX3" fmla="*/ 173620 w 290274"/>
              <a:gd name="connsiteY3" fmla="*/ 1209768 h 1209768"/>
              <a:gd name="connsiteX4" fmla="*/ 0 w 290274"/>
              <a:gd name="connsiteY4" fmla="*/ 1198193 h 1209768"/>
              <a:gd name="connsiteX0" fmla="*/ 0 w 290274"/>
              <a:gd name="connsiteY0" fmla="*/ 1198193 h 1221343"/>
              <a:gd name="connsiteX1" fmla="*/ 175550 w 290274"/>
              <a:gd name="connsiteY1" fmla="*/ 6001 h 1221343"/>
              <a:gd name="connsiteX2" fmla="*/ 290273 w 290274"/>
              <a:gd name="connsiteY2" fmla="*/ 748144 h 1221343"/>
              <a:gd name="connsiteX3" fmla="*/ 135038 w 290274"/>
              <a:gd name="connsiteY3" fmla="*/ 1221343 h 1221343"/>
              <a:gd name="connsiteX4" fmla="*/ 0 w 290274"/>
              <a:gd name="connsiteY4" fmla="*/ 1198193 h 1221343"/>
              <a:gd name="connsiteX0" fmla="*/ 0 w 290274"/>
              <a:gd name="connsiteY0" fmla="*/ 1198193 h 1221343"/>
              <a:gd name="connsiteX1" fmla="*/ 175550 w 290274"/>
              <a:gd name="connsiteY1" fmla="*/ 6001 h 1221343"/>
              <a:gd name="connsiteX2" fmla="*/ 290273 w 290274"/>
              <a:gd name="connsiteY2" fmla="*/ 748144 h 1221343"/>
              <a:gd name="connsiteX3" fmla="*/ 135038 w 290274"/>
              <a:gd name="connsiteY3" fmla="*/ 1221343 h 1221343"/>
              <a:gd name="connsiteX4" fmla="*/ 0 w 290274"/>
              <a:gd name="connsiteY4" fmla="*/ 1198193 h 1221343"/>
              <a:gd name="connsiteX0" fmla="*/ 0 w 305707"/>
              <a:gd name="connsiteY0" fmla="*/ 1186618 h 1221343"/>
              <a:gd name="connsiteX1" fmla="*/ 190983 w 305707"/>
              <a:gd name="connsiteY1" fmla="*/ 6001 h 1221343"/>
              <a:gd name="connsiteX2" fmla="*/ 305706 w 305707"/>
              <a:gd name="connsiteY2" fmla="*/ 748144 h 1221343"/>
              <a:gd name="connsiteX3" fmla="*/ 150471 w 305707"/>
              <a:gd name="connsiteY3" fmla="*/ 1221343 h 1221343"/>
              <a:gd name="connsiteX4" fmla="*/ 0 w 305707"/>
              <a:gd name="connsiteY4" fmla="*/ 1186618 h 1221343"/>
              <a:gd name="connsiteX0" fmla="*/ 0 w 305706"/>
              <a:gd name="connsiteY0" fmla="*/ 1870344 h 1905069"/>
              <a:gd name="connsiteX1" fmla="*/ 86810 w 305706"/>
              <a:gd name="connsiteY1" fmla="*/ 2962 h 1905069"/>
              <a:gd name="connsiteX2" fmla="*/ 305706 w 305706"/>
              <a:gd name="connsiteY2" fmla="*/ 1431870 h 1905069"/>
              <a:gd name="connsiteX3" fmla="*/ 150471 w 305706"/>
              <a:gd name="connsiteY3" fmla="*/ 1905069 h 1905069"/>
              <a:gd name="connsiteX4" fmla="*/ 0 w 305706"/>
              <a:gd name="connsiteY4" fmla="*/ 1870344 h 1905069"/>
              <a:gd name="connsiteX0" fmla="*/ 18732 w 324438"/>
              <a:gd name="connsiteY0" fmla="*/ 1870344 h 1916597"/>
              <a:gd name="connsiteX1" fmla="*/ 105542 w 324438"/>
              <a:gd name="connsiteY1" fmla="*/ 2962 h 1916597"/>
              <a:gd name="connsiteX2" fmla="*/ 324438 w 324438"/>
              <a:gd name="connsiteY2" fmla="*/ 1431870 h 1916597"/>
              <a:gd name="connsiteX3" fmla="*/ 169203 w 324438"/>
              <a:gd name="connsiteY3" fmla="*/ 1905069 h 1916597"/>
              <a:gd name="connsiteX4" fmla="*/ 18732 w 324438"/>
              <a:gd name="connsiteY4" fmla="*/ 1870344 h 1916597"/>
              <a:gd name="connsiteX0" fmla="*/ 18732 w 324438"/>
              <a:gd name="connsiteY0" fmla="*/ 1870344 h 1914292"/>
              <a:gd name="connsiteX1" fmla="*/ 105542 w 324438"/>
              <a:gd name="connsiteY1" fmla="*/ 2962 h 1914292"/>
              <a:gd name="connsiteX2" fmla="*/ 324438 w 324438"/>
              <a:gd name="connsiteY2" fmla="*/ 1431870 h 1914292"/>
              <a:gd name="connsiteX3" fmla="*/ 169203 w 324438"/>
              <a:gd name="connsiteY3" fmla="*/ 1897352 h 1914292"/>
              <a:gd name="connsiteX4" fmla="*/ 18732 w 324438"/>
              <a:gd name="connsiteY4" fmla="*/ 1870344 h 1914292"/>
              <a:gd name="connsiteX0" fmla="*/ 25732 w 331438"/>
              <a:gd name="connsiteY0" fmla="*/ 1870344 h 1937390"/>
              <a:gd name="connsiteX1" fmla="*/ 112542 w 331438"/>
              <a:gd name="connsiteY1" fmla="*/ 2962 h 1937390"/>
              <a:gd name="connsiteX2" fmla="*/ 331438 w 331438"/>
              <a:gd name="connsiteY2" fmla="*/ 1431870 h 1937390"/>
              <a:gd name="connsiteX3" fmla="*/ 176203 w 331438"/>
              <a:gd name="connsiteY3" fmla="*/ 1897352 h 1937390"/>
              <a:gd name="connsiteX4" fmla="*/ 25732 w 331438"/>
              <a:gd name="connsiteY4" fmla="*/ 1870344 h 1937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438" h="1937390">
                <a:moveTo>
                  <a:pt x="25732" y="1870344"/>
                </a:moveTo>
                <a:lnTo>
                  <a:pt x="112542" y="2962"/>
                </a:lnTo>
                <a:cubicBezTo>
                  <a:pt x="158349" y="-70117"/>
                  <a:pt x="331760" y="1231242"/>
                  <a:pt x="331438" y="1431870"/>
                </a:cubicBezTo>
                <a:cubicBezTo>
                  <a:pt x="331116" y="1632498"/>
                  <a:pt x="222010" y="1824273"/>
                  <a:pt x="176203" y="1897352"/>
                </a:cubicBezTo>
                <a:cubicBezTo>
                  <a:pt x="50167" y="1943651"/>
                  <a:pt x="-48861" y="1966800"/>
                  <a:pt x="25732" y="1870344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 w="31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4"/>
          <p:cNvSpPr/>
          <p:nvPr/>
        </p:nvSpPr>
        <p:spPr>
          <a:xfrm>
            <a:off x="9145701" y="1275594"/>
            <a:ext cx="822609" cy="1946831"/>
          </a:xfrm>
          <a:custGeom>
            <a:avLst/>
            <a:gdLst>
              <a:gd name="connsiteX0" fmla="*/ 0 w 415636"/>
              <a:gd name="connsiteY0" fmla="*/ 0 h 1714500"/>
              <a:gd name="connsiteX1" fmla="*/ 415636 w 415636"/>
              <a:gd name="connsiteY1" fmla="*/ 0 h 1714500"/>
              <a:gd name="connsiteX2" fmla="*/ 415636 w 415636"/>
              <a:gd name="connsiteY2" fmla="*/ 1714500 h 1714500"/>
              <a:gd name="connsiteX3" fmla="*/ 0 w 415636"/>
              <a:gd name="connsiteY3" fmla="*/ 1714500 h 1714500"/>
              <a:gd name="connsiteX4" fmla="*/ 0 w 415636"/>
              <a:gd name="connsiteY4" fmla="*/ 0 h 1714500"/>
              <a:gd name="connsiteX0" fmla="*/ 0 w 477981"/>
              <a:gd name="connsiteY0" fmla="*/ 207818 h 1922318"/>
              <a:gd name="connsiteX1" fmla="*/ 477981 w 477981"/>
              <a:gd name="connsiteY1" fmla="*/ 0 h 1922318"/>
              <a:gd name="connsiteX2" fmla="*/ 415636 w 477981"/>
              <a:gd name="connsiteY2" fmla="*/ 1922318 h 1922318"/>
              <a:gd name="connsiteX3" fmla="*/ 0 w 477981"/>
              <a:gd name="connsiteY3" fmla="*/ 1922318 h 1922318"/>
              <a:gd name="connsiteX4" fmla="*/ 0 w 477981"/>
              <a:gd name="connsiteY4" fmla="*/ 207818 h 1922318"/>
              <a:gd name="connsiteX0" fmla="*/ 0 w 477981"/>
              <a:gd name="connsiteY0" fmla="*/ 207818 h 1922318"/>
              <a:gd name="connsiteX1" fmla="*/ 477981 w 477981"/>
              <a:gd name="connsiteY1" fmla="*/ 0 h 1922318"/>
              <a:gd name="connsiteX2" fmla="*/ 415636 w 477981"/>
              <a:gd name="connsiteY2" fmla="*/ 1922318 h 1922318"/>
              <a:gd name="connsiteX3" fmla="*/ 0 w 477981"/>
              <a:gd name="connsiteY3" fmla="*/ 1922318 h 1922318"/>
              <a:gd name="connsiteX4" fmla="*/ 0 w 477981"/>
              <a:gd name="connsiteY4" fmla="*/ 207818 h 1922318"/>
              <a:gd name="connsiteX0" fmla="*/ 36945 w 514926"/>
              <a:gd name="connsiteY0" fmla="*/ 207818 h 1922318"/>
              <a:gd name="connsiteX1" fmla="*/ 514926 w 514926"/>
              <a:gd name="connsiteY1" fmla="*/ 0 h 1922318"/>
              <a:gd name="connsiteX2" fmla="*/ 452581 w 514926"/>
              <a:gd name="connsiteY2" fmla="*/ 1922318 h 1922318"/>
              <a:gd name="connsiteX3" fmla="*/ 36945 w 514926"/>
              <a:gd name="connsiteY3" fmla="*/ 1922318 h 1922318"/>
              <a:gd name="connsiteX4" fmla="*/ 36945 w 514926"/>
              <a:gd name="connsiteY4" fmla="*/ 207818 h 1922318"/>
              <a:gd name="connsiteX0" fmla="*/ 36945 w 553830"/>
              <a:gd name="connsiteY0" fmla="*/ 207818 h 1922318"/>
              <a:gd name="connsiteX1" fmla="*/ 514926 w 553830"/>
              <a:gd name="connsiteY1" fmla="*/ 0 h 1922318"/>
              <a:gd name="connsiteX2" fmla="*/ 452581 w 553830"/>
              <a:gd name="connsiteY2" fmla="*/ 1922318 h 1922318"/>
              <a:gd name="connsiteX3" fmla="*/ 36945 w 553830"/>
              <a:gd name="connsiteY3" fmla="*/ 1922318 h 1922318"/>
              <a:gd name="connsiteX4" fmla="*/ 36945 w 553830"/>
              <a:gd name="connsiteY4" fmla="*/ 207818 h 1922318"/>
              <a:gd name="connsiteX0" fmla="*/ 95987 w 612872"/>
              <a:gd name="connsiteY0" fmla="*/ 207818 h 1922318"/>
              <a:gd name="connsiteX1" fmla="*/ 573968 w 612872"/>
              <a:gd name="connsiteY1" fmla="*/ 0 h 1922318"/>
              <a:gd name="connsiteX2" fmla="*/ 511623 w 612872"/>
              <a:gd name="connsiteY2" fmla="*/ 1922318 h 1922318"/>
              <a:gd name="connsiteX3" fmla="*/ 95987 w 612872"/>
              <a:gd name="connsiteY3" fmla="*/ 1922318 h 1922318"/>
              <a:gd name="connsiteX4" fmla="*/ 95987 w 612872"/>
              <a:gd name="connsiteY4" fmla="*/ 207818 h 1922318"/>
              <a:gd name="connsiteX0" fmla="*/ 95987 w 612872"/>
              <a:gd name="connsiteY0" fmla="*/ 207818 h 1982354"/>
              <a:gd name="connsiteX1" fmla="*/ 573968 w 612872"/>
              <a:gd name="connsiteY1" fmla="*/ 0 h 1982354"/>
              <a:gd name="connsiteX2" fmla="*/ 511623 w 612872"/>
              <a:gd name="connsiteY2" fmla="*/ 1922318 h 1982354"/>
              <a:gd name="connsiteX3" fmla="*/ 95987 w 612872"/>
              <a:gd name="connsiteY3" fmla="*/ 1922318 h 1982354"/>
              <a:gd name="connsiteX4" fmla="*/ 95987 w 612872"/>
              <a:gd name="connsiteY4" fmla="*/ 207818 h 1982354"/>
              <a:gd name="connsiteX0" fmla="*/ 95987 w 612872"/>
              <a:gd name="connsiteY0" fmla="*/ 207818 h 2023629"/>
              <a:gd name="connsiteX1" fmla="*/ 573968 w 612872"/>
              <a:gd name="connsiteY1" fmla="*/ 0 h 2023629"/>
              <a:gd name="connsiteX2" fmla="*/ 511623 w 612872"/>
              <a:gd name="connsiteY2" fmla="*/ 1922318 h 2023629"/>
              <a:gd name="connsiteX3" fmla="*/ 95987 w 612872"/>
              <a:gd name="connsiteY3" fmla="*/ 1922318 h 2023629"/>
              <a:gd name="connsiteX4" fmla="*/ 95987 w 612872"/>
              <a:gd name="connsiteY4" fmla="*/ 207818 h 2023629"/>
              <a:gd name="connsiteX0" fmla="*/ 95987 w 612872"/>
              <a:gd name="connsiteY0" fmla="*/ 207818 h 2023629"/>
              <a:gd name="connsiteX1" fmla="*/ 573968 w 612872"/>
              <a:gd name="connsiteY1" fmla="*/ 0 h 2023629"/>
              <a:gd name="connsiteX2" fmla="*/ 511623 w 612872"/>
              <a:gd name="connsiteY2" fmla="*/ 1922318 h 2023629"/>
              <a:gd name="connsiteX3" fmla="*/ 95987 w 612872"/>
              <a:gd name="connsiteY3" fmla="*/ 1922318 h 2023629"/>
              <a:gd name="connsiteX4" fmla="*/ 95987 w 612872"/>
              <a:gd name="connsiteY4" fmla="*/ 207818 h 2023629"/>
              <a:gd name="connsiteX0" fmla="*/ 95987 w 612872"/>
              <a:gd name="connsiteY0" fmla="*/ 207818 h 2023629"/>
              <a:gd name="connsiteX1" fmla="*/ 573968 w 612872"/>
              <a:gd name="connsiteY1" fmla="*/ 0 h 2023629"/>
              <a:gd name="connsiteX2" fmla="*/ 511623 w 612872"/>
              <a:gd name="connsiteY2" fmla="*/ 1922318 h 2023629"/>
              <a:gd name="connsiteX3" fmla="*/ 95987 w 612872"/>
              <a:gd name="connsiteY3" fmla="*/ 1922318 h 2023629"/>
              <a:gd name="connsiteX4" fmla="*/ 95987 w 612872"/>
              <a:gd name="connsiteY4" fmla="*/ 207818 h 2023629"/>
              <a:gd name="connsiteX0" fmla="*/ 95987 w 612872"/>
              <a:gd name="connsiteY0" fmla="*/ 207818 h 2023629"/>
              <a:gd name="connsiteX1" fmla="*/ 573968 w 612872"/>
              <a:gd name="connsiteY1" fmla="*/ 0 h 2023629"/>
              <a:gd name="connsiteX2" fmla="*/ 511623 w 612872"/>
              <a:gd name="connsiteY2" fmla="*/ 1922318 h 2023629"/>
              <a:gd name="connsiteX3" fmla="*/ 95987 w 612872"/>
              <a:gd name="connsiteY3" fmla="*/ 1922318 h 2023629"/>
              <a:gd name="connsiteX4" fmla="*/ 95987 w 612872"/>
              <a:gd name="connsiteY4" fmla="*/ 207818 h 2023629"/>
              <a:gd name="connsiteX0" fmla="*/ 95987 w 584207"/>
              <a:gd name="connsiteY0" fmla="*/ 332509 h 2148320"/>
              <a:gd name="connsiteX1" fmla="*/ 459668 w 584207"/>
              <a:gd name="connsiteY1" fmla="*/ 0 h 2148320"/>
              <a:gd name="connsiteX2" fmla="*/ 511623 w 584207"/>
              <a:gd name="connsiteY2" fmla="*/ 2047009 h 2148320"/>
              <a:gd name="connsiteX3" fmla="*/ 95987 w 584207"/>
              <a:gd name="connsiteY3" fmla="*/ 2047009 h 2148320"/>
              <a:gd name="connsiteX4" fmla="*/ 95987 w 584207"/>
              <a:gd name="connsiteY4" fmla="*/ 332509 h 2148320"/>
              <a:gd name="connsiteX0" fmla="*/ 95987 w 584207"/>
              <a:gd name="connsiteY0" fmla="*/ 332509 h 2148320"/>
              <a:gd name="connsiteX1" fmla="*/ 459668 w 584207"/>
              <a:gd name="connsiteY1" fmla="*/ 0 h 2148320"/>
              <a:gd name="connsiteX2" fmla="*/ 511623 w 584207"/>
              <a:gd name="connsiteY2" fmla="*/ 2047009 h 2148320"/>
              <a:gd name="connsiteX3" fmla="*/ 95987 w 584207"/>
              <a:gd name="connsiteY3" fmla="*/ 2047009 h 2148320"/>
              <a:gd name="connsiteX4" fmla="*/ 95987 w 584207"/>
              <a:gd name="connsiteY4" fmla="*/ 332509 h 2148320"/>
              <a:gd name="connsiteX0" fmla="*/ 80328 w 595556"/>
              <a:gd name="connsiteY0" fmla="*/ 340225 h 2148320"/>
              <a:gd name="connsiteX1" fmla="*/ 471017 w 595556"/>
              <a:gd name="connsiteY1" fmla="*/ 0 h 2148320"/>
              <a:gd name="connsiteX2" fmla="*/ 522972 w 595556"/>
              <a:gd name="connsiteY2" fmla="*/ 2047009 h 2148320"/>
              <a:gd name="connsiteX3" fmla="*/ 107336 w 595556"/>
              <a:gd name="connsiteY3" fmla="*/ 2047009 h 2148320"/>
              <a:gd name="connsiteX4" fmla="*/ 80328 w 595556"/>
              <a:gd name="connsiteY4" fmla="*/ 340225 h 2148320"/>
              <a:gd name="connsiteX0" fmla="*/ 80328 w 595556"/>
              <a:gd name="connsiteY0" fmla="*/ 340225 h 2148320"/>
              <a:gd name="connsiteX1" fmla="*/ 471017 w 595556"/>
              <a:gd name="connsiteY1" fmla="*/ 0 h 2148320"/>
              <a:gd name="connsiteX2" fmla="*/ 522972 w 595556"/>
              <a:gd name="connsiteY2" fmla="*/ 2047009 h 2148320"/>
              <a:gd name="connsiteX3" fmla="*/ 107336 w 595556"/>
              <a:gd name="connsiteY3" fmla="*/ 2047009 h 2148320"/>
              <a:gd name="connsiteX4" fmla="*/ 80328 w 595556"/>
              <a:gd name="connsiteY4" fmla="*/ 340225 h 2148320"/>
              <a:gd name="connsiteX0" fmla="*/ 80328 w 595556"/>
              <a:gd name="connsiteY0" fmla="*/ 374949 h 2183044"/>
              <a:gd name="connsiteX1" fmla="*/ 471017 w 595556"/>
              <a:gd name="connsiteY1" fmla="*/ 0 h 2183044"/>
              <a:gd name="connsiteX2" fmla="*/ 522972 w 595556"/>
              <a:gd name="connsiteY2" fmla="*/ 2081733 h 2183044"/>
              <a:gd name="connsiteX3" fmla="*/ 107336 w 595556"/>
              <a:gd name="connsiteY3" fmla="*/ 2081733 h 2183044"/>
              <a:gd name="connsiteX4" fmla="*/ 80328 w 595556"/>
              <a:gd name="connsiteY4" fmla="*/ 374949 h 2183044"/>
              <a:gd name="connsiteX0" fmla="*/ 80328 w 595556"/>
              <a:gd name="connsiteY0" fmla="*/ 374949 h 2183044"/>
              <a:gd name="connsiteX1" fmla="*/ 471017 w 595556"/>
              <a:gd name="connsiteY1" fmla="*/ 0 h 2183044"/>
              <a:gd name="connsiteX2" fmla="*/ 522972 w 595556"/>
              <a:gd name="connsiteY2" fmla="*/ 2081733 h 2183044"/>
              <a:gd name="connsiteX3" fmla="*/ 107336 w 595556"/>
              <a:gd name="connsiteY3" fmla="*/ 2081733 h 2183044"/>
              <a:gd name="connsiteX4" fmla="*/ 80328 w 595556"/>
              <a:gd name="connsiteY4" fmla="*/ 374949 h 2183044"/>
              <a:gd name="connsiteX0" fmla="*/ 80328 w 595556"/>
              <a:gd name="connsiteY0" fmla="*/ 374949 h 2183044"/>
              <a:gd name="connsiteX1" fmla="*/ 471017 w 595556"/>
              <a:gd name="connsiteY1" fmla="*/ 0 h 2183044"/>
              <a:gd name="connsiteX2" fmla="*/ 522972 w 595556"/>
              <a:gd name="connsiteY2" fmla="*/ 2081733 h 2183044"/>
              <a:gd name="connsiteX3" fmla="*/ 107336 w 595556"/>
              <a:gd name="connsiteY3" fmla="*/ 2081733 h 2183044"/>
              <a:gd name="connsiteX4" fmla="*/ 80328 w 595556"/>
              <a:gd name="connsiteY4" fmla="*/ 374949 h 218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5556" h="2183044">
                <a:moveTo>
                  <a:pt x="80328" y="374949"/>
                </a:moveTo>
                <a:cubicBezTo>
                  <a:pt x="238471" y="-69492"/>
                  <a:pt x="293539" y="149989"/>
                  <a:pt x="471017" y="0"/>
                </a:cubicBezTo>
                <a:cubicBezTo>
                  <a:pt x="450235" y="640773"/>
                  <a:pt x="720399" y="1451351"/>
                  <a:pt x="522972" y="2081733"/>
                </a:cubicBezTo>
                <a:cubicBezTo>
                  <a:pt x="457164" y="2216815"/>
                  <a:pt x="308227" y="2216815"/>
                  <a:pt x="107336" y="2081733"/>
                </a:cubicBezTo>
                <a:cubicBezTo>
                  <a:pt x="-58919" y="1520624"/>
                  <a:pt x="-2800" y="967231"/>
                  <a:pt x="80328" y="374949"/>
                </a:cubicBezTo>
                <a:close/>
              </a:path>
            </a:pathLst>
          </a:custGeom>
          <a:ln w="3175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6"/>
          <p:cNvSpPr/>
          <p:nvPr/>
        </p:nvSpPr>
        <p:spPr>
          <a:xfrm>
            <a:off x="7176275" y="1104006"/>
            <a:ext cx="599684" cy="1944122"/>
          </a:xfrm>
          <a:custGeom>
            <a:avLst/>
            <a:gdLst>
              <a:gd name="connsiteX0" fmla="*/ 0 w 384464"/>
              <a:gd name="connsiteY0" fmla="*/ 0 h 1693719"/>
              <a:gd name="connsiteX1" fmla="*/ 384464 w 384464"/>
              <a:gd name="connsiteY1" fmla="*/ 0 h 1693719"/>
              <a:gd name="connsiteX2" fmla="*/ 384464 w 384464"/>
              <a:gd name="connsiteY2" fmla="*/ 1693719 h 1693719"/>
              <a:gd name="connsiteX3" fmla="*/ 0 w 384464"/>
              <a:gd name="connsiteY3" fmla="*/ 1693719 h 1693719"/>
              <a:gd name="connsiteX4" fmla="*/ 0 w 384464"/>
              <a:gd name="connsiteY4" fmla="*/ 0 h 1693719"/>
              <a:gd name="connsiteX0" fmla="*/ 0 w 384464"/>
              <a:gd name="connsiteY0" fmla="*/ 0 h 1693719"/>
              <a:gd name="connsiteX1" fmla="*/ 384464 w 384464"/>
              <a:gd name="connsiteY1" fmla="*/ 0 h 1693719"/>
              <a:gd name="connsiteX2" fmla="*/ 228600 w 384464"/>
              <a:gd name="connsiteY2" fmla="*/ 1693719 h 1693719"/>
              <a:gd name="connsiteX3" fmla="*/ 0 w 384464"/>
              <a:gd name="connsiteY3" fmla="*/ 1693719 h 1693719"/>
              <a:gd name="connsiteX4" fmla="*/ 0 w 384464"/>
              <a:gd name="connsiteY4" fmla="*/ 0 h 1693719"/>
              <a:gd name="connsiteX0" fmla="*/ 0 w 384464"/>
              <a:gd name="connsiteY0" fmla="*/ 0 h 1704110"/>
              <a:gd name="connsiteX1" fmla="*/ 384464 w 384464"/>
              <a:gd name="connsiteY1" fmla="*/ 0 h 1704110"/>
              <a:gd name="connsiteX2" fmla="*/ 228600 w 384464"/>
              <a:gd name="connsiteY2" fmla="*/ 1693719 h 1704110"/>
              <a:gd name="connsiteX3" fmla="*/ 93518 w 384464"/>
              <a:gd name="connsiteY3" fmla="*/ 1704110 h 1704110"/>
              <a:gd name="connsiteX4" fmla="*/ 0 w 384464"/>
              <a:gd name="connsiteY4" fmla="*/ 0 h 1704110"/>
              <a:gd name="connsiteX0" fmla="*/ 69622 w 454086"/>
              <a:gd name="connsiteY0" fmla="*/ 0 h 1704110"/>
              <a:gd name="connsiteX1" fmla="*/ 454086 w 454086"/>
              <a:gd name="connsiteY1" fmla="*/ 0 h 1704110"/>
              <a:gd name="connsiteX2" fmla="*/ 298222 w 454086"/>
              <a:gd name="connsiteY2" fmla="*/ 1693719 h 1704110"/>
              <a:gd name="connsiteX3" fmla="*/ 163140 w 454086"/>
              <a:gd name="connsiteY3" fmla="*/ 1704110 h 1704110"/>
              <a:gd name="connsiteX4" fmla="*/ 69622 w 454086"/>
              <a:gd name="connsiteY4" fmla="*/ 0 h 1704110"/>
              <a:gd name="connsiteX0" fmla="*/ 69622 w 454086"/>
              <a:gd name="connsiteY0" fmla="*/ 0 h 1704110"/>
              <a:gd name="connsiteX1" fmla="*/ 454086 w 454086"/>
              <a:gd name="connsiteY1" fmla="*/ 0 h 1704110"/>
              <a:gd name="connsiteX2" fmla="*/ 298222 w 454086"/>
              <a:gd name="connsiteY2" fmla="*/ 1693719 h 1704110"/>
              <a:gd name="connsiteX3" fmla="*/ 163140 w 454086"/>
              <a:gd name="connsiteY3" fmla="*/ 1704110 h 1704110"/>
              <a:gd name="connsiteX4" fmla="*/ 69622 w 454086"/>
              <a:gd name="connsiteY4" fmla="*/ 0 h 1704110"/>
              <a:gd name="connsiteX0" fmla="*/ 69622 w 377936"/>
              <a:gd name="connsiteY0" fmla="*/ 0 h 1704110"/>
              <a:gd name="connsiteX1" fmla="*/ 329395 w 377936"/>
              <a:gd name="connsiteY1" fmla="*/ 10391 h 1704110"/>
              <a:gd name="connsiteX2" fmla="*/ 298222 w 377936"/>
              <a:gd name="connsiteY2" fmla="*/ 1693719 h 1704110"/>
              <a:gd name="connsiteX3" fmla="*/ 163140 w 377936"/>
              <a:gd name="connsiteY3" fmla="*/ 1704110 h 1704110"/>
              <a:gd name="connsiteX4" fmla="*/ 69622 w 377936"/>
              <a:gd name="connsiteY4" fmla="*/ 0 h 1704110"/>
              <a:gd name="connsiteX0" fmla="*/ 120846 w 356424"/>
              <a:gd name="connsiteY0" fmla="*/ 0 h 1704110"/>
              <a:gd name="connsiteX1" fmla="*/ 307883 w 356424"/>
              <a:gd name="connsiteY1" fmla="*/ 10391 h 1704110"/>
              <a:gd name="connsiteX2" fmla="*/ 276710 w 356424"/>
              <a:gd name="connsiteY2" fmla="*/ 1693719 h 1704110"/>
              <a:gd name="connsiteX3" fmla="*/ 141628 w 356424"/>
              <a:gd name="connsiteY3" fmla="*/ 1704110 h 1704110"/>
              <a:gd name="connsiteX4" fmla="*/ 120846 w 356424"/>
              <a:gd name="connsiteY4" fmla="*/ 0 h 1704110"/>
              <a:gd name="connsiteX0" fmla="*/ 200312 w 435890"/>
              <a:gd name="connsiteY0" fmla="*/ 0 h 1704110"/>
              <a:gd name="connsiteX1" fmla="*/ 387349 w 435890"/>
              <a:gd name="connsiteY1" fmla="*/ 10391 h 1704110"/>
              <a:gd name="connsiteX2" fmla="*/ 356176 w 435890"/>
              <a:gd name="connsiteY2" fmla="*/ 1693719 h 1704110"/>
              <a:gd name="connsiteX3" fmla="*/ 221094 w 435890"/>
              <a:gd name="connsiteY3" fmla="*/ 1704110 h 1704110"/>
              <a:gd name="connsiteX4" fmla="*/ 200312 w 435890"/>
              <a:gd name="connsiteY4" fmla="*/ 0 h 1704110"/>
              <a:gd name="connsiteX0" fmla="*/ 141056 w 376634"/>
              <a:gd name="connsiteY0" fmla="*/ 0 h 1704110"/>
              <a:gd name="connsiteX1" fmla="*/ 328093 w 376634"/>
              <a:gd name="connsiteY1" fmla="*/ 10391 h 1704110"/>
              <a:gd name="connsiteX2" fmla="*/ 296920 w 376634"/>
              <a:gd name="connsiteY2" fmla="*/ 1693719 h 1704110"/>
              <a:gd name="connsiteX3" fmla="*/ 161838 w 376634"/>
              <a:gd name="connsiteY3" fmla="*/ 1704110 h 1704110"/>
              <a:gd name="connsiteX4" fmla="*/ 141056 w 376634"/>
              <a:gd name="connsiteY4" fmla="*/ 0 h 1704110"/>
              <a:gd name="connsiteX0" fmla="*/ 141056 w 414404"/>
              <a:gd name="connsiteY0" fmla="*/ 0 h 1704110"/>
              <a:gd name="connsiteX1" fmla="*/ 328093 w 414404"/>
              <a:gd name="connsiteY1" fmla="*/ 10391 h 1704110"/>
              <a:gd name="connsiteX2" fmla="*/ 296920 w 414404"/>
              <a:gd name="connsiteY2" fmla="*/ 1693719 h 1704110"/>
              <a:gd name="connsiteX3" fmla="*/ 161838 w 414404"/>
              <a:gd name="connsiteY3" fmla="*/ 1704110 h 1704110"/>
              <a:gd name="connsiteX4" fmla="*/ 141056 w 414404"/>
              <a:gd name="connsiteY4" fmla="*/ 0 h 1704110"/>
              <a:gd name="connsiteX0" fmla="*/ 113903 w 428815"/>
              <a:gd name="connsiteY0" fmla="*/ 0 h 1731486"/>
              <a:gd name="connsiteX1" fmla="*/ 342504 w 428815"/>
              <a:gd name="connsiteY1" fmla="*/ 37767 h 1731486"/>
              <a:gd name="connsiteX2" fmla="*/ 311331 w 428815"/>
              <a:gd name="connsiteY2" fmla="*/ 1721095 h 1731486"/>
              <a:gd name="connsiteX3" fmla="*/ 176249 w 428815"/>
              <a:gd name="connsiteY3" fmla="*/ 1731486 h 1731486"/>
              <a:gd name="connsiteX4" fmla="*/ 113903 w 428815"/>
              <a:gd name="connsiteY4" fmla="*/ 0 h 1731486"/>
              <a:gd name="connsiteX0" fmla="*/ 113903 w 391673"/>
              <a:gd name="connsiteY0" fmla="*/ 144735 h 1876221"/>
              <a:gd name="connsiteX1" fmla="*/ 228204 w 391673"/>
              <a:gd name="connsiteY1" fmla="*/ 0 h 1876221"/>
              <a:gd name="connsiteX2" fmla="*/ 311331 w 391673"/>
              <a:gd name="connsiteY2" fmla="*/ 1865830 h 1876221"/>
              <a:gd name="connsiteX3" fmla="*/ 176249 w 391673"/>
              <a:gd name="connsiteY3" fmla="*/ 1876221 h 1876221"/>
              <a:gd name="connsiteX4" fmla="*/ 113903 w 391673"/>
              <a:gd name="connsiteY4" fmla="*/ 144735 h 1876221"/>
              <a:gd name="connsiteX0" fmla="*/ 113903 w 395401"/>
              <a:gd name="connsiteY0" fmla="*/ 127794 h 1859280"/>
              <a:gd name="connsiteX1" fmla="*/ 243637 w 395401"/>
              <a:gd name="connsiteY1" fmla="*/ 0 h 1859280"/>
              <a:gd name="connsiteX2" fmla="*/ 311331 w 395401"/>
              <a:gd name="connsiteY2" fmla="*/ 1848889 h 1859280"/>
              <a:gd name="connsiteX3" fmla="*/ 176249 w 395401"/>
              <a:gd name="connsiteY3" fmla="*/ 1859280 h 1859280"/>
              <a:gd name="connsiteX4" fmla="*/ 113903 w 395401"/>
              <a:gd name="connsiteY4" fmla="*/ 127794 h 1859280"/>
              <a:gd name="connsiteX0" fmla="*/ 113903 w 395401"/>
              <a:gd name="connsiteY0" fmla="*/ 127794 h 1859280"/>
              <a:gd name="connsiteX1" fmla="*/ 243637 w 395401"/>
              <a:gd name="connsiteY1" fmla="*/ 0 h 1859280"/>
              <a:gd name="connsiteX2" fmla="*/ 311331 w 395401"/>
              <a:gd name="connsiteY2" fmla="*/ 1848889 h 1859280"/>
              <a:gd name="connsiteX3" fmla="*/ 176249 w 395401"/>
              <a:gd name="connsiteY3" fmla="*/ 1859280 h 1859280"/>
              <a:gd name="connsiteX4" fmla="*/ 113903 w 395401"/>
              <a:gd name="connsiteY4" fmla="*/ 127794 h 1859280"/>
              <a:gd name="connsiteX0" fmla="*/ 123719 w 405217"/>
              <a:gd name="connsiteY0" fmla="*/ 127794 h 1855892"/>
              <a:gd name="connsiteX1" fmla="*/ 253453 w 405217"/>
              <a:gd name="connsiteY1" fmla="*/ 0 h 1855892"/>
              <a:gd name="connsiteX2" fmla="*/ 321147 w 405217"/>
              <a:gd name="connsiteY2" fmla="*/ 1848889 h 1855892"/>
              <a:gd name="connsiteX3" fmla="*/ 170632 w 405217"/>
              <a:gd name="connsiteY3" fmla="*/ 1855892 h 1855892"/>
              <a:gd name="connsiteX4" fmla="*/ 123719 w 405217"/>
              <a:gd name="connsiteY4" fmla="*/ 127794 h 1855892"/>
              <a:gd name="connsiteX0" fmla="*/ 123719 w 405217"/>
              <a:gd name="connsiteY0" fmla="*/ 127794 h 1859013"/>
              <a:gd name="connsiteX1" fmla="*/ 253453 w 405217"/>
              <a:gd name="connsiteY1" fmla="*/ 0 h 1859013"/>
              <a:gd name="connsiteX2" fmla="*/ 321147 w 405217"/>
              <a:gd name="connsiteY2" fmla="*/ 1848889 h 1859013"/>
              <a:gd name="connsiteX3" fmla="*/ 170632 w 405217"/>
              <a:gd name="connsiteY3" fmla="*/ 1855892 h 1859013"/>
              <a:gd name="connsiteX4" fmla="*/ 123719 w 405217"/>
              <a:gd name="connsiteY4" fmla="*/ 127794 h 1859013"/>
              <a:gd name="connsiteX0" fmla="*/ 131292 w 412790"/>
              <a:gd name="connsiteY0" fmla="*/ 127794 h 1856283"/>
              <a:gd name="connsiteX1" fmla="*/ 261026 w 412790"/>
              <a:gd name="connsiteY1" fmla="*/ 0 h 1856283"/>
              <a:gd name="connsiteX2" fmla="*/ 328720 w 412790"/>
              <a:gd name="connsiteY2" fmla="*/ 1848889 h 1856283"/>
              <a:gd name="connsiteX3" fmla="*/ 166630 w 412790"/>
              <a:gd name="connsiteY3" fmla="*/ 1845727 h 1856283"/>
              <a:gd name="connsiteX4" fmla="*/ 131292 w 412790"/>
              <a:gd name="connsiteY4" fmla="*/ 127794 h 1856283"/>
              <a:gd name="connsiteX0" fmla="*/ 116326 w 420973"/>
              <a:gd name="connsiteY0" fmla="*/ 83747 h 1856283"/>
              <a:gd name="connsiteX1" fmla="*/ 269209 w 420973"/>
              <a:gd name="connsiteY1" fmla="*/ 0 h 1856283"/>
              <a:gd name="connsiteX2" fmla="*/ 336903 w 420973"/>
              <a:gd name="connsiteY2" fmla="*/ 1848889 h 1856283"/>
              <a:gd name="connsiteX3" fmla="*/ 174813 w 420973"/>
              <a:gd name="connsiteY3" fmla="*/ 1845727 h 1856283"/>
              <a:gd name="connsiteX4" fmla="*/ 116326 w 420973"/>
              <a:gd name="connsiteY4" fmla="*/ 83747 h 1856283"/>
              <a:gd name="connsiteX0" fmla="*/ 116326 w 420973"/>
              <a:gd name="connsiteY0" fmla="*/ 83747 h 1856283"/>
              <a:gd name="connsiteX1" fmla="*/ 269209 w 420973"/>
              <a:gd name="connsiteY1" fmla="*/ 0 h 1856283"/>
              <a:gd name="connsiteX2" fmla="*/ 336903 w 420973"/>
              <a:gd name="connsiteY2" fmla="*/ 1848889 h 1856283"/>
              <a:gd name="connsiteX3" fmla="*/ 174813 w 420973"/>
              <a:gd name="connsiteY3" fmla="*/ 1845727 h 1856283"/>
              <a:gd name="connsiteX4" fmla="*/ 116326 w 420973"/>
              <a:gd name="connsiteY4" fmla="*/ 83747 h 1856283"/>
              <a:gd name="connsiteX0" fmla="*/ 116326 w 420973"/>
              <a:gd name="connsiteY0" fmla="*/ 83747 h 1856283"/>
              <a:gd name="connsiteX1" fmla="*/ 269209 w 420973"/>
              <a:gd name="connsiteY1" fmla="*/ 0 h 1856283"/>
              <a:gd name="connsiteX2" fmla="*/ 336903 w 420973"/>
              <a:gd name="connsiteY2" fmla="*/ 1848889 h 1856283"/>
              <a:gd name="connsiteX3" fmla="*/ 174813 w 420973"/>
              <a:gd name="connsiteY3" fmla="*/ 1845727 h 1856283"/>
              <a:gd name="connsiteX4" fmla="*/ 116326 w 420973"/>
              <a:gd name="connsiteY4" fmla="*/ 83747 h 1856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973" h="1856283">
                <a:moveTo>
                  <a:pt x="116326" y="83747"/>
                </a:moveTo>
                <a:cubicBezTo>
                  <a:pt x="155712" y="17431"/>
                  <a:pt x="175808" y="22268"/>
                  <a:pt x="269209" y="0"/>
                </a:cubicBezTo>
                <a:cubicBezTo>
                  <a:pt x="352336" y="616527"/>
                  <a:pt x="523940" y="1294706"/>
                  <a:pt x="336903" y="1848889"/>
                </a:cubicBezTo>
                <a:cubicBezTo>
                  <a:pt x="290589" y="1868164"/>
                  <a:pt x="224985" y="1843393"/>
                  <a:pt x="174813" y="1845727"/>
                </a:cubicBezTo>
                <a:cubicBezTo>
                  <a:pt x="-147306" y="1308863"/>
                  <a:pt x="64372" y="755694"/>
                  <a:pt x="116326" y="8374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tint val="66000"/>
                  <a:satMod val="160000"/>
                </a:schemeClr>
              </a:gs>
              <a:gs pos="50000">
                <a:schemeClr val="accent4">
                  <a:tint val="44500"/>
                  <a:satMod val="160000"/>
                </a:schemeClr>
              </a:gs>
              <a:gs pos="100000">
                <a:schemeClr val="accent4"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190010" y="487061"/>
            <a:ext cx="3246676" cy="84089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99289" y="653224"/>
            <a:ext cx="3137397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ขั้นตอนการทำเมล็ดข้าว</a:t>
            </a:r>
            <a:endParaRPr lang="en-US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556467" y="1437436"/>
            <a:ext cx="691999" cy="147817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6145" y="1567343"/>
            <a:ext cx="1161905" cy="1457143"/>
          </a:xfrm>
          <a:prstGeom prst="rect">
            <a:avLst/>
          </a:prstGeom>
        </p:spPr>
      </p:pic>
      <p:sp>
        <p:nvSpPr>
          <p:cNvPr id="23" name="Right Arrow 22"/>
          <p:cNvSpPr/>
          <p:nvPr/>
        </p:nvSpPr>
        <p:spPr>
          <a:xfrm>
            <a:off x="4402925" y="2322997"/>
            <a:ext cx="458207" cy="3491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3556467" y="3222425"/>
            <a:ext cx="662665" cy="1015663"/>
            <a:chOff x="10185270" y="-44624"/>
            <a:chExt cx="811777" cy="1244206"/>
          </a:xfrm>
        </p:grpSpPr>
        <p:sp>
          <p:nvSpPr>
            <p:cNvPr id="25" name="Oval 24"/>
            <p:cNvSpPr/>
            <p:nvPr/>
          </p:nvSpPr>
          <p:spPr>
            <a:xfrm>
              <a:off x="10185270" y="187047"/>
              <a:ext cx="811777" cy="76934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313728" y="-44624"/>
              <a:ext cx="592975" cy="1244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6000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US" sz="6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664828" y="68365"/>
            <a:ext cx="699885" cy="829100"/>
            <a:chOff x="10185270" y="-3137"/>
            <a:chExt cx="857372" cy="1015663"/>
          </a:xfrm>
        </p:grpSpPr>
        <p:sp>
          <p:nvSpPr>
            <p:cNvPr id="28" name="Oval 27"/>
            <p:cNvSpPr/>
            <p:nvPr/>
          </p:nvSpPr>
          <p:spPr>
            <a:xfrm>
              <a:off x="10185270" y="187046"/>
              <a:ext cx="857372" cy="812556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313728" y="-3137"/>
              <a:ext cx="59297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6000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en-US" sz="6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756145" y="102107"/>
            <a:ext cx="7349264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- วาดรูปสี่เหลี่ยมตามรูป</a:t>
            </a:r>
          </a:p>
          <a:p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-คลิก</a:t>
            </a: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เมาส์ขวาที่รูป เลือก </a:t>
            </a:r>
            <a:r>
              <a:rPr lang="en-US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Edit </a:t>
            </a:r>
            <a:r>
              <a:rPr lang="en-US" sz="2800" b="1" dirty="0" smtClean="0"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Points</a:t>
            </a: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 </a:t>
            </a: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แล้ว</a:t>
            </a: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ดัดเส้น </a:t>
            </a: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และใส่สีตามรูป</a:t>
            </a:r>
            <a:endParaRPr lang="en-US" sz="28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2" name="Right Arrow 31"/>
          <p:cNvSpPr/>
          <p:nvPr/>
        </p:nvSpPr>
        <p:spPr>
          <a:xfrm>
            <a:off x="6260814" y="2192529"/>
            <a:ext cx="458207" cy="3491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Arrow 32"/>
          <p:cNvSpPr/>
          <p:nvPr/>
        </p:nvSpPr>
        <p:spPr>
          <a:xfrm>
            <a:off x="8231726" y="2141552"/>
            <a:ext cx="458207" cy="3491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4557094" y="3230336"/>
            <a:ext cx="7349264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- วาดสามหลี่ยมตามรูป</a:t>
            </a:r>
          </a:p>
          <a:p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-คลิก</a:t>
            </a: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เมาส์ขวาที่รูป เลือก </a:t>
            </a:r>
            <a:r>
              <a:rPr lang="en-US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Edit </a:t>
            </a:r>
            <a:r>
              <a:rPr lang="en-US" sz="2800" b="1" dirty="0" smtClean="0"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Points</a:t>
            </a: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 </a:t>
            </a: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แล้ว</a:t>
            </a: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ดัดเส้น </a:t>
            </a: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และใส่สีตามรูป</a:t>
            </a:r>
            <a:endParaRPr lang="en-US" sz="28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6686" y="4373559"/>
            <a:ext cx="1171741" cy="1578825"/>
          </a:xfrm>
          <a:prstGeom prst="rect">
            <a:avLst/>
          </a:prstGeom>
        </p:spPr>
      </p:pic>
      <p:sp>
        <p:nvSpPr>
          <p:cNvPr id="36" name="Right Arrow 35"/>
          <p:cNvSpPr/>
          <p:nvPr/>
        </p:nvSpPr>
        <p:spPr>
          <a:xfrm>
            <a:off x="5001895" y="4959040"/>
            <a:ext cx="458207" cy="3491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>
            <a:off x="6538918" y="4988409"/>
            <a:ext cx="458207" cy="3491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2246803" y="6110574"/>
            <a:ext cx="339387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ประกอบรวมเป็นต้นตามภาพ</a:t>
            </a:r>
            <a:endParaRPr lang="en-US" sz="28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333356" y="5753212"/>
            <a:ext cx="784090" cy="1015663"/>
            <a:chOff x="10185270" y="52179"/>
            <a:chExt cx="960525" cy="1244206"/>
          </a:xfrm>
        </p:grpSpPr>
        <p:sp>
          <p:nvSpPr>
            <p:cNvPr id="40" name="Oval 39"/>
            <p:cNvSpPr/>
            <p:nvPr/>
          </p:nvSpPr>
          <p:spPr>
            <a:xfrm>
              <a:off x="10185270" y="187046"/>
              <a:ext cx="960525" cy="910316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0369045" y="52179"/>
              <a:ext cx="592975" cy="1244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6000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US" sz="6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2" name="Right Arrow 41"/>
          <p:cNvSpPr/>
          <p:nvPr/>
        </p:nvSpPr>
        <p:spPr>
          <a:xfrm rot="16200000">
            <a:off x="1517211" y="5041595"/>
            <a:ext cx="458207" cy="3491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5835" y="5673322"/>
            <a:ext cx="1477520" cy="1110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22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 rot="16200000" flipH="1">
            <a:off x="-531838" y="3063416"/>
            <a:ext cx="4470785" cy="1933820"/>
          </a:xfrm>
          <a:prstGeom prst="roundRect">
            <a:avLst/>
          </a:prstGeom>
          <a:gradFill flip="none" rotWithShape="1">
            <a:gsLst>
              <a:gs pos="47000">
                <a:schemeClr val="bg1"/>
              </a:gs>
              <a:gs pos="100000">
                <a:schemeClr val="accent3">
                  <a:lumMod val="105000"/>
                  <a:satMod val="109000"/>
                  <a:tint val="81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80639" y="550285"/>
            <a:ext cx="3867039" cy="83698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89918" y="716448"/>
            <a:ext cx="375776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ขั้นตอนการทำใบและรวงข้าว</a:t>
            </a:r>
            <a:endParaRPr lang="en-US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3" name="Isosceles Triangle 21"/>
          <p:cNvSpPr/>
          <p:nvPr/>
        </p:nvSpPr>
        <p:spPr>
          <a:xfrm rot="21442566">
            <a:off x="1033711" y="2216996"/>
            <a:ext cx="1014546" cy="3626659"/>
          </a:xfrm>
          <a:custGeom>
            <a:avLst/>
            <a:gdLst>
              <a:gd name="connsiteX0" fmla="*/ 0 w 263347"/>
              <a:gd name="connsiteY0" fmla="*/ 2634558 h 2634558"/>
              <a:gd name="connsiteX1" fmla="*/ 131674 w 263347"/>
              <a:gd name="connsiteY1" fmla="*/ 0 h 2634558"/>
              <a:gd name="connsiteX2" fmla="*/ 263347 w 263347"/>
              <a:gd name="connsiteY2" fmla="*/ 2634558 h 2634558"/>
              <a:gd name="connsiteX3" fmla="*/ 0 w 263347"/>
              <a:gd name="connsiteY3" fmla="*/ 2634558 h 2634558"/>
              <a:gd name="connsiteX0" fmla="*/ 0 w 263347"/>
              <a:gd name="connsiteY0" fmla="*/ 2634558 h 2634558"/>
              <a:gd name="connsiteX1" fmla="*/ 131674 w 263347"/>
              <a:gd name="connsiteY1" fmla="*/ 0 h 2634558"/>
              <a:gd name="connsiteX2" fmla="*/ 263347 w 263347"/>
              <a:gd name="connsiteY2" fmla="*/ 2634558 h 2634558"/>
              <a:gd name="connsiteX3" fmla="*/ 0 w 263347"/>
              <a:gd name="connsiteY3" fmla="*/ 2634558 h 2634558"/>
              <a:gd name="connsiteX0" fmla="*/ 51206 w 131673"/>
              <a:gd name="connsiteY0" fmla="*/ 2612612 h 2634558"/>
              <a:gd name="connsiteX1" fmla="*/ 0 w 131673"/>
              <a:gd name="connsiteY1" fmla="*/ 0 h 2634558"/>
              <a:gd name="connsiteX2" fmla="*/ 131673 w 131673"/>
              <a:gd name="connsiteY2" fmla="*/ 2634558 h 2634558"/>
              <a:gd name="connsiteX3" fmla="*/ 51206 w 131673"/>
              <a:gd name="connsiteY3" fmla="*/ 2612612 h 2634558"/>
              <a:gd name="connsiteX0" fmla="*/ 830104 w 910571"/>
              <a:gd name="connsiteY0" fmla="*/ 2701335 h 2723281"/>
              <a:gd name="connsiteX1" fmla="*/ 0 w 910571"/>
              <a:gd name="connsiteY1" fmla="*/ 0 h 2723281"/>
              <a:gd name="connsiteX2" fmla="*/ 910571 w 910571"/>
              <a:gd name="connsiteY2" fmla="*/ 2723281 h 2723281"/>
              <a:gd name="connsiteX3" fmla="*/ 830104 w 910571"/>
              <a:gd name="connsiteY3" fmla="*/ 2701335 h 2723281"/>
              <a:gd name="connsiteX0" fmla="*/ 830104 w 910571"/>
              <a:gd name="connsiteY0" fmla="*/ 2701335 h 2723281"/>
              <a:gd name="connsiteX1" fmla="*/ 0 w 910571"/>
              <a:gd name="connsiteY1" fmla="*/ 0 h 2723281"/>
              <a:gd name="connsiteX2" fmla="*/ 910571 w 910571"/>
              <a:gd name="connsiteY2" fmla="*/ 2723281 h 2723281"/>
              <a:gd name="connsiteX3" fmla="*/ 830104 w 910571"/>
              <a:gd name="connsiteY3" fmla="*/ 2701335 h 2723281"/>
              <a:gd name="connsiteX0" fmla="*/ 830104 w 910571"/>
              <a:gd name="connsiteY0" fmla="*/ 2701335 h 2723281"/>
              <a:gd name="connsiteX1" fmla="*/ 0 w 910571"/>
              <a:gd name="connsiteY1" fmla="*/ 0 h 2723281"/>
              <a:gd name="connsiteX2" fmla="*/ 910571 w 910571"/>
              <a:gd name="connsiteY2" fmla="*/ 2723281 h 2723281"/>
              <a:gd name="connsiteX3" fmla="*/ 830104 w 910571"/>
              <a:gd name="connsiteY3" fmla="*/ 2701335 h 2723281"/>
              <a:gd name="connsiteX0" fmla="*/ 830104 w 910571"/>
              <a:gd name="connsiteY0" fmla="*/ 2701335 h 2723281"/>
              <a:gd name="connsiteX1" fmla="*/ 0 w 910571"/>
              <a:gd name="connsiteY1" fmla="*/ 0 h 2723281"/>
              <a:gd name="connsiteX2" fmla="*/ 910571 w 910571"/>
              <a:gd name="connsiteY2" fmla="*/ 2723281 h 2723281"/>
              <a:gd name="connsiteX3" fmla="*/ 830104 w 910571"/>
              <a:gd name="connsiteY3" fmla="*/ 2701335 h 2723281"/>
              <a:gd name="connsiteX0" fmla="*/ 1001006 w 1081473"/>
              <a:gd name="connsiteY0" fmla="*/ 3519117 h 3541063"/>
              <a:gd name="connsiteX1" fmla="*/ -1 w 1081473"/>
              <a:gd name="connsiteY1" fmla="*/ 1 h 3541063"/>
              <a:gd name="connsiteX2" fmla="*/ 1081473 w 1081473"/>
              <a:gd name="connsiteY2" fmla="*/ 3541063 h 3541063"/>
              <a:gd name="connsiteX3" fmla="*/ 1001006 w 1081473"/>
              <a:gd name="connsiteY3" fmla="*/ 3519117 h 3541063"/>
              <a:gd name="connsiteX0" fmla="*/ 1042739 w 1123206"/>
              <a:gd name="connsiteY0" fmla="*/ 3519116 h 3541062"/>
              <a:gd name="connsiteX1" fmla="*/ 41732 w 1123206"/>
              <a:gd name="connsiteY1" fmla="*/ 0 h 3541062"/>
              <a:gd name="connsiteX2" fmla="*/ 1123206 w 1123206"/>
              <a:gd name="connsiteY2" fmla="*/ 3541062 h 3541062"/>
              <a:gd name="connsiteX3" fmla="*/ 1042739 w 1123206"/>
              <a:gd name="connsiteY3" fmla="*/ 3519116 h 3541062"/>
              <a:gd name="connsiteX0" fmla="*/ 1042739 w 1123206"/>
              <a:gd name="connsiteY0" fmla="*/ 3519116 h 3541062"/>
              <a:gd name="connsiteX1" fmla="*/ 41732 w 1123206"/>
              <a:gd name="connsiteY1" fmla="*/ 0 h 3541062"/>
              <a:gd name="connsiteX2" fmla="*/ 1123206 w 1123206"/>
              <a:gd name="connsiteY2" fmla="*/ 3541062 h 3541062"/>
              <a:gd name="connsiteX3" fmla="*/ 1042739 w 1123206"/>
              <a:gd name="connsiteY3" fmla="*/ 3519116 h 3541062"/>
              <a:gd name="connsiteX0" fmla="*/ 1042739 w 1149694"/>
              <a:gd name="connsiteY0" fmla="*/ 3519116 h 3541062"/>
              <a:gd name="connsiteX1" fmla="*/ 41732 w 1149694"/>
              <a:gd name="connsiteY1" fmla="*/ 0 h 3541062"/>
              <a:gd name="connsiteX2" fmla="*/ 1123206 w 1149694"/>
              <a:gd name="connsiteY2" fmla="*/ 3541062 h 3541062"/>
              <a:gd name="connsiteX3" fmla="*/ 1042739 w 1149694"/>
              <a:gd name="connsiteY3" fmla="*/ 3519116 h 3541062"/>
              <a:gd name="connsiteX0" fmla="*/ 1001007 w 1107962"/>
              <a:gd name="connsiteY0" fmla="*/ 3519116 h 3541062"/>
              <a:gd name="connsiteX1" fmla="*/ 0 w 1107962"/>
              <a:gd name="connsiteY1" fmla="*/ 0 h 3541062"/>
              <a:gd name="connsiteX2" fmla="*/ 1081474 w 1107962"/>
              <a:gd name="connsiteY2" fmla="*/ 3541062 h 3541062"/>
              <a:gd name="connsiteX3" fmla="*/ 1001007 w 1107962"/>
              <a:gd name="connsiteY3" fmla="*/ 3519116 h 3541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7962" h="3541062">
                <a:moveTo>
                  <a:pt x="1001007" y="3519116"/>
                </a:moveTo>
                <a:cubicBezTo>
                  <a:pt x="983938" y="2648245"/>
                  <a:pt x="1395138" y="326336"/>
                  <a:pt x="0" y="0"/>
                </a:cubicBezTo>
                <a:cubicBezTo>
                  <a:pt x="1467926" y="176023"/>
                  <a:pt x="1037583" y="2662876"/>
                  <a:pt x="1081474" y="3541062"/>
                </a:cubicBezTo>
                <a:lnTo>
                  <a:pt x="1001007" y="3519116"/>
                </a:lnTo>
                <a:close/>
              </a:path>
            </a:pathLst>
          </a:custGeom>
          <a:gradFill flip="none" rotWithShape="1">
            <a:gsLst>
              <a:gs pos="16000">
                <a:schemeClr val="accent4">
                  <a:lumMod val="20000"/>
                  <a:lumOff val="80000"/>
                </a:schemeClr>
              </a:gs>
              <a:gs pos="77000">
                <a:srgbClr val="74A841"/>
              </a:gs>
              <a:gs pos="34000">
                <a:srgbClr val="92D050"/>
              </a:gs>
              <a:gs pos="100000">
                <a:schemeClr val="accent6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842736" y="1070114"/>
            <a:ext cx="7349264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- วาดสามหลี่ยมตามรูป</a:t>
            </a:r>
          </a:p>
          <a:p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-คลิก</a:t>
            </a: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เมาส์ขวาที่รูป เลือก </a:t>
            </a:r>
            <a:r>
              <a:rPr lang="en-US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Edit </a:t>
            </a:r>
            <a:r>
              <a:rPr lang="en-US" sz="2800" b="1" dirty="0" smtClean="0"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Points</a:t>
            </a: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 </a:t>
            </a: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แล้ว</a:t>
            </a: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ดัดเส้น </a:t>
            </a: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และใส่สีตามรูป</a:t>
            </a:r>
            <a:endParaRPr lang="en-US" sz="28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4874" y="2007962"/>
            <a:ext cx="994076" cy="1339436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4258484" y="1448678"/>
            <a:ext cx="699885" cy="829100"/>
            <a:chOff x="10185270" y="-3137"/>
            <a:chExt cx="857372" cy="1015663"/>
          </a:xfrm>
        </p:grpSpPr>
        <p:sp>
          <p:nvSpPr>
            <p:cNvPr id="17" name="Oval 16"/>
            <p:cNvSpPr/>
            <p:nvPr/>
          </p:nvSpPr>
          <p:spPr>
            <a:xfrm>
              <a:off x="10185270" y="187046"/>
              <a:ext cx="857372" cy="812556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313728" y="-3137"/>
              <a:ext cx="59297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6000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en-US" sz="6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9" name="Isosceles Triangle 21"/>
          <p:cNvSpPr/>
          <p:nvPr/>
        </p:nvSpPr>
        <p:spPr>
          <a:xfrm rot="18281560">
            <a:off x="7857976" y="1404737"/>
            <a:ext cx="785063" cy="2806333"/>
          </a:xfrm>
          <a:custGeom>
            <a:avLst/>
            <a:gdLst>
              <a:gd name="connsiteX0" fmla="*/ 0 w 263347"/>
              <a:gd name="connsiteY0" fmla="*/ 2634558 h 2634558"/>
              <a:gd name="connsiteX1" fmla="*/ 131674 w 263347"/>
              <a:gd name="connsiteY1" fmla="*/ 0 h 2634558"/>
              <a:gd name="connsiteX2" fmla="*/ 263347 w 263347"/>
              <a:gd name="connsiteY2" fmla="*/ 2634558 h 2634558"/>
              <a:gd name="connsiteX3" fmla="*/ 0 w 263347"/>
              <a:gd name="connsiteY3" fmla="*/ 2634558 h 2634558"/>
              <a:gd name="connsiteX0" fmla="*/ 0 w 263347"/>
              <a:gd name="connsiteY0" fmla="*/ 2634558 h 2634558"/>
              <a:gd name="connsiteX1" fmla="*/ 131674 w 263347"/>
              <a:gd name="connsiteY1" fmla="*/ 0 h 2634558"/>
              <a:gd name="connsiteX2" fmla="*/ 263347 w 263347"/>
              <a:gd name="connsiteY2" fmla="*/ 2634558 h 2634558"/>
              <a:gd name="connsiteX3" fmla="*/ 0 w 263347"/>
              <a:gd name="connsiteY3" fmla="*/ 2634558 h 2634558"/>
              <a:gd name="connsiteX0" fmla="*/ 51206 w 131673"/>
              <a:gd name="connsiteY0" fmla="*/ 2612612 h 2634558"/>
              <a:gd name="connsiteX1" fmla="*/ 0 w 131673"/>
              <a:gd name="connsiteY1" fmla="*/ 0 h 2634558"/>
              <a:gd name="connsiteX2" fmla="*/ 131673 w 131673"/>
              <a:gd name="connsiteY2" fmla="*/ 2634558 h 2634558"/>
              <a:gd name="connsiteX3" fmla="*/ 51206 w 131673"/>
              <a:gd name="connsiteY3" fmla="*/ 2612612 h 2634558"/>
              <a:gd name="connsiteX0" fmla="*/ 830104 w 910571"/>
              <a:gd name="connsiteY0" fmla="*/ 2701335 h 2723281"/>
              <a:gd name="connsiteX1" fmla="*/ 0 w 910571"/>
              <a:gd name="connsiteY1" fmla="*/ 0 h 2723281"/>
              <a:gd name="connsiteX2" fmla="*/ 910571 w 910571"/>
              <a:gd name="connsiteY2" fmla="*/ 2723281 h 2723281"/>
              <a:gd name="connsiteX3" fmla="*/ 830104 w 910571"/>
              <a:gd name="connsiteY3" fmla="*/ 2701335 h 2723281"/>
              <a:gd name="connsiteX0" fmla="*/ 830104 w 910571"/>
              <a:gd name="connsiteY0" fmla="*/ 2701335 h 2723281"/>
              <a:gd name="connsiteX1" fmla="*/ 0 w 910571"/>
              <a:gd name="connsiteY1" fmla="*/ 0 h 2723281"/>
              <a:gd name="connsiteX2" fmla="*/ 910571 w 910571"/>
              <a:gd name="connsiteY2" fmla="*/ 2723281 h 2723281"/>
              <a:gd name="connsiteX3" fmla="*/ 830104 w 910571"/>
              <a:gd name="connsiteY3" fmla="*/ 2701335 h 2723281"/>
              <a:gd name="connsiteX0" fmla="*/ 830104 w 910571"/>
              <a:gd name="connsiteY0" fmla="*/ 2701335 h 2723281"/>
              <a:gd name="connsiteX1" fmla="*/ 0 w 910571"/>
              <a:gd name="connsiteY1" fmla="*/ 0 h 2723281"/>
              <a:gd name="connsiteX2" fmla="*/ 910571 w 910571"/>
              <a:gd name="connsiteY2" fmla="*/ 2723281 h 2723281"/>
              <a:gd name="connsiteX3" fmla="*/ 830104 w 910571"/>
              <a:gd name="connsiteY3" fmla="*/ 2701335 h 2723281"/>
              <a:gd name="connsiteX0" fmla="*/ 830104 w 910571"/>
              <a:gd name="connsiteY0" fmla="*/ 2701335 h 2723281"/>
              <a:gd name="connsiteX1" fmla="*/ 0 w 910571"/>
              <a:gd name="connsiteY1" fmla="*/ 0 h 2723281"/>
              <a:gd name="connsiteX2" fmla="*/ 910571 w 910571"/>
              <a:gd name="connsiteY2" fmla="*/ 2723281 h 2723281"/>
              <a:gd name="connsiteX3" fmla="*/ 830104 w 910571"/>
              <a:gd name="connsiteY3" fmla="*/ 2701335 h 2723281"/>
              <a:gd name="connsiteX0" fmla="*/ 1001006 w 1081473"/>
              <a:gd name="connsiteY0" fmla="*/ 3519117 h 3541063"/>
              <a:gd name="connsiteX1" fmla="*/ -1 w 1081473"/>
              <a:gd name="connsiteY1" fmla="*/ 1 h 3541063"/>
              <a:gd name="connsiteX2" fmla="*/ 1081473 w 1081473"/>
              <a:gd name="connsiteY2" fmla="*/ 3541063 h 3541063"/>
              <a:gd name="connsiteX3" fmla="*/ 1001006 w 1081473"/>
              <a:gd name="connsiteY3" fmla="*/ 3519117 h 3541063"/>
              <a:gd name="connsiteX0" fmla="*/ 1042739 w 1123206"/>
              <a:gd name="connsiteY0" fmla="*/ 3519116 h 3541062"/>
              <a:gd name="connsiteX1" fmla="*/ 41732 w 1123206"/>
              <a:gd name="connsiteY1" fmla="*/ 0 h 3541062"/>
              <a:gd name="connsiteX2" fmla="*/ 1123206 w 1123206"/>
              <a:gd name="connsiteY2" fmla="*/ 3541062 h 3541062"/>
              <a:gd name="connsiteX3" fmla="*/ 1042739 w 1123206"/>
              <a:gd name="connsiteY3" fmla="*/ 3519116 h 3541062"/>
              <a:gd name="connsiteX0" fmla="*/ 1042739 w 1123206"/>
              <a:gd name="connsiteY0" fmla="*/ 3519116 h 3541062"/>
              <a:gd name="connsiteX1" fmla="*/ 41732 w 1123206"/>
              <a:gd name="connsiteY1" fmla="*/ 0 h 3541062"/>
              <a:gd name="connsiteX2" fmla="*/ 1123206 w 1123206"/>
              <a:gd name="connsiteY2" fmla="*/ 3541062 h 3541062"/>
              <a:gd name="connsiteX3" fmla="*/ 1042739 w 1123206"/>
              <a:gd name="connsiteY3" fmla="*/ 3519116 h 3541062"/>
              <a:gd name="connsiteX0" fmla="*/ 1042739 w 1149694"/>
              <a:gd name="connsiteY0" fmla="*/ 3519116 h 3541062"/>
              <a:gd name="connsiteX1" fmla="*/ 41732 w 1149694"/>
              <a:gd name="connsiteY1" fmla="*/ 0 h 3541062"/>
              <a:gd name="connsiteX2" fmla="*/ 1123206 w 1149694"/>
              <a:gd name="connsiteY2" fmla="*/ 3541062 h 3541062"/>
              <a:gd name="connsiteX3" fmla="*/ 1042739 w 1149694"/>
              <a:gd name="connsiteY3" fmla="*/ 3519116 h 3541062"/>
              <a:gd name="connsiteX0" fmla="*/ 1001007 w 1107962"/>
              <a:gd name="connsiteY0" fmla="*/ 3519116 h 3541062"/>
              <a:gd name="connsiteX1" fmla="*/ 0 w 1107962"/>
              <a:gd name="connsiteY1" fmla="*/ 0 h 3541062"/>
              <a:gd name="connsiteX2" fmla="*/ 1081474 w 1107962"/>
              <a:gd name="connsiteY2" fmla="*/ 3541062 h 3541062"/>
              <a:gd name="connsiteX3" fmla="*/ 1001007 w 1107962"/>
              <a:gd name="connsiteY3" fmla="*/ 3519116 h 3541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7962" h="3541062">
                <a:moveTo>
                  <a:pt x="1001007" y="3519116"/>
                </a:moveTo>
                <a:cubicBezTo>
                  <a:pt x="983938" y="2648245"/>
                  <a:pt x="1395138" y="326336"/>
                  <a:pt x="0" y="0"/>
                </a:cubicBezTo>
                <a:cubicBezTo>
                  <a:pt x="1467926" y="176023"/>
                  <a:pt x="1037583" y="2662876"/>
                  <a:pt x="1081474" y="3541062"/>
                </a:cubicBezTo>
                <a:lnTo>
                  <a:pt x="1001007" y="3519116"/>
                </a:lnTo>
                <a:close/>
              </a:path>
            </a:pathLst>
          </a:custGeom>
          <a:gradFill flip="none" rotWithShape="1">
            <a:gsLst>
              <a:gs pos="16000">
                <a:schemeClr val="accent4">
                  <a:lumMod val="20000"/>
                  <a:lumOff val="80000"/>
                </a:schemeClr>
              </a:gs>
              <a:gs pos="77000">
                <a:srgbClr val="74A841"/>
              </a:gs>
              <a:gs pos="34000">
                <a:srgbClr val="92D050"/>
              </a:gs>
              <a:gs pos="100000">
                <a:schemeClr val="accent6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6873381" y="2588652"/>
            <a:ext cx="458207" cy="3491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14"/>
          <p:cNvSpPr/>
          <p:nvPr/>
        </p:nvSpPr>
        <p:spPr>
          <a:xfrm rot="20742305">
            <a:off x="6420077" y="4486736"/>
            <a:ext cx="3268017" cy="2964110"/>
          </a:xfrm>
          <a:custGeom>
            <a:avLst/>
            <a:gdLst>
              <a:gd name="connsiteX0" fmla="*/ 0 w 159765"/>
              <a:gd name="connsiteY0" fmla="*/ 1587452 h 1587452"/>
              <a:gd name="connsiteX1" fmla="*/ 79883 w 159765"/>
              <a:gd name="connsiteY1" fmla="*/ 0 h 1587452"/>
              <a:gd name="connsiteX2" fmla="*/ 159765 w 159765"/>
              <a:gd name="connsiteY2" fmla="*/ 1587452 h 1587452"/>
              <a:gd name="connsiteX3" fmla="*/ 0 w 159765"/>
              <a:gd name="connsiteY3" fmla="*/ 1587452 h 1587452"/>
              <a:gd name="connsiteX0" fmla="*/ 3053282 w 3213047"/>
              <a:gd name="connsiteY0" fmla="*/ 5742594 h 5742594"/>
              <a:gd name="connsiteX1" fmla="*/ 0 w 3213047"/>
              <a:gd name="connsiteY1" fmla="*/ 0 h 5742594"/>
              <a:gd name="connsiteX2" fmla="*/ 3213047 w 3213047"/>
              <a:gd name="connsiteY2" fmla="*/ 5742594 h 5742594"/>
              <a:gd name="connsiteX3" fmla="*/ 3053282 w 3213047"/>
              <a:gd name="connsiteY3" fmla="*/ 5742594 h 5742594"/>
              <a:gd name="connsiteX0" fmla="*/ 3053282 w 3213047"/>
              <a:gd name="connsiteY0" fmla="*/ 5742594 h 5742594"/>
              <a:gd name="connsiteX1" fmla="*/ 0 w 3213047"/>
              <a:gd name="connsiteY1" fmla="*/ 0 h 5742594"/>
              <a:gd name="connsiteX2" fmla="*/ 3213047 w 3213047"/>
              <a:gd name="connsiteY2" fmla="*/ 5742594 h 5742594"/>
              <a:gd name="connsiteX3" fmla="*/ 3053282 w 3213047"/>
              <a:gd name="connsiteY3" fmla="*/ 5742594 h 5742594"/>
              <a:gd name="connsiteX0" fmla="*/ 3053282 w 3213047"/>
              <a:gd name="connsiteY0" fmla="*/ 5742594 h 5742594"/>
              <a:gd name="connsiteX1" fmla="*/ 0 w 3213047"/>
              <a:gd name="connsiteY1" fmla="*/ 0 h 5742594"/>
              <a:gd name="connsiteX2" fmla="*/ 3213047 w 3213047"/>
              <a:gd name="connsiteY2" fmla="*/ 5742594 h 5742594"/>
              <a:gd name="connsiteX3" fmla="*/ 3053282 w 3213047"/>
              <a:gd name="connsiteY3" fmla="*/ 5742594 h 5742594"/>
              <a:gd name="connsiteX0" fmla="*/ 3981129 w 4140894"/>
              <a:gd name="connsiteY0" fmla="*/ 4263418 h 4263418"/>
              <a:gd name="connsiteX1" fmla="*/ 0 w 4140894"/>
              <a:gd name="connsiteY1" fmla="*/ 0 h 4263418"/>
              <a:gd name="connsiteX2" fmla="*/ 4140894 w 4140894"/>
              <a:gd name="connsiteY2" fmla="*/ 4263418 h 4263418"/>
              <a:gd name="connsiteX3" fmla="*/ 3981129 w 4140894"/>
              <a:gd name="connsiteY3" fmla="*/ 4263418 h 4263418"/>
              <a:gd name="connsiteX0" fmla="*/ 3981201 w 4140966"/>
              <a:gd name="connsiteY0" fmla="*/ 4263418 h 4263418"/>
              <a:gd name="connsiteX1" fmla="*/ 72 w 4140966"/>
              <a:gd name="connsiteY1" fmla="*/ 0 h 4263418"/>
              <a:gd name="connsiteX2" fmla="*/ 4140966 w 4140966"/>
              <a:gd name="connsiteY2" fmla="*/ 4263418 h 4263418"/>
              <a:gd name="connsiteX3" fmla="*/ 3981201 w 4140966"/>
              <a:gd name="connsiteY3" fmla="*/ 4263418 h 4263418"/>
              <a:gd name="connsiteX0" fmla="*/ 3981201 w 4140966"/>
              <a:gd name="connsiteY0" fmla="*/ 4649698 h 4649698"/>
              <a:gd name="connsiteX1" fmla="*/ 72 w 4140966"/>
              <a:gd name="connsiteY1" fmla="*/ 386280 h 4649698"/>
              <a:gd name="connsiteX2" fmla="*/ 4140966 w 4140966"/>
              <a:gd name="connsiteY2" fmla="*/ 4649698 h 4649698"/>
              <a:gd name="connsiteX3" fmla="*/ 3981201 w 4140966"/>
              <a:gd name="connsiteY3" fmla="*/ 4649698 h 4649698"/>
              <a:gd name="connsiteX0" fmla="*/ 3981129 w 4140894"/>
              <a:gd name="connsiteY0" fmla="*/ 4649698 h 4649698"/>
              <a:gd name="connsiteX1" fmla="*/ 0 w 4140894"/>
              <a:gd name="connsiteY1" fmla="*/ 386280 h 4649698"/>
              <a:gd name="connsiteX2" fmla="*/ 4140894 w 4140894"/>
              <a:gd name="connsiteY2" fmla="*/ 4649698 h 4649698"/>
              <a:gd name="connsiteX3" fmla="*/ 3981129 w 4140894"/>
              <a:gd name="connsiteY3" fmla="*/ 4649698 h 4649698"/>
              <a:gd name="connsiteX0" fmla="*/ 4666929 w 4826694"/>
              <a:gd name="connsiteY0" fmla="*/ 3631831 h 3631831"/>
              <a:gd name="connsiteX1" fmla="*/ 0 w 4826694"/>
              <a:gd name="connsiteY1" fmla="*/ 497966 h 3631831"/>
              <a:gd name="connsiteX2" fmla="*/ 4826694 w 4826694"/>
              <a:gd name="connsiteY2" fmla="*/ 3631831 h 3631831"/>
              <a:gd name="connsiteX3" fmla="*/ 4666929 w 4826694"/>
              <a:gd name="connsiteY3" fmla="*/ 3631831 h 3631831"/>
              <a:gd name="connsiteX0" fmla="*/ 4666929 w 4826694"/>
              <a:gd name="connsiteY0" fmla="*/ 3631831 h 3631831"/>
              <a:gd name="connsiteX1" fmla="*/ 0 w 4826694"/>
              <a:gd name="connsiteY1" fmla="*/ 497966 h 3631831"/>
              <a:gd name="connsiteX2" fmla="*/ 4826694 w 4826694"/>
              <a:gd name="connsiteY2" fmla="*/ 3631831 h 3631831"/>
              <a:gd name="connsiteX3" fmla="*/ 4666929 w 4826694"/>
              <a:gd name="connsiteY3" fmla="*/ 3631831 h 3631831"/>
              <a:gd name="connsiteX0" fmla="*/ 4666929 w 4826694"/>
              <a:gd name="connsiteY0" fmla="*/ 4661245 h 4661245"/>
              <a:gd name="connsiteX1" fmla="*/ 0 w 4826694"/>
              <a:gd name="connsiteY1" fmla="*/ 1527380 h 4661245"/>
              <a:gd name="connsiteX2" fmla="*/ 4826694 w 4826694"/>
              <a:gd name="connsiteY2" fmla="*/ 4661245 h 4661245"/>
              <a:gd name="connsiteX3" fmla="*/ 4666929 w 4826694"/>
              <a:gd name="connsiteY3" fmla="*/ 4661245 h 4661245"/>
              <a:gd name="connsiteX0" fmla="*/ 4666929 w 4826694"/>
              <a:gd name="connsiteY0" fmla="*/ 4661245 h 4661245"/>
              <a:gd name="connsiteX1" fmla="*/ 0 w 4826694"/>
              <a:gd name="connsiteY1" fmla="*/ 1527380 h 4661245"/>
              <a:gd name="connsiteX2" fmla="*/ 4826694 w 4826694"/>
              <a:gd name="connsiteY2" fmla="*/ 4661245 h 4661245"/>
              <a:gd name="connsiteX3" fmla="*/ 4666929 w 4826694"/>
              <a:gd name="connsiteY3" fmla="*/ 4661245 h 4661245"/>
              <a:gd name="connsiteX0" fmla="*/ 4666929 w 4826694"/>
              <a:gd name="connsiteY0" fmla="*/ 4661245 h 4661245"/>
              <a:gd name="connsiteX1" fmla="*/ 0 w 4826694"/>
              <a:gd name="connsiteY1" fmla="*/ 1527380 h 4661245"/>
              <a:gd name="connsiteX2" fmla="*/ 4826694 w 4826694"/>
              <a:gd name="connsiteY2" fmla="*/ 4661245 h 4661245"/>
              <a:gd name="connsiteX3" fmla="*/ 4666929 w 4826694"/>
              <a:gd name="connsiteY3" fmla="*/ 4661245 h 4661245"/>
              <a:gd name="connsiteX0" fmla="*/ 4666929 w 4826694"/>
              <a:gd name="connsiteY0" fmla="*/ 4688004 h 4688004"/>
              <a:gd name="connsiteX1" fmla="*/ 0 w 4826694"/>
              <a:gd name="connsiteY1" fmla="*/ 1554139 h 4688004"/>
              <a:gd name="connsiteX2" fmla="*/ 4826694 w 4826694"/>
              <a:gd name="connsiteY2" fmla="*/ 4688004 h 4688004"/>
              <a:gd name="connsiteX3" fmla="*/ 4666929 w 4826694"/>
              <a:gd name="connsiteY3" fmla="*/ 4688004 h 4688004"/>
              <a:gd name="connsiteX0" fmla="*/ 4666929 w 4826694"/>
              <a:gd name="connsiteY0" fmla="*/ 4688004 h 4688004"/>
              <a:gd name="connsiteX1" fmla="*/ 0 w 4826694"/>
              <a:gd name="connsiteY1" fmla="*/ 1554139 h 4688004"/>
              <a:gd name="connsiteX2" fmla="*/ 4826694 w 4826694"/>
              <a:gd name="connsiteY2" fmla="*/ 4688004 h 4688004"/>
              <a:gd name="connsiteX3" fmla="*/ 4666929 w 4826694"/>
              <a:gd name="connsiteY3" fmla="*/ 4688004 h 4688004"/>
              <a:gd name="connsiteX0" fmla="*/ 4666929 w 4826694"/>
              <a:gd name="connsiteY0" fmla="*/ 4681248 h 4681248"/>
              <a:gd name="connsiteX1" fmla="*/ 0 w 4826694"/>
              <a:gd name="connsiteY1" fmla="*/ 1547383 h 4681248"/>
              <a:gd name="connsiteX2" fmla="*/ 4826694 w 4826694"/>
              <a:gd name="connsiteY2" fmla="*/ 4681248 h 4681248"/>
              <a:gd name="connsiteX3" fmla="*/ 4666929 w 4826694"/>
              <a:gd name="connsiteY3" fmla="*/ 4681248 h 4681248"/>
              <a:gd name="connsiteX0" fmla="*/ 4747612 w 4826694"/>
              <a:gd name="connsiteY0" fmla="*/ 4672284 h 4681248"/>
              <a:gd name="connsiteX1" fmla="*/ 0 w 4826694"/>
              <a:gd name="connsiteY1" fmla="*/ 1547383 h 4681248"/>
              <a:gd name="connsiteX2" fmla="*/ 4826694 w 4826694"/>
              <a:gd name="connsiteY2" fmla="*/ 4681248 h 4681248"/>
              <a:gd name="connsiteX3" fmla="*/ 4747612 w 4826694"/>
              <a:gd name="connsiteY3" fmla="*/ 4672284 h 4681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6694" h="4681248">
                <a:moveTo>
                  <a:pt x="4747612" y="4672284"/>
                </a:moveTo>
                <a:cubicBezTo>
                  <a:pt x="3945004" y="2031944"/>
                  <a:pt x="1663219" y="-2213078"/>
                  <a:pt x="0" y="1547383"/>
                </a:cubicBezTo>
                <a:cubicBezTo>
                  <a:pt x="1595451" y="-2455124"/>
                  <a:pt x="4199431" y="2296403"/>
                  <a:pt x="4826694" y="4681248"/>
                </a:cubicBezTo>
                <a:lnTo>
                  <a:pt x="4747612" y="4672284"/>
                </a:lnTo>
                <a:close/>
              </a:path>
            </a:pathLst>
          </a:custGeom>
          <a:gradFill flip="none" rotWithShape="1">
            <a:gsLst>
              <a:gs pos="0">
                <a:srgbClr val="00B050"/>
              </a:gs>
              <a:gs pos="95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rect">
              <a:fillToRect l="100000" t="100000"/>
            </a:path>
            <a:tileRect r="-100000" b="-100000"/>
          </a:gradFill>
          <a:ln w="31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 rot="12353110">
            <a:off x="6173276" y="5755711"/>
            <a:ext cx="243601" cy="489132"/>
            <a:chOff x="4174173" y="2074631"/>
            <a:chExt cx="724880" cy="2254337"/>
          </a:xfrm>
        </p:grpSpPr>
        <p:sp>
          <p:nvSpPr>
            <p:cNvPr id="23" name="Isosceles Triangle 7"/>
            <p:cNvSpPr/>
            <p:nvPr/>
          </p:nvSpPr>
          <p:spPr>
            <a:xfrm rot="21206332" flipH="1">
              <a:off x="4174173" y="2668739"/>
              <a:ext cx="336139" cy="1660229"/>
            </a:xfrm>
            <a:custGeom>
              <a:avLst/>
              <a:gdLst>
                <a:gd name="connsiteX0" fmla="*/ 0 w 266218"/>
                <a:gd name="connsiteY0" fmla="*/ 952982 h 952982"/>
                <a:gd name="connsiteX1" fmla="*/ 133109 w 266218"/>
                <a:gd name="connsiteY1" fmla="*/ 0 h 952982"/>
                <a:gd name="connsiteX2" fmla="*/ 266218 w 266218"/>
                <a:gd name="connsiteY2" fmla="*/ 952982 h 952982"/>
                <a:gd name="connsiteX3" fmla="*/ 0 w 266218"/>
                <a:gd name="connsiteY3" fmla="*/ 952982 h 952982"/>
                <a:gd name="connsiteX0" fmla="*/ 0 w 266218"/>
                <a:gd name="connsiteY0" fmla="*/ 1084162 h 1084162"/>
                <a:gd name="connsiteX1" fmla="*/ 221849 w 266218"/>
                <a:gd name="connsiteY1" fmla="*/ 0 h 1084162"/>
                <a:gd name="connsiteX2" fmla="*/ 266218 w 266218"/>
                <a:gd name="connsiteY2" fmla="*/ 1084162 h 1084162"/>
                <a:gd name="connsiteX3" fmla="*/ 0 w 266218"/>
                <a:gd name="connsiteY3" fmla="*/ 1084162 h 1084162"/>
                <a:gd name="connsiteX0" fmla="*/ 0 w 221849"/>
                <a:gd name="connsiteY0" fmla="*/ 1084162 h 1095737"/>
                <a:gd name="connsiteX1" fmla="*/ 221849 w 221849"/>
                <a:gd name="connsiteY1" fmla="*/ 0 h 1095737"/>
                <a:gd name="connsiteX2" fmla="*/ 173620 w 221849"/>
                <a:gd name="connsiteY2" fmla="*/ 1095737 h 1095737"/>
                <a:gd name="connsiteX3" fmla="*/ 0 w 221849"/>
                <a:gd name="connsiteY3" fmla="*/ 1084162 h 1095737"/>
                <a:gd name="connsiteX0" fmla="*/ 0 w 259617"/>
                <a:gd name="connsiteY0" fmla="*/ 1084162 h 1095737"/>
                <a:gd name="connsiteX1" fmla="*/ 221849 w 259617"/>
                <a:gd name="connsiteY1" fmla="*/ 0 h 1095737"/>
                <a:gd name="connsiteX2" fmla="*/ 173620 w 259617"/>
                <a:gd name="connsiteY2" fmla="*/ 1095737 h 1095737"/>
                <a:gd name="connsiteX3" fmla="*/ 0 w 259617"/>
                <a:gd name="connsiteY3" fmla="*/ 1084162 h 1095737"/>
                <a:gd name="connsiteX0" fmla="*/ 0 w 245449"/>
                <a:gd name="connsiteY0" fmla="*/ 1076445 h 1088020"/>
                <a:gd name="connsiteX1" fmla="*/ 171692 w 245449"/>
                <a:gd name="connsiteY1" fmla="*/ 0 h 1088020"/>
                <a:gd name="connsiteX2" fmla="*/ 173620 w 245449"/>
                <a:gd name="connsiteY2" fmla="*/ 1088020 h 1088020"/>
                <a:gd name="connsiteX3" fmla="*/ 0 w 245449"/>
                <a:gd name="connsiteY3" fmla="*/ 1076445 h 1088020"/>
                <a:gd name="connsiteX0" fmla="*/ 0 w 283449"/>
                <a:gd name="connsiteY0" fmla="*/ 1076445 h 1088020"/>
                <a:gd name="connsiteX1" fmla="*/ 171692 w 283449"/>
                <a:gd name="connsiteY1" fmla="*/ 0 h 1088020"/>
                <a:gd name="connsiteX2" fmla="*/ 173620 w 283449"/>
                <a:gd name="connsiteY2" fmla="*/ 1088020 h 1088020"/>
                <a:gd name="connsiteX3" fmla="*/ 0 w 283449"/>
                <a:gd name="connsiteY3" fmla="*/ 1076445 h 1088020"/>
                <a:gd name="connsiteX0" fmla="*/ 0 w 285148"/>
                <a:gd name="connsiteY0" fmla="*/ 1192192 h 1203767"/>
                <a:gd name="connsiteX1" fmla="*/ 175550 w 285148"/>
                <a:gd name="connsiteY1" fmla="*/ 0 h 1203767"/>
                <a:gd name="connsiteX2" fmla="*/ 173620 w 285148"/>
                <a:gd name="connsiteY2" fmla="*/ 1203767 h 1203767"/>
                <a:gd name="connsiteX3" fmla="*/ 0 w 285148"/>
                <a:gd name="connsiteY3" fmla="*/ 1192192 h 1203767"/>
                <a:gd name="connsiteX0" fmla="*/ 0 w 290274"/>
                <a:gd name="connsiteY0" fmla="*/ 1198193 h 1209768"/>
                <a:gd name="connsiteX1" fmla="*/ 175550 w 290274"/>
                <a:gd name="connsiteY1" fmla="*/ 6001 h 1209768"/>
                <a:gd name="connsiteX2" fmla="*/ 290273 w 290274"/>
                <a:gd name="connsiteY2" fmla="*/ 748144 h 1209768"/>
                <a:gd name="connsiteX3" fmla="*/ 173620 w 290274"/>
                <a:gd name="connsiteY3" fmla="*/ 1209768 h 1209768"/>
                <a:gd name="connsiteX4" fmla="*/ 0 w 290274"/>
                <a:gd name="connsiteY4" fmla="*/ 1198193 h 1209768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305707"/>
                <a:gd name="connsiteY0" fmla="*/ 1186618 h 1221343"/>
                <a:gd name="connsiteX1" fmla="*/ 190983 w 305707"/>
                <a:gd name="connsiteY1" fmla="*/ 6001 h 1221343"/>
                <a:gd name="connsiteX2" fmla="*/ 305706 w 305707"/>
                <a:gd name="connsiteY2" fmla="*/ 748144 h 1221343"/>
                <a:gd name="connsiteX3" fmla="*/ 150471 w 305707"/>
                <a:gd name="connsiteY3" fmla="*/ 1221343 h 1221343"/>
                <a:gd name="connsiteX4" fmla="*/ 0 w 305707"/>
                <a:gd name="connsiteY4" fmla="*/ 1186618 h 1221343"/>
                <a:gd name="connsiteX0" fmla="*/ 0 w 305706"/>
                <a:gd name="connsiteY0" fmla="*/ 1870344 h 1905069"/>
                <a:gd name="connsiteX1" fmla="*/ 86810 w 305706"/>
                <a:gd name="connsiteY1" fmla="*/ 2962 h 1905069"/>
                <a:gd name="connsiteX2" fmla="*/ 305706 w 305706"/>
                <a:gd name="connsiteY2" fmla="*/ 1431870 h 1905069"/>
                <a:gd name="connsiteX3" fmla="*/ 150471 w 305706"/>
                <a:gd name="connsiteY3" fmla="*/ 1905069 h 1905069"/>
                <a:gd name="connsiteX4" fmla="*/ 0 w 305706"/>
                <a:gd name="connsiteY4" fmla="*/ 1870344 h 1905069"/>
                <a:gd name="connsiteX0" fmla="*/ 4555 w 310261"/>
                <a:gd name="connsiteY0" fmla="*/ 1892509 h 1927234"/>
                <a:gd name="connsiteX1" fmla="*/ 0 w 310261"/>
                <a:gd name="connsiteY1" fmla="*/ 2915 h 1927234"/>
                <a:gd name="connsiteX2" fmla="*/ 310261 w 310261"/>
                <a:gd name="connsiteY2" fmla="*/ 1454035 h 1927234"/>
                <a:gd name="connsiteX3" fmla="*/ 155026 w 310261"/>
                <a:gd name="connsiteY3" fmla="*/ 1927234 h 1927234"/>
                <a:gd name="connsiteX4" fmla="*/ 4555 w 310261"/>
                <a:gd name="connsiteY4" fmla="*/ 1892509 h 1927234"/>
                <a:gd name="connsiteX0" fmla="*/ 4555 w 310261"/>
                <a:gd name="connsiteY0" fmla="*/ 1893963 h 1928688"/>
                <a:gd name="connsiteX1" fmla="*/ 0 w 310261"/>
                <a:gd name="connsiteY1" fmla="*/ 4369 h 1928688"/>
                <a:gd name="connsiteX2" fmla="*/ 310261 w 310261"/>
                <a:gd name="connsiteY2" fmla="*/ 1455489 h 1928688"/>
                <a:gd name="connsiteX3" fmla="*/ 155026 w 310261"/>
                <a:gd name="connsiteY3" fmla="*/ 1928688 h 1928688"/>
                <a:gd name="connsiteX4" fmla="*/ 4555 w 310261"/>
                <a:gd name="connsiteY4" fmla="*/ 1893963 h 1928688"/>
                <a:gd name="connsiteX0" fmla="*/ 4555 w 310261"/>
                <a:gd name="connsiteY0" fmla="*/ 1893963 h 1938238"/>
                <a:gd name="connsiteX1" fmla="*/ 0 w 310261"/>
                <a:gd name="connsiteY1" fmla="*/ 4369 h 1938238"/>
                <a:gd name="connsiteX2" fmla="*/ 310261 w 310261"/>
                <a:gd name="connsiteY2" fmla="*/ 1455489 h 1938238"/>
                <a:gd name="connsiteX3" fmla="*/ 71990 w 310261"/>
                <a:gd name="connsiteY3" fmla="*/ 1938238 h 1938238"/>
                <a:gd name="connsiteX4" fmla="*/ 4555 w 310261"/>
                <a:gd name="connsiteY4" fmla="*/ 1893963 h 1938238"/>
                <a:gd name="connsiteX0" fmla="*/ 4555 w 310261"/>
                <a:gd name="connsiteY0" fmla="*/ 1893963 h 1938238"/>
                <a:gd name="connsiteX1" fmla="*/ 0 w 310261"/>
                <a:gd name="connsiteY1" fmla="*/ 4369 h 1938238"/>
                <a:gd name="connsiteX2" fmla="*/ 310261 w 310261"/>
                <a:gd name="connsiteY2" fmla="*/ 1455489 h 1938238"/>
                <a:gd name="connsiteX3" fmla="*/ 71990 w 310261"/>
                <a:gd name="connsiteY3" fmla="*/ 1938238 h 1938238"/>
                <a:gd name="connsiteX4" fmla="*/ 4555 w 310261"/>
                <a:gd name="connsiteY4" fmla="*/ 1893963 h 1938238"/>
                <a:gd name="connsiteX0" fmla="*/ 60229 w 365935"/>
                <a:gd name="connsiteY0" fmla="*/ 1893963 h 1998166"/>
                <a:gd name="connsiteX1" fmla="*/ 55674 w 365935"/>
                <a:gd name="connsiteY1" fmla="*/ 4369 h 1998166"/>
                <a:gd name="connsiteX2" fmla="*/ 365935 w 365935"/>
                <a:gd name="connsiteY2" fmla="*/ 1455489 h 1998166"/>
                <a:gd name="connsiteX3" fmla="*/ 13029 w 365935"/>
                <a:gd name="connsiteY3" fmla="*/ 1998166 h 1998166"/>
                <a:gd name="connsiteX4" fmla="*/ 60229 w 365935"/>
                <a:gd name="connsiteY4" fmla="*/ 1893963 h 1998166"/>
                <a:gd name="connsiteX0" fmla="*/ 60229 w 365935"/>
                <a:gd name="connsiteY0" fmla="*/ 1893963 h 1998166"/>
                <a:gd name="connsiteX1" fmla="*/ 55674 w 365935"/>
                <a:gd name="connsiteY1" fmla="*/ 4369 h 1998166"/>
                <a:gd name="connsiteX2" fmla="*/ 365935 w 365935"/>
                <a:gd name="connsiteY2" fmla="*/ 1455489 h 1998166"/>
                <a:gd name="connsiteX3" fmla="*/ 13029 w 365935"/>
                <a:gd name="connsiteY3" fmla="*/ 1998166 h 1998166"/>
                <a:gd name="connsiteX4" fmla="*/ 60229 w 365935"/>
                <a:gd name="connsiteY4" fmla="*/ 1893963 h 1998166"/>
                <a:gd name="connsiteX0" fmla="*/ 60722 w 365898"/>
                <a:gd name="connsiteY0" fmla="*/ 1898575 h 1998166"/>
                <a:gd name="connsiteX1" fmla="*/ 55637 w 365898"/>
                <a:gd name="connsiteY1" fmla="*/ 4369 h 1998166"/>
                <a:gd name="connsiteX2" fmla="*/ 365898 w 365898"/>
                <a:gd name="connsiteY2" fmla="*/ 1455489 h 1998166"/>
                <a:gd name="connsiteX3" fmla="*/ 12992 w 365898"/>
                <a:gd name="connsiteY3" fmla="*/ 1998166 h 1998166"/>
                <a:gd name="connsiteX4" fmla="*/ 60722 w 365898"/>
                <a:gd name="connsiteY4" fmla="*/ 1898575 h 1998166"/>
                <a:gd name="connsiteX0" fmla="*/ 99384 w 404560"/>
                <a:gd name="connsiteY0" fmla="*/ 1898575 h 1998166"/>
                <a:gd name="connsiteX1" fmla="*/ 94299 w 404560"/>
                <a:gd name="connsiteY1" fmla="*/ 4369 h 1998166"/>
                <a:gd name="connsiteX2" fmla="*/ 404560 w 404560"/>
                <a:gd name="connsiteY2" fmla="*/ 1455489 h 1998166"/>
                <a:gd name="connsiteX3" fmla="*/ 51654 w 404560"/>
                <a:gd name="connsiteY3" fmla="*/ 1998166 h 1998166"/>
                <a:gd name="connsiteX4" fmla="*/ 99384 w 404560"/>
                <a:gd name="connsiteY4" fmla="*/ 1898575 h 199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560" h="1998166">
                  <a:moveTo>
                    <a:pt x="99384" y="1898575"/>
                  </a:moveTo>
                  <a:cubicBezTo>
                    <a:pt x="97866" y="1268710"/>
                    <a:pt x="95817" y="634234"/>
                    <a:pt x="94299" y="4369"/>
                  </a:cubicBezTo>
                  <a:cubicBezTo>
                    <a:pt x="250290" y="-86059"/>
                    <a:pt x="404882" y="1254861"/>
                    <a:pt x="404560" y="1455489"/>
                  </a:cubicBezTo>
                  <a:cubicBezTo>
                    <a:pt x="404238" y="1656117"/>
                    <a:pt x="276104" y="1974652"/>
                    <a:pt x="51654" y="1998166"/>
                  </a:cubicBezTo>
                  <a:cubicBezTo>
                    <a:pt x="-103403" y="1968461"/>
                    <a:pt x="144397" y="1906292"/>
                    <a:pt x="99384" y="18985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Isosceles Triangle 7"/>
            <p:cNvSpPr/>
            <p:nvPr/>
          </p:nvSpPr>
          <p:spPr>
            <a:xfrm>
              <a:off x="4567615" y="2349193"/>
              <a:ext cx="331438" cy="1937390"/>
            </a:xfrm>
            <a:custGeom>
              <a:avLst/>
              <a:gdLst>
                <a:gd name="connsiteX0" fmla="*/ 0 w 266218"/>
                <a:gd name="connsiteY0" fmla="*/ 952982 h 952982"/>
                <a:gd name="connsiteX1" fmla="*/ 133109 w 266218"/>
                <a:gd name="connsiteY1" fmla="*/ 0 h 952982"/>
                <a:gd name="connsiteX2" fmla="*/ 266218 w 266218"/>
                <a:gd name="connsiteY2" fmla="*/ 952982 h 952982"/>
                <a:gd name="connsiteX3" fmla="*/ 0 w 266218"/>
                <a:gd name="connsiteY3" fmla="*/ 952982 h 952982"/>
                <a:gd name="connsiteX0" fmla="*/ 0 w 266218"/>
                <a:gd name="connsiteY0" fmla="*/ 1084162 h 1084162"/>
                <a:gd name="connsiteX1" fmla="*/ 221849 w 266218"/>
                <a:gd name="connsiteY1" fmla="*/ 0 h 1084162"/>
                <a:gd name="connsiteX2" fmla="*/ 266218 w 266218"/>
                <a:gd name="connsiteY2" fmla="*/ 1084162 h 1084162"/>
                <a:gd name="connsiteX3" fmla="*/ 0 w 266218"/>
                <a:gd name="connsiteY3" fmla="*/ 1084162 h 1084162"/>
                <a:gd name="connsiteX0" fmla="*/ 0 w 221849"/>
                <a:gd name="connsiteY0" fmla="*/ 1084162 h 1095737"/>
                <a:gd name="connsiteX1" fmla="*/ 221849 w 221849"/>
                <a:gd name="connsiteY1" fmla="*/ 0 h 1095737"/>
                <a:gd name="connsiteX2" fmla="*/ 173620 w 221849"/>
                <a:gd name="connsiteY2" fmla="*/ 1095737 h 1095737"/>
                <a:gd name="connsiteX3" fmla="*/ 0 w 221849"/>
                <a:gd name="connsiteY3" fmla="*/ 1084162 h 1095737"/>
                <a:gd name="connsiteX0" fmla="*/ 0 w 259617"/>
                <a:gd name="connsiteY0" fmla="*/ 1084162 h 1095737"/>
                <a:gd name="connsiteX1" fmla="*/ 221849 w 259617"/>
                <a:gd name="connsiteY1" fmla="*/ 0 h 1095737"/>
                <a:gd name="connsiteX2" fmla="*/ 173620 w 259617"/>
                <a:gd name="connsiteY2" fmla="*/ 1095737 h 1095737"/>
                <a:gd name="connsiteX3" fmla="*/ 0 w 259617"/>
                <a:gd name="connsiteY3" fmla="*/ 1084162 h 1095737"/>
                <a:gd name="connsiteX0" fmla="*/ 0 w 245449"/>
                <a:gd name="connsiteY0" fmla="*/ 1076445 h 1088020"/>
                <a:gd name="connsiteX1" fmla="*/ 171692 w 245449"/>
                <a:gd name="connsiteY1" fmla="*/ 0 h 1088020"/>
                <a:gd name="connsiteX2" fmla="*/ 173620 w 245449"/>
                <a:gd name="connsiteY2" fmla="*/ 1088020 h 1088020"/>
                <a:gd name="connsiteX3" fmla="*/ 0 w 245449"/>
                <a:gd name="connsiteY3" fmla="*/ 1076445 h 1088020"/>
                <a:gd name="connsiteX0" fmla="*/ 0 w 283449"/>
                <a:gd name="connsiteY0" fmla="*/ 1076445 h 1088020"/>
                <a:gd name="connsiteX1" fmla="*/ 171692 w 283449"/>
                <a:gd name="connsiteY1" fmla="*/ 0 h 1088020"/>
                <a:gd name="connsiteX2" fmla="*/ 173620 w 283449"/>
                <a:gd name="connsiteY2" fmla="*/ 1088020 h 1088020"/>
                <a:gd name="connsiteX3" fmla="*/ 0 w 283449"/>
                <a:gd name="connsiteY3" fmla="*/ 1076445 h 1088020"/>
                <a:gd name="connsiteX0" fmla="*/ 0 w 285148"/>
                <a:gd name="connsiteY0" fmla="*/ 1192192 h 1203767"/>
                <a:gd name="connsiteX1" fmla="*/ 175550 w 285148"/>
                <a:gd name="connsiteY1" fmla="*/ 0 h 1203767"/>
                <a:gd name="connsiteX2" fmla="*/ 173620 w 285148"/>
                <a:gd name="connsiteY2" fmla="*/ 1203767 h 1203767"/>
                <a:gd name="connsiteX3" fmla="*/ 0 w 285148"/>
                <a:gd name="connsiteY3" fmla="*/ 1192192 h 1203767"/>
                <a:gd name="connsiteX0" fmla="*/ 0 w 290274"/>
                <a:gd name="connsiteY0" fmla="*/ 1198193 h 1209768"/>
                <a:gd name="connsiteX1" fmla="*/ 175550 w 290274"/>
                <a:gd name="connsiteY1" fmla="*/ 6001 h 1209768"/>
                <a:gd name="connsiteX2" fmla="*/ 290273 w 290274"/>
                <a:gd name="connsiteY2" fmla="*/ 748144 h 1209768"/>
                <a:gd name="connsiteX3" fmla="*/ 173620 w 290274"/>
                <a:gd name="connsiteY3" fmla="*/ 1209768 h 1209768"/>
                <a:gd name="connsiteX4" fmla="*/ 0 w 290274"/>
                <a:gd name="connsiteY4" fmla="*/ 1198193 h 1209768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305707"/>
                <a:gd name="connsiteY0" fmla="*/ 1186618 h 1221343"/>
                <a:gd name="connsiteX1" fmla="*/ 190983 w 305707"/>
                <a:gd name="connsiteY1" fmla="*/ 6001 h 1221343"/>
                <a:gd name="connsiteX2" fmla="*/ 305706 w 305707"/>
                <a:gd name="connsiteY2" fmla="*/ 748144 h 1221343"/>
                <a:gd name="connsiteX3" fmla="*/ 150471 w 305707"/>
                <a:gd name="connsiteY3" fmla="*/ 1221343 h 1221343"/>
                <a:gd name="connsiteX4" fmla="*/ 0 w 305707"/>
                <a:gd name="connsiteY4" fmla="*/ 1186618 h 1221343"/>
                <a:gd name="connsiteX0" fmla="*/ 0 w 305706"/>
                <a:gd name="connsiteY0" fmla="*/ 1870344 h 1905069"/>
                <a:gd name="connsiteX1" fmla="*/ 86810 w 305706"/>
                <a:gd name="connsiteY1" fmla="*/ 2962 h 1905069"/>
                <a:gd name="connsiteX2" fmla="*/ 305706 w 305706"/>
                <a:gd name="connsiteY2" fmla="*/ 1431870 h 1905069"/>
                <a:gd name="connsiteX3" fmla="*/ 150471 w 305706"/>
                <a:gd name="connsiteY3" fmla="*/ 1905069 h 1905069"/>
                <a:gd name="connsiteX4" fmla="*/ 0 w 305706"/>
                <a:gd name="connsiteY4" fmla="*/ 1870344 h 1905069"/>
                <a:gd name="connsiteX0" fmla="*/ 18732 w 324438"/>
                <a:gd name="connsiteY0" fmla="*/ 1870344 h 1916597"/>
                <a:gd name="connsiteX1" fmla="*/ 105542 w 324438"/>
                <a:gd name="connsiteY1" fmla="*/ 2962 h 1916597"/>
                <a:gd name="connsiteX2" fmla="*/ 324438 w 324438"/>
                <a:gd name="connsiteY2" fmla="*/ 1431870 h 1916597"/>
                <a:gd name="connsiteX3" fmla="*/ 169203 w 324438"/>
                <a:gd name="connsiteY3" fmla="*/ 1905069 h 1916597"/>
                <a:gd name="connsiteX4" fmla="*/ 18732 w 324438"/>
                <a:gd name="connsiteY4" fmla="*/ 1870344 h 1916597"/>
                <a:gd name="connsiteX0" fmla="*/ 18732 w 324438"/>
                <a:gd name="connsiteY0" fmla="*/ 1870344 h 1914292"/>
                <a:gd name="connsiteX1" fmla="*/ 105542 w 324438"/>
                <a:gd name="connsiteY1" fmla="*/ 2962 h 1914292"/>
                <a:gd name="connsiteX2" fmla="*/ 324438 w 324438"/>
                <a:gd name="connsiteY2" fmla="*/ 1431870 h 1914292"/>
                <a:gd name="connsiteX3" fmla="*/ 169203 w 324438"/>
                <a:gd name="connsiteY3" fmla="*/ 1897352 h 1914292"/>
                <a:gd name="connsiteX4" fmla="*/ 18732 w 324438"/>
                <a:gd name="connsiteY4" fmla="*/ 1870344 h 1914292"/>
                <a:gd name="connsiteX0" fmla="*/ 25732 w 331438"/>
                <a:gd name="connsiteY0" fmla="*/ 1870344 h 1937390"/>
                <a:gd name="connsiteX1" fmla="*/ 112542 w 331438"/>
                <a:gd name="connsiteY1" fmla="*/ 2962 h 1937390"/>
                <a:gd name="connsiteX2" fmla="*/ 331438 w 331438"/>
                <a:gd name="connsiteY2" fmla="*/ 1431870 h 1937390"/>
                <a:gd name="connsiteX3" fmla="*/ 176203 w 331438"/>
                <a:gd name="connsiteY3" fmla="*/ 1897352 h 1937390"/>
                <a:gd name="connsiteX4" fmla="*/ 25732 w 331438"/>
                <a:gd name="connsiteY4" fmla="*/ 1870344 h 1937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438" h="1937390">
                  <a:moveTo>
                    <a:pt x="25732" y="1870344"/>
                  </a:moveTo>
                  <a:lnTo>
                    <a:pt x="112542" y="2962"/>
                  </a:lnTo>
                  <a:cubicBezTo>
                    <a:pt x="158349" y="-70117"/>
                    <a:pt x="331760" y="1231242"/>
                    <a:pt x="331438" y="1431870"/>
                  </a:cubicBezTo>
                  <a:cubicBezTo>
                    <a:pt x="331116" y="1632498"/>
                    <a:pt x="222010" y="1824273"/>
                    <a:pt x="176203" y="1897352"/>
                  </a:cubicBezTo>
                  <a:cubicBezTo>
                    <a:pt x="50167" y="1943651"/>
                    <a:pt x="-48861" y="1966800"/>
                    <a:pt x="25732" y="187034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4"/>
            <p:cNvSpPr/>
            <p:nvPr/>
          </p:nvSpPr>
          <p:spPr>
            <a:xfrm>
              <a:off x="4236063" y="2074631"/>
              <a:ext cx="595556" cy="2183044"/>
            </a:xfrm>
            <a:custGeom>
              <a:avLst/>
              <a:gdLst>
                <a:gd name="connsiteX0" fmla="*/ 0 w 415636"/>
                <a:gd name="connsiteY0" fmla="*/ 0 h 1714500"/>
                <a:gd name="connsiteX1" fmla="*/ 415636 w 415636"/>
                <a:gd name="connsiteY1" fmla="*/ 0 h 1714500"/>
                <a:gd name="connsiteX2" fmla="*/ 415636 w 415636"/>
                <a:gd name="connsiteY2" fmla="*/ 1714500 h 1714500"/>
                <a:gd name="connsiteX3" fmla="*/ 0 w 415636"/>
                <a:gd name="connsiteY3" fmla="*/ 1714500 h 1714500"/>
                <a:gd name="connsiteX4" fmla="*/ 0 w 415636"/>
                <a:gd name="connsiteY4" fmla="*/ 0 h 1714500"/>
                <a:gd name="connsiteX0" fmla="*/ 0 w 477981"/>
                <a:gd name="connsiteY0" fmla="*/ 207818 h 1922318"/>
                <a:gd name="connsiteX1" fmla="*/ 477981 w 477981"/>
                <a:gd name="connsiteY1" fmla="*/ 0 h 1922318"/>
                <a:gd name="connsiteX2" fmla="*/ 415636 w 477981"/>
                <a:gd name="connsiteY2" fmla="*/ 1922318 h 1922318"/>
                <a:gd name="connsiteX3" fmla="*/ 0 w 477981"/>
                <a:gd name="connsiteY3" fmla="*/ 1922318 h 1922318"/>
                <a:gd name="connsiteX4" fmla="*/ 0 w 477981"/>
                <a:gd name="connsiteY4" fmla="*/ 207818 h 1922318"/>
                <a:gd name="connsiteX0" fmla="*/ 0 w 477981"/>
                <a:gd name="connsiteY0" fmla="*/ 207818 h 1922318"/>
                <a:gd name="connsiteX1" fmla="*/ 477981 w 477981"/>
                <a:gd name="connsiteY1" fmla="*/ 0 h 1922318"/>
                <a:gd name="connsiteX2" fmla="*/ 415636 w 477981"/>
                <a:gd name="connsiteY2" fmla="*/ 1922318 h 1922318"/>
                <a:gd name="connsiteX3" fmla="*/ 0 w 477981"/>
                <a:gd name="connsiteY3" fmla="*/ 1922318 h 1922318"/>
                <a:gd name="connsiteX4" fmla="*/ 0 w 477981"/>
                <a:gd name="connsiteY4" fmla="*/ 207818 h 1922318"/>
                <a:gd name="connsiteX0" fmla="*/ 36945 w 514926"/>
                <a:gd name="connsiteY0" fmla="*/ 207818 h 1922318"/>
                <a:gd name="connsiteX1" fmla="*/ 514926 w 514926"/>
                <a:gd name="connsiteY1" fmla="*/ 0 h 1922318"/>
                <a:gd name="connsiteX2" fmla="*/ 452581 w 514926"/>
                <a:gd name="connsiteY2" fmla="*/ 1922318 h 1922318"/>
                <a:gd name="connsiteX3" fmla="*/ 36945 w 514926"/>
                <a:gd name="connsiteY3" fmla="*/ 1922318 h 1922318"/>
                <a:gd name="connsiteX4" fmla="*/ 36945 w 514926"/>
                <a:gd name="connsiteY4" fmla="*/ 207818 h 1922318"/>
                <a:gd name="connsiteX0" fmla="*/ 36945 w 553830"/>
                <a:gd name="connsiteY0" fmla="*/ 207818 h 1922318"/>
                <a:gd name="connsiteX1" fmla="*/ 514926 w 553830"/>
                <a:gd name="connsiteY1" fmla="*/ 0 h 1922318"/>
                <a:gd name="connsiteX2" fmla="*/ 452581 w 553830"/>
                <a:gd name="connsiteY2" fmla="*/ 1922318 h 1922318"/>
                <a:gd name="connsiteX3" fmla="*/ 36945 w 553830"/>
                <a:gd name="connsiteY3" fmla="*/ 1922318 h 1922318"/>
                <a:gd name="connsiteX4" fmla="*/ 36945 w 553830"/>
                <a:gd name="connsiteY4" fmla="*/ 207818 h 1922318"/>
                <a:gd name="connsiteX0" fmla="*/ 95987 w 612872"/>
                <a:gd name="connsiteY0" fmla="*/ 207818 h 1922318"/>
                <a:gd name="connsiteX1" fmla="*/ 573968 w 612872"/>
                <a:gd name="connsiteY1" fmla="*/ 0 h 1922318"/>
                <a:gd name="connsiteX2" fmla="*/ 511623 w 612872"/>
                <a:gd name="connsiteY2" fmla="*/ 1922318 h 1922318"/>
                <a:gd name="connsiteX3" fmla="*/ 95987 w 612872"/>
                <a:gd name="connsiteY3" fmla="*/ 1922318 h 1922318"/>
                <a:gd name="connsiteX4" fmla="*/ 95987 w 612872"/>
                <a:gd name="connsiteY4" fmla="*/ 207818 h 1922318"/>
                <a:gd name="connsiteX0" fmla="*/ 95987 w 612872"/>
                <a:gd name="connsiteY0" fmla="*/ 207818 h 1982354"/>
                <a:gd name="connsiteX1" fmla="*/ 573968 w 612872"/>
                <a:gd name="connsiteY1" fmla="*/ 0 h 1982354"/>
                <a:gd name="connsiteX2" fmla="*/ 511623 w 612872"/>
                <a:gd name="connsiteY2" fmla="*/ 1922318 h 1982354"/>
                <a:gd name="connsiteX3" fmla="*/ 95987 w 612872"/>
                <a:gd name="connsiteY3" fmla="*/ 1922318 h 1982354"/>
                <a:gd name="connsiteX4" fmla="*/ 95987 w 612872"/>
                <a:gd name="connsiteY4" fmla="*/ 207818 h 1982354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584207"/>
                <a:gd name="connsiteY0" fmla="*/ 332509 h 2148320"/>
                <a:gd name="connsiteX1" fmla="*/ 459668 w 584207"/>
                <a:gd name="connsiteY1" fmla="*/ 0 h 2148320"/>
                <a:gd name="connsiteX2" fmla="*/ 511623 w 584207"/>
                <a:gd name="connsiteY2" fmla="*/ 2047009 h 2148320"/>
                <a:gd name="connsiteX3" fmla="*/ 95987 w 584207"/>
                <a:gd name="connsiteY3" fmla="*/ 2047009 h 2148320"/>
                <a:gd name="connsiteX4" fmla="*/ 95987 w 584207"/>
                <a:gd name="connsiteY4" fmla="*/ 332509 h 2148320"/>
                <a:gd name="connsiteX0" fmla="*/ 95987 w 584207"/>
                <a:gd name="connsiteY0" fmla="*/ 332509 h 2148320"/>
                <a:gd name="connsiteX1" fmla="*/ 459668 w 584207"/>
                <a:gd name="connsiteY1" fmla="*/ 0 h 2148320"/>
                <a:gd name="connsiteX2" fmla="*/ 511623 w 584207"/>
                <a:gd name="connsiteY2" fmla="*/ 2047009 h 2148320"/>
                <a:gd name="connsiteX3" fmla="*/ 95987 w 584207"/>
                <a:gd name="connsiteY3" fmla="*/ 2047009 h 2148320"/>
                <a:gd name="connsiteX4" fmla="*/ 95987 w 584207"/>
                <a:gd name="connsiteY4" fmla="*/ 332509 h 2148320"/>
                <a:gd name="connsiteX0" fmla="*/ 80328 w 595556"/>
                <a:gd name="connsiteY0" fmla="*/ 340225 h 2148320"/>
                <a:gd name="connsiteX1" fmla="*/ 471017 w 595556"/>
                <a:gd name="connsiteY1" fmla="*/ 0 h 2148320"/>
                <a:gd name="connsiteX2" fmla="*/ 522972 w 595556"/>
                <a:gd name="connsiteY2" fmla="*/ 2047009 h 2148320"/>
                <a:gd name="connsiteX3" fmla="*/ 107336 w 595556"/>
                <a:gd name="connsiteY3" fmla="*/ 2047009 h 2148320"/>
                <a:gd name="connsiteX4" fmla="*/ 80328 w 595556"/>
                <a:gd name="connsiteY4" fmla="*/ 340225 h 2148320"/>
                <a:gd name="connsiteX0" fmla="*/ 80328 w 595556"/>
                <a:gd name="connsiteY0" fmla="*/ 340225 h 2148320"/>
                <a:gd name="connsiteX1" fmla="*/ 471017 w 595556"/>
                <a:gd name="connsiteY1" fmla="*/ 0 h 2148320"/>
                <a:gd name="connsiteX2" fmla="*/ 522972 w 595556"/>
                <a:gd name="connsiteY2" fmla="*/ 2047009 h 2148320"/>
                <a:gd name="connsiteX3" fmla="*/ 107336 w 595556"/>
                <a:gd name="connsiteY3" fmla="*/ 2047009 h 2148320"/>
                <a:gd name="connsiteX4" fmla="*/ 80328 w 595556"/>
                <a:gd name="connsiteY4" fmla="*/ 340225 h 2148320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5556" h="2183044">
                  <a:moveTo>
                    <a:pt x="80328" y="374949"/>
                  </a:moveTo>
                  <a:cubicBezTo>
                    <a:pt x="238471" y="-69492"/>
                    <a:pt x="293539" y="149989"/>
                    <a:pt x="471017" y="0"/>
                  </a:cubicBezTo>
                  <a:cubicBezTo>
                    <a:pt x="450235" y="640773"/>
                    <a:pt x="720399" y="1451351"/>
                    <a:pt x="522972" y="2081733"/>
                  </a:cubicBezTo>
                  <a:cubicBezTo>
                    <a:pt x="457164" y="2216815"/>
                    <a:pt x="308227" y="2216815"/>
                    <a:pt x="107336" y="2081733"/>
                  </a:cubicBezTo>
                  <a:cubicBezTo>
                    <a:pt x="-58919" y="1520624"/>
                    <a:pt x="-2800" y="967231"/>
                    <a:pt x="80328" y="374949"/>
                  </a:cubicBezTo>
                  <a:close/>
                </a:path>
              </a:pathLst>
            </a:custGeom>
            <a:ln w="3175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6"/>
            <p:cNvSpPr/>
            <p:nvPr/>
          </p:nvSpPr>
          <p:spPr>
            <a:xfrm>
              <a:off x="4306662" y="2140478"/>
              <a:ext cx="420973" cy="2113784"/>
            </a:xfrm>
            <a:custGeom>
              <a:avLst/>
              <a:gdLst>
                <a:gd name="connsiteX0" fmla="*/ 0 w 384464"/>
                <a:gd name="connsiteY0" fmla="*/ 0 h 1693719"/>
                <a:gd name="connsiteX1" fmla="*/ 384464 w 384464"/>
                <a:gd name="connsiteY1" fmla="*/ 0 h 1693719"/>
                <a:gd name="connsiteX2" fmla="*/ 384464 w 384464"/>
                <a:gd name="connsiteY2" fmla="*/ 1693719 h 1693719"/>
                <a:gd name="connsiteX3" fmla="*/ 0 w 384464"/>
                <a:gd name="connsiteY3" fmla="*/ 1693719 h 1693719"/>
                <a:gd name="connsiteX4" fmla="*/ 0 w 384464"/>
                <a:gd name="connsiteY4" fmla="*/ 0 h 1693719"/>
                <a:gd name="connsiteX0" fmla="*/ 0 w 384464"/>
                <a:gd name="connsiteY0" fmla="*/ 0 h 1693719"/>
                <a:gd name="connsiteX1" fmla="*/ 384464 w 384464"/>
                <a:gd name="connsiteY1" fmla="*/ 0 h 1693719"/>
                <a:gd name="connsiteX2" fmla="*/ 228600 w 384464"/>
                <a:gd name="connsiteY2" fmla="*/ 1693719 h 1693719"/>
                <a:gd name="connsiteX3" fmla="*/ 0 w 384464"/>
                <a:gd name="connsiteY3" fmla="*/ 1693719 h 1693719"/>
                <a:gd name="connsiteX4" fmla="*/ 0 w 384464"/>
                <a:gd name="connsiteY4" fmla="*/ 0 h 1693719"/>
                <a:gd name="connsiteX0" fmla="*/ 0 w 384464"/>
                <a:gd name="connsiteY0" fmla="*/ 0 h 1704110"/>
                <a:gd name="connsiteX1" fmla="*/ 384464 w 384464"/>
                <a:gd name="connsiteY1" fmla="*/ 0 h 1704110"/>
                <a:gd name="connsiteX2" fmla="*/ 228600 w 384464"/>
                <a:gd name="connsiteY2" fmla="*/ 1693719 h 1704110"/>
                <a:gd name="connsiteX3" fmla="*/ 93518 w 384464"/>
                <a:gd name="connsiteY3" fmla="*/ 1704110 h 1704110"/>
                <a:gd name="connsiteX4" fmla="*/ 0 w 384464"/>
                <a:gd name="connsiteY4" fmla="*/ 0 h 1704110"/>
                <a:gd name="connsiteX0" fmla="*/ 69622 w 454086"/>
                <a:gd name="connsiteY0" fmla="*/ 0 h 1704110"/>
                <a:gd name="connsiteX1" fmla="*/ 454086 w 454086"/>
                <a:gd name="connsiteY1" fmla="*/ 0 h 1704110"/>
                <a:gd name="connsiteX2" fmla="*/ 298222 w 454086"/>
                <a:gd name="connsiteY2" fmla="*/ 1693719 h 1704110"/>
                <a:gd name="connsiteX3" fmla="*/ 163140 w 454086"/>
                <a:gd name="connsiteY3" fmla="*/ 1704110 h 1704110"/>
                <a:gd name="connsiteX4" fmla="*/ 69622 w 454086"/>
                <a:gd name="connsiteY4" fmla="*/ 0 h 1704110"/>
                <a:gd name="connsiteX0" fmla="*/ 69622 w 454086"/>
                <a:gd name="connsiteY0" fmla="*/ 0 h 1704110"/>
                <a:gd name="connsiteX1" fmla="*/ 454086 w 454086"/>
                <a:gd name="connsiteY1" fmla="*/ 0 h 1704110"/>
                <a:gd name="connsiteX2" fmla="*/ 298222 w 454086"/>
                <a:gd name="connsiteY2" fmla="*/ 1693719 h 1704110"/>
                <a:gd name="connsiteX3" fmla="*/ 163140 w 454086"/>
                <a:gd name="connsiteY3" fmla="*/ 1704110 h 1704110"/>
                <a:gd name="connsiteX4" fmla="*/ 69622 w 454086"/>
                <a:gd name="connsiteY4" fmla="*/ 0 h 1704110"/>
                <a:gd name="connsiteX0" fmla="*/ 69622 w 377936"/>
                <a:gd name="connsiteY0" fmla="*/ 0 h 1704110"/>
                <a:gd name="connsiteX1" fmla="*/ 329395 w 377936"/>
                <a:gd name="connsiteY1" fmla="*/ 10391 h 1704110"/>
                <a:gd name="connsiteX2" fmla="*/ 298222 w 377936"/>
                <a:gd name="connsiteY2" fmla="*/ 1693719 h 1704110"/>
                <a:gd name="connsiteX3" fmla="*/ 163140 w 377936"/>
                <a:gd name="connsiteY3" fmla="*/ 1704110 h 1704110"/>
                <a:gd name="connsiteX4" fmla="*/ 69622 w 377936"/>
                <a:gd name="connsiteY4" fmla="*/ 0 h 1704110"/>
                <a:gd name="connsiteX0" fmla="*/ 120846 w 356424"/>
                <a:gd name="connsiteY0" fmla="*/ 0 h 1704110"/>
                <a:gd name="connsiteX1" fmla="*/ 307883 w 356424"/>
                <a:gd name="connsiteY1" fmla="*/ 10391 h 1704110"/>
                <a:gd name="connsiteX2" fmla="*/ 276710 w 356424"/>
                <a:gd name="connsiteY2" fmla="*/ 1693719 h 1704110"/>
                <a:gd name="connsiteX3" fmla="*/ 141628 w 356424"/>
                <a:gd name="connsiteY3" fmla="*/ 1704110 h 1704110"/>
                <a:gd name="connsiteX4" fmla="*/ 120846 w 356424"/>
                <a:gd name="connsiteY4" fmla="*/ 0 h 1704110"/>
                <a:gd name="connsiteX0" fmla="*/ 200312 w 435890"/>
                <a:gd name="connsiteY0" fmla="*/ 0 h 1704110"/>
                <a:gd name="connsiteX1" fmla="*/ 387349 w 435890"/>
                <a:gd name="connsiteY1" fmla="*/ 10391 h 1704110"/>
                <a:gd name="connsiteX2" fmla="*/ 356176 w 435890"/>
                <a:gd name="connsiteY2" fmla="*/ 1693719 h 1704110"/>
                <a:gd name="connsiteX3" fmla="*/ 221094 w 435890"/>
                <a:gd name="connsiteY3" fmla="*/ 1704110 h 1704110"/>
                <a:gd name="connsiteX4" fmla="*/ 200312 w 435890"/>
                <a:gd name="connsiteY4" fmla="*/ 0 h 1704110"/>
                <a:gd name="connsiteX0" fmla="*/ 141056 w 376634"/>
                <a:gd name="connsiteY0" fmla="*/ 0 h 1704110"/>
                <a:gd name="connsiteX1" fmla="*/ 328093 w 376634"/>
                <a:gd name="connsiteY1" fmla="*/ 10391 h 1704110"/>
                <a:gd name="connsiteX2" fmla="*/ 296920 w 376634"/>
                <a:gd name="connsiteY2" fmla="*/ 1693719 h 1704110"/>
                <a:gd name="connsiteX3" fmla="*/ 161838 w 376634"/>
                <a:gd name="connsiteY3" fmla="*/ 1704110 h 1704110"/>
                <a:gd name="connsiteX4" fmla="*/ 141056 w 376634"/>
                <a:gd name="connsiteY4" fmla="*/ 0 h 1704110"/>
                <a:gd name="connsiteX0" fmla="*/ 141056 w 414404"/>
                <a:gd name="connsiteY0" fmla="*/ 0 h 1704110"/>
                <a:gd name="connsiteX1" fmla="*/ 328093 w 414404"/>
                <a:gd name="connsiteY1" fmla="*/ 10391 h 1704110"/>
                <a:gd name="connsiteX2" fmla="*/ 296920 w 414404"/>
                <a:gd name="connsiteY2" fmla="*/ 1693719 h 1704110"/>
                <a:gd name="connsiteX3" fmla="*/ 161838 w 414404"/>
                <a:gd name="connsiteY3" fmla="*/ 1704110 h 1704110"/>
                <a:gd name="connsiteX4" fmla="*/ 141056 w 414404"/>
                <a:gd name="connsiteY4" fmla="*/ 0 h 1704110"/>
                <a:gd name="connsiteX0" fmla="*/ 113903 w 428815"/>
                <a:gd name="connsiteY0" fmla="*/ 0 h 1731486"/>
                <a:gd name="connsiteX1" fmla="*/ 342504 w 428815"/>
                <a:gd name="connsiteY1" fmla="*/ 37767 h 1731486"/>
                <a:gd name="connsiteX2" fmla="*/ 311331 w 428815"/>
                <a:gd name="connsiteY2" fmla="*/ 1721095 h 1731486"/>
                <a:gd name="connsiteX3" fmla="*/ 176249 w 428815"/>
                <a:gd name="connsiteY3" fmla="*/ 1731486 h 1731486"/>
                <a:gd name="connsiteX4" fmla="*/ 113903 w 428815"/>
                <a:gd name="connsiteY4" fmla="*/ 0 h 1731486"/>
                <a:gd name="connsiteX0" fmla="*/ 113903 w 391673"/>
                <a:gd name="connsiteY0" fmla="*/ 144735 h 1876221"/>
                <a:gd name="connsiteX1" fmla="*/ 228204 w 391673"/>
                <a:gd name="connsiteY1" fmla="*/ 0 h 1876221"/>
                <a:gd name="connsiteX2" fmla="*/ 311331 w 391673"/>
                <a:gd name="connsiteY2" fmla="*/ 1865830 h 1876221"/>
                <a:gd name="connsiteX3" fmla="*/ 176249 w 391673"/>
                <a:gd name="connsiteY3" fmla="*/ 1876221 h 1876221"/>
                <a:gd name="connsiteX4" fmla="*/ 113903 w 391673"/>
                <a:gd name="connsiteY4" fmla="*/ 144735 h 1876221"/>
                <a:gd name="connsiteX0" fmla="*/ 113903 w 395401"/>
                <a:gd name="connsiteY0" fmla="*/ 127794 h 1859280"/>
                <a:gd name="connsiteX1" fmla="*/ 243637 w 395401"/>
                <a:gd name="connsiteY1" fmla="*/ 0 h 1859280"/>
                <a:gd name="connsiteX2" fmla="*/ 311331 w 395401"/>
                <a:gd name="connsiteY2" fmla="*/ 1848889 h 1859280"/>
                <a:gd name="connsiteX3" fmla="*/ 176249 w 395401"/>
                <a:gd name="connsiteY3" fmla="*/ 1859280 h 1859280"/>
                <a:gd name="connsiteX4" fmla="*/ 113903 w 395401"/>
                <a:gd name="connsiteY4" fmla="*/ 127794 h 1859280"/>
                <a:gd name="connsiteX0" fmla="*/ 113903 w 395401"/>
                <a:gd name="connsiteY0" fmla="*/ 127794 h 1859280"/>
                <a:gd name="connsiteX1" fmla="*/ 243637 w 395401"/>
                <a:gd name="connsiteY1" fmla="*/ 0 h 1859280"/>
                <a:gd name="connsiteX2" fmla="*/ 311331 w 395401"/>
                <a:gd name="connsiteY2" fmla="*/ 1848889 h 1859280"/>
                <a:gd name="connsiteX3" fmla="*/ 176249 w 395401"/>
                <a:gd name="connsiteY3" fmla="*/ 1859280 h 1859280"/>
                <a:gd name="connsiteX4" fmla="*/ 113903 w 395401"/>
                <a:gd name="connsiteY4" fmla="*/ 127794 h 1859280"/>
                <a:gd name="connsiteX0" fmla="*/ 123719 w 405217"/>
                <a:gd name="connsiteY0" fmla="*/ 127794 h 1855892"/>
                <a:gd name="connsiteX1" fmla="*/ 253453 w 405217"/>
                <a:gd name="connsiteY1" fmla="*/ 0 h 1855892"/>
                <a:gd name="connsiteX2" fmla="*/ 321147 w 405217"/>
                <a:gd name="connsiteY2" fmla="*/ 1848889 h 1855892"/>
                <a:gd name="connsiteX3" fmla="*/ 170632 w 405217"/>
                <a:gd name="connsiteY3" fmla="*/ 1855892 h 1855892"/>
                <a:gd name="connsiteX4" fmla="*/ 123719 w 405217"/>
                <a:gd name="connsiteY4" fmla="*/ 127794 h 1855892"/>
                <a:gd name="connsiteX0" fmla="*/ 123719 w 405217"/>
                <a:gd name="connsiteY0" fmla="*/ 127794 h 1859013"/>
                <a:gd name="connsiteX1" fmla="*/ 253453 w 405217"/>
                <a:gd name="connsiteY1" fmla="*/ 0 h 1859013"/>
                <a:gd name="connsiteX2" fmla="*/ 321147 w 405217"/>
                <a:gd name="connsiteY2" fmla="*/ 1848889 h 1859013"/>
                <a:gd name="connsiteX3" fmla="*/ 170632 w 405217"/>
                <a:gd name="connsiteY3" fmla="*/ 1855892 h 1859013"/>
                <a:gd name="connsiteX4" fmla="*/ 123719 w 405217"/>
                <a:gd name="connsiteY4" fmla="*/ 127794 h 1859013"/>
                <a:gd name="connsiteX0" fmla="*/ 131292 w 412790"/>
                <a:gd name="connsiteY0" fmla="*/ 127794 h 1856283"/>
                <a:gd name="connsiteX1" fmla="*/ 261026 w 412790"/>
                <a:gd name="connsiteY1" fmla="*/ 0 h 1856283"/>
                <a:gd name="connsiteX2" fmla="*/ 328720 w 412790"/>
                <a:gd name="connsiteY2" fmla="*/ 1848889 h 1856283"/>
                <a:gd name="connsiteX3" fmla="*/ 166630 w 412790"/>
                <a:gd name="connsiteY3" fmla="*/ 1845727 h 1856283"/>
                <a:gd name="connsiteX4" fmla="*/ 131292 w 412790"/>
                <a:gd name="connsiteY4" fmla="*/ 127794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0973" h="1856283">
                  <a:moveTo>
                    <a:pt x="116326" y="83747"/>
                  </a:moveTo>
                  <a:cubicBezTo>
                    <a:pt x="155712" y="17431"/>
                    <a:pt x="175808" y="22268"/>
                    <a:pt x="269209" y="0"/>
                  </a:cubicBezTo>
                  <a:cubicBezTo>
                    <a:pt x="352336" y="616527"/>
                    <a:pt x="523940" y="1294706"/>
                    <a:pt x="336903" y="1848889"/>
                  </a:cubicBezTo>
                  <a:cubicBezTo>
                    <a:pt x="290589" y="1868164"/>
                    <a:pt x="224985" y="1843393"/>
                    <a:pt x="174813" y="1845727"/>
                  </a:cubicBezTo>
                  <a:cubicBezTo>
                    <a:pt x="-147306" y="1308863"/>
                    <a:pt x="64372" y="755694"/>
                    <a:pt x="116326" y="837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tint val="66000"/>
                    <a:satMod val="160000"/>
                  </a:schemeClr>
                </a:gs>
                <a:gs pos="50000">
                  <a:schemeClr val="accent4">
                    <a:tint val="44500"/>
                    <a:satMod val="160000"/>
                  </a:schemeClr>
                </a:gs>
                <a:gs pos="100000">
                  <a:schemeClr val="accent4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3175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624744" y="4781894"/>
            <a:ext cx="793187" cy="1592662"/>
            <a:chOff x="4174173" y="2074631"/>
            <a:chExt cx="724880" cy="2254337"/>
          </a:xfrm>
        </p:grpSpPr>
        <p:sp>
          <p:nvSpPr>
            <p:cNvPr id="28" name="Isosceles Triangle 7"/>
            <p:cNvSpPr/>
            <p:nvPr/>
          </p:nvSpPr>
          <p:spPr>
            <a:xfrm rot="21206332" flipH="1">
              <a:off x="4174173" y="2668739"/>
              <a:ext cx="336139" cy="1660229"/>
            </a:xfrm>
            <a:custGeom>
              <a:avLst/>
              <a:gdLst>
                <a:gd name="connsiteX0" fmla="*/ 0 w 266218"/>
                <a:gd name="connsiteY0" fmla="*/ 952982 h 952982"/>
                <a:gd name="connsiteX1" fmla="*/ 133109 w 266218"/>
                <a:gd name="connsiteY1" fmla="*/ 0 h 952982"/>
                <a:gd name="connsiteX2" fmla="*/ 266218 w 266218"/>
                <a:gd name="connsiteY2" fmla="*/ 952982 h 952982"/>
                <a:gd name="connsiteX3" fmla="*/ 0 w 266218"/>
                <a:gd name="connsiteY3" fmla="*/ 952982 h 952982"/>
                <a:gd name="connsiteX0" fmla="*/ 0 w 266218"/>
                <a:gd name="connsiteY0" fmla="*/ 1084162 h 1084162"/>
                <a:gd name="connsiteX1" fmla="*/ 221849 w 266218"/>
                <a:gd name="connsiteY1" fmla="*/ 0 h 1084162"/>
                <a:gd name="connsiteX2" fmla="*/ 266218 w 266218"/>
                <a:gd name="connsiteY2" fmla="*/ 1084162 h 1084162"/>
                <a:gd name="connsiteX3" fmla="*/ 0 w 266218"/>
                <a:gd name="connsiteY3" fmla="*/ 1084162 h 1084162"/>
                <a:gd name="connsiteX0" fmla="*/ 0 w 221849"/>
                <a:gd name="connsiteY0" fmla="*/ 1084162 h 1095737"/>
                <a:gd name="connsiteX1" fmla="*/ 221849 w 221849"/>
                <a:gd name="connsiteY1" fmla="*/ 0 h 1095737"/>
                <a:gd name="connsiteX2" fmla="*/ 173620 w 221849"/>
                <a:gd name="connsiteY2" fmla="*/ 1095737 h 1095737"/>
                <a:gd name="connsiteX3" fmla="*/ 0 w 221849"/>
                <a:gd name="connsiteY3" fmla="*/ 1084162 h 1095737"/>
                <a:gd name="connsiteX0" fmla="*/ 0 w 259617"/>
                <a:gd name="connsiteY0" fmla="*/ 1084162 h 1095737"/>
                <a:gd name="connsiteX1" fmla="*/ 221849 w 259617"/>
                <a:gd name="connsiteY1" fmla="*/ 0 h 1095737"/>
                <a:gd name="connsiteX2" fmla="*/ 173620 w 259617"/>
                <a:gd name="connsiteY2" fmla="*/ 1095737 h 1095737"/>
                <a:gd name="connsiteX3" fmla="*/ 0 w 259617"/>
                <a:gd name="connsiteY3" fmla="*/ 1084162 h 1095737"/>
                <a:gd name="connsiteX0" fmla="*/ 0 w 245449"/>
                <a:gd name="connsiteY0" fmla="*/ 1076445 h 1088020"/>
                <a:gd name="connsiteX1" fmla="*/ 171692 w 245449"/>
                <a:gd name="connsiteY1" fmla="*/ 0 h 1088020"/>
                <a:gd name="connsiteX2" fmla="*/ 173620 w 245449"/>
                <a:gd name="connsiteY2" fmla="*/ 1088020 h 1088020"/>
                <a:gd name="connsiteX3" fmla="*/ 0 w 245449"/>
                <a:gd name="connsiteY3" fmla="*/ 1076445 h 1088020"/>
                <a:gd name="connsiteX0" fmla="*/ 0 w 283449"/>
                <a:gd name="connsiteY0" fmla="*/ 1076445 h 1088020"/>
                <a:gd name="connsiteX1" fmla="*/ 171692 w 283449"/>
                <a:gd name="connsiteY1" fmla="*/ 0 h 1088020"/>
                <a:gd name="connsiteX2" fmla="*/ 173620 w 283449"/>
                <a:gd name="connsiteY2" fmla="*/ 1088020 h 1088020"/>
                <a:gd name="connsiteX3" fmla="*/ 0 w 283449"/>
                <a:gd name="connsiteY3" fmla="*/ 1076445 h 1088020"/>
                <a:gd name="connsiteX0" fmla="*/ 0 w 285148"/>
                <a:gd name="connsiteY0" fmla="*/ 1192192 h 1203767"/>
                <a:gd name="connsiteX1" fmla="*/ 175550 w 285148"/>
                <a:gd name="connsiteY1" fmla="*/ 0 h 1203767"/>
                <a:gd name="connsiteX2" fmla="*/ 173620 w 285148"/>
                <a:gd name="connsiteY2" fmla="*/ 1203767 h 1203767"/>
                <a:gd name="connsiteX3" fmla="*/ 0 w 285148"/>
                <a:gd name="connsiteY3" fmla="*/ 1192192 h 1203767"/>
                <a:gd name="connsiteX0" fmla="*/ 0 w 290274"/>
                <a:gd name="connsiteY0" fmla="*/ 1198193 h 1209768"/>
                <a:gd name="connsiteX1" fmla="*/ 175550 w 290274"/>
                <a:gd name="connsiteY1" fmla="*/ 6001 h 1209768"/>
                <a:gd name="connsiteX2" fmla="*/ 290273 w 290274"/>
                <a:gd name="connsiteY2" fmla="*/ 748144 h 1209768"/>
                <a:gd name="connsiteX3" fmla="*/ 173620 w 290274"/>
                <a:gd name="connsiteY3" fmla="*/ 1209768 h 1209768"/>
                <a:gd name="connsiteX4" fmla="*/ 0 w 290274"/>
                <a:gd name="connsiteY4" fmla="*/ 1198193 h 1209768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305707"/>
                <a:gd name="connsiteY0" fmla="*/ 1186618 h 1221343"/>
                <a:gd name="connsiteX1" fmla="*/ 190983 w 305707"/>
                <a:gd name="connsiteY1" fmla="*/ 6001 h 1221343"/>
                <a:gd name="connsiteX2" fmla="*/ 305706 w 305707"/>
                <a:gd name="connsiteY2" fmla="*/ 748144 h 1221343"/>
                <a:gd name="connsiteX3" fmla="*/ 150471 w 305707"/>
                <a:gd name="connsiteY3" fmla="*/ 1221343 h 1221343"/>
                <a:gd name="connsiteX4" fmla="*/ 0 w 305707"/>
                <a:gd name="connsiteY4" fmla="*/ 1186618 h 1221343"/>
                <a:gd name="connsiteX0" fmla="*/ 0 w 305706"/>
                <a:gd name="connsiteY0" fmla="*/ 1870344 h 1905069"/>
                <a:gd name="connsiteX1" fmla="*/ 86810 w 305706"/>
                <a:gd name="connsiteY1" fmla="*/ 2962 h 1905069"/>
                <a:gd name="connsiteX2" fmla="*/ 305706 w 305706"/>
                <a:gd name="connsiteY2" fmla="*/ 1431870 h 1905069"/>
                <a:gd name="connsiteX3" fmla="*/ 150471 w 305706"/>
                <a:gd name="connsiteY3" fmla="*/ 1905069 h 1905069"/>
                <a:gd name="connsiteX4" fmla="*/ 0 w 305706"/>
                <a:gd name="connsiteY4" fmla="*/ 1870344 h 1905069"/>
                <a:gd name="connsiteX0" fmla="*/ 4555 w 310261"/>
                <a:gd name="connsiteY0" fmla="*/ 1892509 h 1927234"/>
                <a:gd name="connsiteX1" fmla="*/ 0 w 310261"/>
                <a:gd name="connsiteY1" fmla="*/ 2915 h 1927234"/>
                <a:gd name="connsiteX2" fmla="*/ 310261 w 310261"/>
                <a:gd name="connsiteY2" fmla="*/ 1454035 h 1927234"/>
                <a:gd name="connsiteX3" fmla="*/ 155026 w 310261"/>
                <a:gd name="connsiteY3" fmla="*/ 1927234 h 1927234"/>
                <a:gd name="connsiteX4" fmla="*/ 4555 w 310261"/>
                <a:gd name="connsiteY4" fmla="*/ 1892509 h 1927234"/>
                <a:gd name="connsiteX0" fmla="*/ 4555 w 310261"/>
                <a:gd name="connsiteY0" fmla="*/ 1893963 h 1928688"/>
                <a:gd name="connsiteX1" fmla="*/ 0 w 310261"/>
                <a:gd name="connsiteY1" fmla="*/ 4369 h 1928688"/>
                <a:gd name="connsiteX2" fmla="*/ 310261 w 310261"/>
                <a:gd name="connsiteY2" fmla="*/ 1455489 h 1928688"/>
                <a:gd name="connsiteX3" fmla="*/ 155026 w 310261"/>
                <a:gd name="connsiteY3" fmla="*/ 1928688 h 1928688"/>
                <a:gd name="connsiteX4" fmla="*/ 4555 w 310261"/>
                <a:gd name="connsiteY4" fmla="*/ 1893963 h 1928688"/>
                <a:gd name="connsiteX0" fmla="*/ 4555 w 310261"/>
                <a:gd name="connsiteY0" fmla="*/ 1893963 h 1938238"/>
                <a:gd name="connsiteX1" fmla="*/ 0 w 310261"/>
                <a:gd name="connsiteY1" fmla="*/ 4369 h 1938238"/>
                <a:gd name="connsiteX2" fmla="*/ 310261 w 310261"/>
                <a:gd name="connsiteY2" fmla="*/ 1455489 h 1938238"/>
                <a:gd name="connsiteX3" fmla="*/ 71990 w 310261"/>
                <a:gd name="connsiteY3" fmla="*/ 1938238 h 1938238"/>
                <a:gd name="connsiteX4" fmla="*/ 4555 w 310261"/>
                <a:gd name="connsiteY4" fmla="*/ 1893963 h 1938238"/>
                <a:gd name="connsiteX0" fmla="*/ 4555 w 310261"/>
                <a:gd name="connsiteY0" fmla="*/ 1893963 h 1938238"/>
                <a:gd name="connsiteX1" fmla="*/ 0 w 310261"/>
                <a:gd name="connsiteY1" fmla="*/ 4369 h 1938238"/>
                <a:gd name="connsiteX2" fmla="*/ 310261 w 310261"/>
                <a:gd name="connsiteY2" fmla="*/ 1455489 h 1938238"/>
                <a:gd name="connsiteX3" fmla="*/ 71990 w 310261"/>
                <a:gd name="connsiteY3" fmla="*/ 1938238 h 1938238"/>
                <a:gd name="connsiteX4" fmla="*/ 4555 w 310261"/>
                <a:gd name="connsiteY4" fmla="*/ 1893963 h 1938238"/>
                <a:gd name="connsiteX0" fmla="*/ 60229 w 365935"/>
                <a:gd name="connsiteY0" fmla="*/ 1893963 h 1998166"/>
                <a:gd name="connsiteX1" fmla="*/ 55674 w 365935"/>
                <a:gd name="connsiteY1" fmla="*/ 4369 h 1998166"/>
                <a:gd name="connsiteX2" fmla="*/ 365935 w 365935"/>
                <a:gd name="connsiteY2" fmla="*/ 1455489 h 1998166"/>
                <a:gd name="connsiteX3" fmla="*/ 13029 w 365935"/>
                <a:gd name="connsiteY3" fmla="*/ 1998166 h 1998166"/>
                <a:gd name="connsiteX4" fmla="*/ 60229 w 365935"/>
                <a:gd name="connsiteY4" fmla="*/ 1893963 h 1998166"/>
                <a:gd name="connsiteX0" fmla="*/ 60229 w 365935"/>
                <a:gd name="connsiteY0" fmla="*/ 1893963 h 1998166"/>
                <a:gd name="connsiteX1" fmla="*/ 55674 w 365935"/>
                <a:gd name="connsiteY1" fmla="*/ 4369 h 1998166"/>
                <a:gd name="connsiteX2" fmla="*/ 365935 w 365935"/>
                <a:gd name="connsiteY2" fmla="*/ 1455489 h 1998166"/>
                <a:gd name="connsiteX3" fmla="*/ 13029 w 365935"/>
                <a:gd name="connsiteY3" fmla="*/ 1998166 h 1998166"/>
                <a:gd name="connsiteX4" fmla="*/ 60229 w 365935"/>
                <a:gd name="connsiteY4" fmla="*/ 1893963 h 1998166"/>
                <a:gd name="connsiteX0" fmla="*/ 60722 w 365898"/>
                <a:gd name="connsiteY0" fmla="*/ 1898575 h 1998166"/>
                <a:gd name="connsiteX1" fmla="*/ 55637 w 365898"/>
                <a:gd name="connsiteY1" fmla="*/ 4369 h 1998166"/>
                <a:gd name="connsiteX2" fmla="*/ 365898 w 365898"/>
                <a:gd name="connsiteY2" fmla="*/ 1455489 h 1998166"/>
                <a:gd name="connsiteX3" fmla="*/ 12992 w 365898"/>
                <a:gd name="connsiteY3" fmla="*/ 1998166 h 1998166"/>
                <a:gd name="connsiteX4" fmla="*/ 60722 w 365898"/>
                <a:gd name="connsiteY4" fmla="*/ 1898575 h 1998166"/>
                <a:gd name="connsiteX0" fmla="*/ 99384 w 404560"/>
                <a:gd name="connsiteY0" fmla="*/ 1898575 h 1998166"/>
                <a:gd name="connsiteX1" fmla="*/ 94299 w 404560"/>
                <a:gd name="connsiteY1" fmla="*/ 4369 h 1998166"/>
                <a:gd name="connsiteX2" fmla="*/ 404560 w 404560"/>
                <a:gd name="connsiteY2" fmla="*/ 1455489 h 1998166"/>
                <a:gd name="connsiteX3" fmla="*/ 51654 w 404560"/>
                <a:gd name="connsiteY3" fmla="*/ 1998166 h 1998166"/>
                <a:gd name="connsiteX4" fmla="*/ 99384 w 404560"/>
                <a:gd name="connsiteY4" fmla="*/ 1898575 h 199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560" h="1998166">
                  <a:moveTo>
                    <a:pt x="99384" y="1898575"/>
                  </a:moveTo>
                  <a:cubicBezTo>
                    <a:pt x="97866" y="1268710"/>
                    <a:pt x="95817" y="634234"/>
                    <a:pt x="94299" y="4369"/>
                  </a:cubicBezTo>
                  <a:cubicBezTo>
                    <a:pt x="250290" y="-86059"/>
                    <a:pt x="404882" y="1254861"/>
                    <a:pt x="404560" y="1455489"/>
                  </a:cubicBezTo>
                  <a:cubicBezTo>
                    <a:pt x="404238" y="1656117"/>
                    <a:pt x="276104" y="1974652"/>
                    <a:pt x="51654" y="1998166"/>
                  </a:cubicBezTo>
                  <a:cubicBezTo>
                    <a:pt x="-103403" y="1968461"/>
                    <a:pt x="144397" y="1906292"/>
                    <a:pt x="99384" y="18985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Isosceles Triangle 7"/>
            <p:cNvSpPr/>
            <p:nvPr/>
          </p:nvSpPr>
          <p:spPr>
            <a:xfrm>
              <a:off x="4567615" y="2349193"/>
              <a:ext cx="331438" cy="1937390"/>
            </a:xfrm>
            <a:custGeom>
              <a:avLst/>
              <a:gdLst>
                <a:gd name="connsiteX0" fmla="*/ 0 w 266218"/>
                <a:gd name="connsiteY0" fmla="*/ 952982 h 952982"/>
                <a:gd name="connsiteX1" fmla="*/ 133109 w 266218"/>
                <a:gd name="connsiteY1" fmla="*/ 0 h 952982"/>
                <a:gd name="connsiteX2" fmla="*/ 266218 w 266218"/>
                <a:gd name="connsiteY2" fmla="*/ 952982 h 952982"/>
                <a:gd name="connsiteX3" fmla="*/ 0 w 266218"/>
                <a:gd name="connsiteY3" fmla="*/ 952982 h 952982"/>
                <a:gd name="connsiteX0" fmla="*/ 0 w 266218"/>
                <a:gd name="connsiteY0" fmla="*/ 1084162 h 1084162"/>
                <a:gd name="connsiteX1" fmla="*/ 221849 w 266218"/>
                <a:gd name="connsiteY1" fmla="*/ 0 h 1084162"/>
                <a:gd name="connsiteX2" fmla="*/ 266218 w 266218"/>
                <a:gd name="connsiteY2" fmla="*/ 1084162 h 1084162"/>
                <a:gd name="connsiteX3" fmla="*/ 0 w 266218"/>
                <a:gd name="connsiteY3" fmla="*/ 1084162 h 1084162"/>
                <a:gd name="connsiteX0" fmla="*/ 0 w 221849"/>
                <a:gd name="connsiteY0" fmla="*/ 1084162 h 1095737"/>
                <a:gd name="connsiteX1" fmla="*/ 221849 w 221849"/>
                <a:gd name="connsiteY1" fmla="*/ 0 h 1095737"/>
                <a:gd name="connsiteX2" fmla="*/ 173620 w 221849"/>
                <a:gd name="connsiteY2" fmla="*/ 1095737 h 1095737"/>
                <a:gd name="connsiteX3" fmla="*/ 0 w 221849"/>
                <a:gd name="connsiteY3" fmla="*/ 1084162 h 1095737"/>
                <a:gd name="connsiteX0" fmla="*/ 0 w 259617"/>
                <a:gd name="connsiteY0" fmla="*/ 1084162 h 1095737"/>
                <a:gd name="connsiteX1" fmla="*/ 221849 w 259617"/>
                <a:gd name="connsiteY1" fmla="*/ 0 h 1095737"/>
                <a:gd name="connsiteX2" fmla="*/ 173620 w 259617"/>
                <a:gd name="connsiteY2" fmla="*/ 1095737 h 1095737"/>
                <a:gd name="connsiteX3" fmla="*/ 0 w 259617"/>
                <a:gd name="connsiteY3" fmla="*/ 1084162 h 1095737"/>
                <a:gd name="connsiteX0" fmla="*/ 0 w 245449"/>
                <a:gd name="connsiteY0" fmla="*/ 1076445 h 1088020"/>
                <a:gd name="connsiteX1" fmla="*/ 171692 w 245449"/>
                <a:gd name="connsiteY1" fmla="*/ 0 h 1088020"/>
                <a:gd name="connsiteX2" fmla="*/ 173620 w 245449"/>
                <a:gd name="connsiteY2" fmla="*/ 1088020 h 1088020"/>
                <a:gd name="connsiteX3" fmla="*/ 0 w 245449"/>
                <a:gd name="connsiteY3" fmla="*/ 1076445 h 1088020"/>
                <a:gd name="connsiteX0" fmla="*/ 0 w 283449"/>
                <a:gd name="connsiteY0" fmla="*/ 1076445 h 1088020"/>
                <a:gd name="connsiteX1" fmla="*/ 171692 w 283449"/>
                <a:gd name="connsiteY1" fmla="*/ 0 h 1088020"/>
                <a:gd name="connsiteX2" fmla="*/ 173620 w 283449"/>
                <a:gd name="connsiteY2" fmla="*/ 1088020 h 1088020"/>
                <a:gd name="connsiteX3" fmla="*/ 0 w 283449"/>
                <a:gd name="connsiteY3" fmla="*/ 1076445 h 1088020"/>
                <a:gd name="connsiteX0" fmla="*/ 0 w 285148"/>
                <a:gd name="connsiteY0" fmla="*/ 1192192 h 1203767"/>
                <a:gd name="connsiteX1" fmla="*/ 175550 w 285148"/>
                <a:gd name="connsiteY1" fmla="*/ 0 h 1203767"/>
                <a:gd name="connsiteX2" fmla="*/ 173620 w 285148"/>
                <a:gd name="connsiteY2" fmla="*/ 1203767 h 1203767"/>
                <a:gd name="connsiteX3" fmla="*/ 0 w 285148"/>
                <a:gd name="connsiteY3" fmla="*/ 1192192 h 1203767"/>
                <a:gd name="connsiteX0" fmla="*/ 0 w 290274"/>
                <a:gd name="connsiteY0" fmla="*/ 1198193 h 1209768"/>
                <a:gd name="connsiteX1" fmla="*/ 175550 w 290274"/>
                <a:gd name="connsiteY1" fmla="*/ 6001 h 1209768"/>
                <a:gd name="connsiteX2" fmla="*/ 290273 w 290274"/>
                <a:gd name="connsiteY2" fmla="*/ 748144 h 1209768"/>
                <a:gd name="connsiteX3" fmla="*/ 173620 w 290274"/>
                <a:gd name="connsiteY3" fmla="*/ 1209768 h 1209768"/>
                <a:gd name="connsiteX4" fmla="*/ 0 w 290274"/>
                <a:gd name="connsiteY4" fmla="*/ 1198193 h 1209768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305707"/>
                <a:gd name="connsiteY0" fmla="*/ 1186618 h 1221343"/>
                <a:gd name="connsiteX1" fmla="*/ 190983 w 305707"/>
                <a:gd name="connsiteY1" fmla="*/ 6001 h 1221343"/>
                <a:gd name="connsiteX2" fmla="*/ 305706 w 305707"/>
                <a:gd name="connsiteY2" fmla="*/ 748144 h 1221343"/>
                <a:gd name="connsiteX3" fmla="*/ 150471 w 305707"/>
                <a:gd name="connsiteY3" fmla="*/ 1221343 h 1221343"/>
                <a:gd name="connsiteX4" fmla="*/ 0 w 305707"/>
                <a:gd name="connsiteY4" fmla="*/ 1186618 h 1221343"/>
                <a:gd name="connsiteX0" fmla="*/ 0 w 305706"/>
                <a:gd name="connsiteY0" fmla="*/ 1870344 h 1905069"/>
                <a:gd name="connsiteX1" fmla="*/ 86810 w 305706"/>
                <a:gd name="connsiteY1" fmla="*/ 2962 h 1905069"/>
                <a:gd name="connsiteX2" fmla="*/ 305706 w 305706"/>
                <a:gd name="connsiteY2" fmla="*/ 1431870 h 1905069"/>
                <a:gd name="connsiteX3" fmla="*/ 150471 w 305706"/>
                <a:gd name="connsiteY3" fmla="*/ 1905069 h 1905069"/>
                <a:gd name="connsiteX4" fmla="*/ 0 w 305706"/>
                <a:gd name="connsiteY4" fmla="*/ 1870344 h 1905069"/>
                <a:gd name="connsiteX0" fmla="*/ 18732 w 324438"/>
                <a:gd name="connsiteY0" fmla="*/ 1870344 h 1916597"/>
                <a:gd name="connsiteX1" fmla="*/ 105542 w 324438"/>
                <a:gd name="connsiteY1" fmla="*/ 2962 h 1916597"/>
                <a:gd name="connsiteX2" fmla="*/ 324438 w 324438"/>
                <a:gd name="connsiteY2" fmla="*/ 1431870 h 1916597"/>
                <a:gd name="connsiteX3" fmla="*/ 169203 w 324438"/>
                <a:gd name="connsiteY3" fmla="*/ 1905069 h 1916597"/>
                <a:gd name="connsiteX4" fmla="*/ 18732 w 324438"/>
                <a:gd name="connsiteY4" fmla="*/ 1870344 h 1916597"/>
                <a:gd name="connsiteX0" fmla="*/ 18732 w 324438"/>
                <a:gd name="connsiteY0" fmla="*/ 1870344 h 1914292"/>
                <a:gd name="connsiteX1" fmla="*/ 105542 w 324438"/>
                <a:gd name="connsiteY1" fmla="*/ 2962 h 1914292"/>
                <a:gd name="connsiteX2" fmla="*/ 324438 w 324438"/>
                <a:gd name="connsiteY2" fmla="*/ 1431870 h 1914292"/>
                <a:gd name="connsiteX3" fmla="*/ 169203 w 324438"/>
                <a:gd name="connsiteY3" fmla="*/ 1897352 h 1914292"/>
                <a:gd name="connsiteX4" fmla="*/ 18732 w 324438"/>
                <a:gd name="connsiteY4" fmla="*/ 1870344 h 1914292"/>
                <a:gd name="connsiteX0" fmla="*/ 25732 w 331438"/>
                <a:gd name="connsiteY0" fmla="*/ 1870344 h 1937390"/>
                <a:gd name="connsiteX1" fmla="*/ 112542 w 331438"/>
                <a:gd name="connsiteY1" fmla="*/ 2962 h 1937390"/>
                <a:gd name="connsiteX2" fmla="*/ 331438 w 331438"/>
                <a:gd name="connsiteY2" fmla="*/ 1431870 h 1937390"/>
                <a:gd name="connsiteX3" fmla="*/ 176203 w 331438"/>
                <a:gd name="connsiteY3" fmla="*/ 1897352 h 1937390"/>
                <a:gd name="connsiteX4" fmla="*/ 25732 w 331438"/>
                <a:gd name="connsiteY4" fmla="*/ 1870344 h 1937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438" h="1937390">
                  <a:moveTo>
                    <a:pt x="25732" y="1870344"/>
                  </a:moveTo>
                  <a:lnTo>
                    <a:pt x="112542" y="2962"/>
                  </a:lnTo>
                  <a:cubicBezTo>
                    <a:pt x="158349" y="-70117"/>
                    <a:pt x="331760" y="1231242"/>
                    <a:pt x="331438" y="1431870"/>
                  </a:cubicBezTo>
                  <a:cubicBezTo>
                    <a:pt x="331116" y="1632498"/>
                    <a:pt x="222010" y="1824273"/>
                    <a:pt x="176203" y="1897352"/>
                  </a:cubicBezTo>
                  <a:cubicBezTo>
                    <a:pt x="50167" y="1943651"/>
                    <a:pt x="-48861" y="1966800"/>
                    <a:pt x="25732" y="187034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4"/>
            <p:cNvSpPr/>
            <p:nvPr/>
          </p:nvSpPr>
          <p:spPr>
            <a:xfrm>
              <a:off x="4236063" y="2074631"/>
              <a:ext cx="595556" cy="2183044"/>
            </a:xfrm>
            <a:custGeom>
              <a:avLst/>
              <a:gdLst>
                <a:gd name="connsiteX0" fmla="*/ 0 w 415636"/>
                <a:gd name="connsiteY0" fmla="*/ 0 h 1714500"/>
                <a:gd name="connsiteX1" fmla="*/ 415636 w 415636"/>
                <a:gd name="connsiteY1" fmla="*/ 0 h 1714500"/>
                <a:gd name="connsiteX2" fmla="*/ 415636 w 415636"/>
                <a:gd name="connsiteY2" fmla="*/ 1714500 h 1714500"/>
                <a:gd name="connsiteX3" fmla="*/ 0 w 415636"/>
                <a:gd name="connsiteY3" fmla="*/ 1714500 h 1714500"/>
                <a:gd name="connsiteX4" fmla="*/ 0 w 415636"/>
                <a:gd name="connsiteY4" fmla="*/ 0 h 1714500"/>
                <a:gd name="connsiteX0" fmla="*/ 0 w 477981"/>
                <a:gd name="connsiteY0" fmla="*/ 207818 h 1922318"/>
                <a:gd name="connsiteX1" fmla="*/ 477981 w 477981"/>
                <a:gd name="connsiteY1" fmla="*/ 0 h 1922318"/>
                <a:gd name="connsiteX2" fmla="*/ 415636 w 477981"/>
                <a:gd name="connsiteY2" fmla="*/ 1922318 h 1922318"/>
                <a:gd name="connsiteX3" fmla="*/ 0 w 477981"/>
                <a:gd name="connsiteY3" fmla="*/ 1922318 h 1922318"/>
                <a:gd name="connsiteX4" fmla="*/ 0 w 477981"/>
                <a:gd name="connsiteY4" fmla="*/ 207818 h 1922318"/>
                <a:gd name="connsiteX0" fmla="*/ 0 w 477981"/>
                <a:gd name="connsiteY0" fmla="*/ 207818 h 1922318"/>
                <a:gd name="connsiteX1" fmla="*/ 477981 w 477981"/>
                <a:gd name="connsiteY1" fmla="*/ 0 h 1922318"/>
                <a:gd name="connsiteX2" fmla="*/ 415636 w 477981"/>
                <a:gd name="connsiteY2" fmla="*/ 1922318 h 1922318"/>
                <a:gd name="connsiteX3" fmla="*/ 0 w 477981"/>
                <a:gd name="connsiteY3" fmla="*/ 1922318 h 1922318"/>
                <a:gd name="connsiteX4" fmla="*/ 0 w 477981"/>
                <a:gd name="connsiteY4" fmla="*/ 207818 h 1922318"/>
                <a:gd name="connsiteX0" fmla="*/ 36945 w 514926"/>
                <a:gd name="connsiteY0" fmla="*/ 207818 h 1922318"/>
                <a:gd name="connsiteX1" fmla="*/ 514926 w 514926"/>
                <a:gd name="connsiteY1" fmla="*/ 0 h 1922318"/>
                <a:gd name="connsiteX2" fmla="*/ 452581 w 514926"/>
                <a:gd name="connsiteY2" fmla="*/ 1922318 h 1922318"/>
                <a:gd name="connsiteX3" fmla="*/ 36945 w 514926"/>
                <a:gd name="connsiteY3" fmla="*/ 1922318 h 1922318"/>
                <a:gd name="connsiteX4" fmla="*/ 36945 w 514926"/>
                <a:gd name="connsiteY4" fmla="*/ 207818 h 1922318"/>
                <a:gd name="connsiteX0" fmla="*/ 36945 w 553830"/>
                <a:gd name="connsiteY0" fmla="*/ 207818 h 1922318"/>
                <a:gd name="connsiteX1" fmla="*/ 514926 w 553830"/>
                <a:gd name="connsiteY1" fmla="*/ 0 h 1922318"/>
                <a:gd name="connsiteX2" fmla="*/ 452581 w 553830"/>
                <a:gd name="connsiteY2" fmla="*/ 1922318 h 1922318"/>
                <a:gd name="connsiteX3" fmla="*/ 36945 w 553830"/>
                <a:gd name="connsiteY3" fmla="*/ 1922318 h 1922318"/>
                <a:gd name="connsiteX4" fmla="*/ 36945 w 553830"/>
                <a:gd name="connsiteY4" fmla="*/ 207818 h 1922318"/>
                <a:gd name="connsiteX0" fmla="*/ 95987 w 612872"/>
                <a:gd name="connsiteY0" fmla="*/ 207818 h 1922318"/>
                <a:gd name="connsiteX1" fmla="*/ 573968 w 612872"/>
                <a:gd name="connsiteY1" fmla="*/ 0 h 1922318"/>
                <a:gd name="connsiteX2" fmla="*/ 511623 w 612872"/>
                <a:gd name="connsiteY2" fmla="*/ 1922318 h 1922318"/>
                <a:gd name="connsiteX3" fmla="*/ 95987 w 612872"/>
                <a:gd name="connsiteY3" fmla="*/ 1922318 h 1922318"/>
                <a:gd name="connsiteX4" fmla="*/ 95987 w 612872"/>
                <a:gd name="connsiteY4" fmla="*/ 207818 h 1922318"/>
                <a:gd name="connsiteX0" fmla="*/ 95987 w 612872"/>
                <a:gd name="connsiteY0" fmla="*/ 207818 h 1982354"/>
                <a:gd name="connsiteX1" fmla="*/ 573968 w 612872"/>
                <a:gd name="connsiteY1" fmla="*/ 0 h 1982354"/>
                <a:gd name="connsiteX2" fmla="*/ 511623 w 612872"/>
                <a:gd name="connsiteY2" fmla="*/ 1922318 h 1982354"/>
                <a:gd name="connsiteX3" fmla="*/ 95987 w 612872"/>
                <a:gd name="connsiteY3" fmla="*/ 1922318 h 1982354"/>
                <a:gd name="connsiteX4" fmla="*/ 95987 w 612872"/>
                <a:gd name="connsiteY4" fmla="*/ 207818 h 1982354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584207"/>
                <a:gd name="connsiteY0" fmla="*/ 332509 h 2148320"/>
                <a:gd name="connsiteX1" fmla="*/ 459668 w 584207"/>
                <a:gd name="connsiteY1" fmla="*/ 0 h 2148320"/>
                <a:gd name="connsiteX2" fmla="*/ 511623 w 584207"/>
                <a:gd name="connsiteY2" fmla="*/ 2047009 h 2148320"/>
                <a:gd name="connsiteX3" fmla="*/ 95987 w 584207"/>
                <a:gd name="connsiteY3" fmla="*/ 2047009 h 2148320"/>
                <a:gd name="connsiteX4" fmla="*/ 95987 w 584207"/>
                <a:gd name="connsiteY4" fmla="*/ 332509 h 2148320"/>
                <a:gd name="connsiteX0" fmla="*/ 95987 w 584207"/>
                <a:gd name="connsiteY0" fmla="*/ 332509 h 2148320"/>
                <a:gd name="connsiteX1" fmla="*/ 459668 w 584207"/>
                <a:gd name="connsiteY1" fmla="*/ 0 h 2148320"/>
                <a:gd name="connsiteX2" fmla="*/ 511623 w 584207"/>
                <a:gd name="connsiteY2" fmla="*/ 2047009 h 2148320"/>
                <a:gd name="connsiteX3" fmla="*/ 95987 w 584207"/>
                <a:gd name="connsiteY3" fmla="*/ 2047009 h 2148320"/>
                <a:gd name="connsiteX4" fmla="*/ 95987 w 584207"/>
                <a:gd name="connsiteY4" fmla="*/ 332509 h 2148320"/>
                <a:gd name="connsiteX0" fmla="*/ 80328 w 595556"/>
                <a:gd name="connsiteY0" fmla="*/ 340225 h 2148320"/>
                <a:gd name="connsiteX1" fmla="*/ 471017 w 595556"/>
                <a:gd name="connsiteY1" fmla="*/ 0 h 2148320"/>
                <a:gd name="connsiteX2" fmla="*/ 522972 w 595556"/>
                <a:gd name="connsiteY2" fmla="*/ 2047009 h 2148320"/>
                <a:gd name="connsiteX3" fmla="*/ 107336 w 595556"/>
                <a:gd name="connsiteY3" fmla="*/ 2047009 h 2148320"/>
                <a:gd name="connsiteX4" fmla="*/ 80328 w 595556"/>
                <a:gd name="connsiteY4" fmla="*/ 340225 h 2148320"/>
                <a:gd name="connsiteX0" fmla="*/ 80328 w 595556"/>
                <a:gd name="connsiteY0" fmla="*/ 340225 h 2148320"/>
                <a:gd name="connsiteX1" fmla="*/ 471017 w 595556"/>
                <a:gd name="connsiteY1" fmla="*/ 0 h 2148320"/>
                <a:gd name="connsiteX2" fmla="*/ 522972 w 595556"/>
                <a:gd name="connsiteY2" fmla="*/ 2047009 h 2148320"/>
                <a:gd name="connsiteX3" fmla="*/ 107336 w 595556"/>
                <a:gd name="connsiteY3" fmla="*/ 2047009 h 2148320"/>
                <a:gd name="connsiteX4" fmla="*/ 80328 w 595556"/>
                <a:gd name="connsiteY4" fmla="*/ 340225 h 2148320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5556" h="2183044">
                  <a:moveTo>
                    <a:pt x="80328" y="374949"/>
                  </a:moveTo>
                  <a:cubicBezTo>
                    <a:pt x="238471" y="-69492"/>
                    <a:pt x="293539" y="149989"/>
                    <a:pt x="471017" y="0"/>
                  </a:cubicBezTo>
                  <a:cubicBezTo>
                    <a:pt x="450235" y="640773"/>
                    <a:pt x="720399" y="1451351"/>
                    <a:pt x="522972" y="2081733"/>
                  </a:cubicBezTo>
                  <a:cubicBezTo>
                    <a:pt x="457164" y="2216815"/>
                    <a:pt x="308227" y="2216815"/>
                    <a:pt x="107336" y="2081733"/>
                  </a:cubicBezTo>
                  <a:cubicBezTo>
                    <a:pt x="-58919" y="1520624"/>
                    <a:pt x="-2800" y="967231"/>
                    <a:pt x="80328" y="374949"/>
                  </a:cubicBezTo>
                  <a:close/>
                </a:path>
              </a:pathLst>
            </a:custGeom>
            <a:ln w="3175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6"/>
            <p:cNvSpPr/>
            <p:nvPr/>
          </p:nvSpPr>
          <p:spPr>
            <a:xfrm>
              <a:off x="4306662" y="2140478"/>
              <a:ext cx="420973" cy="2113784"/>
            </a:xfrm>
            <a:custGeom>
              <a:avLst/>
              <a:gdLst>
                <a:gd name="connsiteX0" fmla="*/ 0 w 384464"/>
                <a:gd name="connsiteY0" fmla="*/ 0 h 1693719"/>
                <a:gd name="connsiteX1" fmla="*/ 384464 w 384464"/>
                <a:gd name="connsiteY1" fmla="*/ 0 h 1693719"/>
                <a:gd name="connsiteX2" fmla="*/ 384464 w 384464"/>
                <a:gd name="connsiteY2" fmla="*/ 1693719 h 1693719"/>
                <a:gd name="connsiteX3" fmla="*/ 0 w 384464"/>
                <a:gd name="connsiteY3" fmla="*/ 1693719 h 1693719"/>
                <a:gd name="connsiteX4" fmla="*/ 0 w 384464"/>
                <a:gd name="connsiteY4" fmla="*/ 0 h 1693719"/>
                <a:gd name="connsiteX0" fmla="*/ 0 w 384464"/>
                <a:gd name="connsiteY0" fmla="*/ 0 h 1693719"/>
                <a:gd name="connsiteX1" fmla="*/ 384464 w 384464"/>
                <a:gd name="connsiteY1" fmla="*/ 0 h 1693719"/>
                <a:gd name="connsiteX2" fmla="*/ 228600 w 384464"/>
                <a:gd name="connsiteY2" fmla="*/ 1693719 h 1693719"/>
                <a:gd name="connsiteX3" fmla="*/ 0 w 384464"/>
                <a:gd name="connsiteY3" fmla="*/ 1693719 h 1693719"/>
                <a:gd name="connsiteX4" fmla="*/ 0 w 384464"/>
                <a:gd name="connsiteY4" fmla="*/ 0 h 1693719"/>
                <a:gd name="connsiteX0" fmla="*/ 0 w 384464"/>
                <a:gd name="connsiteY0" fmla="*/ 0 h 1704110"/>
                <a:gd name="connsiteX1" fmla="*/ 384464 w 384464"/>
                <a:gd name="connsiteY1" fmla="*/ 0 h 1704110"/>
                <a:gd name="connsiteX2" fmla="*/ 228600 w 384464"/>
                <a:gd name="connsiteY2" fmla="*/ 1693719 h 1704110"/>
                <a:gd name="connsiteX3" fmla="*/ 93518 w 384464"/>
                <a:gd name="connsiteY3" fmla="*/ 1704110 h 1704110"/>
                <a:gd name="connsiteX4" fmla="*/ 0 w 384464"/>
                <a:gd name="connsiteY4" fmla="*/ 0 h 1704110"/>
                <a:gd name="connsiteX0" fmla="*/ 69622 w 454086"/>
                <a:gd name="connsiteY0" fmla="*/ 0 h 1704110"/>
                <a:gd name="connsiteX1" fmla="*/ 454086 w 454086"/>
                <a:gd name="connsiteY1" fmla="*/ 0 h 1704110"/>
                <a:gd name="connsiteX2" fmla="*/ 298222 w 454086"/>
                <a:gd name="connsiteY2" fmla="*/ 1693719 h 1704110"/>
                <a:gd name="connsiteX3" fmla="*/ 163140 w 454086"/>
                <a:gd name="connsiteY3" fmla="*/ 1704110 h 1704110"/>
                <a:gd name="connsiteX4" fmla="*/ 69622 w 454086"/>
                <a:gd name="connsiteY4" fmla="*/ 0 h 1704110"/>
                <a:gd name="connsiteX0" fmla="*/ 69622 w 454086"/>
                <a:gd name="connsiteY0" fmla="*/ 0 h 1704110"/>
                <a:gd name="connsiteX1" fmla="*/ 454086 w 454086"/>
                <a:gd name="connsiteY1" fmla="*/ 0 h 1704110"/>
                <a:gd name="connsiteX2" fmla="*/ 298222 w 454086"/>
                <a:gd name="connsiteY2" fmla="*/ 1693719 h 1704110"/>
                <a:gd name="connsiteX3" fmla="*/ 163140 w 454086"/>
                <a:gd name="connsiteY3" fmla="*/ 1704110 h 1704110"/>
                <a:gd name="connsiteX4" fmla="*/ 69622 w 454086"/>
                <a:gd name="connsiteY4" fmla="*/ 0 h 1704110"/>
                <a:gd name="connsiteX0" fmla="*/ 69622 w 377936"/>
                <a:gd name="connsiteY0" fmla="*/ 0 h 1704110"/>
                <a:gd name="connsiteX1" fmla="*/ 329395 w 377936"/>
                <a:gd name="connsiteY1" fmla="*/ 10391 h 1704110"/>
                <a:gd name="connsiteX2" fmla="*/ 298222 w 377936"/>
                <a:gd name="connsiteY2" fmla="*/ 1693719 h 1704110"/>
                <a:gd name="connsiteX3" fmla="*/ 163140 w 377936"/>
                <a:gd name="connsiteY3" fmla="*/ 1704110 h 1704110"/>
                <a:gd name="connsiteX4" fmla="*/ 69622 w 377936"/>
                <a:gd name="connsiteY4" fmla="*/ 0 h 1704110"/>
                <a:gd name="connsiteX0" fmla="*/ 120846 w 356424"/>
                <a:gd name="connsiteY0" fmla="*/ 0 h 1704110"/>
                <a:gd name="connsiteX1" fmla="*/ 307883 w 356424"/>
                <a:gd name="connsiteY1" fmla="*/ 10391 h 1704110"/>
                <a:gd name="connsiteX2" fmla="*/ 276710 w 356424"/>
                <a:gd name="connsiteY2" fmla="*/ 1693719 h 1704110"/>
                <a:gd name="connsiteX3" fmla="*/ 141628 w 356424"/>
                <a:gd name="connsiteY3" fmla="*/ 1704110 h 1704110"/>
                <a:gd name="connsiteX4" fmla="*/ 120846 w 356424"/>
                <a:gd name="connsiteY4" fmla="*/ 0 h 1704110"/>
                <a:gd name="connsiteX0" fmla="*/ 200312 w 435890"/>
                <a:gd name="connsiteY0" fmla="*/ 0 h 1704110"/>
                <a:gd name="connsiteX1" fmla="*/ 387349 w 435890"/>
                <a:gd name="connsiteY1" fmla="*/ 10391 h 1704110"/>
                <a:gd name="connsiteX2" fmla="*/ 356176 w 435890"/>
                <a:gd name="connsiteY2" fmla="*/ 1693719 h 1704110"/>
                <a:gd name="connsiteX3" fmla="*/ 221094 w 435890"/>
                <a:gd name="connsiteY3" fmla="*/ 1704110 h 1704110"/>
                <a:gd name="connsiteX4" fmla="*/ 200312 w 435890"/>
                <a:gd name="connsiteY4" fmla="*/ 0 h 1704110"/>
                <a:gd name="connsiteX0" fmla="*/ 141056 w 376634"/>
                <a:gd name="connsiteY0" fmla="*/ 0 h 1704110"/>
                <a:gd name="connsiteX1" fmla="*/ 328093 w 376634"/>
                <a:gd name="connsiteY1" fmla="*/ 10391 h 1704110"/>
                <a:gd name="connsiteX2" fmla="*/ 296920 w 376634"/>
                <a:gd name="connsiteY2" fmla="*/ 1693719 h 1704110"/>
                <a:gd name="connsiteX3" fmla="*/ 161838 w 376634"/>
                <a:gd name="connsiteY3" fmla="*/ 1704110 h 1704110"/>
                <a:gd name="connsiteX4" fmla="*/ 141056 w 376634"/>
                <a:gd name="connsiteY4" fmla="*/ 0 h 1704110"/>
                <a:gd name="connsiteX0" fmla="*/ 141056 w 414404"/>
                <a:gd name="connsiteY0" fmla="*/ 0 h 1704110"/>
                <a:gd name="connsiteX1" fmla="*/ 328093 w 414404"/>
                <a:gd name="connsiteY1" fmla="*/ 10391 h 1704110"/>
                <a:gd name="connsiteX2" fmla="*/ 296920 w 414404"/>
                <a:gd name="connsiteY2" fmla="*/ 1693719 h 1704110"/>
                <a:gd name="connsiteX3" fmla="*/ 161838 w 414404"/>
                <a:gd name="connsiteY3" fmla="*/ 1704110 h 1704110"/>
                <a:gd name="connsiteX4" fmla="*/ 141056 w 414404"/>
                <a:gd name="connsiteY4" fmla="*/ 0 h 1704110"/>
                <a:gd name="connsiteX0" fmla="*/ 113903 w 428815"/>
                <a:gd name="connsiteY0" fmla="*/ 0 h 1731486"/>
                <a:gd name="connsiteX1" fmla="*/ 342504 w 428815"/>
                <a:gd name="connsiteY1" fmla="*/ 37767 h 1731486"/>
                <a:gd name="connsiteX2" fmla="*/ 311331 w 428815"/>
                <a:gd name="connsiteY2" fmla="*/ 1721095 h 1731486"/>
                <a:gd name="connsiteX3" fmla="*/ 176249 w 428815"/>
                <a:gd name="connsiteY3" fmla="*/ 1731486 h 1731486"/>
                <a:gd name="connsiteX4" fmla="*/ 113903 w 428815"/>
                <a:gd name="connsiteY4" fmla="*/ 0 h 1731486"/>
                <a:gd name="connsiteX0" fmla="*/ 113903 w 391673"/>
                <a:gd name="connsiteY0" fmla="*/ 144735 h 1876221"/>
                <a:gd name="connsiteX1" fmla="*/ 228204 w 391673"/>
                <a:gd name="connsiteY1" fmla="*/ 0 h 1876221"/>
                <a:gd name="connsiteX2" fmla="*/ 311331 w 391673"/>
                <a:gd name="connsiteY2" fmla="*/ 1865830 h 1876221"/>
                <a:gd name="connsiteX3" fmla="*/ 176249 w 391673"/>
                <a:gd name="connsiteY3" fmla="*/ 1876221 h 1876221"/>
                <a:gd name="connsiteX4" fmla="*/ 113903 w 391673"/>
                <a:gd name="connsiteY4" fmla="*/ 144735 h 1876221"/>
                <a:gd name="connsiteX0" fmla="*/ 113903 w 395401"/>
                <a:gd name="connsiteY0" fmla="*/ 127794 h 1859280"/>
                <a:gd name="connsiteX1" fmla="*/ 243637 w 395401"/>
                <a:gd name="connsiteY1" fmla="*/ 0 h 1859280"/>
                <a:gd name="connsiteX2" fmla="*/ 311331 w 395401"/>
                <a:gd name="connsiteY2" fmla="*/ 1848889 h 1859280"/>
                <a:gd name="connsiteX3" fmla="*/ 176249 w 395401"/>
                <a:gd name="connsiteY3" fmla="*/ 1859280 h 1859280"/>
                <a:gd name="connsiteX4" fmla="*/ 113903 w 395401"/>
                <a:gd name="connsiteY4" fmla="*/ 127794 h 1859280"/>
                <a:gd name="connsiteX0" fmla="*/ 113903 w 395401"/>
                <a:gd name="connsiteY0" fmla="*/ 127794 h 1859280"/>
                <a:gd name="connsiteX1" fmla="*/ 243637 w 395401"/>
                <a:gd name="connsiteY1" fmla="*/ 0 h 1859280"/>
                <a:gd name="connsiteX2" fmla="*/ 311331 w 395401"/>
                <a:gd name="connsiteY2" fmla="*/ 1848889 h 1859280"/>
                <a:gd name="connsiteX3" fmla="*/ 176249 w 395401"/>
                <a:gd name="connsiteY3" fmla="*/ 1859280 h 1859280"/>
                <a:gd name="connsiteX4" fmla="*/ 113903 w 395401"/>
                <a:gd name="connsiteY4" fmla="*/ 127794 h 1859280"/>
                <a:gd name="connsiteX0" fmla="*/ 123719 w 405217"/>
                <a:gd name="connsiteY0" fmla="*/ 127794 h 1855892"/>
                <a:gd name="connsiteX1" fmla="*/ 253453 w 405217"/>
                <a:gd name="connsiteY1" fmla="*/ 0 h 1855892"/>
                <a:gd name="connsiteX2" fmla="*/ 321147 w 405217"/>
                <a:gd name="connsiteY2" fmla="*/ 1848889 h 1855892"/>
                <a:gd name="connsiteX3" fmla="*/ 170632 w 405217"/>
                <a:gd name="connsiteY3" fmla="*/ 1855892 h 1855892"/>
                <a:gd name="connsiteX4" fmla="*/ 123719 w 405217"/>
                <a:gd name="connsiteY4" fmla="*/ 127794 h 1855892"/>
                <a:gd name="connsiteX0" fmla="*/ 123719 w 405217"/>
                <a:gd name="connsiteY0" fmla="*/ 127794 h 1859013"/>
                <a:gd name="connsiteX1" fmla="*/ 253453 w 405217"/>
                <a:gd name="connsiteY1" fmla="*/ 0 h 1859013"/>
                <a:gd name="connsiteX2" fmla="*/ 321147 w 405217"/>
                <a:gd name="connsiteY2" fmla="*/ 1848889 h 1859013"/>
                <a:gd name="connsiteX3" fmla="*/ 170632 w 405217"/>
                <a:gd name="connsiteY3" fmla="*/ 1855892 h 1859013"/>
                <a:gd name="connsiteX4" fmla="*/ 123719 w 405217"/>
                <a:gd name="connsiteY4" fmla="*/ 127794 h 1859013"/>
                <a:gd name="connsiteX0" fmla="*/ 131292 w 412790"/>
                <a:gd name="connsiteY0" fmla="*/ 127794 h 1856283"/>
                <a:gd name="connsiteX1" fmla="*/ 261026 w 412790"/>
                <a:gd name="connsiteY1" fmla="*/ 0 h 1856283"/>
                <a:gd name="connsiteX2" fmla="*/ 328720 w 412790"/>
                <a:gd name="connsiteY2" fmla="*/ 1848889 h 1856283"/>
                <a:gd name="connsiteX3" fmla="*/ 166630 w 412790"/>
                <a:gd name="connsiteY3" fmla="*/ 1845727 h 1856283"/>
                <a:gd name="connsiteX4" fmla="*/ 131292 w 412790"/>
                <a:gd name="connsiteY4" fmla="*/ 127794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0973" h="1856283">
                  <a:moveTo>
                    <a:pt x="116326" y="83747"/>
                  </a:moveTo>
                  <a:cubicBezTo>
                    <a:pt x="155712" y="17431"/>
                    <a:pt x="175808" y="22268"/>
                    <a:pt x="269209" y="0"/>
                  </a:cubicBezTo>
                  <a:cubicBezTo>
                    <a:pt x="352336" y="616527"/>
                    <a:pt x="523940" y="1294706"/>
                    <a:pt x="336903" y="1848889"/>
                  </a:cubicBezTo>
                  <a:cubicBezTo>
                    <a:pt x="290589" y="1868164"/>
                    <a:pt x="224985" y="1843393"/>
                    <a:pt x="174813" y="1845727"/>
                  </a:cubicBezTo>
                  <a:cubicBezTo>
                    <a:pt x="-147306" y="1308863"/>
                    <a:pt x="64372" y="755694"/>
                    <a:pt x="116326" y="837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tint val="66000"/>
                    <a:satMod val="160000"/>
                  </a:schemeClr>
                </a:gs>
                <a:gs pos="50000">
                  <a:schemeClr val="accent4">
                    <a:tint val="44500"/>
                    <a:satMod val="160000"/>
                  </a:schemeClr>
                </a:gs>
                <a:gs pos="100000">
                  <a:schemeClr val="accent4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3175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ight Arrow 31"/>
          <p:cNvSpPr/>
          <p:nvPr/>
        </p:nvSpPr>
        <p:spPr>
          <a:xfrm>
            <a:off x="4583092" y="5257064"/>
            <a:ext cx="458207" cy="3491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 rot="13679351">
            <a:off x="5980752" y="5214656"/>
            <a:ext cx="359155" cy="721156"/>
            <a:chOff x="4174173" y="2074631"/>
            <a:chExt cx="724880" cy="2254337"/>
          </a:xfrm>
        </p:grpSpPr>
        <p:sp>
          <p:nvSpPr>
            <p:cNvPr id="34" name="Isosceles Triangle 7"/>
            <p:cNvSpPr/>
            <p:nvPr/>
          </p:nvSpPr>
          <p:spPr>
            <a:xfrm rot="21206332" flipH="1">
              <a:off x="4174173" y="2668739"/>
              <a:ext cx="336139" cy="1660229"/>
            </a:xfrm>
            <a:custGeom>
              <a:avLst/>
              <a:gdLst>
                <a:gd name="connsiteX0" fmla="*/ 0 w 266218"/>
                <a:gd name="connsiteY0" fmla="*/ 952982 h 952982"/>
                <a:gd name="connsiteX1" fmla="*/ 133109 w 266218"/>
                <a:gd name="connsiteY1" fmla="*/ 0 h 952982"/>
                <a:gd name="connsiteX2" fmla="*/ 266218 w 266218"/>
                <a:gd name="connsiteY2" fmla="*/ 952982 h 952982"/>
                <a:gd name="connsiteX3" fmla="*/ 0 w 266218"/>
                <a:gd name="connsiteY3" fmla="*/ 952982 h 952982"/>
                <a:gd name="connsiteX0" fmla="*/ 0 w 266218"/>
                <a:gd name="connsiteY0" fmla="*/ 1084162 h 1084162"/>
                <a:gd name="connsiteX1" fmla="*/ 221849 w 266218"/>
                <a:gd name="connsiteY1" fmla="*/ 0 h 1084162"/>
                <a:gd name="connsiteX2" fmla="*/ 266218 w 266218"/>
                <a:gd name="connsiteY2" fmla="*/ 1084162 h 1084162"/>
                <a:gd name="connsiteX3" fmla="*/ 0 w 266218"/>
                <a:gd name="connsiteY3" fmla="*/ 1084162 h 1084162"/>
                <a:gd name="connsiteX0" fmla="*/ 0 w 221849"/>
                <a:gd name="connsiteY0" fmla="*/ 1084162 h 1095737"/>
                <a:gd name="connsiteX1" fmla="*/ 221849 w 221849"/>
                <a:gd name="connsiteY1" fmla="*/ 0 h 1095737"/>
                <a:gd name="connsiteX2" fmla="*/ 173620 w 221849"/>
                <a:gd name="connsiteY2" fmla="*/ 1095737 h 1095737"/>
                <a:gd name="connsiteX3" fmla="*/ 0 w 221849"/>
                <a:gd name="connsiteY3" fmla="*/ 1084162 h 1095737"/>
                <a:gd name="connsiteX0" fmla="*/ 0 w 259617"/>
                <a:gd name="connsiteY0" fmla="*/ 1084162 h 1095737"/>
                <a:gd name="connsiteX1" fmla="*/ 221849 w 259617"/>
                <a:gd name="connsiteY1" fmla="*/ 0 h 1095737"/>
                <a:gd name="connsiteX2" fmla="*/ 173620 w 259617"/>
                <a:gd name="connsiteY2" fmla="*/ 1095737 h 1095737"/>
                <a:gd name="connsiteX3" fmla="*/ 0 w 259617"/>
                <a:gd name="connsiteY3" fmla="*/ 1084162 h 1095737"/>
                <a:gd name="connsiteX0" fmla="*/ 0 w 245449"/>
                <a:gd name="connsiteY0" fmla="*/ 1076445 h 1088020"/>
                <a:gd name="connsiteX1" fmla="*/ 171692 w 245449"/>
                <a:gd name="connsiteY1" fmla="*/ 0 h 1088020"/>
                <a:gd name="connsiteX2" fmla="*/ 173620 w 245449"/>
                <a:gd name="connsiteY2" fmla="*/ 1088020 h 1088020"/>
                <a:gd name="connsiteX3" fmla="*/ 0 w 245449"/>
                <a:gd name="connsiteY3" fmla="*/ 1076445 h 1088020"/>
                <a:gd name="connsiteX0" fmla="*/ 0 w 283449"/>
                <a:gd name="connsiteY0" fmla="*/ 1076445 h 1088020"/>
                <a:gd name="connsiteX1" fmla="*/ 171692 w 283449"/>
                <a:gd name="connsiteY1" fmla="*/ 0 h 1088020"/>
                <a:gd name="connsiteX2" fmla="*/ 173620 w 283449"/>
                <a:gd name="connsiteY2" fmla="*/ 1088020 h 1088020"/>
                <a:gd name="connsiteX3" fmla="*/ 0 w 283449"/>
                <a:gd name="connsiteY3" fmla="*/ 1076445 h 1088020"/>
                <a:gd name="connsiteX0" fmla="*/ 0 w 285148"/>
                <a:gd name="connsiteY0" fmla="*/ 1192192 h 1203767"/>
                <a:gd name="connsiteX1" fmla="*/ 175550 w 285148"/>
                <a:gd name="connsiteY1" fmla="*/ 0 h 1203767"/>
                <a:gd name="connsiteX2" fmla="*/ 173620 w 285148"/>
                <a:gd name="connsiteY2" fmla="*/ 1203767 h 1203767"/>
                <a:gd name="connsiteX3" fmla="*/ 0 w 285148"/>
                <a:gd name="connsiteY3" fmla="*/ 1192192 h 1203767"/>
                <a:gd name="connsiteX0" fmla="*/ 0 w 290274"/>
                <a:gd name="connsiteY0" fmla="*/ 1198193 h 1209768"/>
                <a:gd name="connsiteX1" fmla="*/ 175550 w 290274"/>
                <a:gd name="connsiteY1" fmla="*/ 6001 h 1209768"/>
                <a:gd name="connsiteX2" fmla="*/ 290273 w 290274"/>
                <a:gd name="connsiteY2" fmla="*/ 748144 h 1209768"/>
                <a:gd name="connsiteX3" fmla="*/ 173620 w 290274"/>
                <a:gd name="connsiteY3" fmla="*/ 1209768 h 1209768"/>
                <a:gd name="connsiteX4" fmla="*/ 0 w 290274"/>
                <a:gd name="connsiteY4" fmla="*/ 1198193 h 1209768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305707"/>
                <a:gd name="connsiteY0" fmla="*/ 1186618 h 1221343"/>
                <a:gd name="connsiteX1" fmla="*/ 190983 w 305707"/>
                <a:gd name="connsiteY1" fmla="*/ 6001 h 1221343"/>
                <a:gd name="connsiteX2" fmla="*/ 305706 w 305707"/>
                <a:gd name="connsiteY2" fmla="*/ 748144 h 1221343"/>
                <a:gd name="connsiteX3" fmla="*/ 150471 w 305707"/>
                <a:gd name="connsiteY3" fmla="*/ 1221343 h 1221343"/>
                <a:gd name="connsiteX4" fmla="*/ 0 w 305707"/>
                <a:gd name="connsiteY4" fmla="*/ 1186618 h 1221343"/>
                <a:gd name="connsiteX0" fmla="*/ 0 w 305706"/>
                <a:gd name="connsiteY0" fmla="*/ 1870344 h 1905069"/>
                <a:gd name="connsiteX1" fmla="*/ 86810 w 305706"/>
                <a:gd name="connsiteY1" fmla="*/ 2962 h 1905069"/>
                <a:gd name="connsiteX2" fmla="*/ 305706 w 305706"/>
                <a:gd name="connsiteY2" fmla="*/ 1431870 h 1905069"/>
                <a:gd name="connsiteX3" fmla="*/ 150471 w 305706"/>
                <a:gd name="connsiteY3" fmla="*/ 1905069 h 1905069"/>
                <a:gd name="connsiteX4" fmla="*/ 0 w 305706"/>
                <a:gd name="connsiteY4" fmla="*/ 1870344 h 1905069"/>
                <a:gd name="connsiteX0" fmla="*/ 4555 w 310261"/>
                <a:gd name="connsiteY0" fmla="*/ 1892509 h 1927234"/>
                <a:gd name="connsiteX1" fmla="*/ 0 w 310261"/>
                <a:gd name="connsiteY1" fmla="*/ 2915 h 1927234"/>
                <a:gd name="connsiteX2" fmla="*/ 310261 w 310261"/>
                <a:gd name="connsiteY2" fmla="*/ 1454035 h 1927234"/>
                <a:gd name="connsiteX3" fmla="*/ 155026 w 310261"/>
                <a:gd name="connsiteY3" fmla="*/ 1927234 h 1927234"/>
                <a:gd name="connsiteX4" fmla="*/ 4555 w 310261"/>
                <a:gd name="connsiteY4" fmla="*/ 1892509 h 1927234"/>
                <a:gd name="connsiteX0" fmla="*/ 4555 w 310261"/>
                <a:gd name="connsiteY0" fmla="*/ 1893963 h 1928688"/>
                <a:gd name="connsiteX1" fmla="*/ 0 w 310261"/>
                <a:gd name="connsiteY1" fmla="*/ 4369 h 1928688"/>
                <a:gd name="connsiteX2" fmla="*/ 310261 w 310261"/>
                <a:gd name="connsiteY2" fmla="*/ 1455489 h 1928688"/>
                <a:gd name="connsiteX3" fmla="*/ 155026 w 310261"/>
                <a:gd name="connsiteY3" fmla="*/ 1928688 h 1928688"/>
                <a:gd name="connsiteX4" fmla="*/ 4555 w 310261"/>
                <a:gd name="connsiteY4" fmla="*/ 1893963 h 1928688"/>
                <a:gd name="connsiteX0" fmla="*/ 4555 w 310261"/>
                <a:gd name="connsiteY0" fmla="*/ 1893963 h 1938238"/>
                <a:gd name="connsiteX1" fmla="*/ 0 w 310261"/>
                <a:gd name="connsiteY1" fmla="*/ 4369 h 1938238"/>
                <a:gd name="connsiteX2" fmla="*/ 310261 w 310261"/>
                <a:gd name="connsiteY2" fmla="*/ 1455489 h 1938238"/>
                <a:gd name="connsiteX3" fmla="*/ 71990 w 310261"/>
                <a:gd name="connsiteY3" fmla="*/ 1938238 h 1938238"/>
                <a:gd name="connsiteX4" fmla="*/ 4555 w 310261"/>
                <a:gd name="connsiteY4" fmla="*/ 1893963 h 1938238"/>
                <a:gd name="connsiteX0" fmla="*/ 4555 w 310261"/>
                <a:gd name="connsiteY0" fmla="*/ 1893963 h 1938238"/>
                <a:gd name="connsiteX1" fmla="*/ 0 w 310261"/>
                <a:gd name="connsiteY1" fmla="*/ 4369 h 1938238"/>
                <a:gd name="connsiteX2" fmla="*/ 310261 w 310261"/>
                <a:gd name="connsiteY2" fmla="*/ 1455489 h 1938238"/>
                <a:gd name="connsiteX3" fmla="*/ 71990 w 310261"/>
                <a:gd name="connsiteY3" fmla="*/ 1938238 h 1938238"/>
                <a:gd name="connsiteX4" fmla="*/ 4555 w 310261"/>
                <a:gd name="connsiteY4" fmla="*/ 1893963 h 1938238"/>
                <a:gd name="connsiteX0" fmla="*/ 60229 w 365935"/>
                <a:gd name="connsiteY0" fmla="*/ 1893963 h 1998166"/>
                <a:gd name="connsiteX1" fmla="*/ 55674 w 365935"/>
                <a:gd name="connsiteY1" fmla="*/ 4369 h 1998166"/>
                <a:gd name="connsiteX2" fmla="*/ 365935 w 365935"/>
                <a:gd name="connsiteY2" fmla="*/ 1455489 h 1998166"/>
                <a:gd name="connsiteX3" fmla="*/ 13029 w 365935"/>
                <a:gd name="connsiteY3" fmla="*/ 1998166 h 1998166"/>
                <a:gd name="connsiteX4" fmla="*/ 60229 w 365935"/>
                <a:gd name="connsiteY4" fmla="*/ 1893963 h 1998166"/>
                <a:gd name="connsiteX0" fmla="*/ 60229 w 365935"/>
                <a:gd name="connsiteY0" fmla="*/ 1893963 h 1998166"/>
                <a:gd name="connsiteX1" fmla="*/ 55674 w 365935"/>
                <a:gd name="connsiteY1" fmla="*/ 4369 h 1998166"/>
                <a:gd name="connsiteX2" fmla="*/ 365935 w 365935"/>
                <a:gd name="connsiteY2" fmla="*/ 1455489 h 1998166"/>
                <a:gd name="connsiteX3" fmla="*/ 13029 w 365935"/>
                <a:gd name="connsiteY3" fmla="*/ 1998166 h 1998166"/>
                <a:gd name="connsiteX4" fmla="*/ 60229 w 365935"/>
                <a:gd name="connsiteY4" fmla="*/ 1893963 h 1998166"/>
                <a:gd name="connsiteX0" fmla="*/ 60722 w 365898"/>
                <a:gd name="connsiteY0" fmla="*/ 1898575 h 1998166"/>
                <a:gd name="connsiteX1" fmla="*/ 55637 w 365898"/>
                <a:gd name="connsiteY1" fmla="*/ 4369 h 1998166"/>
                <a:gd name="connsiteX2" fmla="*/ 365898 w 365898"/>
                <a:gd name="connsiteY2" fmla="*/ 1455489 h 1998166"/>
                <a:gd name="connsiteX3" fmla="*/ 12992 w 365898"/>
                <a:gd name="connsiteY3" fmla="*/ 1998166 h 1998166"/>
                <a:gd name="connsiteX4" fmla="*/ 60722 w 365898"/>
                <a:gd name="connsiteY4" fmla="*/ 1898575 h 1998166"/>
                <a:gd name="connsiteX0" fmla="*/ 99384 w 404560"/>
                <a:gd name="connsiteY0" fmla="*/ 1898575 h 1998166"/>
                <a:gd name="connsiteX1" fmla="*/ 94299 w 404560"/>
                <a:gd name="connsiteY1" fmla="*/ 4369 h 1998166"/>
                <a:gd name="connsiteX2" fmla="*/ 404560 w 404560"/>
                <a:gd name="connsiteY2" fmla="*/ 1455489 h 1998166"/>
                <a:gd name="connsiteX3" fmla="*/ 51654 w 404560"/>
                <a:gd name="connsiteY3" fmla="*/ 1998166 h 1998166"/>
                <a:gd name="connsiteX4" fmla="*/ 99384 w 404560"/>
                <a:gd name="connsiteY4" fmla="*/ 1898575 h 199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560" h="1998166">
                  <a:moveTo>
                    <a:pt x="99384" y="1898575"/>
                  </a:moveTo>
                  <a:cubicBezTo>
                    <a:pt x="97866" y="1268710"/>
                    <a:pt x="95817" y="634234"/>
                    <a:pt x="94299" y="4369"/>
                  </a:cubicBezTo>
                  <a:cubicBezTo>
                    <a:pt x="250290" y="-86059"/>
                    <a:pt x="404882" y="1254861"/>
                    <a:pt x="404560" y="1455489"/>
                  </a:cubicBezTo>
                  <a:cubicBezTo>
                    <a:pt x="404238" y="1656117"/>
                    <a:pt x="276104" y="1974652"/>
                    <a:pt x="51654" y="1998166"/>
                  </a:cubicBezTo>
                  <a:cubicBezTo>
                    <a:pt x="-103403" y="1968461"/>
                    <a:pt x="144397" y="1906292"/>
                    <a:pt x="99384" y="18985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Isosceles Triangle 7"/>
            <p:cNvSpPr/>
            <p:nvPr/>
          </p:nvSpPr>
          <p:spPr>
            <a:xfrm>
              <a:off x="4567615" y="2349193"/>
              <a:ext cx="331438" cy="1937390"/>
            </a:xfrm>
            <a:custGeom>
              <a:avLst/>
              <a:gdLst>
                <a:gd name="connsiteX0" fmla="*/ 0 w 266218"/>
                <a:gd name="connsiteY0" fmla="*/ 952982 h 952982"/>
                <a:gd name="connsiteX1" fmla="*/ 133109 w 266218"/>
                <a:gd name="connsiteY1" fmla="*/ 0 h 952982"/>
                <a:gd name="connsiteX2" fmla="*/ 266218 w 266218"/>
                <a:gd name="connsiteY2" fmla="*/ 952982 h 952982"/>
                <a:gd name="connsiteX3" fmla="*/ 0 w 266218"/>
                <a:gd name="connsiteY3" fmla="*/ 952982 h 952982"/>
                <a:gd name="connsiteX0" fmla="*/ 0 w 266218"/>
                <a:gd name="connsiteY0" fmla="*/ 1084162 h 1084162"/>
                <a:gd name="connsiteX1" fmla="*/ 221849 w 266218"/>
                <a:gd name="connsiteY1" fmla="*/ 0 h 1084162"/>
                <a:gd name="connsiteX2" fmla="*/ 266218 w 266218"/>
                <a:gd name="connsiteY2" fmla="*/ 1084162 h 1084162"/>
                <a:gd name="connsiteX3" fmla="*/ 0 w 266218"/>
                <a:gd name="connsiteY3" fmla="*/ 1084162 h 1084162"/>
                <a:gd name="connsiteX0" fmla="*/ 0 w 221849"/>
                <a:gd name="connsiteY0" fmla="*/ 1084162 h 1095737"/>
                <a:gd name="connsiteX1" fmla="*/ 221849 w 221849"/>
                <a:gd name="connsiteY1" fmla="*/ 0 h 1095737"/>
                <a:gd name="connsiteX2" fmla="*/ 173620 w 221849"/>
                <a:gd name="connsiteY2" fmla="*/ 1095737 h 1095737"/>
                <a:gd name="connsiteX3" fmla="*/ 0 w 221849"/>
                <a:gd name="connsiteY3" fmla="*/ 1084162 h 1095737"/>
                <a:gd name="connsiteX0" fmla="*/ 0 w 259617"/>
                <a:gd name="connsiteY0" fmla="*/ 1084162 h 1095737"/>
                <a:gd name="connsiteX1" fmla="*/ 221849 w 259617"/>
                <a:gd name="connsiteY1" fmla="*/ 0 h 1095737"/>
                <a:gd name="connsiteX2" fmla="*/ 173620 w 259617"/>
                <a:gd name="connsiteY2" fmla="*/ 1095737 h 1095737"/>
                <a:gd name="connsiteX3" fmla="*/ 0 w 259617"/>
                <a:gd name="connsiteY3" fmla="*/ 1084162 h 1095737"/>
                <a:gd name="connsiteX0" fmla="*/ 0 w 245449"/>
                <a:gd name="connsiteY0" fmla="*/ 1076445 h 1088020"/>
                <a:gd name="connsiteX1" fmla="*/ 171692 w 245449"/>
                <a:gd name="connsiteY1" fmla="*/ 0 h 1088020"/>
                <a:gd name="connsiteX2" fmla="*/ 173620 w 245449"/>
                <a:gd name="connsiteY2" fmla="*/ 1088020 h 1088020"/>
                <a:gd name="connsiteX3" fmla="*/ 0 w 245449"/>
                <a:gd name="connsiteY3" fmla="*/ 1076445 h 1088020"/>
                <a:gd name="connsiteX0" fmla="*/ 0 w 283449"/>
                <a:gd name="connsiteY0" fmla="*/ 1076445 h 1088020"/>
                <a:gd name="connsiteX1" fmla="*/ 171692 w 283449"/>
                <a:gd name="connsiteY1" fmla="*/ 0 h 1088020"/>
                <a:gd name="connsiteX2" fmla="*/ 173620 w 283449"/>
                <a:gd name="connsiteY2" fmla="*/ 1088020 h 1088020"/>
                <a:gd name="connsiteX3" fmla="*/ 0 w 283449"/>
                <a:gd name="connsiteY3" fmla="*/ 1076445 h 1088020"/>
                <a:gd name="connsiteX0" fmla="*/ 0 w 285148"/>
                <a:gd name="connsiteY0" fmla="*/ 1192192 h 1203767"/>
                <a:gd name="connsiteX1" fmla="*/ 175550 w 285148"/>
                <a:gd name="connsiteY1" fmla="*/ 0 h 1203767"/>
                <a:gd name="connsiteX2" fmla="*/ 173620 w 285148"/>
                <a:gd name="connsiteY2" fmla="*/ 1203767 h 1203767"/>
                <a:gd name="connsiteX3" fmla="*/ 0 w 285148"/>
                <a:gd name="connsiteY3" fmla="*/ 1192192 h 1203767"/>
                <a:gd name="connsiteX0" fmla="*/ 0 w 290274"/>
                <a:gd name="connsiteY0" fmla="*/ 1198193 h 1209768"/>
                <a:gd name="connsiteX1" fmla="*/ 175550 w 290274"/>
                <a:gd name="connsiteY1" fmla="*/ 6001 h 1209768"/>
                <a:gd name="connsiteX2" fmla="*/ 290273 w 290274"/>
                <a:gd name="connsiteY2" fmla="*/ 748144 h 1209768"/>
                <a:gd name="connsiteX3" fmla="*/ 173620 w 290274"/>
                <a:gd name="connsiteY3" fmla="*/ 1209768 h 1209768"/>
                <a:gd name="connsiteX4" fmla="*/ 0 w 290274"/>
                <a:gd name="connsiteY4" fmla="*/ 1198193 h 1209768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305707"/>
                <a:gd name="connsiteY0" fmla="*/ 1186618 h 1221343"/>
                <a:gd name="connsiteX1" fmla="*/ 190983 w 305707"/>
                <a:gd name="connsiteY1" fmla="*/ 6001 h 1221343"/>
                <a:gd name="connsiteX2" fmla="*/ 305706 w 305707"/>
                <a:gd name="connsiteY2" fmla="*/ 748144 h 1221343"/>
                <a:gd name="connsiteX3" fmla="*/ 150471 w 305707"/>
                <a:gd name="connsiteY3" fmla="*/ 1221343 h 1221343"/>
                <a:gd name="connsiteX4" fmla="*/ 0 w 305707"/>
                <a:gd name="connsiteY4" fmla="*/ 1186618 h 1221343"/>
                <a:gd name="connsiteX0" fmla="*/ 0 w 305706"/>
                <a:gd name="connsiteY0" fmla="*/ 1870344 h 1905069"/>
                <a:gd name="connsiteX1" fmla="*/ 86810 w 305706"/>
                <a:gd name="connsiteY1" fmla="*/ 2962 h 1905069"/>
                <a:gd name="connsiteX2" fmla="*/ 305706 w 305706"/>
                <a:gd name="connsiteY2" fmla="*/ 1431870 h 1905069"/>
                <a:gd name="connsiteX3" fmla="*/ 150471 w 305706"/>
                <a:gd name="connsiteY3" fmla="*/ 1905069 h 1905069"/>
                <a:gd name="connsiteX4" fmla="*/ 0 w 305706"/>
                <a:gd name="connsiteY4" fmla="*/ 1870344 h 1905069"/>
                <a:gd name="connsiteX0" fmla="*/ 18732 w 324438"/>
                <a:gd name="connsiteY0" fmla="*/ 1870344 h 1916597"/>
                <a:gd name="connsiteX1" fmla="*/ 105542 w 324438"/>
                <a:gd name="connsiteY1" fmla="*/ 2962 h 1916597"/>
                <a:gd name="connsiteX2" fmla="*/ 324438 w 324438"/>
                <a:gd name="connsiteY2" fmla="*/ 1431870 h 1916597"/>
                <a:gd name="connsiteX3" fmla="*/ 169203 w 324438"/>
                <a:gd name="connsiteY3" fmla="*/ 1905069 h 1916597"/>
                <a:gd name="connsiteX4" fmla="*/ 18732 w 324438"/>
                <a:gd name="connsiteY4" fmla="*/ 1870344 h 1916597"/>
                <a:gd name="connsiteX0" fmla="*/ 18732 w 324438"/>
                <a:gd name="connsiteY0" fmla="*/ 1870344 h 1914292"/>
                <a:gd name="connsiteX1" fmla="*/ 105542 w 324438"/>
                <a:gd name="connsiteY1" fmla="*/ 2962 h 1914292"/>
                <a:gd name="connsiteX2" fmla="*/ 324438 w 324438"/>
                <a:gd name="connsiteY2" fmla="*/ 1431870 h 1914292"/>
                <a:gd name="connsiteX3" fmla="*/ 169203 w 324438"/>
                <a:gd name="connsiteY3" fmla="*/ 1897352 h 1914292"/>
                <a:gd name="connsiteX4" fmla="*/ 18732 w 324438"/>
                <a:gd name="connsiteY4" fmla="*/ 1870344 h 1914292"/>
                <a:gd name="connsiteX0" fmla="*/ 25732 w 331438"/>
                <a:gd name="connsiteY0" fmla="*/ 1870344 h 1937390"/>
                <a:gd name="connsiteX1" fmla="*/ 112542 w 331438"/>
                <a:gd name="connsiteY1" fmla="*/ 2962 h 1937390"/>
                <a:gd name="connsiteX2" fmla="*/ 331438 w 331438"/>
                <a:gd name="connsiteY2" fmla="*/ 1431870 h 1937390"/>
                <a:gd name="connsiteX3" fmla="*/ 176203 w 331438"/>
                <a:gd name="connsiteY3" fmla="*/ 1897352 h 1937390"/>
                <a:gd name="connsiteX4" fmla="*/ 25732 w 331438"/>
                <a:gd name="connsiteY4" fmla="*/ 1870344 h 1937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438" h="1937390">
                  <a:moveTo>
                    <a:pt x="25732" y="1870344"/>
                  </a:moveTo>
                  <a:lnTo>
                    <a:pt x="112542" y="2962"/>
                  </a:lnTo>
                  <a:cubicBezTo>
                    <a:pt x="158349" y="-70117"/>
                    <a:pt x="331760" y="1231242"/>
                    <a:pt x="331438" y="1431870"/>
                  </a:cubicBezTo>
                  <a:cubicBezTo>
                    <a:pt x="331116" y="1632498"/>
                    <a:pt x="222010" y="1824273"/>
                    <a:pt x="176203" y="1897352"/>
                  </a:cubicBezTo>
                  <a:cubicBezTo>
                    <a:pt x="50167" y="1943651"/>
                    <a:pt x="-48861" y="1966800"/>
                    <a:pt x="25732" y="187034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4"/>
            <p:cNvSpPr/>
            <p:nvPr/>
          </p:nvSpPr>
          <p:spPr>
            <a:xfrm>
              <a:off x="4236063" y="2074631"/>
              <a:ext cx="595556" cy="2183044"/>
            </a:xfrm>
            <a:custGeom>
              <a:avLst/>
              <a:gdLst>
                <a:gd name="connsiteX0" fmla="*/ 0 w 415636"/>
                <a:gd name="connsiteY0" fmla="*/ 0 h 1714500"/>
                <a:gd name="connsiteX1" fmla="*/ 415636 w 415636"/>
                <a:gd name="connsiteY1" fmla="*/ 0 h 1714500"/>
                <a:gd name="connsiteX2" fmla="*/ 415636 w 415636"/>
                <a:gd name="connsiteY2" fmla="*/ 1714500 h 1714500"/>
                <a:gd name="connsiteX3" fmla="*/ 0 w 415636"/>
                <a:gd name="connsiteY3" fmla="*/ 1714500 h 1714500"/>
                <a:gd name="connsiteX4" fmla="*/ 0 w 415636"/>
                <a:gd name="connsiteY4" fmla="*/ 0 h 1714500"/>
                <a:gd name="connsiteX0" fmla="*/ 0 w 477981"/>
                <a:gd name="connsiteY0" fmla="*/ 207818 h 1922318"/>
                <a:gd name="connsiteX1" fmla="*/ 477981 w 477981"/>
                <a:gd name="connsiteY1" fmla="*/ 0 h 1922318"/>
                <a:gd name="connsiteX2" fmla="*/ 415636 w 477981"/>
                <a:gd name="connsiteY2" fmla="*/ 1922318 h 1922318"/>
                <a:gd name="connsiteX3" fmla="*/ 0 w 477981"/>
                <a:gd name="connsiteY3" fmla="*/ 1922318 h 1922318"/>
                <a:gd name="connsiteX4" fmla="*/ 0 w 477981"/>
                <a:gd name="connsiteY4" fmla="*/ 207818 h 1922318"/>
                <a:gd name="connsiteX0" fmla="*/ 0 w 477981"/>
                <a:gd name="connsiteY0" fmla="*/ 207818 h 1922318"/>
                <a:gd name="connsiteX1" fmla="*/ 477981 w 477981"/>
                <a:gd name="connsiteY1" fmla="*/ 0 h 1922318"/>
                <a:gd name="connsiteX2" fmla="*/ 415636 w 477981"/>
                <a:gd name="connsiteY2" fmla="*/ 1922318 h 1922318"/>
                <a:gd name="connsiteX3" fmla="*/ 0 w 477981"/>
                <a:gd name="connsiteY3" fmla="*/ 1922318 h 1922318"/>
                <a:gd name="connsiteX4" fmla="*/ 0 w 477981"/>
                <a:gd name="connsiteY4" fmla="*/ 207818 h 1922318"/>
                <a:gd name="connsiteX0" fmla="*/ 36945 w 514926"/>
                <a:gd name="connsiteY0" fmla="*/ 207818 h 1922318"/>
                <a:gd name="connsiteX1" fmla="*/ 514926 w 514926"/>
                <a:gd name="connsiteY1" fmla="*/ 0 h 1922318"/>
                <a:gd name="connsiteX2" fmla="*/ 452581 w 514926"/>
                <a:gd name="connsiteY2" fmla="*/ 1922318 h 1922318"/>
                <a:gd name="connsiteX3" fmla="*/ 36945 w 514926"/>
                <a:gd name="connsiteY3" fmla="*/ 1922318 h 1922318"/>
                <a:gd name="connsiteX4" fmla="*/ 36945 w 514926"/>
                <a:gd name="connsiteY4" fmla="*/ 207818 h 1922318"/>
                <a:gd name="connsiteX0" fmla="*/ 36945 w 553830"/>
                <a:gd name="connsiteY0" fmla="*/ 207818 h 1922318"/>
                <a:gd name="connsiteX1" fmla="*/ 514926 w 553830"/>
                <a:gd name="connsiteY1" fmla="*/ 0 h 1922318"/>
                <a:gd name="connsiteX2" fmla="*/ 452581 w 553830"/>
                <a:gd name="connsiteY2" fmla="*/ 1922318 h 1922318"/>
                <a:gd name="connsiteX3" fmla="*/ 36945 w 553830"/>
                <a:gd name="connsiteY3" fmla="*/ 1922318 h 1922318"/>
                <a:gd name="connsiteX4" fmla="*/ 36945 w 553830"/>
                <a:gd name="connsiteY4" fmla="*/ 207818 h 1922318"/>
                <a:gd name="connsiteX0" fmla="*/ 95987 w 612872"/>
                <a:gd name="connsiteY0" fmla="*/ 207818 h 1922318"/>
                <a:gd name="connsiteX1" fmla="*/ 573968 w 612872"/>
                <a:gd name="connsiteY1" fmla="*/ 0 h 1922318"/>
                <a:gd name="connsiteX2" fmla="*/ 511623 w 612872"/>
                <a:gd name="connsiteY2" fmla="*/ 1922318 h 1922318"/>
                <a:gd name="connsiteX3" fmla="*/ 95987 w 612872"/>
                <a:gd name="connsiteY3" fmla="*/ 1922318 h 1922318"/>
                <a:gd name="connsiteX4" fmla="*/ 95987 w 612872"/>
                <a:gd name="connsiteY4" fmla="*/ 207818 h 1922318"/>
                <a:gd name="connsiteX0" fmla="*/ 95987 w 612872"/>
                <a:gd name="connsiteY0" fmla="*/ 207818 h 1982354"/>
                <a:gd name="connsiteX1" fmla="*/ 573968 w 612872"/>
                <a:gd name="connsiteY1" fmla="*/ 0 h 1982354"/>
                <a:gd name="connsiteX2" fmla="*/ 511623 w 612872"/>
                <a:gd name="connsiteY2" fmla="*/ 1922318 h 1982354"/>
                <a:gd name="connsiteX3" fmla="*/ 95987 w 612872"/>
                <a:gd name="connsiteY3" fmla="*/ 1922318 h 1982354"/>
                <a:gd name="connsiteX4" fmla="*/ 95987 w 612872"/>
                <a:gd name="connsiteY4" fmla="*/ 207818 h 1982354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584207"/>
                <a:gd name="connsiteY0" fmla="*/ 332509 h 2148320"/>
                <a:gd name="connsiteX1" fmla="*/ 459668 w 584207"/>
                <a:gd name="connsiteY1" fmla="*/ 0 h 2148320"/>
                <a:gd name="connsiteX2" fmla="*/ 511623 w 584207"/>
                <a:gd name="connsiteY2" fmla="*/ 2047009 h 2148320"/>
                <a:gd name="connsiteX3" fmla="*/ 95987 w 584207"/>
                <a:gd name="connsiteY3" fmla="*/ 2047009 h 2148320"/>
                <a:gd name="connsiteX4" fmla="*/ 95987 w 584207"/>
                <a:gd name="connsiteY4" fmla="*/ 332509 h 2148320"/>
                <a:gd name="connsiteX0" fmla="*/ 95987 w 584207"/>
                <a:gd name="connsiteY0" fmla="*/ 332509 h 2148320"/>
                <a:gd name="connsiteX1" fmla="*/ 459668 w 584207"/>
                <a:gd name="connsiteY1" fmla="*/ 0 h 2148320"/>
                <a:gd name="connsiteX2" fmla="*/ 511623 w 584207"/>
                <a:gd name="connsiteY2" fmla="*/ 2047009 h 2148320"/>
                <a:gd name="connsiteX3" fmla="*/ 95987 w 584207"/>
                <a:gd name="connsiteY3" fmla="*/ 2047009 h 2148320"/>
                <a:gd name="connsiteX4" fmla="*/ 95987 w 584207"/>
                <a:gd name="connsiteY4" fmla="*/ 332509 h 2148320"/>
                <a:gd name="connsiteX0" fmla="*/ 80328 w 595556"/>
                <a:gd name="connsiteY0" fmla="*/ 340225 h 2148320"/>
                <a:gd name="connsiteX1" fmla="*/ 471017 w 595556"/>
                <a:gd name="connsiteY1" fmla="*/ 0 h 2148320"/>
                <a:gd name="connsiteX2" fmla="*/ 522972 w 595556"/>
                <a:gd name="connsiteY2" fmla="*/ 2047009 h 2148320"/>
                <a:gd name="connsiteX3" fmla="*/ 107336 w 595556"/>
                <a:gd name="connsiteY3" fmla="*/ 2047009 h 2148320"/>
                <a:gd name="connsiteX4" fmla="*/ 80328 w 595556"/>
                <a:gd name="connsiteY4" fmla="*/ 340225 h 2148320"/>
                <a:gd name="connsiteX0" fmla="*/ 80328 w 595556"/>
                <a:gd name="connsiteY0" fmla="*/ 340225 h 2148320"/>
                <a:gd name="connsiteX1" fmla="*/ 471017 w 595556"/>
                <a:gd name="connsiteY1" fmla="*/ 0 h 2148320"/>
                <a:gd name="connsiteX2" fmla="*/ 522972 w 595556"/>
                <a:gd name="connsiteY2" fmla="*/ 2047009 h 2148320"/>
                <a:gd name="connsiteX3" fmla="*/ 107336 w 595556"/>
                <a:gd name="connsiteY3" fmla="*/ 2047009 h 2148320"/>
                <a:gd name="connsiteX4" fmla="*/ 80328 w 595556"/>
                <a:gd name="connsiteY4" fmla="*/ 340225 h 2148320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5556" h="2183044">
                  <a:moveTo>
                    <a:pt x="80328" y="374949"/>
                  </a:moveTo>
                  <a:cubicBezTo>
                    <a:pt x="238471" y="-69492"/>
                    <a:pt x="293539" y="149989"/>
                    <a:pt x="471017" y="0"/>
                  </a:cubicBezTo>
                  <a:cubicBezTo>
                    <a:pt x="450235" y="640773"/>
                    <a:pt x="720399" y="1451351"/>
                    <a:pt x="522972" y="2081733"/>
                  </a:cubicBezTo>
                  <a:cubicBezTo>
                    <a:pt x="457164" y="2216815"/>
                    <a:pt x="308227" y="2216815"/>
                    <a:pt x="107336" y="2081733"/>
                  </a:cubicBezTo>
                  <a:cubicBezTo>
                    <a:pt x="-58919" y="1520624"/>
                    <a:pt x="-2800" y="967231"/>
                    <a:pt x="80328" y="374949"/>
                  </a:cubicBezTo>
                  <a:close/>
                </a:path>
              </a:pathLst>
            </a:custGeom>
            <a:ln w="3175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6"/>
            <p:cNvSpPr/>
            <p:nvPr/>
          </p:nvSpPr>
          <p:spPr>
            <a:xfrm>
              <a:off x="4306662" y="2140478"/>
              <a:ext cx="420973" cy="2113784"/>
            </a:xfrm>
            <a:custGeom>
              <a:avLst/>
              <a:gdLst>
                <a:gd name="connsiteX0" fmla="*/ 0 w 384464"/>
                <a:gd name="connsiteY0" fmla="*/ 0 h 1693719"/>
                <a:gd name="connsiteX1" fmla="*/ 384464 w 384464"/>
                <a:gd name="connsiteY1" fmla="*/ 0 h 1693719"/>
                <a:gd name="connsiteX2" fmla="*/ 384464 w 384464"/>
                <a:gd name="connsiteY2" fmla="*/ 1693719 h 1693719"/>
                <a:gd name="connsiteX3" fmla="*/ 0 w 384464"/>
                <a:gd name="connsiteY3" fmla="*/ 1693719 h 1693719"/>
                <a:gd name="connsiteX4" fmla="*/ 0 w 384464"/>
                <a:gd name="connsiteY4" fmla="*/ 0 h 1693719"/>
                <a:gd name="connsiteX0" fmla="*/ 0 w 384464"/>
                <a:gd name="connsiteY0" fmla="*/ 0 h 1693719"/>
                <a:gd name="connsiteX1" fmla="*/ 384464 w 384464"/>
                <a:gd name="connsiteY1" fmla="*/ 0 h 1693719"/>
                <a:gd name="connsiteX2" fmla="*/ 228600 w 384464"/>
                <a:gd name="connsiteY2" fmla="*/ 1693719 h 1693719"/>
                <a:gd name="connsiteX3" fmla="*/ 0 w 384464"/>
                <a:gd name="connsiteY3" fmla="*/ 1693719 h 1693719"/>
                <a:gd name="connsiteX4" fmla="*/ 0 w 384464"/>
                <a:gd name="connsiteY4" fmla="*/ 0 h 1693719"/>
                <a:gd name="connsiteX0" fmla="*/ 0 w 384464"/>
                <a:gd name="connsiteY0" fmla="*/ 0 h 1704110"/>
                <a:gd name="connsiteX1" fmla="*/ 384464 w 384464"/>
                <a:gd name="connsiteY1" fmla="*/ 0 h 1704110"/>
                <a:gd name="connsiteX2" fmla="*/ 228600 w 384464"/>
                <a:gd name="connsiteY2" fmla="*/ 1693719 h 1704110"/>
                <a:gd name="connsiteX3" fmla="*/ 93518 w 384464"/>
                <a:gd name="connsiteY3" fmla="*/ 1704110 h 1704110"/>
                <a:gd name="connsiteX4" fmla="*/ 0 w 384464"/>
                <a:gd name="connsiteY4" fmla="*/ 0 h 1704110"/>
                <a:gd name="connsiteX0" fmla="*/ 69622 w 454086"/>
                <a:gd name="connsiteY0" fmla="*/ 0 h 1704110"/>
                <a:gd name="connsiteX1" fmla="*/ 454086 w 454086"/>
                <a:gd name="connsiteY1" fmla="*/ 0 h 1704110"/>
                <a:gd name="connsiteX2" fmla="*/ 298222 w 454086"/>
                <a:gd name="connsiteY2" fmla="*/ 1693719 h 1704110"/>
                <a:gd name="connsiteX3" fmla="*/ 163140 w 454086"/>
                <a:gd name="connsiteY3" fmla="*/ 1704110 h 1704110"/>
                <a:gd name="connsiteX4" fmla="*/ 69622 w 454086"/>
                <a:gd name="connsiteY4" fmla="*/ 0 h 1704110"/>
                <a:gd name="connsiteX0" fmla="*/ 69622 w 454086"/>
                <a:gd name="connsiteY0" fmla="*/ 0 h 1704110"/>
                <a:gd name="connsiteX1" fmla="*/ 454086 w 454086"/>
                <a:gd name="connsiteY1" fmla="*/ 0 h 1704110"/>
                <a:gd name="connsiteX2" fmla="*/ 298222 w 454086"/>
                <a:gd name="connsiteY2" fmla="*/ 1693719 h 1704110"/>
                <a:gd name="connsiteX3" fmla="*/ 163140 w 454086"/>
                <a:gd name="connsiteY3" fmla="*/ 1704110 h 1704110"/>
                <a:gd name="connsiteX4" fmla="*/ 69622 w 454086"/>
                <a:gd name="connsiteY4" fmla="*/ 0 h 1704110"/>
                <a:gd name="connsiteX0" fmla="*/ 69622 w 377936"/>
                <a:gd name="connsiteY0" fmla="*/ 0 h 1704110"/>
                <a:gd name="connsiteX1" fmla="*/ 329395 w 377936"/>
                <a:gd name="connsiteY1" fmla="*/ 10391 h 1704110"/>
                <a:gd name="connsiteX2" fmla="*/ 298222 w 377936"/>
                <a:gd name="connsiteY2" fmla="*/ 1693719 h 1704110"/>
                <a:gd name="connsiteX3" fmla="*/ 163140 w 377936"/>
                <a:gd name="connsiteY3" fmla="*/ 1704110 h 1704110"/>
                <a:gd name="connsiteX4" fmla="*/ 69622 w 377936"/>
                <a:gd name="connsiteY4" fmla="*/ 0 h 1704110"/>
                <a:gd name="connsiteX0" fmla="*/ 120846 w 356424"/>
                <a:gd name="connsiteY0" fmla="*/ 0 h 1704110"/>
                <a:gd name="connsiteX1" fmla="*/ 307883 w 356424"/>
                <a:gd name="connsiteY1" fmla="*/ 10391 h 1704110"/>
                <a:gd name="connsiteX2" fmla="*/ 276710 w 356424"/>
                <a:gd name="connsiteY2" fmla="*/ 1693719 h 1704110"/>
                <a:gd name="connsiteX3" fmla="*/ 141628 w 356424"/>
                <a:gd name="connsiteY3" fmla="*/ 1704110 h 1704110"/>
                <a:gd name="connsiteX4" fmla="*/ 120846 w 356424"/>
                <a:gd name="connsiteY4" fmla="*/ 0 h 1704110"/>
                <a:gd name="connsiteX0" fmla="*/ 200312 w 435890"/>
                <a:gd name="connsiteY0" fmla="*/ 0 h 1704110"/>
                <a:gd name="connsiteX1" fmla="*/ 387349 w 435890"/>
                <a:gd name="connsiteY1" fmla="*/ 10391 h 1704110"/>
                <a:gd name="connsiteX2" fmla="*/ 356176 w 435890"/>
                <a:gd name="connsiteY2" fmla="*/ 1693719 h 1704110"/>
                <a:gd name="connsiteX3" fmla="*/ 221094 w 435890"/>
                <a:gd name="connsiteY3" fmla="*/ 1704110 h 1704110"/>
                <a:gd name="connsiteX4" fmla="*/ 200312 w 435890"/>
                <a:gd name="connsiteY4" fmla="*/ 0 h 1704110"/>
                <a:gd name="connsiteX0" fmla="*/ 141056 w 376634"/>
                <a:gd name="connsiteY0" fmla="*/ 0 h 1704110"/>
                <a:gd name="connsiteX1" fmla="*/ 328093 w 376634"/>
                <a:gd name="connsiteY1" fmla="*/ 10391 h 1704110"/>
                <a:gd name="connsiteX2" fmla="*/ 296920 w 376634"/>
                <a:gd name="connsiteY2" fmla="*/ 1693719 h 1704110"/>
                <a:gd name="connsiteX3" fmla="*/ 161838 w 376634"/>
                <a:gd name="connsiteY3" fmla="*/ 1704110 h 1704110"/>
                <a:gd name="connsiteX4" fmla="*/ 141056 w 376634"/>
                <a:gd name="connsiteY4" fmla="*/ 0 h 1704110"/>
                <a:gd name="connsiteX0" fmla="*/ 141056 w 414404"/>
                <a:gd name="connsiteY0" fmla="*/ 0 h 1704110"/>
                <a:gd name="connsiteX1" fmla="*/ 328093 w 414404"/>
                <a:gd name="connsiteY1" fmla="*/ 10391 h 1704110"/>
                <a:gd name="connsiteX2" fmla="*/ 296920 w 414404"/>
                <a:gd name="connsiteY2" fmla="*/ 1693719 h 1704110"/>
                <a:gd name="connsiteX3" fmla="*/ 161838 w 414404"/>
                <a:gd name="connsiteY3" fmla="*/ 1704110 h 1704110"/>
                <a:gd name="connsiteX4" fmla="*/ 141056 w 414404"/>
                <a:gd name="connsiteY4" fmla="*/ 0 h 1704110"/>
                <a:gd name="connsiteX0" fmla="*/ 113903 w 428815"/>
                <a:gd name="connsiteY0" fmla="*/ 0 h 1731486"/>
                <a:gd name="connsiteX1" fmla="*/ 342504 w 428815"/>
                <a:gd name="connsiteY1" fmla="*/ 37767 h 1731486"/>
                <a:gd name="connsiteX2" fmla="*/ 311331 w 428815"/>
                <a:gd name="connsiteY2" fmla="*/ 1721095 h 1731486"/>
                <a:gd name="connsiteX3" fmla="*/ 176249 w 428815"/>
                <a:gd name="connsiteY3" fmla="*/ 1731486 h 1731486"/>
                <a:gd name="connsiteX4" fmla="*/ 113903 w 428815"/>
                <a:gd name="connsiteY4" fmla="*/ 0 h 1731486"/>
                <a:gd name="connsiteX0" fmla="*/ 113903 w 391673"/>
                <a:gd name="connsiteY0" fmla="*/ 144735 h 1876221"/>
                <a:gd name="connsiteX1" fmla="*/ 228204 w 391673"/>
                <a:gd name="connsiteY1" fmla="*/ 0 h 1876221"/>
                <a:gd name="connsiteX2" fmla="*/ 311331 w 391673"/>
                <a:gd name="connsiteY2" fmla="*/ 1865830 h 1876221"/>
                <a:gd name="connsiteX3" fmla="*/ 176249 w 391673"/>
                <a:gd name="connsiteY3" fmla="*/ 1876221 h 1876221"/>
                <a:gd name="connsiteX4" fmla="*/ 113903 w 391673"/>
                <a:gd name="connsiteY4" fmla="*/ 144735 h 1876221"/>
                <a:gd name="connsiteX0" fmla="*/ 113903 w 395401"/>
                <a:gd name="connsiteY0" fmla="*/ 127794 h 1859280"/>
                <a:gd name="connsiteX1" fmla="*/ 243637 w 395401"/>
                <a:gd name="connsiteY1" fmla="*/ 0 h 1859280"/>
                <a:gd name="connsiteX2" fmla="*/ 311331 w 395401"/>
                <a:gd name="connsiteY2" fmla="*/ 1848889 h 1859280"/>
                <a:gd name="connsiteX3" fmla="*/ 176249 w 395401"/>
                <a:gd name="connsiteY3" fmla="*/ 1859280 h 1859280"/>
                <a:gd name="connsiteX4" fmla="*/ 113903 w 395401"/>
                <a:gd name="connsiteY4" fmla="*/ 127794 h 1859280"/>
                <a:gd name="connsiteX0" fmla="*/ 113903 w 395401"/>
                <a:gd name="connsiteY0" fmla="*/ 127794 h 1859280"/>
                <a:gd name="connsiteX1" fmla="*/ 243637 w 395401"/>
                <a:gd name="connsiteY1" fmla="*/ 0 h 1859280"/>
                <a:gd name="connsiteX2" fmla="*/ 311331 w 395401"/>
                <a:gd name="connsiteY2" fmla="*/ 1848889 h 1859280"/>
                <a:gd name="connsiteX3" fmla="*/ 176249 w 395401"/>
                <a:gd name="connsiteY3" fmla="*/ 1859280 h 1859280"/>
                <a:gd name="connsiteX4" fmla="*/ 113903 w 395401"/>
                <a:gd name="connsiteY4" fmla="*/ 127794 h 1859280"/>
                <a:gd name="connsiteX0" fmla="*/ 123719 w 405217"/>
                <a:gd name="connsiteY0" fmla="*/ 127794 h 1855892"/>
                <a:gd name="connsiteX1" fmla="*/ 253453 w 405217"/>
                <a:gd name="connsiteY1" fmla="*/ 0 h 1855892"/>
                <a:gd name="connsiteX2" fmla="*/ 321147 w 405217"/>
                <a:gd name="connsiteY2" fmla="*/ 1848889 h 1855892"/>
                <a:gd name="connsiteX3" fmla="*/ 170632 w 405217"/>
                <a:gd name="connsiteY3" fmla="*/ 1855892 h 1855892"/>
                <a:gd name="connsiteX4" fmla="*/ 123719 w 405217"/>
                <a:gd name="connsiteY4" fmla="*/ 127794 h 1855892"/>
                <a:gd name="connsiteX0" fmla="*/ 123719 w 405217"/>
                <a:gd name="connsiteY0" fmla="*/ 127794 h 1859013"/>
                <a:gd name="connsiteX1" fmla="*/ 253453 w 405217"/>
                <a:gd name="connsiteY1" fmla="*/ 0 h 1859013"/>
                <a:gd name="connsiteX2" fmla="*/ 321147 w 405217"/>
                <a:gd name="connsiteY2" fmla="*/ 1848889 h 1859013"/>
                <a:gd name="connsiteX3" fmla="*/ 170632 w 405217"/>
                <a:gd name="connsiteY3" fmla="*/ 1855892 h 1859013"/>
                <a:gd name="connsiteX4" fmla="*/ 123719 w 405217"/>
                <a:gd name="connsiteY4" fmla="*/ 127794 h 1859013"/>
                <a:gd name="connsiteX0" fmla="*/ 131292 w 412790"/>
                <a:gd name="connsiteY0" fmla="*/ 127794 h 1856283"/>
                <a:gd name="connsiteX1" fmla="*/ 261026 w 412790"/>
                <a:gd name="connsiteY1" fmla="*/ 0 h 1856283"/>
                <a:gd name="connsiteX2" fmla="*/ 328720 w 412790"/>
                <a:gd name="connsiteY2" fmla="*/ 1848889 h 1856283"/>
                <a:gd name="connsiteX3" fmla="*/ 166630 w 412790"/>
                <a:gd name="connsiteY3" fmla="*/ 1845727 h 1856283"/>
                <a:gd name="connsiteX4" fmla="*/ 131292 w 412790"/>
                <a:gd name="connsiteY4" fmla="*/ 127794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0973" h="1856283">
                  <a:moveTo>
                    <a:pt x="116326" y="83747"/>
                  </a:moveTo>
                  <a:cubicBezTo>
                    <a:pt x="155712" y="17431"/>
                    <a:pt x="175808" y="22268"/>
                    <a:pt x="269209" y="0"/>
                  </a:cubicBezTo>
                  <a:cubicBezTo>
                    <a:pt x="352336" y="616527"/>
                    <a:pt x="523940" y="1294706"/>
                    <a:pt x="336903" y="1848889"/>
                  </a:cubicBezTo>
                  <a:cubicBezTo>
                    <a:pt x="290589" y="1868164"/>
                    <a:pt x="224985" y="1843393"/>
                    <a:pt x="174813" y="1845727"/>
                  </a:cubicBezTo>
                  <a:cubicBezTo>
                    <a:pt x="-147306" y="1308863"/>
                    <a:pt x="64372" y="755694"/>
                    <a:pt x="116326" y="837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tint val="66000"/>
                    <a:satMod val="160000"/>
                  </a:schemeClr>
                </a:gs>
                <a:gs pos="50000">
                  <a:schemeClr val="accent4">
                    <a:tint val="44500"/>
                    <a:satMod val="160000"/>
                  </a:schemeClr>
                </a:gs>
                <a:gs pos="100000">
                  <a:schemeClr val="accent4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3175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 rot="14911939">
            <a:off x="6146603" y="4685508"/>
            <a:ext cx="359155" cy="721156"/>
            <a:chOff x="4174173" y="2074631"/>
            <a:chExt cx="724880" cy="2254337"/>
          </a:xfrm>
        </p:grpSpPr>
        <p:sp>
          <p:nvSpPr>
            <p:cNvPr id="39" name="Isosceles Triangle 7"/>
            <p:cNvSpPr/>
            <p:nvPr/>
          </p:nvSpPr>
          <p:spPr>
            <a:xfrm rot="21206332" flipH="1">
              <a:off x="4174173" y="2668739"/>
              <a:ext cx="336139" cy="1660229"/>
            </a:xfrm>
            <a:custGeom>
              <a:avLst/>
              <a:gdLst>
                <a:gd name="connsiteX0" fmla="*/ 0 w 266218"/>
                <a:gd name="connsiteY0" fmla="*/ 952982 h 952982"/>
                <a:gd name="connsiteX1" fmla="*/ 133109 w 266218"/>
                <a:gd name="connsiteY1" fmla="*/ 0 h 952982"/>
                <a:gd name="connsiteX2" fmla="*/ 266218 w 266218"/>
                <a:gd name="connsiteY2" fmla="*/ 952982 h 952982"/>
                <a:gd name="connsiteX3" fmla="*/ 0 w 266218"/>
                <a:gd name="connsiteY3" fmla="*/ 952982 h 952982"/>
                <a:gd name="connsiteX0" fmla="*/ 0 w 266218"/>
                <a:gd name="connsiteY0" fmla="*/ 1084162 h 1084162"/>
                <a:gd name="connsiteX1" fmla="*/ 221849 w 266218"/>
                <a:gd name="connsiteY1" fmla="*/ 0 h 1084162"/>
                <a:gd name="connsiteX2" fmla="*/ 266218 w 266218"/>
                <a:gd name="connsiteY2" fmla="*/ 1084162 h 1084162"/>
                <a:gd name="connsiteX3" fmla="*/ 0 w 266218"/>
                <a:gd name="connsiteY3" fmla="*/ 1084162 h 1084162"/>
                <a:gd name="connsiteX0" fmla="*/ 0 w 221849"/>
                <a:gd name="connsiteY0" fmla="*/ 1084162 h 1095737"/>
                <a:gd name="connsiteX1" fmla="*/ 221849 w 221849"/>
                <a:gd name="connsiteY1" fmla="*/ 0 h 1095737"/>
                <a:gd name="connsiteX2" fmla="*/ 173620 w 221849"/>
                <a:gd name="connsiteY2" fmla="*/ 1095737 h 1095737"/>
                <a:gd name="connsiteX3" fmla="*/ 0 w 221849"/>
                <a:gd name="connsiteY3" fmla="*/ 1084162 h 1095737"/>
                <a:gd name="connsiteX0" fmla="*/ 0 w 259617"/>
                <a:gd name="connsiteY0" fmla="*/ 1084162 h 1095737"/>
                <a:gd name="connsiteX1" fmla="*/ 221849 w 259617"/>
                <a:gd name="connsiteY1" fmla="*/ 0 h 1095737"/>
                <a:gd name="connsiteX2" fmla="*/ 173620 w 259617"/>
                <a:gd name="connsiteY2" fmla="*/ 1095737 h 1095737"/>
                <a:gd name="connsiteX3" fmla="*/ 0 w 259617"/>
                <a:gd name="connsiteY3" fmla="*/ 1084162 h 1095737"/>
                <a:gd name="connsiteX0" fmla="*/ 0 w 245449"/>
                <a:gd name="connsiteY0" fmla="*/ 1076445 h 1088020"/>
                <a:gd name="connsiteX1" fmla="*/ 171692 w 245449"/>
                <a:gd name="connsiteY1" fmla="*/ 0 h 1088020"/>
                <a:gd name="connsiteX2" fmla="*/ 173620 w 245449"/>
                <a:gd name="connsiteY2" fmla="*/ 1088020 h 1088020"/>
                <a:gd name="connsiteX3" fmla="*/ 0 w 245449"/>
                <a:gd name="connsiteY3" fmla="*/ 1076445 h 1088020"/>
                <a:gd name="connsiteX0" fmla="*/ 0 w 283449"/>
                <a:gd name="connsiteY0" fmla="*/ 1076445 h 1088020"/>
                <a:gd name="connsiteX1" fmla="*/ 171692 w 283449"/>
                <a:gd name="connsiteY1" fmla="*/ 0 h 1088020"/>
                <a:gd name="connsiteX2" fmla="*/ 173620 w 283449"/>
                <a:gd name="connsiteY2" fmla="*/ 1088020 h 1088020"/>
                <a:gd name="connsiteX3" fmla="*/ 0 w 283449"/>
                <a:gd name="connsiteY3" fmla="*/ 1076445 h 1088020"/>
                <a:gd name="connsiteX0" fmla="*/ 0 w 285148"/>
                <a:gd name="connsiteY0" fmla="*/ 1192192 h 1203767"/>
                <a:gd name="connsiteX1" fmla="*/ 175550 w 285148"/>
                <a:gd name="connsiteY1" fmla="*/ 0 h 1203767"/>
                <a:gd name="connsiteX2" fmla="*/ 173620 w 285148"/>
                <a:gd name="connsiteY2" fmla="*/ 1203767 h 1203767"/>
                <a:gd name="connsiteX3" fmla="*/ 0 w 285148"/>
                <a:gd name="connsiteY3" fmla="*/ 1192192 h 1203767"/>
                <a:gd name="connsiteX0" fmla="*/ 0 w 290274"/>
                <a:gd name="connsiteY0" fmla="*/ 1198193 h 1209768"/>
                <a:gd name="connsiteX1" fmla="*/ 175550 w 290274"/>
                <a:gd name="connsiteY1" fmla="*/ 6001 h 1209768"/>
                <a:gd name="connsiteX2" fmla="*/ 290273 w 290274"/>
                <a:gd name="connsiteY2" fmla="*/ 748144 h 1209768"/>
                <a:gd name="connsiteX3" fmla="*/ 173620 w 290274"/>
                <a:gd name="connsiteY3" fmla="*/ 1209768 h 1209768"/>
                <a:gd name="connsiteX4" fmla="*/ 0 w 290274"/>
                <a:gd name="connsiteY4" fmla="*/ 1198193 h 1209768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305707"/>
                <a:gd name="connsiteY0" fmla="*/ 1186618 h 1221343"/>
                <a:gd name="connsiteX1" fmla="*/ 190983 w 305707"/>
                <a:gd name="connsiteY1" fmla="*/ 6001 h 1221343"/>
                <a:gd name="connsiteX2" fmla="*/ 305706 w 305707"/>
                <a:gd name="connsiteY2" fmla="*/ 748144 h 1221343"/>
                <a:gd name="connsiteX3" fmla="*/ 150471 w 305707"/>
                <a:gd name="connsiteY3" fmla="*/ 1221343 h 1221343"/>
                <a:gd name="connsiteX4" fmla="*/ 0 w 305707"/>
                <a:gd name="connsiteY4" fmla="*/ 1186618 h 1221343"/>
                <a:gd name="connsiteX0" fmla="*/ 0 w 305706"/>
                <a:gd name="connsiteY0" fmla="*/ 1870344 h 1905069"/>
                <a:gd name="connsiteX1" fmla="*/ 86810 w 305706"/>
                <a:gd name="connsiteY1" fmla="*/ 2962 h 1905069"/>
                <a:gd name="connsiteX2" fmla="*/ 305706 w 305706"/>
                <a:gd name="connsiteY2" fmla="*/ 1431870 h 1905069"/>
                <a:gd name="connsiteX3" fmla="*/ 150471 w 305706"/>
                <a:gd name="connsiteY3" fmla="*/ 1905069 h 1905069"/>
                <a:gd name="connsiteX4" fmla="*/ 0 w 305706"/>
                <a:gd name="connsiteY4" fmla="*/ 1870344 h 1905069"/>
                <a:gd name="connsiteX0" fmla="*/ 4555 w 310261"/>
                <a:gd name="connsiteY0" fmla="*/ 1892509 h 1927234"/>
                <a:gd name="connsiteX1" fmla="*/ 0 w 310261"/>
                <a:gd name="connsiteY1" fmla="*/ 2915 h 1927234"/>
                <a:gd name="connsiteX2" fmla="*/ 310261 w 310261"/>
                <a:gd name="connsiteY2" fmla="*/ 1454035 h 1927234"/>
                <a:gd name="connsiteX3" fmla="*/ 155026 w 310261"/>
                <a:gd name="connsiteY3" fmla="*/ 1927234 h 1927234"/>
                <a:gd name="connsiteX4" fmla="*/ 4555 w 310261"/>
                <a:gd name="connsiteY4" fmla="*/ 1892509 h 1927234"/>
                <a:gd name="connsiteX0" fmla="*/ 4555 w 310261"/>
                <a:gd name="connsiteY0" fmla="*/ 1893963 h 1928688"/>
                <a:gd name="connsiteX1" fmla="*/ 0 w 310261"/>
                <a:gd name="connsiteY1" fmla="*/ 4369 h 1928688"/>
                <a:gd name="connsiteX2" fmla="*/ 310261 w 310261"/>
                <a:gd name="connsiteY2" fmla="*/ 1455489 h 1928688"/>
                <a:gd name="connsiteX3" fmla="*/ 155026 w 310261"/>
                <a:gd name="connsiteY3" fmla="*/ 1928688 h 1928688"/>
                <a:gd name="connsiteX4" fmla="*/ 4555 w 310261"/>
                <a:gd name="connsiteY4" fmla="*/ 1893963 h 1928688"/>
                <a:gd name="connsiteX0" fmla="*/ 4555 w 310261"/>
                <a:gd name="connsiteY0" fmla="*/ 1893963 h 1938238"/>
                <a:gd name="connsiteX1" fmla="*/ 0 w 310261"/>
                <a:gd name="connsiteY1" fmla="*/ 4369 h 1938238"/>
                <a:gd name="connsiteX2" fmla="*/ 310261 w 310261"/>
                <a:gd name="connsiteY2" fmla="*/ 1455489 h 1938238"/>
                <a:gd name="connsiteX3" fmla="*/ 71990 w 310261"/>
                <a:gd name="connsiteY3" fmla="*/ 1938238 h 1938238"/>
                <a:gd name="connsiteX4" fmla="*/ 4555 w 310261"/>
                <a:gd name="connsiteY4" fmla="*/ 1893963 h 1938238"/>
                <a:gd name="connsiteX0" fmla="*/ 4555 w 310261"/>
                <a:gd name="connsiteY0" fmla="*/ 1893963 h 1938238"/>
                <a:gd name="connsiteX1" fmla="*/ 0 w 310261"/>
                <a:gd name="connsiteY1" fmla="*/ 4369 h 1938238"/>
                <a:gd name="connsiteX2" fmla="*/ 310261 w 310261"/>
                <a:gd name="connsiteY2" fmla="*/ 1455489 h 1938238"/>
                <a:gd name="connsiteX3" fmla="*/ 71990 w 310261"/>
                <a:gd name="connsiteY3" fmla="*/ 1938238 h 1938238"/>
                <a:gd name="connsiteX4" fmla="*/ 4555 w 310261"/>
                <a:gd name="connsiteY4" fmla="*/ 1893963 h 1938238"/>
                <a:gd name="connsiteX0" fmla="*/ 60229 w 365935"/>
                <a:gd name="connsiteY0" fmla="*/ 1893963 h 1998166"/>
                <a:gd name="connsiteX1" fmla="*/ 55674 w 365935"/>
                <a:gd name="connsiteY1" fmla="*/ 4369 h 1998166"/>
                <a:gd name="connsiteX2" fmla="*/ 365935 w 365935"/>
                <a:gd name="connsiteY2" fmla="*/ 1455489 h 1998166"/>
                <a:gd name="connsiteX3" fmla="*/ 13029 w 365935"/>
                <a:gd name="connsiteY3" fmla="*/ 1998166 h 1998166"/>
                <a:gd name="connsiteX4" fmla="*/ 60229 w 365935"/>
                <a:gd name="connsiteY4" fmla="*/ 1893963 h 1998166"/>
                <a:gd name="connsiteX0" fmla="*/ 60229 w 365935"/>
                <a:gd name="connsiteY0" fmla="*/ 1893963 h 1998166"/>
                <a:gd name="connsiteX1" fmla="*/ 55674 w 365935"/>
                <a:gd name="connsiteY1" fmla="*/ 4369 h 1998166"/>
                <a:gd name="connsiteX2" fmla="*/ 365935 w 365935"/>
                <a:gd name="connsiteY2" fmla="*/ 1455489 h 1998166"/>
                <a:gd name="connsiteX3" fmla="*/ 13029 w 365935"/>
                <a:gd name="connsiteY3" fmla="*/ 1998166 h 1998166"/>
                <a:gd name="connsiteX4" fmla="*/ 60229 w 365935"/>
                <a:gd name="connsiteY4" fmla="*/ 1893963 h 1998166"/>
                <a:gd name="connsiteX0" fmla="*/ 60722 w 365898"/>
                <a:gd name="connsiteY0" fmla="*/ 1898575 h 1998166"/>
                <a:gd name="connsiteX1" fmla="*/ 55637 w 365898"/>
                <a:gd name="connsiteY1" fmla="*/ 4369 h 1998166"/>
                <a:gd name="connsiteX2" fmla="*/ 365898 w 365898"/>
                <a:gd name="connsiteY2" fmla="*/ 1455489 h 1998166"/>
                <a:gd name="connsiteX3" fmla="*/ 12992 w 365898"/>
                <a:gd name="connsiteY3" fmla="*/ 1998166 h 1998166"/>
                <a:gd name="connsiteX4" fmla="*/ 60722 w 365898"/>
                <a:gd name="connsiteY4" fmla="*/ 1898575 h 1998166"/>
                <a:gd name="connsiteX0" fmla="*/ 99384 w 404560"/>
                <a:gd name="connsiteY0" fmla="*/ 1898575 h 1998166"/>
                <a:gd name="connsiteX1" fmla="*/ 94299 w 404560"/>
                <a:gd name="connsiteY1" fmla="*/ 4369 h 1998166"/>
                <a:gd name="connsiteX2" fmla="*/ 404560 w 404560"/>
                <a:gd name="connsiteY2" fmla="*/ 1455489 h 1998166"/>
                <a:gd name="connsiteX3" fmla="*/ 51654 w 404560"/>
                <a:gd name="connsiteY3" fmla="*/ 1998166 h 1998166"/>
                <a:gd name="connsiteX4" fmla="*/ 99384 w 404560"/>
                <a:gd name="connsiteY4" fmla="*/ 1898575 h 199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560" h="1998166">
                  <a:moveTo>
                    <a:pt x="99384" y="1898575"/>
                  </a:moveTo>
                  <a:cubicBezTo>
                    <a:pt x="97866" y="1268710"/>
                    <a:pt x="95817" y="634234"/>
                    <a:pt x="94299" y="4369"/>
                  </a:cubicBezTo>
                  <a:cubicBezTo>
                    <a:pt x="250290" y="-86059"/>
                    <a:pt x="404882" y="1254861"/>
                    <a:pt x="404560" y="1455489"/>
                  </a:cubicBezTo>
                  <a:cubicBezTo>
                    <a:pt x="404238" y="1656117"/>
                    <a:pt x="276104" y="1974652"/>
                    <a:pt x="51654" y="1998166"/>
                  </a:cubicBezTo>
                  <a:cubicBezTo>
                    <a:pt x="-103403" y="1968461"/>
                    <a:pt x="144397" y="1906292"/>
                    <a:pt x="99384" y="18985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Isosceles Triangle 7"/>
            <p:cNvSpPr/>
            <p:nvPr/>
          </p:nvSpPr>
          <p:spPr>
            <a:xfrm>
              <a:off x="4567615" y="2349193"/>
              <a:ext cx="331438" cy="1937390"/>
            </a:xfrm>
            <a:custGeom>
              <a:avLst/>
              <a:gdLst>
                <a:gd name="connsiteX0" fmla="*/ 0 w 266218"/>
                <a:gd name="connsiteY0" fmla="*/ 952982 h 952982"/>
                <a:gd name="connsiteX1" fmla="*/ 133109 w 266218"/>
                <a:gd name="connsiteY1" fmla="*/ 0 h 952982"/>
                <a:gd name="connsiteX2" fmla="*/ 266218 w 266218"/>
                <a:gd name="connsiteY2" fmla="*/ 952982 h 952982"/>
                <a:gd name="connsiteX3" fmla="*/ 0 w 266218"/>
                <a:gd name="connsiteY3" fmla="*/ 952982 h 952982"/>
                <a:gd name="connsiteX0" fmla="*/ 0 w 266218"/>
                <a:gd name="connsiteY0" fmla="*/ 1084162 h 1084162"/>
                <a:gd name="connsiteX1" fmla="*/ 221849 w 266218"/>
                <a:gd name="connsiteY1" fmla="*/ 0 h 1084162"/>
                <a:gd name="connsiteX2" fmla="*/ 266218 w 266218"/>
                <a:gd name="connsiteY2" fmla="*/ 1084162 h 1084162"/>
                <a:gd name="connsiteX3" fmla="*/ 0 w 266218"/>
                <a:gd name="connsiteY3" fmla="*/ 1084162 h 1084162"/>
                <a:gd name="connsiteX0" fmla="*/ 0 w 221849"/>
                <a:gd name="connsiteY0" fmla="*/ 1084162 h 1095737"/>
                <a:gd name="connsiteX1" fmla="*/ 221849 w 221849"/>
                <a:gd name="connsiteY1" fmla="*/ 0 h 1095737"/>
                <a:gd name="connsiteX2" fmla="*/ 173620 w 221849"/>
                <a:gd name="connsiteY2" fmla="*/ 1095737 h 1095737"/>
                <a:gd name="connsiteX3" fmla="*/ 0 w 221849"/>
                <a:gd name="connsiteY3" fmla="*/ 1084162 h 1095737"/>
                <a:gd name="connsiteX0" fmla="*/ 0 w 259617"/>
                <a:gd name="connsiteY0" fmla="*/ 1084162 h 1095737"/>
                <a:gd name="connsiteX1" fmla="*/ 221849 w 259617"/>
                <a:gd name="connsiteY1" fmla="*/ 0 h 1095737"/>
                <a:gd name="connsiteX2" fmla="*/ 173620 w 259617"/>
                <a:gd name="connsiteY2" fmla="*/ 1095737 h 1095737"/>
                <a:gd name="connsiteX3" fmla="*/ 0 w 259617"/>
                <a:gd name="connsiteY3" fmla="*/ 1084162 h 1095737"/>
                <a:gd name="connsiteX0" fmla="*/ 0 w 245449"/>
                <a:gd name="connsiteY0" fmla="*/ 1076445 h 1088020"/>
                <a:gd name="connsiteX1" fmla="*/ 171692 w 245449"/>
                <a:gd name="connsiteY1" fmla="*/ 0 h 1088020"/>
                <a:gd name="connsiteX2" fmla="*/ 173620 w 245449"/>
                <a:gd name="connsiteY2" fmla="*/ 1088020 h 1088020"/>
                <a:gd name="connsiteX3" fmla="*/ 0 w 245449"/>
                <a:gd name="connsiteY3" fmla="*/ 1076445 h 1088020"/>
                <a:gd name="connsiteX0" fmla="*/ 0 w 283449"/>
                <a:gd name="connsiteY0" fmla="*/ 1076445 h 1088020"/>
                <a:gd name="connsiteX1" fmla="*/ 171692 w 283449"/>
                <a:gd name="connsiteY1" fmla="*/ 0 h 1088020"/>
                <a:gd name="connsiteX2" fmla="*/ 173620 w 283449"/>
                <a:gd name="connsiteY2" fmla="*/ 1088020 h 1088020"/>
                <a:gd name="connsiteX3" fmla="*/ 0 w 283449"/>
                <a:gd name="connsiteY3" fmla="*/ 1076445 h 1088020"/>
                <a:gd name="connsiteX0" fmla="*/ 0 w 285148"/>
                <a:gd name="connsiteY0" fmla="*/ 1192192 h 1203767"/>
                <a:gd name="connsiteX1" fmla="*/ 175550 w 285148"/>
                <a:gd name="connsiteY1" fmla="*/ 0 h 1203767"/>
                <a:gd name="connsiteX2" fmla="*/ 173620 w 285148"/>
                <a:gd name="connsiteY2" fmla="*/ 1203767 h 1203767"/>
                <a:gd name="connsiteX3" fmla="*/ 0 w 285148"/>
                <a:gd name="connsiteY3" fmla="*/ 1192192 h 1203767"/>
                <a:gd name="connsiteX0" fmla="*/ 0 w 290274"/>
                <a:gd name="connsiteY0" fmla="*/ 1198193 h 1209768"/>
                <a:gd name="connsiteX1" fmla="*/ 175550 w 290274"/>
                <a:gd name="connsiteY1" fmla="*/ 6001 h 1209768"/>
                <a:gd name="connsiteX2" fmla="*/ 290273 w 290274"/>
                <a:gd name="connsiteY2" fmla="*/ 748144 h 1209768"/>
                <a:gd name="connsiteX3" fmla="*/ 173620 w 290274"/>
                <a:gd name="connsiteY3" fmla="*/ 1209768 h 1209768"/>
                <a:gd name="connsiteX4" fmla="*/ 0 w 290274"/>
                <a:gd name="connsiteY4" fmla="*/ 1198193 h 1209768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305707"/>
                <a:gd name="connsiteY0" fmla="*/ 1186618 h 1221343"/>
                <a:gd name="connsiteX1" fmla="*/ 190983 w 305707"/>
                <a:gd name="connsiteY1" fmla="*/ 6001 h 1221343"/>
                <a:gd name="connsiteX2" fmla="*/ 305706 w 305707"/>
                <a:gd name="connsiteY2" fmla="*/ 748144 h 1221343"/>
                <a:gd name="connsiteX3" fmla="*/ 150471 w 305707"/>
                <a:gd name="connsiteY3" fmla="*/ 1221343 h 1221343"/>
                <a:gd name="connsiteX4" fmla="*/ 0 w 305707"/>
                <a:gd name="connsiteY4" fmla="*/ 1186618 h 1221343"/>
                <a:gd name="connsiteX0" fmla="*/ 0 w 305706"/>
                <a:gd name="connsiteY0" fmla="*/ 1870344 h 1905069"/>
                <a:gd name="connsiteX1" fmla="*/ 86810 w 305706"/>
                <a:gd name="connsiteY1" fmla="*/ 2962 h 1905069"/>
                <a:gd name="connsiteX2" fmla="*/ 305706 w 305706"/>
                <a:gd name="connsiteY2" fmla="*/ 1431870 h 1905069"/>
                <a:gd name="connsiteX3" fmla="*/ 150471 w 305706"/>
                <a:gd name="connsiteY3" fmla="*/ 1905069 h 1905069"/>
                <a:gd name="connsiteX4" fmla="*/ 0 w 305706"/>
                <a:gd name="connsiteY4" fmla="*/ 1870344 h 1905069"/>
                <a:gd name="connsiteX0" fmla="*/ 18732 w 324438"/>
                <a:gd name="connsiteY0" fmla="*/ 1870344 h 1916597"/>
                <a:gd name="connsiteX1" fmla="*/ 105542 w 324438"/>
                <a:gd name="connsiteY1" fmla="*/ 2962 h 1916597"/>
                <a:gd name="connsiteX2" fmla="*/ 324438 w 324438"/>
                <a:gd name="connsiteY2" fmla="*/ 1431870 h 1916597"/>
                <a:gd name="connsiteX3" fmla="*/ 169203 w 324438"/>
                <a:gd name="connsiteY3" fmla="*/ 1905069 h 1916597"/>
                <a:gd name="connsiteX4" fmla="*/ 18732 w 324438"/>
                <a:gd name="connsiteY4" fmla="*/ 1870344 h 1916597"/>
                <a:gd name="connsiteX0" fmla="*/ 18732 w 324438"/>
                <a:gd name="connsiteY0" fmla="*/ 1870344 h 1914292"/>
                <a:gd name="connsiteX1" fmla="*/ 105542 w 324438"/>
                <a:gd name="connsiteY1" fmla="*/ 2962 h 1914292"/>
                <a:gd name="connsiteX2" fmla="*/ 324438 w 324438"/>
                <a:gd name="connsiteY2" fmla="*/ 1431870 h 1914292"/>
                <a:gd name="connsiteX3" fmla="*/ 169203 w 324438"/>
                <a:gd name="connsiteY3" fmla="*/ 1897352 h 1914292"/>
                <a:gd name="connsiteX4" fmla="*/ 18732 w 324438"/>
                <a:gd name="connsiteY4" fmla="*/ 1870344 h 1914292"/>
                <a:gd name="connsiteX0" fmla="*/ 25732 w 331438"/>
                <a:gd name="connsiteY0" fmla="*/ 1870344 h 1937390"/>
                <a:gd name="connsiteX1" fmla="*/ 112542 w 331438"/>
                <a:gd name="connsiteY1" fmla="*/ 2962 h 1937390"/>
                <a:gd name="connsiteX2" fmla="*/ 331438 w 331438"/>
                <a:gd name="connsiteY2" fmla="*/ 1431870 h 1937390"/>
                <a:gd name="connsiteX3" fmla="*/ 176203 w 331438"/>
                <a:gd name="connsiteY3" fmla="*/ 1897352 h 1937390"/>
                <a:gd name="connsiteX4" fmla="*/ 25732 w 331438"/>
                <a:gd name="connsiteY4" fmla="*/ 1870344 h 1937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438" h="1937390">
                  <a:moveTo>
                    <a:pt x="25732" y="1870344"/>
                  </a:moveTo>
                  <a:lnTo>
                    <a:pt x="112542" y="2962"/>
                  </a:lnTo>
                  <a:cubicBezTo>
                    <a:pt x="158349" y="-70117"/>
                    <a:pt x="331760" y="1231242"/>
                    <a:pt x="331438" y="1431870"/>
                  </a:cubicBezTo>
                  <a:cubicBezTo>
                    <a:pt x="331116" y="1632498"/>
                    <a:pt x="222010" y="1824273"/>
                    <a:pt x="176203" y="1897352"/>
                  </a:cubicBezTo>
                  <a:cubicBezTo>
                    <a:pt x="50167" y="1943651"/>
                    <a:pt x="-48861" y="1966800"/>
                    <a:pt x="25732" y="187034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"/>
            <p:cNvSpPr/>
            <p:nvPr/>
          </p:nvSpPr>
          <p:spPr>
            <a:xfrm>
              <a:off x="4236063" y="2074631"/>
              <a:ext cx="595556" cy="2183044"/>
            </a:xfrm>
            <a:custGeom>
              <a:avLst/>
              <a:gdLst>
                <a:gd name="connsiteX0" fmla="*/ 0 w 415636"/>
                <a:gd name="connsiteY0" fmla="*/ 0 h 1714500"/>
                <a:gd name="connsiteX1" fmla="*/ 415636 w 415636"/>
                <a:gd name="connsiteY1" fmla="*/ 0 h 1714500"/>
                <a:gd name="connsiteX2" fmla="*/ 415636 w 415636"/>
                <a:gd name="connsiteY2" fmla="*/ 1714500 h 1714500"/>
                <a:gd name="connsiteX3" fmla="*/ 0 w 415636"/>
                <a:gd name="connsiteY3" fmla="*/ 1714500 h 1714500"/>
                <a:gd name="connsiteX4" fmla="*/ 0 w 415636"/>
                <a:gd name="connsiteY4" fmla="*/ 0 h 1714500"/>
                <a:gd name="connsiteX0" fmla="*/ 0 w 477981"/>
                <a:gd name="connsiteY0" fmla="*/ 207818 h 1922318"/>
                <a:gd name="connsiteX1" fmla="*/ 477981 w 477981"/>
                <a:gd name="connsiteY1" fmla="*/ 0 h 1922318"/>
                <a:gd name="connsiteX2" fmla="*/ 415636 w 477981"/>
                <a:gd name="connsiteY2" fmla="*/ 1922318 h 1922318"/>
                <a:gd name="connsiteX3" fmla="*/ 0 w 477981"/>
                <a:gd name="connsiteY3" fmla="*/ 1922318 h 1922318"/>
                <a:gd name="connsiteX4" fmla="*/ 0 w 477981"/>
                <a:gd name="connsiteY4" fmla="*/ 207818 h 1922318"/>
                <a:gd name="connsiteX0" fmla="*/ 0 w 477981"/>
                <a:gd name="connsiteY0" fmla="*/ 207818 h 1922318"/>
                <a:gd name="connsiteX1" fmla="*/ 477981 w 477981"/>
                <a:gd name="connsiteY1" fmla="*/ 0 h 1922318"/>
                <a:gd name="connsiteX2" fmla="*/ 415636 w 477981"/>
                <a:gd name="connsiteY2" fmla="*/ 1922318 h 1922318"/>
                <a:gd name="connsiteX3" fmla="*/ 0 w 477981"/>
                <a:gd name="connsiteY3" fmla="*/ 1922318 h 1922318"/>
                <a:gd name="connsiteX4" fmla="*/ 0 w 477981"/>
                <a:gd name="connsiteY4" fmla="*/ 207818 h 1922318"/>
                <a:gd name="connsiteX0" fmla="*/ 36945 w 514926"/>
                <a:gd name="connsiteY0" fmla="*/ 207818 h 1922318"/>
                <a:gd name="connsiteX1" fmla="*/ 514926 w 514926"/>
                <a:gd name="connsiteY1" fmla="*/ 0 h 1922318"/>
                <a:gd name="connsiteX2" fmla="*/ 452581 w 514926"/>
                <a:gd name="connsiteY2" fmla="*/ 1922318 h 1922318"/>
                <a:gd name="connsiteX3" fmla="*/ 36945 w 514926"/>
                <a:gd name="connsiteY3" fmla="*/ 1922318 h 1922318"/>
                <a:gd name="connsiteX4" fmla="*/ 36945 w 514926"/>
                <a:gd name="connsiteY4" fmla="*/ 207818 h 1922318"/>
                <a:gd name="connsiteX0" fmla="*/ 36945 w 553830"/>
                <a:gd name="connsiteY0" fmla="*/ 207818 h 1922318"/>
                <a:gd name="connsiteX1" fmla="*/ 514926 w 553830"/>
                <a:gd name="connsiteY1" fmla="*/ 0 h 1922318"/>
                <a:gd name="connsiteX2" fmla="*/ 452581 w 553830"/>
                <a:gd name="connsiteY2" fmla="*/ 1922318 h 1922318"/>
                <a:gd name="connsiteX3" fmla="*/ 36945 w 553830"/>
                <a:gd name="connsiteY3" fmla="*/ 1922318 h 1922318"/>
                <a:gd name="connsiteX4" fmla="*/ 36945 w 553830"/>
                <a:gd name="connsiteY4" fmla="*/ 207818 h 1922318"/>
                <a:gd name="connsiteX0" fmla="*/ 95987 w 612872"/>
                <a:gd name="connsiteY0" fmla="*/ 207818 h 1922318"/>
                <a:gd name="connsiteX1" fmla="*/ 573968 w 612872"/>
                <a:gd name="connsiteY1" fmla="*/ 0 h 1922318"/>
                <a:gd name="connsiteX2" fmla="*/ 511623 w 612872"/>
                <a:gd name="connsiteY2" fmla="*/ 1922318 h 1922318"/>
                <a:gd name="connsiteX3" fmla="*/ 95987 w 612872"/>
                <a:gd name="connsiteY3" fmla="*/ 1922318 h 1922318"/>
                <a:gd name="connsiteX4" fmla="*/ 95987 w 612872"/>
                <a:gd name="connsiteY4" fmla="*/ 207818 h 1922318"/>
                <a:gd name="connsiteX0" fmla="*/ 95987 w 612872"/>
                <a:gd name="connsiteY0" fmla="*/ 207818 h 1982354"/>
                <a:gd name="connsiteX1" fmla="*/ 573968 w 612872"/>
                <a:gd name="connsiteY1" fmla="*/ 0 h 1982354"/>
                <a:gd name="connsiteX2" fmla="*/ 511623 w 612872"/>
                <a:gd name="connsiteY2" fmla="*/ 1922318 h 1982354"/>
                <a:gd name="connsiteX3" fmla="*/ 95987 w 612872"/>
                <a:gd name="connsiteY3" fmla="*/ 1922318 h 1982354"/>
                <a:gd name="connsiteX4" fmla="*/ 95987 w 612872"/>
                <a:gd name="connsiteY4" fmla="*/ 207818 h 1982354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584207"/>
                <a:gd name="connsiteY0" fmla="*/ 332509 h 2148320"/>
                <a:gd name="connsiteX1" fmla="*/ 459668 w 584207"/>
                <a:gd name="connsiteY1" fmla="*/ 0 h 2148320"/>
                <a:gd name="connsiteX2" fmla="*/ 511623 w 584207"/>
                <a:gd name="connsiteY2" fmla="*/ 2047009 h 2148320"/>
                <a:gd name="connsiteX3" fmla="*/ 95987 w 584207"/>
                <a:gd name="connsiteY3" fmla="*/ 2047009 h 2148320"/>
                <a:gd name="connsiteX4" fmla="*/ 95987 w 584207"/>
                <a:gd name="connsiteY4" fmla="*/ 332509 h 2148320"/>
                <a:gd name="connsiteX0" fmla="*/ 95987 w 584207"/>
                <a:gd name="connsiteY0" fmla="*/ 332509 h 2148320"/>
                <a:gd name="connsiteX1" fmla="*/ 459668 w 584207"/>
                <a:gd name="connsiteY1" fmla="*/ 0 h 2148320"/>
                <a:gd name="connsiteX2" fmla="*/ 511623 w 584207"/>
                <a:gd name="connsiteY2" fmla="*/ 2047009 h 2148320"/>
                <a:gd name="connsiteX3" fmla="*/ 95987 w 584207"/>
                <a:gd name="connsiteY3" fmla="*/ 2047009 h 2148320"/>
                <a:gd name="connsiteX4" fmla="*/ 95987 w 584207"/>
                <a:gd name="connsiteY4" fmla="*/ 332509 h 2148320"/>
                <a:gd name="connsiteX0" fmla="*/ 80328 w 595556"/>
                <a:gd name="connsiteY0" fmla="*/ 340225 h 2148320"/>
                <a:gd name="connsiteX1" fmla="*/ 471017 w 595556"/>
                <a:gd name="connsiteY1" fmla="*/ 0 h 2148320"/>
                <a:gd name="connsiteX2" fmla="*/ 522972 w 595556"/>
                <a:gd name="connsiteY2" fmla="*/ 2047009 h 2148320"/>
                <a:gd name="connsiteX3" fmla="*/ 107336 w 595556"/>
                <a:gd name="connsiteY3" fmla="*/ 2047009 h 2148320"/>
                <a:gd name="connsiteX4" fmla="*/ 80328 w 595556"/>
                <a:gd name="connsiteY4" fmla="*/ 340225 h 2148320"/>
                <a:gd name="connsiteX0" fmla="*/ 80328 w 595556"/>
                <a:gd name="connsiteY0" fmla="*/ 340225 h 2148320"/>
                <a:gd name="connsiteX1" fmla="*/ 471017 w 595556"/>
                <a:gd name="connsiteY1" fmla="*/ 0 h 2148320"/>
                <a:gd name="connsiteX2" fmla="*/ 522972 w 595556"/>
                <a:gd name="connsiteY2" fmla="*/ 2047009 h 2148320"/>
                <a:gd name="connsiteX3" fmla="*/ 107336 w 595556"/>
                <a:gd name="connsiteY3" fmla="*/ 2047009 h 2148320"/>
                <a:gd name="connsiteX4" fmla="*/ 80328 w 595556"/>
                <a:gd name="connsiteY4" fmla="*/ 340225 h 2148320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5556" h="2183044">
                  <a:moveTo>
                    <a:pt x="80328" y="374949"/>
                  </a:moveTo>
                  <a:cubicBezTo>
                    <a:pt x="238471" y="-69492"/>
                    <a:pt x="293539" y="149989"/>
                    <a:pt x="471017" y="0"/>
                  </a:cubicBezTo>
                  <a:cubicBezTo>
                    <a:pt x="450235" y="640773"/>
                    <a:pt x="720399" y="1451351"/>
                    <a:pt x="522972" y="2081733"/>
                  </a:cubicBezTo>
                  <a:cubicBezTo>
                    <a:pt x="457164" y="2216815"/>
                    <a:pt x="308227" y="2216815"/>
                    <a:pt x="107336" y="2081733"/>
                  </a:cubicBezTo>
                  <a:cubicBezTo>
                    <a:pt x="-58919" y="1520624"/>
                    <a:pt x="-2800" y="967231"/>
                    <a:pt x="80328" y="374949"/>
                  </a:cubicBezTo>
                  <a:close/>
                </a:path>
              </a:pathLst>
            </a:custGeom>
            <a:ln w="3175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6"/>
            <p:cNvSpPr/>
            <p:nvPr/>
          </p:nvSpPr>
          <p:spPr>
            <a:xfrm>
              <a:off x="4306662" y="2140478"/>
              <a:ext cx="420973" cy="2113784"/>
            </a:xfrm>
            <a:custGeom>
              <a:avLst/>
              <a:gdLst>
                <a:gd name="connsiteX0" fmla="*/ 0 w 384464"/>
                <a:gd name="connsiteY0" fmla="*/ 0 h 1693719"/>
                <a:gd name="connsiteX1" fmla="*/ 384464 w 384464"/>
                <a:gd name="connsiteY1" fmla="*/ 0 h 1693719"/>
                <a:gd name="connsiteX2" fmla="*/ 384464 w 384464"/>
                <a:gd name="connsiteY2" fmla="*/ 1693719 h 1693719"/>
                <a:gd name="connsiteX3" fmla="*/ 0 w 384464"/>
                <a:gd name="connsiteY3" fmla="*/ 1693719 h 1693719"/>
                <a:gd name="connsiteX4" fmla="*/ 0 w 384464"/>
                <a:gd name="connsiteY4" fmla="*/ 0 h 1693719"/>
                <a:gd name="connsiteX0" fmla="*/ 0 w 384464"/>
                <a:gd name="connsiteY0" fmla="*/ 0 h 1693719"/>
                <a:gd name="connsiteX1" fmla="*/ 384464 w 384464"/>
                <a:gd name="connsiteY1" fmla="*/ 0 h 1693719"/>
                <a:gd name="connsiteX2" fmla="*/ 228600 w 384464"/>
                <a:gd name="connsiteY2" fmla="*/ 1693719 h 1693719"/>
                <a:gd name="connsiteX3" fmla="*/ 0 w 384464"/>
                <a:gd name="connsiteY3" fmla="*/ 1693719 h 1693719"/>
                <a:gd name="connsiteX4" fmla="*/ 0 w 384464"/>
                <a:gd name="connsiteY4" fmla="*/ 0 h 1693719"/>
                <a:gd name="connsiteX0" fmla="*/ 0 w 384464"/>
                <a:gd name="connsiteY0" fmla="*/ 0 h 1704110"/>
                <a:gd name="connsiteX1" fmla="*/ 384464 w 384464"/>
                <a:gd name="connsiteY1" fmla="*/ 0 h 1704110"/>
                <a:gd name="connsiteX2" fmla="*/ 228600 w 384464"/>
                <a:gd name="connsiteY2" fmla="*/ 1693719 h 1704110"/>
                <a:gd name="connsiteX3" fmla="*/ 93518 w 384464"/>
                <a:gd name="connsiteY3" fmla="*/ 1704110 h 1704110"/>
                <a:gd name="connsiteX4" fmla="*/ 0 w 384464"/>
                <a:gd name="connsiteY4" fmla="*/ 0 h 1704110"/>
                <a:gd name="connsiteX0" fmla="*/ 69622 w 454086"/>
                <a:gd name="connsiteY0" fmla="*/ 0 h 1704110"/>
                <a:gd name="connsiteX1" fmla="*/ 454086 w 454086"/>
                <a:gd name="connsiteY1" fmla="*/ 0 h 1704110"/>
                <a:gd name="connsiteX2" fmla="*/ 298222 w 454086"/>
                <a:gd name="connsiteY2" fmla="*/ 1693719 h 1704110"/>
                <a:gd name="connsiteX3" fmla="*/ 163140 w 454086"/>
                <a:gd name="connsiteY3" fmla="*/ 1704110 h 1704110"/>
                <a:gd name="connsiteX4" fmla="*/ 69622 w 454086"/>
                <a:gd name="connsiteY4" fmla="*/ 0 h 1704110"/>
                <a:gd name="connsiteX0" fmla="*/ 69622 w 454086"/>
                <a:gd name="connsiteY0" fmla="*/ 0 h 1704110"/>
                <a:gd name="connsiteX1" fmla="*/ 454086 w 454086"/>
                <a:gd name="connsiteY1" fmla="*/ 0 h 1704110"/>
                <a:gd name="connsiteX2" fmla="*/ 298222 w 454086"/>
                <a:gd name="connsiteY2" fmla="*/ 1693719 h 1704110"/>
                <a:gd name="connsiteX3" fmla="*/ 163140 w 454086"/>
                <a:gd name="connsiteY3" fmla="*/ 1704110 h 1704110"/>
                <a:gd name="connsiteX4" fmla="*/ 69622 w 454086"/>
                <a:gd name="connsiteY4" fmla="*/ 0 h 1704110"/>
                <a:gd name="connsiteX0" fmla="*/ 69622 w 377936"/>
                <a:gd name="connsiteY0" fmla="*/ 0 h 1704110"/>
                <a:gd name="connsiteX1" fmla="*/ 329395 w 377936"/>
                <a:gd name="connsiteY1" fmla="*/ 10391 h 1704110"/>
                <a:gd name="connsiteX2" fmla="*/ 298222 w 377936"/>
                <a:gd name="connsiteY2" fmla="*/ 1693719 h 1704110"/>
                <a:gd name="connsiteX3" fmla="*/ 163140 w 377936"/>
                <a:gd name="connsiteY3" fmla="*/ 1704110 h 1704110"/>
                <a:gd name="connsiteX4" fmla="*/ 69622 w 377936"/>
                <a:gd name="connsiteY4" fmla="*/ 0 h 1704110"/>
                <a:gd name="connsiteX0" fmla="*/ 120846 w 356424"/>
                <a:gd name="connsiteY0" fmla="*/ 0 h 1704110"/>
                <a:gd name="connsiteX1" fmla="*/ 307883 w 356424"/>
                <a:gd name="connsiteY1" fmla="*/ 10391 h 1704110"/>
                <a:gd name="connsiteX2" fmla="*/ 276710 w 356424"/>
                <a:gd name="connsiteY2" fmla="*/ 1693719 h 1704110"/>
                <a:gd name="connsiteX3" fmla="*/ 141628 w 356424"/>
                <a:gd name="connsiteY3" fmla="*/ 1704110 h 1704110"/>
                <a:gd name="connsiteX4" fmla="*/ 120846 w 356424"/>
                <a:gd name="connsiteY4" fmla="*/ 0 h 1704110"/>
                <a:gd name="connsiteX0" fmla="*/ 200312 w 435890"/>
                <a:gd name="connsiteY0" fmla="*/ 0 h 1704110"/>
                <a:gd name="connsiteX1" fmla="*/ 387349 w 435890"/>
                <a:gd name="connsiteY1" fmla="*/ 10391 h 1704110"/>
                <a:gd name="connsiteX2" fmla="*/ 356176 w 435890"/>
                <a:gd name="connsiteY2" fmla="*/ 1693719 h 1704110"/>
                <a:gd name="connsiteX3" fmla="*/ 221094 w 435890"/>
                <a:gd name="connsiteY3" fmla="*/ 1704110 h 1704110"/>
                <a:gd name="connsiteX4" fmla="*/ 200312 w 435890"/>
                <a:gd name="connsiteY4" fmla="*/ 0 h 1704110"/>
                <a:gd name="connsiteX0" fmla="*/ 141056 w 376634"/>
                <a:gd name="connsiteY0" fmla="*/ 0 h 1704110"/>
                <a:gd name="connsiteX1" fmla="*/ 328093 w 376634"/>
                <a:gd name="connsiteY1" fmla="*/ 10391 h 1704110"/>
                <a:gd name="connsiteX2" fmla="*/ 296920 w 376634"/>
                <a:gd name="connsiteY2" fmla="*/ 1693719 h 1704110"/>
                <a:gd name="connsiteX3" fmla="*/ 161838 w 376634"/>
                <a:gd name="connsiteY3" fmla="*/ 1704110 h 1704110"/>
                <a:gd name="connsiteX4" fmla="*/ 141056 w 376634"/>
                <a:gd name="connsiteY4" fmla="*/ 0 h 1704110"/>
                <a:gd name="connsiteX0" fmla="*/ 141056 w 414404"/>
                <a:gd name="connsiteY0" fmla="*/ 0 h 1704110"/>
                <a:gd name="connsiteX1" fmla="*/ 328093 w 414404"/>
                <a:gd name="connsiteY1" fmla="*/ 10391 h 1704110"/>
                <a:gd name="connsiteX2" fmla="*/ 296920 w 414404"/>
                <a:gd name="connsiteY2" fmla="*/ 1693719 h 1704110"/>
                <a:gd name="connsiteX3" fmla="*/ 161838 w 414404"/>
                <a:gd name="connsiteY3" fmla="*/ 1704110 h 1704110"/>
                <a:gd name="connsiteX4" fmla="*/ 141056 w 414404"/>
                <a:gd name="connsiteY4" fmla="*/ 0 h 1704110"/>
                <a:gd name="connsiteX0" fmla="*/ 113903 w 428815"/>
                <a:gd name="connsiteY0" fmla="*/ 0 h 1731486"/>
                <a:gd name="connsiteX1" fmla="*/ 342504 w 428815"/>
                <a:gd name="connsiteY1" fmla="*/ 37767 h 1731486"/>
                <a:gd name="connsiteX2" fmla="*/ 311331 w 428815"/>
                <a:gd name="connsiteY2" fmla="*/ 1721095 h 1731486"/>
                <a:gd name="connsiteX3" fmla="*/ 176249 w 428815"/>
                <a:gd name="connsiteY3" fmla="*/ 1731486 h 1731486"/>
                <a:gd name="connsiteX4" fmla="*/ 113903 w 428815"/>
                <a:gd name="connsiteY4" fmla="*/ 0 h 1731486"/>
                <a:gd name="connsiteX0" fmla="*/ 113903 w 391673"/>
                <a:gd name="connsiteY0" fmla="*/ 144735 h 1876221"/>
                <a:gd name="connsiteX1" fmla="*/ 228204 w 391673"/>
                <a:gd name="connsiteY1" fmla="*/ 0 h 1876221"/>
                <a:gd name="connsiteX2" fmla="*/ 311331 w 391673"/>
                <a:gd name="connsiteY2" fmla="*/ 1865830 h 1876221"/>
                <a:gd name="connsiteX3" fmla="*/ 176249 w 391673"/>
                <a:gd name="connsiteY3" fmla="*/ 1876221 h 1876221"/>
                <a:gd name="connsiteX4" fmla="*/ 113903 w 391673"/>
                <a:gd name="connsiteY4" fmla="*/ 144735 h 1876221"/>
                <a:gd name="connsiteX0" fmla="*/ 113903 w 395401"/>
                <a:gd name="connsiteY0" fmla="*/ 127794 h 1859280"/>
                <a:gd name="connsiteX1" fmla="*/ 243637 w 395401"/>
                <a:gd name="connsiteY1" fmla="*/ 0 h 1859280"/>
                <a:gd name="connsiteX2" fmla="*/ 311331 w 395401"/>
                <a:gd name="connsiteY2" fmla="*/ 1848889 h 1859280"/>
                <a:gd name="connsiteX3" fmla="*/ 176249 w 395401"/>
                <a:gd name="connsiteY3" fmla="*/ 1859280 h 1859280"/>
                <a:gd name="connsiteX4" fmla="*/ 113903 w 395401"/>
                <a:gd name="connsiteY4" fmla="*/ 127794 h 1859280"/>
                <a:gd name="connsiteX0" fmla="*/ 113903 w 395401"/>
                <a:gd name="connsiteY0" fmla="*/ 127794 h 1859280"/>
                <a:gd name="connsiteX1" fmla="*/ 243637 w 395401"/>
                <a:gd name="connsiteY1" fmla="*/ 0 h 1859280"/>
                <a:gd name="connsiteX2" fmla="*/ 311331 w 395401"/>
                <a:gd name="connsiteY2" fmla="*/ 1848889 h 1859280"/>
                <a:gd name="connsiteX3" fmla="*/ 176249 w 395401"/>
                <a:gd name="connsiteY3" fmla="*/ 1859280 h 1859280"/>
                <a:gd name="connsiteX4" fmla="*/ 113903 w 395401"/>
                <a:gd name="connsiteY4" fmla="*/ 127794 h 1859280"/>
                <a:gd name="connsiteX0" fmla="*/ 123719 w 405217"/>
                <a:gd name="connsiteY0" fmla="*/ 127794 h 1855892"/>
                <a:gd name="connsiteX1" fmla="*/ 253453 w 405217"/>
                <a:gd name="connsiteY1" fmla="*/ 0 h 1855892"/>
                <a:gd name="connsiteX2" fmla="*/ 321147 w 405217"/>
                <a:gd name="connsiteY2" fmla="*/ 1848889 h 1855892"/>
                <a:gd name="connsiteX3" fmla="*/ 170632 w 405217"/>
                <a:gd name="connsiteY3" fmla="*/ 1855892 h 1855892"/>
                <a:gd name="connsiteX4" fmla="*/ 123719 w 405217"/>
                <a:gd name="connsiteY4" fmla="*/ 127794 h 1855892"/>
                <a:gd name="connsiteX0" fmla="*/ 123719 w 405217"/>
                <a:gd name="connsiteY0" fmla="*/ 127794 h 1859013"/>
                <a:gd name="connsiteX1" fmla="*/ 253453 w 405217"/>
                <a:gd name="connsiteY1" fmla="*/ 0 h 1859013"/>
                <a:gd name="connsiteX2" fmla="*/ 321147 w 405217"/>
                <a:gd name="connsiteY2" fmla="*/ 1848889 h 1859013"/>
                <a:gd name="connsiteX3" fmla="*/ 170632 w 405217"/>
                <a:gd name="connsiteY3" fmla="*/ 1855892 h 1859013"/>
                <a:gd name="connsiteX4" fmla="*/ 123719 w 405217"/>
                <a:gd name="connsiteY4" fmla="*/ 127794 h 1859013"/>
                <a:gd name="connsiteX0" fmla="*/ 131292 w 412790"/>
                <a:gd name="connsiteY0" fmla="*/ 127794 h 1856283"/>
                <a:gd name="connsiteX1" fmla="*/ 261026 w 412790"/>
                <a:gd name="connsiteY1" fmla="*/ 0 h 1856283"/>
                <a:gd name="connsiteX2" fmla="*/ 328720 w 412790"/>
                <a:gd name="connsiteY2" fmla="*/ 1848889 h 1856283"/>
                <a:gd name="connsiteX3" fmla="*/ 166630 w 412790"/>
                <a:gd name="connsiteY3" fmla="*/ 1845727 h 1856283"/>
                <a:gd name="connsiteX4" fmla="*/ 131292 w 412790"/>
                <a:gd name="connsiteY4" fmla="*/ 127794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0973" h="1856283">
                  <a:moveTo>
                    <a:pt x="116326" y="83747"/>
                  </a:moveTo>
                  <a:cubicBezTo>
                    <a:pt x="155712" y="17431"/>
                    <a:pt x="175808" y="22268"/>
                    <a:pt x="269209" y="0"/>
                  </a:cubicBezTo>
                  <a:cubicBezTo>
                    <a:pt x="352336" y="616527"/>
                    <a:pt x="523940" y="1294706"/>
                    <a:pt x="336903" y="1848889"/>
                  </a:cubicBezTo>
                  <a:cubicBezTo>
                    <a:pt x="290589" y="1868164"/>
                    <a:pt x="224985" y="1843393"/>
                    <a:pt x="174813" y="1845727"/>
                  </a:cubicBezTo>
                  <a:cubicBezTo>
                    <a:pt x="-147306" y="1308863"/>
                    <a:pt x="64372" y="755694"/>
                    <a:pt x="116326" y="837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tint val="66000"/>
                    <a:satMod val="160000"/>
                  </a:schemeClr>
                </a:gs>
                <a:gs pos="50000">
                  <a:schemeClr val="accent4">
                    <a:tint val="44500"/>
                    <a:satMod val="160000"/>
                  </a:schemeClr>
                </a:gs>
                <a:gs pos="100000">
                  <a:schemeClr val="accent4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3175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 rot="10172102">
            <a:off x="6501622" y="5498525"/>
            <a:ext cx="359155" cy="721156"/>
            <a:chOff x="4174173" y="2074631"/>
            <a:chExt cx="724880" cy="2254337"/>
          </a:xfrm>
        </p:grpSpPr>
        <p:sp>
          <p:nvSpPr>
            <p:cNvPr id="44" name="Isosceles Triangle 7"/>
            <p:cNvSpPr/>
            <p:nvPr/>
          </p:nvSpPr>
          <p:spPr>
            <a:xfrm rot="21206332" flipH="1">
              <a:off x="4174173" y="2668739"/>
              <a:ext cx="336139" cy="1660229"/>
            </a:xfrm>
            <a:custGeom>
              <a:avLst/>
              <a:gdLst>
                <a:gd name="connsiteX0" fmla="*/ 0 w 266218"/>
                <a:gd name="connsiteY0" fmla="*/ 952982 h 952982"/>
                <a:gd name="connsiteX1" fmla="*/ 133109 w 266218"/>
                <a:gd name="connsiteY1" fmla="*/ 0 h 952982"/>
                <a:gd name="connsiteX2" fmla="*/ 266218 w 266218"/>
                <a:gd name="connsiteY2" fmla="*/ 952982 h 952982"/>
                <a:gd name="connsiteX3" fmla="*/ 0 w 266218"/>
                <a:gd name="connsiteY3" fmla="*/ 952982 h 952982"/>
                <a:gd name="connsiteX0" fmla="*/ 0 w 266218"/>
                <a:gd name="connsiteY0" fmla="*/ 1084162 h 1084162"/>
                <a:gd name="connsiteX1" fmla="*/ 221849 w 266218"/>
                <a:gd name="connsiteY1" fmla="*/ 0 h 1084162"/>
                <a:gd name="connsiteX2" fmla="*/ 266218 w 266218"/>
                <a:gd name="connsiteY2" fmla="*/ 1084162 h 1084162"/>
                <a:gd name="connsiteX3" fmla="*/ 0 w 266218"/>
                <a:gd name="connsiteY3" fmla="*/ 1084162 h 1084162"/>
                <a:gd name="connsiteX0" fmla="*/ 0 w 221849"/>
                <a:gd name="connsiteY0" fmla="*/ 1084162 h 1095737"/>
                <a:gd name="connsiteX1" fmla="*/ 221849 w 221849"/>
                <a:gd name="connsiteY1" fmla="*/ 0 h 1095737"/>
                <a:gd name="connsiteX2" fmla="*/ 173620 w 221849"/>
                <a:gd name="connsiteY2" fmla="*/ 1095737 h 1095737"/>
                <a:gd name="connsiteX3" fmla="*/ 0 w 221849"/>
                <a:gd name="connsiteY3" fmla="*/ 1084162 h 1095737"/>
                <a:gd name="connsiteX0" fmla="*/ 0 w 259617"/>
                <a:gd name="connsiteY0" fmla="*/ 1084162 h 1095737"/>
                <a:gd name="connsiteX1" fmla="*/ 221849 w 259617"/>
                <a:gd name="connsiteY1" fmla="*/ 0 h 1095737"/>
                <a:gd name="connsiteX2" fmla="*/ 173620 w 259617"/>
                <a:gd name="connsiteY2" fmla="*/ 1095737 h 1095737"/>
                <a:gd name="connsiteX3" fmla="*/ 0 w 259617"/>
                <a:gd name="connsiteY3" fmla="*/ 1084162 h 1095737"/>
                <a:gd name="connsiteX0" fmla="*/ 0 w 245449"/>
                <a:gd name="connsiteY0" fmla="*/ 1076445 h 1088020"/>
                <a:gd name="connsiteX1" fmla="*/ 171692 w 245449"/>
                <a:gd name="connsiteY1" fmla="*/ 0 h 1088020"/>
                <a:gd name="connsiteX2" fmla="*/ 173620 w 245449"/>
                <a:gd name="connsiteY2" fmla="*/ 1088020 h 1088020"/>
                <a:gd name="connsiteX3" fmla="*/ 0 w 245449"/>
                <a:gd name="connsiteY3" fmla="*/ 1076445 h 1088020"/>
                <a:gd name="connsiteX0" fmla="*/ 0 w 283449"/>
                <a:gd name="connsiteY0" fmla="*/ 1076445 h 1088020"/>
                <a:gd name="connsiteX1" fmla="*/ 171692 w 283449"/>
                <a:gd name="connsiteY1" fmla="*/ 0 h 1088020"/>
                <a:gd name="connsiteX2" fmla="*/ 173620 w 283449"/>
                <a:gd name="connsiteY2" fmla="*/ 1088020 h 1088020"/>
                <a:gd name="connsiteX3" fmla="*/ 0 w 283449"/>
                <a:gd name="connsiteY3" fmla="*/ 1076445 h 1088020"/>
                <a:gd name="connsiteX0" fmla="*/ 0 w 285148"/>
                <a:gd name="connsiteY0" fmla="*/ 1192192 h 1203767"/>
                <a:gd name="connsiteX1" fmla="*/ 175550 w 285148"/>
                <a:gd name="connsiteY1" fmla="*/ 0 h 1203767"/>
                <a:gd name="connsiteX2" fmla="*/ 173620 w 285148"/>
                <a:gd name="connsiteY2" fmla="*/ 1203767 h 1203767"/>
                <a:gd name="connsiteX3" fmla="*/ 0 w 285148"/>
                <a:gd name="connsiteY3" fmla="*/ 1192192 h 1203767"/>
                <a:gd name="connsiteX0" fmla="*/ 0 w 290274"/>
                <a:gd name="connsiteY0" fmla="*/ 1198193 h 1209768"/>
                <a:gd name="connsiteX1" fmla="*/ 175550 w 290274"/>
                <a:gd name="connsiteY1" fmla="*/ 6001 h 1209768"/>
                <a:gd name="connsiteX2" fmla="*/ 290273 w 290274"/>
                <a:gd name="connsiteY2" fmla="*/ 748144 h 1209768"/>
                <a:gd name="connsiteX3" fmla="*/ 173620 w 290274"/>
                <a:gd name="connsiteY3" fmla="*/ 1209768 h 1209768"/>
                <a:gd name="connsiteX4" fmla="*/ 0 w 290274"/>
                <a:gd name="connsiteY4" fmla="*/ 1198193 h 1209768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305707"/>
                <a:gd name="connsiteY0" fmla="*/ 1186618 h 1221343"/>
                <a:gd name="connsiteX1" fmla="*/ 190983 w 305707"/>
                <a:gd name="connsiteY1" fmla="*/ 6001 h 1221343"/>
                <a:gd name="connsiteX2" fmla="*/ 305706 w 305707"/>
                <a:gd name="connsiteY2" fmla="*/ 748144 h 1221343"/>
                <a:gd name="connsiteX3" fmla="*/ 150471 w 305707"/>
                <a:gd name="connsiteY3" fmla="*/ 1221343 h 1221343"/>
                <a:gd name="connsiteX4" fmla="*/ 0 w 305707"/>
                <a:gd name="connsiteY4" fmla="*/ 1186618 h 1221343"/>
                <a:gd name="connsiteX0" fmla="*/ 0 w 305706"/>
                <a:gd name="connsiteY0" fmla="*/ 1870344 h 1905069"/>
                <a:gd name="connsiteX1" fmla="*/ 86810 w 305706"/>
                <a:gd name="connsiteY1" fmla="*/ 2962 h 1905069"/>
                <a:gd name="connsiteX2" fmla="*/ 305706 w 305706"/>
                <a:gd name="connsiteY2" fmla="*/ 1431870 h 1905069"/>
                <a:gd name="connsiteX3" fmla="*/ 150471 w 305706"/>
                <a:gd name="connsiteY3" fmla="*/ 1905069 h 1905069"/>
                <a:gd name="connsiteX4" fmla="*/ 0 w 305706"/>
                <a:gd name="connsiteY4" fmla="*/ 1870344 h 1905069"/>
                <a:gd name="connsiteX0" fmla="*/ 4555 w 310261"/>
                <a:gd name="connsiteY0" fmla="*/ 1892509 h 1927234"/>
                <a:gd name="connsiteX1" fmla="*/ 0 w 310261"/>
                <a:gd name="connsiteY1" fmla="*/ 2915 h 1927234"/>
                <a:gd name="connsiteX2" fmla="*/ 310261 w 310261"/>
                <a:gd name="connsiteY2" fmla="*/ 1454035 h 1927234"/>
                <a:gd name="connsiteX3" fmla="*/ 155026 w 310261"/>
                <a:gd name="connsiteY3" fmla="*/ 1927234 h 1927234"/>
                <a:gd name="connsiteX4" fmla="*/ 4555 w 310261"/>
                <a:gd name="connsiteY4" fmla="*/ 1892509 h 1927234"/>
                <a:gd name="connsiteX0" fmla="*/ 4555 w 310261"/>
                <a:gd name="connsiteY0" fmla="*/ 1893963 h 1928688"/>
                <a:gd name="connsiteX1" fmla="*/ 0 w 310261"/>
                <a:gd name="connsiteY1" fmla="*/ 4369 h 1928688"/>
                <a:gd name="connsiteX2" fmla="*/ 310261 w 310261"/>
                <a:gd name="connsiteY2" fmla="*/ 1455489 h 1928688"/>
                <a:gd name="connsiteX3" fmla="*/ 155026 w 310261"/>
                <a:gd name="connsiteY3" fmla="*/ 1928688 h 1928688"/>
                <a:gd name="connsiteX4" fmla="*/ 4555 w 310261"/>
                <a:gd name="connsiteY4" fmla="*/ 1893963 h 1928688"/>
                <a:gd name="connsiteX0" fmla="*/ 4555 w 310261"/>
                <a:gd name="connsiteY0" fmla="*/ 1893963 h 1938238"/>
                <a:gd name="connsiteX1" fmla="*/ 0 w 310261"/>
                <a:gd name="connsiteY1" fmla="*/ 4369 h 1938238"/>
                <a:gd name="connsiteX2" fmla="*/ 310261 w 310261"/>
                <a:gd name="connsiteY2" fmla="*/ 1455489 h 1938238"/>
                <a:gd name="connsiteX3" fmla="*/ 71990 w 310261"/>
                <a:gd name="connsiteY3" fmla="*/ 1938238 h 1938238"/>
                <a:gd name="connsiteX4" fmla="*/ 4555 w 310261"/>
                <a:gd name="connsiteY4" fmla="*/ 1893963 h 1938238"/>
                <a:gd name="connsiteX0" fmla="*/ 4555 w 310261"/>
                <a:gd name="connsiteY0" fmla="*/ 1893963 h 1938238"/>
                <a:gd name="connsiteX1" fmla="*/ 0 w 310261"/>
                <a:gd name="connsiteY1" fmla="*/ 4369 h 1938238"/>
                <a:gd name="connsiteX2" fmla="*/ 310261 w 310261"/>
                <a:gd name="connsiteY2" fmla="*/ 1455489 h 1938238"/>
                <a:gd name="connsiteX3" fmla="*/ 71990 w 310261"/>
                <a:gd name="connsiteY3" fmla="*/ 1938238 h 1938238"/>
                <a:gd name="connsiteX4" fmla="*/ 4555 w 310261"/>
                <a:gd name="connsiteY4" fmla="*/ 1893963 h 1938238"/>
                <a:gd name="connsiteX0" fmla="*/ 60229 w 365935"/>
                <a:gd name="connsiteY0" fmla="*/ 1893963 h 1998166"/>
                <a:gd name="connsiteX1" fmla="*/ 55674 w 365935"/>
                <a:gd name="connsiteY1" fmla="*/ 4369 h 1998166"/>
                <a:gd name="connsiteX2" fmla="*/ 365935 w 365935"/>
                <a:gd name="connsiteY2" fmla="*/ 1455489 h 1998166"/>
                <a:gd name="connsiteX3" fmla="*/ 13029 w 365935"/>
                <a:gd name="connsiteY3" fmla="*/ 1998166 h 1998166"/>
                <a:gd name="connsiteX4" fmla="*/ 60229 w 365935"/>
                <a:gd name="connsiteY4" fmla="*/ 1893963 h 1998166"/>
                <a:gd name="connsiteX0" fmla="*/ 60229 w 365935"/>
                <a:gd name="connsiteY0" fmla="*/ 1893963 h 1998166"/>
                <a:gd name="connsiteX1" fmla="*/ 55674 w 365935"/>
                <a:gd name="connsiteY1" fmla="*/ 4369 h 1998166"/>
                <a:gd name="connsiteX2" fmla="*/ 365935 w 365935"/>
                <a:gd name="connsiteY2" fmla="*/ 1455489 h 1998166"/>
                <a:gd name="connsiteX3" fmla="*/ 13029 w 365935"/>
                <a:gd name="connsiteY3" fmla="*/ 1998166 h 1998166"/>
                <a:gd name="connsiteX4" fmla="*/ 60229 w 365935"/>
                <a:gd name="connsiteY4" fmla="*/ 1893963 h 1998166"/>
                <a:gd name="connsiteX0" fmla="*/ 60722 w 365898"/>
                <a:gd name="connsiteY0" fmla="*/ 1898575 h 1998166"/>
                <a:gd name="connsiteX1" fmla="*/ 55637 w 365898"/>
                <a:gd name="connsiteY1" fmla="*/ 4369 h 1998166"/>
                <a:gd name="connsiteX2" fmla="*/ 365898 w 365898"/>
                <a:gd name="connsiteY2" fmla="*/ 1455489 h 1998166"/>
                <a:gd name="connsiteX3" fmla="*/ 12992 w 365898"/>
                <a:gd name="connsiteY3" fmla="*/ 1998166 h 1998166"/>
                <a:gd name="connsiteX4" fmla="*/ 60722 w 365898"/>
                <a:gd name="connsiteY4" fmla="*/ 1898575 h 1998166"/>
                <a:gd name="connsiteX0" fmla="*/ 99384 w 404560"/>
                <a:gd name="connsiteY0" fmla="*/ 1898575 h 1998166"/>
                <a:gd name="connsiteX1" fmla="*/ 94299 w 404560"/>
                <a:gd name="connsiteY1" fmla="*/ 4369 h 1998166"/>
                <a:gd name="connsiteX2" fmla="*/ 404560 w 404560"/>
                <a:gd name="connsiteY2" fmla="*/ 1455489 h 1998166"/>
                <a:gd name="connsiteX3" fmla="*/ 51654 w 404560"/>
                <a:gd name="connsiteY3" fmla="*/ 1998166 h 1998166"/>
                <a:gd name="connsiteX4" fmla="*/ 99384 w 404560"/>
                <a:gd name="connsiteY4" fmla="*/ 1898575 h 199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560" h="1998166">
                  <a:moveTo>
                    <a:pt x="99384" y="1898575"/>
                  </a:moveTo>
                  <a:cubicBezTo>
                    <a:pt x="97866" y="1268710"/>
                    <a:pt x="95817" y="634234"/>
                    <a:pt x="94299" y="4369"/>
                  </a:cubicBezTo>
                  <a:cubicBezTo>
                    <a:pt x="250290" y="-86059"/>
                    <a:pt x="404882" y="1254861"/>
                    <a:pt x="404560" y="1455489"/>
                  </a:cubicBezTo>
                  <a:cubicBezTo>
                    <a:pt x="404238" y="1656117"/>
                    <a:pt x="276104" y="1974652"/>
                    <a:pt x="51654" y="1998166"/>
                  </a:cubicBezTo>
                  <a:cubicBezTo>
                    <a:pt x="-103403" y="1968461"/>
                    <a:pt x="144397" y="1906292"/>
                    <a:pt x="99384" y="18985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Isosceles Triangle 7"/>
            <p:cNvSpPr/>
            <p:nvPr/>
          </p:nvSpPr>
          <p:spPr>
            <a:xfrm>
              <a:off x="4567615" y="2349193"/>
              <a:ext cx="331438" cy="1937390"/>
            </a:xfrm>
            <a:custGeom>
              <a:avLst/>
              <a:gdLst>
                <a:gd name="connsiteX0" fmla="*/ 0 w 266218"/>
                <a:gd name="connsiteY0" fmla="*/ 952982 h 952982"/>
                <a:gd name="connsiteX1" fmla="*/ 133109 w 266218"/>
                <a:gd name="connsiteY1" fmla="*/ 0 h 952982"/>
                <a:gd name="connsiteX2" fmla="*/ 266218 w 266218"/>
                <a:gd name="connsiteY2" fmla="*/ 952982 h 952982"/>
                <a:gd name="connsiteX3" fmla="*/ 0 w 266218"/>
                <a:gd name="connsiteY3" fmla="*/ 952982 h 952982"/>
                <a:gd name="connsiteX0" fmla="*/ 0 w 266218"/>
                <a:gd name="connsiteY0" fmla="*/ 1084162 h 1084162"/>
                <a:gd name="connsiteX1" fmla="*/ 221849 w 266218"/>
                <a:gd name="connsiteY1" fmla="*/ 0 h 1084162"/>
                <a:gd name="connsiteX2" fmla="*/ 266218 w 266218"/>
                <a:gd name="connsiteY2" fmla="*/ 1084162 h 1084162"/>
                <a:gd name="connsiteX3" fmla="*/ 0 w 266218"/>
                <a:gd name="connsiteY3" fmla="*/ 1084162 h 1084162"/>
                <a:gd name="connsiteX0" fmla="*/ 0 w 221849"/>
                <a:gd name="connsiteY0" fmla="*/ 1084162 h 1095737"/>
                <a:gd name="connsiteX1" fmla="*/ 221849 w 221849"/>
                <a:gd name="connsiteY1" fmla="*/ 0 h 1095737"/>
                <a:gd name="connsiteX2" fmla="*/ 173620 w 221849"/>
                <a:gd name="connsiteY2" fmla="*/ 1095737 h 1095737"/>
                <a:gd name="connsiteX3" fmla="*/ 0 w 221849"/>
                <a:gd name="connsiteY3" fmla="*/ 1084162 h 1095737"/>
                <a:gd name="connsiteX0" fmla="*/ 0 w 259617"/>
                <a:gd name="connsiteY0" fmla="*/ 1084162 h 1095737"/>
                <a:gd name="connsiteX1" fmla="*/ 221849 w 259617"/>
                <a:gd name="connsiteY1" fmla="*/ 0 h 1095737"/>
                <a:gd name="connsiteX2" fmla="*/ 173620 w 259617"/>
                <a:gd name="connsiteY2" fmla="*/ 1095737 h 1095737"/>
                <a:gd name="connsiteX3" fmla="*/ 0 w 259617"/>
                <a:gd name="connsiteY3" fmla="*/ 1084162 h 1095737"/>
                <a:gd name="connsiteX0" fmla="*/ 0 w 245449"/>
                <a:gd name="connsiteY0" fmla="*/ 1076445 h 1088020"/>
                <a:gd name="connsiteX1" fmla="*/ 171692 w 245449"/>
                <a:gd name="connsiteY1" fmla="*/ 0 h 1088020"/>
                <a:gd name="connsiteX2" fmla="*/ 173620 w 245449"/>
                <a:gd name="connsiteY2" fmla="*/ 1088020 h 1088020"/>
                <a:gd name="connsiteX3" fmla="*/ 0 w 245449"/>
                <a:gd name="connsiteY3" fmla="*/ 1076445 h 1088020"/>
                <a:gd name="connsiteX0" fmla="*/ 0 w 283449"/>
                <a:gd name="connsiteY0" fmla="*/ 1076445 h 1088020"/>
                <a:gd name="connsiteX1" fmla="*/ 171692 w 283449"/>
                <a:gd name="connsiteY1" fmla="*/ 0 h 1088020"/>
                <a:gd name="connsiteX2" fmla="*/ 173620 w 283449"/>
                <a:gd name="connsiteY2" fmla="*/ 1088020 h 1088020"/>
                <a:gd name="connsiteX3" fmla="*/ 0 w 283449"/>
                <a:gd name="connsiteY3" fmla="*/ 1076445 h 1088020"/>
                <a:gd name="connsiteX0" fmla="*/ 0 w 285148"/>
                <a:gd name="connsiteY0" fmla="*/ 1192192 h 1203767"/>
                <a:gd name="connsiteX1" fmla="*/ 175550 w 285148"/>
                <a:gd name="connsiteY1" fmla="*/ 0 h 1203767"/>
                <a:gd name="connsiteX2" fmla="*/ 173620 w 285148"/>
                <a:gd name="connsiteY2" fmla="*/ 1203767 h 1203767"/>
                <a:gd name="connsiteX3" fmla="*/ 0 w 285148"/>
                <a:gd name="connsiteY3" fmla="*/ 1192192 h 1203767"/>
                <a:gd name="connsiteX0" fmla="*/ 0 w 290274"/>
                <a:gd name="connsiteY0" fmla="*/ 1198193 h 1209768"/>
                <a:gd name="connsiteX1" fmla="*/ 175550 w 290274"/>
                <a:gd name="connsiteY1" fmla="*/ 6001 h 1209768"/>
                <a:gd name="connsiteX2" fmla="*/ 290273 w 290274"/>
                <a:gd name="connsiteY2" fmla="*/ 748144 h 1209768"/>
                <a:gd name="connsiteX3" fmla="*/ 173620 w 290274"/>
                <a:gd name="connsiteY3" fmla="*/ 1209768 h 1209768"/>
                <a:gd name="connsiteX4" fmla="*/ 0 w 290274"/>
                <a:gd name="connsiteY4" fmla="*/ 1198193 h 1209768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305707"/>
                <a:gd name="connsiteY0" fmla="*/ 1186618 h 1221343"/>
                <a:gd name="connsiteX1" fmla="*/ 190983 w 305707"/>
                <a:gd name="connsiteY1" fmla="*/ 6001 h 1221343"/>
                <a:gd name="connsiteX2" fmla="*/ 305706 w 305707"/>
                <a:gd name="connsiteY2" fmla="*/ 748144 h 1221343"/>
                <a:gd name="connsiteX3" fmla="*/ 150471 w 305707"/>
                <a:gd name="connsiteY3" fmla="*/ 1221343 h 1221343"/>
                <a:gd name="connsiteX4" fmla="*/ 0 w 305707"/>
                <a:gd name="connsiteY4" fmla="*/ 1186618 h 1221343"/>
                <a:gd name="connsiteX0" fmla="*/ 0 w 305706"/>
                <a:gd name="connsiteY0" fmla="*/ 1870344 h 1905069"/>
                <a:gd name="connsiteX1" fmla="*/ 86810 w 305706"/>
                <a:gd name="connsiteY1" fmla="*/ 2962 h 1905069"/>
                <a:gd name="connsiteX2" fmla="*/ 305706 w 305706"/>
                <a:gd name="connsiteY2" fmla="*/ 1431870 h 1905069"/>
                <a:gd name="connsiteX3" fmla="*/ 150471 w 305706"/>
                <a:gd name="connsiteY3" fmla="*/ 1905069 h 1905069"/>
                <a:gd name="connsiteX4" fmla="*/ 0 w 305706"/>
                <a:gd name="connsiteY4" fmla="*/ 1870344 h 1905069"/>
                <a:gd name="connsiteX0" fmla="*/ 18732 w 324438"/>
                <a:gd name="connsiteY0" fmla="*/ 1870344 h 1916597"/>
                <a:gd name="connsiteX1" fmla="*/ 105542 w 324438"/>
                <a:gd name="connsiteY1" fmla="*/ 2962 h 1916597"/>
                <a:gd name="connsiteX2" fmla="*/ 324438 w 324438"/>
                <a:gd name="connsiteY2" fmla="*/ 1431870 h 1916597"/>
                <a:gd name="connsiteX3" fmla="*/ 169203 w 324438"/>
                <a:gd name="connsiteY3" fmla="*/ 1905069 h 1916597"/>
                <a:gd name="connsiteX4" fmla="*/ 18732 w 324438"/>
                <a:gd name="connsiteY4" fmla="*/ 1870344 h 1916597"/>
                <a:gd name="connsiteX0" fmla="*/ 18732 w 324438"/>
                <a:gd name="connsiteY0" fmla="*/ 1870344 h 1914292"/>
                <a:gd name="connsiteX1" fmla="*/ 105542 w 324438"/>
                <a:gd name="connsiteY1" fmla="*/ 2962 h 1914292"/>
                <a:gd name="connsiteX2" fmla="*/ 324438 w 324438"/>
                <a:gd name="connsiteY2" fmla="*/ 1431870 h 1914292"/>
                <a:gd name="connsiteX3" fmla="*/ 169203 w 324438"/>
                <a:gd name="connsiteY3" fmla="*/ 1897352 h 1914292"/>
                <a:gd name="connsiteX4" fmla="*/ 18732 w 324438"/>
                <a:gd name="connsiteY4" fmla="*/ 1870344 h 1914292"/>
                <a:gd name="connsiteX0" fmla="*/ 25732 w 331438"/>
                <a:gd name="connsiteY0" fmla="*/ 1870344 h 1937390"/>
                <a:gd name="connsiteX1" fmla="*/ 112542 w 331438"/>
                <a:gd name="connsiteY1" fmla="*/ 2962 h 1937390"/>
                <a:gd name="connsiteX2" fmla="*/ 331438 w 331438"/>
                <a:gd name="connsiteY2" fmla="*/ 1431870 h 1937390"/>
                <a:gd name="connsiteX3" fmla="*/ 176203 w 331438"/>
                <a:gd name="connsiteY3" fmla="*/ 1897352 h 1937390"/>
                <a:gd name="connsiteX4" fmla="*/ 25732 w 331438"/>
                <a:gd name="connsiteY4" fmla="*/ 1870344 h 1937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438" h="1937390">
                  <a:moveTo>
                    <a:pt x="25732" y="1870344"/>
                  </a:moveTo>
                  <a:lnTo>
                    <a:pt x="112542" y="2962"/>
                  </a:lnTo>
                  <a:cubicBezTo>
                    <a:pt x="158349" y="-70117"/>
                    <a:pt x="331760" y="1231242"/>
                    <a:pt x="331438" y="1431870"/>
                  </a:cubicBezTo>
                  <a:cubicBezTo>
                    <a:pt x="331116" y="1632498"/>
                    <a:pt x="222010" y="1824273"/>
                    <a:pt x="176203" y="1897352"/>
                  </a:cubicBezTo>
                  <a:cubicBezTo>
                    <a:pt x="50167" y="1943651"/>
                    <a:pt x="-48861" y="1966800"/>
                    <a:pt x="25732" y="187034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"/>
            <p:cNvSpPr/>
            <p:nvPr/>
          </p:nvSpPr>
          <p:spPr>
            <a:xfrm>
              <a:off x="4236063" y="2074631"/>
              <a:ext cx="595556" cy="2183044"/>
            </a:xfrm>
            <a:custGeom>
              <a:avLst/>
              <a:gdLst>
                <a:gd name="connsiteX0" fmla="*/ 0 w 415636"/>
                <a:gd name="connsiteY0" fmla="*/ 0 h 1714500"/>
                <a:gd name="connsiteX1" fmla="*/ 415636 w 415636"/>
                <a:gd name="connsiteY1" fmla="*/ 0 h 1714500"/>
                <a:gd name="connsiteX2" fmla="*/ 415636 w 415636"/>
                <a:gd name="connsiteY2" fmla="*/ 1714500 h 1714500"/>
                <a:gd name="connsiteX3" fmla="*/ 0 w 415636"/>
                <a:gd name="connsiteY3" fmla="*/ 1714500 h 1714500"/>
                <a:gd name="connsiteX4" fmla="*/ 0 w 415636"/>
                <a:gd name="connsiteY4" fmla="*/ 0 h 1714500"/>
                <a:gd name="connsiteX0" fmla="*/ 0 w 477981"/>
                <a:gd name="connsiteY0" fmla="*/ 207818 h 1922318"/>
                <a:gd name="connsiteX1" fmla="*/ 477981 w 477981"/>
                <a:gd name="connsiteY1" fmla="*/ 0 h 1922318"/>
                <a:gd name="connsiteX2" fmla="*/ 415636 w 477981"/>
                <a:gd name="connsiteY2" fmla="*/ 1922318 h 1922318"/>
                <a:gd name="connsiteX3" fmla="*/ 0 w 477981"/>
                <a:gd name="connsiteY3" fmla="*/ 1922318 h 1922318"/>
                <a:gd name="connsiteX4" fmla="*/ 0 w 477981"/>
                <a:gd name="connsiteY4" fmla="*/ 207818 h 1922318"/>
                <a:gd name="connsiteX0" fmla="*/ 0 w 477981"/>
                <a:gd name="connsiteY0" fmla="*/ 207818 h 1922318"/>
                <a:gd name="connsiteX1" fmla="*/ 477981 w 477981"/>
                <a:gd name="connsiteY1" fmla="*/ 0 h 1922318"/>
                <a:gd name="connsiteX2" fmla="*/ 415636 w 477981"/>
                <a:gd name="connsiteY2" fmla="*/ 1922318 h 1922318"/>
                <a:gd name="connsiteX3" fmla="*/ 0 w 477981"/>
                <a:gd name="connsiteY3" fmla="*/ 1922318 h 1922318"/>
                <a:gd name="connsiteX4" fmla="*/ 0 w 477981"/>
                <a:gd name="connsiteY4" fmla="*/ 207818 h 1922318"/>
                <a:gd name="connsiteX0" fmla="*/ 36945 w 514926"/>
                <a:gd name="connsiteY0" fmla="*/ 207818 h 1922318"/>
                <a:gd name="connsiteX1" fmla="*/ 514926 w 514926"/>
                <a:gd name="connsiteY1" fmla="*/ 0 h 1922318"/>
                <a:gd name="connsiteX2" fmla="*/ 452581 w 514926"/>
                <a:gd name="connsiteY2" fmla="*/ 1922318 h 1922318"/>
                <a:gd name="connsiteX3" fmla="*/ 36945 w 514926"/>
                <a:gd name="connsiteY3" fmla="*/ 1922318 h 1922318"/>
                <a:gd name="connsiteX4" fmla="*/ 36945 w 514926"/>
                <a:gd name="connsiteY4" fmla="*/ 207818 h 1922318"/>
                <a:gd name="connsiteX0" fmla="*/ 36945 w 553830"/>
                <a:gd name="connsiteY0" fmla="*/ 207818 h 1922318"/>
                <a:gd name="connsiteX1" fmla="*/ 514926 w 553830"/>
                <a:gd name="connsiteY1" fmla="*/ 0 h 1922318"/>
                <a:gd name="connsiteX2" fmla="*/ 452581 w 553830"/>
                <a:gd name="connsiteY2" fmla="*/ 1922318 h 1922318"/>
                <a:gd name="connsiteX3" fmla="*/ 36945 w 553830"/>
                <a:gd name="connsiteY3" fmla="*/ 1922318 h 1922318"/>
                <a:gd name="connsiteX4" fmla="*/ 36945 w 553830"/>
                <a:gd name="connsiteY4" fmla="*/ 207818 h 1922318"/>
                <a:gd name="connsiteX0" fmla="*/ 95987 w 612872"/>
                <a:gd name="connsiteY0" fmla="*/ 207818 h 1922318"/>
                <a:gd name="connsiteX1" fmla="*/ 573968 w 612872"/>
                <a:gd name="connsiteY1" fmla="*/ 0 h 1922318"/>
                <a:gd name="connsiteX2" fmla="*/ 511623 w 612872"/>
                <a:gd name="connsiteY2" fmla="*/ 1922318 h 1922318"/>
                <a:gd name="connsiteX3" fmla="*/ 95987 w 612872"/>
                <a:gd name="connsiteY3" fmla="*/ 1922318 h 1922318"/>
                <a:gd name="connsiteX4" fmla="*/ 95987 w 612872"/>
                <a:gd name="connsiteY4" fmla="*/ 207818 h 1922318"/>
                <a:gd name="connsiteX0" fmla="*/ 95987 w 612872"/>
                <a:gd name="connsiteY0" fmla="*/ 207818 h 1982354"/>
                <a:gd name="connsiteX1" fmla="*/ 573968 w 612872"/>
                <a:gd name="connsiteY1" fmla="*/ 0 h 1982354"/>
                <a:gd name="connsiteX2" fmla="*/ 511623 w 612872"/>
                <a:gd name="connsiteY2" fmla="*/ 1922318 h 1982354"/>
                <a:gd name="connsiteX3" fmla="*/ 95987 w 612872"/>
                <a:gd name="connsiteY3" fmla="*/ 1922318 h 1982354"/>
                <a:gd name="connsiteX4" fmla="*/ 95987 w 612872"/>
                <a:gd name="connsiteY4" fmla="*/ 207818 h 1982354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584207"/>
                <a:gd name="connsiteY0" fmla="*/ 332509 h 2148320"/>
                <a:gd name="connsiteX1" fmla="*/ 459668 w 584207"/>
                <a:gd name="connsiteY1" fmla="*/ 0 h 2148320"/>
                <a:gd name="connsiteX2" fmla="*/ 511623 w 584207"/>
                <a:gd name="connsiteY2" fmla="*/ 2047009 h 2148320"/>
                <a:gd name="connsiteX3" fmla="*/ 95987 w 584207"/>
                <a:gd name="connsiteY3" fmla="*/ 2047009 h 2148320"/>
                <a:gd name="connsiteX4" fmla="*/ 95987 w 584207"/>
                <a:gd name="connsiteY4" fmla="*/ 332509 h 2148320"/>
                <a:gd name="connsiteX0" fmla="*/ 95987 w 584207"/>
                <a:gd name="connsiteY0" fmla="*/ 332509 h 2148320"/>
                <a:gd name="connsiteX1" fmla="*/ 459668 w 584207"/>
                <a:gd name="connsiteY1" fmla="*/ 0 h 2148320"/>
                <a:gd name="connsiteX2" fmla="*/ 511623 w 584207"/>
                <a:gd name="connsiteY2" fmla="*/ 2047009 h 2148320"/>
                <a:gd name="connsiteX3" fmla="*/ 95987 w 584207"/>
                <a:gd name="connsiteY3" fmla="*/ 2047009 h 2148320"/>
                <a:gd name="connsiteX4" fmla="*/ 95987 w 584207"/>
                <a:gd name="connsiteY4" fmla="*/ 332509 h 2148320"/>
                <a:gd name="connsiteX0" fmla="*/ 80328 w 595556"/>
                <a:gd name="connsiteY0" fmla="*/ 340225 h 2148320"/>
                <a:gd name="connsiteX1" fmla="*/ 471017 w 595556"/>
                <a:gd name="connsiteY1" fmla="*/ 0 h 2148320"/>
                <a:gd name="connsiteX2" fmla="*/ 522972 w 595556"/>
                <a:gd name="connsiteY2" fmla="*/ 2047009 h 2148320"/>
                <a:gd name="connsiteX3" fmla="*/ 107336 w 595556"/>
                <a:gd name="connsiteY3" fmla="*/ 2047009 h 2148320"/>
                <a:gd name="connsiteX4" fmla="*/ 80328 w 595556"/>
                <a:gd name="connsiteY4" fmla="*/ 340225 h 2148320"/>
                <a:gd name="connsiteX0" fmla="*/ 80328 w 595556"/>
                <a:gd name="connsiteY0" fmla="*/ 340225 h 2148320"/>
                <a:gd name="connsiteX1" fmla="*/ 471017 w 595556"/>
                <a:gd name="connsiteY1" fmla="*/ 0 h 2148320"/>
                <a:gd name="connsiteX2" fmla="*/ 522972 w 595556"/>
                <a:gd name="connsiteY2" fmla="*/ 2047009 h 2148320"/>
                <a:gd name="connsiteX3" fmla="*/ 107336 w 595556"/>
                <a:gd name="connsiteY3" fmla="*/ 2047009 h 2148320"/>
                <a:gd name="connsiteX4" fmla="*/ 80328 w 595556"/>
                <a:gd name="connsiteY4" fmla="*/ 340225 h 2148320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5556" h="2183044">
                  <a:moveTo>
                    <a:pt x="80328" y="374949"/>
                  </a:moveTo>
                  <a:cubicBezTo>
                    <a:pt x="238471" y="-69492"/>
                    <a:pt x="293539" y="149989"/>
                    <a:pt x="471017" y="0"/>
                  </a:cubicBezTo>
                  <a:cubicBezTo>
                    <a:pt x="450235" y="640773"/>
                    <a:pt x="720399" y="1451351"/>
                    <a:pt x="522972" y="2081733"/>
                  </a:cubicBezTo>
                  <a:cubicBezTo>
                    <a:pt x="457164" y="2216815"/>
                    <a:pt x="308227" y="2216815"/>
                    <a:pt x="107336" y="2081733"/>
                  </a:cubicBezTo>
                  <a:cubicBezTo>
                    <a:pt x="-58919" y="1520624"/>
                    <a:pt x="-2800" y="967231"/>
                    <a:pt x="80328" y="374949"/>
                  </a:cubicBezTo>
                  <a:close/>
                </a:path>
              </a:pathLst>
            </a:custGeom>
            <a:ln w="3175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6"/>
            <p:cNvSpPr/>
            <p:nvPr/>
          </p:nvSpPr>
          <p:spPr>
            <a:xfrm>
              <a:off x="4306662" y="2140478"/>
              <a:ext cx="420973" cy="2113784"/>
            </a:xfrm>
            <a:custGeom>
              <a:avLst/>
              <a:gdLst>
                <a:gd name="connsiteX0" fmla="*/ 0 w 384464"/>
                <a:gd name="connsiteY0" fmla="*/ 0 h 1693719"/>
                <a:gd name="connsiteX1" fmla="*/ 384464 w 384464"/>
                <a:gd name="connsiteY1" fmla="*/ 0 h 1693719"/>
                <a:gd name="connsiteX2" fmla="*/ 384464 w 384464"/>
                <a:gd name="connsiteY2" fmla="*/ 1693719 h 1693719"/>
                <a:gd name="connsiteX3" fmla="*/ 0 w 384464"/>
                <a:gd name="connsiteY3" fmla="*/ 1693719 h 1693719"/>
                <a:gd name="connsiteX4" fmla="*/ 0 w 384464"/>
                <a:gd name="connsiteY4" fmla="*/ 0 h 1693719"/>
                <a:gd name="connsiteX0" fmla="*/ 0 w 384464"/>
                <a:gd name="connsiteY0" fmla="*/ 0 h 1693719"/>
                <a:gd name="connsiteX1" fmla="*/ 384464 w 384464"/>
                <a:gd name="connsiteY1" fmla="*/ 0 h 1693719"/>
                <a:gd name="connsiteX2" fmla="*/ 228600 w 384464"/>
                <a:gd name="connsiteY2" fmla="*/ 1693719 h 1693719"/>
                <a:gd name="connsiteX3" fmla="*/ 0 w 384464"/>
                <a:gd name="connsiteY3" fmla="*/ 1693719 h 1693719"/>
                <a:gd name="connsiteX4" fmla="*/ 0 w 384464"/>
                <a:gd name="connsiteY4" fmla="*/ 0 h 1693719"/>
                <a:gd name="connsiteX0" fmla="*/ 0 w 384464"/>
                <a:gd name="connsiteY0" fmla="*/ 0 h 1704110"/>
                <a:gd name="connsiteX1" fmla="*/ 384464 w 384464"/>
                <a:gd name="connsiteY1" fmla="*/ 0 h 1704110"/>
                <a:gd name="connsiteX2" fmla="*/ 228600 w 384464"/>
                <a:gd name="connsiteY2" fmla="*/ 1693719 h 1704110"/>
                <a:gd name="connsiteX3" fmla="*/ 93518 w 384464"/>
                <a:gd name="connsiteY3" fmla="*/ 1704110 h 1704110"/>
                <a:gd name="connsiteX4" fmla="*/ 0 w 384464"/>
                <a:gd name="connsiteY4" fmla="*/ 0 h 1704110"/>
                <a:gd name="connsiteX0" fmla="*/ 69622 w 454086"/>
                <a:gd name="connsiteY0" fmla="*/ 0 h 1704110"/>
                <a:gd name="connsiteX1" fmla="*/ 454086 w 454086"/>
                <a:gd name="connsiteY1" fmla="*/ 0 h 1704110"/>
                <a:gd name="connsiteX2" fmla="*/ 298222 w 454086"/>
                <a:gd name="connsiteY2" fmla="*/ 1693719 h 1704110"/>
                <a:gd name="connsiteX3" fmla="*/ 163140 w 454086"/>
                <a:gd name="connsiteY3" fmla="*/ 1704110 h 1704110"/>
                <a:gd name="connsiteX4" fmla="*/ 69622 w 454086"/>
                <a:gd name="connsiteY4" fmla="*/ 0 h 1704110"/>
                <a:gd name="connsiteX0" fmla="*/ 69622 w 454086"/>
                <a:gd name="connsiteY0" fmla="*/ 0 h 1704110"/>
                <a:gd name="connsiteX1" fmla="*/ 454086 w 454086"/>
                <a:gd name="connsiteY1" fmla="*/ 0 h 1704110"/>
                <a:gd name="connsiteX2" fmla="*/ 298222 w 454086"/>
                <a:gd name="connsiteY2" fmla="*/ 1693719 h 1704110"/>
                <a:gd name="connsiteX3" fmla="*/ 163140 w 454086"/>
                <a:gd name="connsiteY3" fmla="*/ 1704110 h 1704110"/>
                <a:gd name="connsiteX4" fmla="*/ 69622 w 454086"/>
                <a:gd name="connsiteY4" fmla="*/ 0 h 1704110"/>
                <a:gd name="connsiteX0" fmla="*/ 69622 w 377936"/>
                <a:gd name="connsiteY0" fmla="*/ 0 h 1704110"/>
                <a:gd name="connsiteX1" fmla="*/ 329395 w 377936"/>
                <a:gd name="connsiteY1" fmla="*/ 10391 h 1704110"/>
                <a:gd name="connsiteX2" fmla="*/ 298222 w 377936"/>
                <a:gd name="connsiteY2" fmla="*/ 1693719 h 1704110"/>
                <a:gd name="connsiteX3" fmla="*/ 163140 w 377936"/>
                <a:gd name="connsiteY3" fmla="*/ 1704110 h 1704110"/>
                <a:gd name="connsiteX4" fmla="*/ 69622 w 377936"/>
                <a:gd name="connsiteY4" fmla="*/ 0 h 1704110"/>
                <a:gd name="connsiteX0" fmla="*/ 120846 w 356424"/>
                <a:gd name="connsiteY0" fmla="*/ 0 h 1704110"/>
                <a:gd name="connsiteX1" fmla="*/ 307883 w 356424"/>
                <a:gd name="connsiteY1" fmla="*/ 10391 h 1704110"/>
                <a:gd name="connsiteX2" fmla="*/ 276710 w 356424"/>
                <a:gd name="connsiteY2" fmla="*/ 1693719 h 1704110"/>
                <a:gd name="connsiteX3" fmla="*/ 141628 w 356424"/>
                <a:gd name="connsiteY3" fmla="*/ 1704110 h 1704110"/>
                <a:gd name="connsiteX4" fmla="*/ 120846 w 356424"/>
                <a:gd name="connsiteY4" fmla="*/ 0 h 1704110"/>
                <a:gd name="connsiteX0" fmla="*/ 200312 w 435890"/>
                <a:gd name="connsiteY0" fmla="*/ 0 h 1704110"/>
                <a:gd name="connsiteX1" fmla="*/ 387349 w 435890"/>
                <a:gd name="connsiteY1" fmla="*/ 10391 h 1704110"/>
                <a:gd name="connsiteX2" fmla="*/ 356176 w 435890"/>
                <a:gd name="connsiteY2" fmla="*/ 1693719 h 1704110"/>
                <a:gd name="connsiteX3" fmla="*/ 221094 w 435890"/>
                <a:gd name="connsiteY3" fmla="*/ 1704110 h 1704110"/>
                <a:gd name="connsiteX4" fmla="*/ 200312 w 435890"/>
                <a:gd name="connsiteY4" fmla="*/ 0 h 1704110"/>
                <a:gd name="connsiteX0" fmla="*/ 141056 w 376634"/>
                <a:gd name="connsiteY0" fmla="*/ 0 h 1704110"/>
                <a:gd name="connsiteX1" fmla="*/ 328093 w 376634"/>
                <a:gd name="connsiteY1" fmla="*/ 10391 h 1704110"/>
                <a:gd name="connsiteX2" fmla="*/ 296920 w 376634"/>
                <a:gd name="connsiteY2" fmla="*/ 1693719 h 1704110"/>
                <a:gd name="connsiteX3" fmla="*/ 161838 w 376634"/>
                <a:gd name="connsiteY3" fmla="*/ 1704110 h 1704110"/>
                <a:gd name="connsiteX4" fmla="*/ 141056 w 376634"/>
                <a:gd name="connsiteY4" fmla="*/ 0 h 1704110"/>
                <a:gd name="connsiteX0" fmla="*/ 141056 w 414404"/>
                <a:gd name="connsiteY0" fmla="*/ 0 h 1704110"/>
                <a:gd name="connsiteX1" fmla="*/ 328093 w 414404"/>
                <a:gd name="connsiteY1" fmla="*/ 10391 h 1704110"/>
                <a:gd name="connsiteX2" fmla="*/ 296920 w 414404"/>
                <a:gd name="connsiteY2" fmla="*/ 1693719 h 1704110"/>
                <a:gd name="connsiteX3" fmla="*/ 161838 w 414404"/>
                <a:gd name="connsiteY3" fmla="*/ 1704110 h 1704110"/>
                <a:gd name="connsiteX4" fmla="*/ 141056 w 414404"/>
                <a:gd name="connsiteY4" fmla="*/ 0 h 1704110"/>
                <a:gd name="connsiteX0" fmla="*/ 113903 w 428815"/>
                <a:gd name="connsiteY0" fmla="*/ 0 h 1731486"/>
                <a:gd name="connsiteX1" fmla="*/ 342504 w 428815"/>
                <a:gd name="connsiteY1" fmla="*/ 37767 h 1731486"/>
                <a:gd name="connsiteX2" fmla="*/ 311331 w 428815"/>
                <a:gd name="connsiteY2" fmla="*/ 1721095 h 1731486"/>
                <a:gd name="connsiteX3" fmla="*/ 176249 w 428815"/>
                <a:gd name="connsiteY3" fmla="*/ 1731486 h 1731486"/>
                <a:gd name="connsiteX4" fmla="*/ 113903 w 428815"/>
                <a:gd name="connsiteY4" fmla="*/ 0 h 1731486"/>
                <a:gd name="connsiteX0" fmla="*/ 113903 w 391673"/>
                <a:gd name="connsiteY0" fmla="*/ 144735 h 1876221"/>
                <a:gd name="connsiteX1" fmla="*/ 228204 w 391673"/>
                <a:gd name="connsiteY1" fmla="*/ 0 h 1876221"/>
                <a:gd name="connsiteX2" fmla="*/ 311331 w 391673"/>
                <a:gd name="connsiteY2" fmla="*/ 1865830 h 1876221"/>
                <a:gd name="connsiteX3" fmla="*/ 176249 w 391673"/>
                <a:gd name="connsiteY3" fmla="*/ 1876221 h 1876221"/>
                <a:gd name="connsiteX4" fmla="*/ 113903 w 391673"/>
                <a:gd name="connsiteY4" fmla="*/ 144735 h 1876221"/>
                <a:gd name="connsiteX0" fmla="*/ 113903 w 395401"/>
                <a:gd name="connsiteY0" fmla="*/ 127794 h 1859280"/>
                <a:gd name="connsiteX1" fmla="*/ 243637 w 395401"/>
                <a:gd name="connsiteY1" fmla="*/ 0 h 1859280"/>
                <a:gd name="connsiteX2" fmla="*/ 311331 w 395401"/>
                <a:gd name="connsiteY2" fmla="*/ 1848889 h 1859280"/>
                <a:gd name="connsiteX3" fmla="*/ 176249 w 395401"/>
                <a:gd name="connsiteY3" fmla="*/ 1859280 h 1859280"/>
                <a:gd name="connsiteX4" fmla="*/ 113903 w 395401"/>
                <a:gd name="connsiteY4" fmla="*/ 127794 h 1859280"/>
                <a:gd name="connsiteX0" fmla="*/ 113903 w 395401"/>
                <a:gd name="connsiteY0" fmla="*/ 127794 h 1859280"/>
                <a:gd name="connsiteX1" fmla="*/ 243637 w 395401"/>
                <a:gd name="connsiteY1" fmla="*/ 0 h 1859280"/>
                <a:gd name="connsiteX2" fmla="*/ 311331 w 395401"/>
                <a:gd name="connsiteY2" fmla="*/ 1848889 h 1859280"/>
                <a:gd name="connsiteX3" fmla="*/ 176249 w 395401"/>
                <a:gd name="connsiteY3" fmla="*/ 1859280 h 1859280"/>
                <a:gd name="connsiteX4" fmla="*/ 113903 w 395401"/>
                <a:gd name="connsiteY4" fmla="*/ 127794 h 1859280"/>
                <a:gd name="connsiteX0" fmla="*/ 123719 w 405217"/>
                <a:gd name="connsiteY0" fmla="*/ 127794 h 1855892"/>
                <a:gd name="connsiteX1" fmla="*/ 253453 w 405217"/>
                <a:gd name="connsiteY1" fmla="*/ 0 h 1855892"/>
                <a:gd name="connsiteX2" fmla="*/ 321147 w 405217"/>
                <a:gd name="connsiteY2" fmla="*/ 1848889 h 1855892"/>
                <a:gd name="connsiteX3" fmla="*/ 170632 w 405217"/>
                <a:gd name="connsiteY3" fmla="*/ 1855892 h 1855892"/>
                <a:gd name="connsiteX4" fmla="*/ 123719 w 405217"/>
                <a:gd name="connsiteY4" fmla="*/ 127794 h 1855892"/>
                <a:gd name="connsiteX0" fmla="*/ 123719 w 405217"/>
                <a:gd name="connsiteY0" fmla="*/ 127794 h 1859013"/>
                <a:gd name="connsiteX1" fmla="*/ 253453 w 405217"/>
                <a:gd name="connsiteY1" fmla="*/ 0 h 1859013"/>
                <a:gd name="connsiteX2" fmla="*/ 321147 w 405217"/>
                <a:gd name="connsiteY2" fmla="*/ 1848889 h 1859013"/>
                <a:gd name="connsiteX3" fmla="*/ 170632 w 405217"/>
                <a:gd name="connsiteY3" fmla="*/ 1855892 h 1859013"/>
                <a:gd name="connsiteX4" fmla="*/ 123719 w 405217"/>
                <a:gd name="connsiteY4" fmla="*/ 127794 h 1859013"/>
                <a:gd name="connsiteX0" fmla="*/ 131292 w 412790"/>
                <a:gd name="connsiteY0" fmla="*/ 127794 h 1856283"/>
                <a:gd name="connsiteX1" fmla="*/ 261026 w 412790"/>
                <a:gd name="connsiteY1" fmla="*/ 0 h 1856283"/>
                <a:gd name="connsiteX2" fmla="*/ 328720 w 412790"/>
                <a:gd name="connsiteY2" fmla="*/ 1848889 h 1856283"/>
                <a:gd name="connsiteX3" fmla="*/ 166630 w 412790"/>
                <a:gd name="connsiteY3" fmla="*/ 1845727 h 1856283"/>
                <a:gd name="connsiteX4" fmla="*/ 131292 w 412790"/>
                <a:gd name="connsiteY4" fmla="*/ 127794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0973" h="1856283">
                  <a:moveTo>
                    <a:pt x="116326" y="83747"/>
                  </a:moveTo>
                  <a:cubicBezTo>
                    <a:pt x="155712" y="17431"/>
                    <a:pt x="175808" y="22268"/>
                    <a:pt x="269209" y="0"/>
                  </a:cubicBezTo>
                  <a:cubicBezTo>
                    <a:pt x="352336" y="616527"/>
                    <a:pt x="523940" y="1294706"/>
                    <a:pt x="336903" y="1848889"/>
                  </a:cubicBezTo>
                  <a:cubicBezTo>
                    <a:pt x="290589" y="1868164"/>
                    <a:pt x="224985" y="1843393"/>
                    <a:pt x="174813" y="1845727"/>
                  </a:cubicBezTo>
                  <a:cubicBezTo>
                    <a:pt x="-147306" y="1308863"/>
                    <a:pt x="64372" y="755694"/>
                    <a:pt x="116326" y="837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tint val="66000"/>
                    <a:satMod val="160000"/>
                  </a:schemeClr>
                </a:gs>
                <a:gs pos="50000">
                  <a:schemeClr val="accent4">
                    <a:tint val="44500"/>
                    <a:satMod val="160000"/>
                  </a:schemeClr>
                </a:gs>
                <a:gs pos="100000">
                  <a:schemeClr val="accent4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3175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 rot="10172102">
            <a:off x="6778549" y="4896486"/>
            <a:ext cx="359155" cy="721156"/>
            <a:chOff x="4174173" y="2074631"/>
            <a:chExt cx="724880" cy="2254337"/>
          </a:xfrm>
        </p:grpSpPr>
        <p:sp>
          <p:nvSpPr>
            <p:cNvPr id="49" name="Isosceles Triangle 7"/>
            <p:cNvSpPr/>
            <p:nvPr/>
          </p:nvSpPr>
          <p:spPr>
            <a:xfrm rot="21206332" flipH="1">
              <a:off x="4174173" y="2668739"/>
              <a:ext cx="336139" cy="1660229"/>
            </a:xfrm>
            <a:custGeom>
              <a:avLst/>
              <a:gdLst>
                <a:gd name="connsiteX0" fmla="*/ 0 w 266218"/>
                <a:gd name="connsiteY0" fmla="*/ 952982 h 952982"/>
                <a:gd name="connsiteX1" fmla="*/ 133109 w 266218"/>
                <a:gd name="connsiteY1" fmla="*/ 0 h 952982"/>
                <a:gd name="connsiteX2" fmla="*/ 266218 w 266218"/>
                <a:gd name="connsiteY2" fmla="*/ 952982 h 952982"/>
                <a:gd name="connsiteX3" fmla="*/ 0 w 266218"/>
                <a:gd name="connsiteY3" fmla="*/ 952982 h 952982"/>
                <a:gd name="connsiteX0" fmla="*/ 0 w 266218"/>
                <a:gd name="connsiteY0" fmla="*/ 1084162 h 1084162"/>
                <a:gd name="connsiteX1" fmla="*/ 221849 w 266218"/>
                <a:gd name="connsiteY1" fmla="*/ 0 h 1084162"/>
                <a:gd name="connsiteX2" fmla="*/ 266218 w 266218"/>
                <a:gd name="connsiteY2" fmla="*/ 1084162 h 1084162"/>
                <a:gd name="connsiteX3" fmla="*/ 0 w 266218"/>
                <a:gd name="connsiteY3" fmla="*/ 1084162 h 1084162"/>
                <a:gd name="connsiteX0" fmla="*/ 0 w 221849"/>
                <a:gd name="connsiteY0" fmla="*/ 1084162 h 1095737"/>
                <a:gd name="connsiteX1" fmla="*/ 221849 w 221849"/>
                <a:gd name="connsiteY1" fmla="*/ 0 h 1095737"/>
                <a:gd name="connsiteX2" fmla="*/ 173620 w 221849"/>
                <a:gd name="connsiteY2" fmla="*/ 1095737 h 1095737"/>
                <a:gd name="connsiteX3" fmla="*/ 0 w 221849"/>
                <a:gd name="connsiteY3" fmla="*/ 1084162 h 1095737"/>
                <a:gd name="connsiteX0" fmla="*/ 0 w 259617"/>
                <a:gd name="connsiteY0" fmla="*/ 1084162 h 1095737"/>
                <a:gd name="connsiteX1" fmla="*/ 221849 w 259617"/>
                <a:gd name="connsiteY1" fmla="*/ 0 h 1095737"/>
                <a:gd name="connsiteX2" fmla="*/ 173620 w 259617"/>
                <a:gd name="connsiteY2" fmla="*/ 1095737 h 1095737"/>
                <a:gd name="connsiteX3" fmla="*/ 0 w 259617"/>
                <a:gd name="connsiteY3" fmla="*/ 1084162 h 1095737"/>
                <a:gd name="connsiteX0" fmla="*/ 0 w 245449"/>
                <a:gd name="connsiteY0" fmla="*/ 1076445 h 1088020"/>
                <a:gd name="connsiteX1" fmla="*/ 171692 w 245449"/>
                <a:gd name="connsiteY1" fmla="*/ 0 h 1088020"/>
                <a:gd name="connsiteX2" fmla="*/ 173620 w 245449"/>
                <a:gd name="connsiteY2" fmla="*/ 1088020 h 1088020"/>
                <a:gd name="connsiteX3" fmla="*/ 0 w 245449"/>
                <a:gd name="connsiteY3" fmla="*/ 1076445 h 1088020"/>
                <a:gd name="connsiteX0" fmla="*/ 0 w 283449"/>
                <a:gd name="connsiteY0" fmla="*/ 1076445 h 1088020"/>
                <a:gd name="connsiteX1" fmla="*/ 171692 w 283449"/>
                <a:gd name="connsiteY1" fmla="*/ 0 h 1088020"/>
                <a:gd name="connsiteX2" fmla="*/ 173620 w 283449"/>
                <a:gd name="connsiteY2" fmla="*/ 1088020 h 1088020"/>
                <a:gd name="connsiteX3" fmla="*/ 0 w 283449"/>
                <a:gd name="connsiteY3" fmla="*/ 1076445 h 1088020"/>
                <a:gd name="connsiteX0" fmla="*/ 0 w 285148"/>
                <a:gd name="connsiteY0" fmla="*/ 1192192 h 1203767"/>
                <a:gd name="connsiteX1" fmla="*/ 175550 w 285148"/>
                <a:gd name="connsiteY1" fmla="*/ 0 h 1203767"/>
                <a:gd name="connsiteX2" fmla="*/ 173620 w 285148"/>
                <a:gd name="connsiteY2" fmla="*/ 1203767 h 1203767"/>
                <a:gd name="connsiteX3" fmla="*/ 0 w 285148"/>
                <a:gd name="connsiteY3" fmla="*/ 1192192 h 1203767"/>
                <a:gd name="connsiteX0" fmla="*/ 0 w 290274"/>
                <a:gd name="connsiteY0" fmla="*/ 1198193 h 1209768"/>
                <a:gd name="connsiteX1" fmla="*/ 175550 w 290274"/>
                <a:gd name="connsiteY1" fmla="*/ 6001 h 1209768"/>
                <a:gd name="connsiteX2" fmla="*/ 290273 w 290274"/>
                <a:gd name="connsiteY2" fmla="*/ 748144 h 1209768"/>
                <a:gd name="connsiteX3" fmla="*/ 173620 w 290274"/>
                <a:gd name="connsiteY3" fmla="*/ 1209768 h 1209768"/>
                <a:gd name="connsiteX4" fmla="*/ 0 w 290274"/>
                <a:gd name="connsiteY4" fmla="*/ 1198193 h 1209768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305707"/>
                <a:gd name="connsiteY0" fmla="*/ 1186618 h 1221343"/>
                <a:gd name="connsiteX1" fmla="*/ 190983 w 305707"/>
                <a:gd name="connsiteY1" fmla="*/ 6001 h 1221343"/>
                <a:gd name="connsiteX2" fmla="*/ 305706 w 305707"/>
                <a:gd name="connsiteY2" fmla="*/ 748144 h 1221343"/>
                <a:gd name="connsiteX3" fmla="*/ 150471 w 305707"/>
                <a:gd name="connsiteY3" fmla="*/ 1221343 h 1221343"/>
                <a:gd name="connsiteX4" fmla="*/ 0 w 305707"/>
                <a:gd name="connsiteY4" fmla="*/ 1186618 h 1221343"/>
                <a:gd name="connsiteX0" fmla="*/ 0 w 305706"/>
                <a:gd name="connsiteY0" fmla="*/ 1870344 h 1905069"/>
                <a:gd name="connsiteX1" fmla="*/ 86810 w 305706"/>
                <a:gd name="connsiteY1" fmla="*/ 2962 h 1905069"/>
                <a:gd name="connsiteX2" fmla="*/ 305706 w 305706"/>
                <a:gd name="connsiteY2" fmla="*/ 1431870 h 1905069"/>
                <a:gd name="connsiteX3" fmla="*/ 150471 w 305706"/>
                <a:gd name="connsiteY3" fmla="*/ 1905069 h 1905069"/>
                <a:gd name="connsiteX4" fmla="*/ 0 w 305706"/>
                <a:gd name="connsiteY4" fmla="*/ 1870344 h 1905069"/>
                <a:gd name="connsiteX0" fmla="*/ 4555 w 310261"/>
                <a:gd name="connsiteY0" fmla="*/ 1892509 h 1927234"/>
                <a:gd name="connsiteX1" fmla="*/ 0 w 310261"/>
                <a:gd name="connsiteY1" fmla="*/ 2915 h 1927234"/>
                <a:gd name="connsiteX2" fmla="*/ 310261 w 310261"/>
                <a:gd name="connsiteY2" fmla="*/ 1454035 h 1927234"/>
                <a:gd name="connsiteX3" fmla="*/ 155026 w 310261"/>
                <a:gd name="connsiteY3" fmla="*/ 1927234 h 1927234"/>
                <a:gd name="connsiteX4" fmla="*/ 4555 w 310261"/>
                <a:gd name="connsiteY4" fmla="*/ 1892509 h 1927234"/>
                <a:gd name="connsiteX0" fmla="*/ 4555 w 310261"/>
                <a:gd name="connsiteY0" fmla="*/ 1893963 h 1928688"/>
                <a:gd name="connsiteX1" fmla="*/ 0 w 310261"/>
                <a:gd name="connsiteY1" fmla="*/ 4369 h 1928688"/>
                <a:gd name="connsiteX2" fmla="*/ 310261 w 310261"/>
                <a:gd name="connsiteY2" fmla="*/ 1455489 h 1928688"/>
                <a:gd name="connsiteX3" fmla="*/ 155026 w 310261"/>
                <a:gd name="connsiteY3" fmla="*/ 1928688 h 1928688"/>
                <a:gd name="connsiteX4" fmla="*/ 4555 w 310261"/>
                <a:gd name="connsiteY4" fmla="*/ 1893963 h 1928688"/>
                <a:gd name="connsiteX0" fmla="*/ 4555 w 310261"/>
                <a:gd name="connsiteY0" fmla="*/ 1893963 h 1938238"/>
                <a:gd name="connsiteX1" fmla="*/ 0 w 310261"/>
                <a:gd name="connsiteY1" fmla="*/ 4369 h 1938238"/>
                <a:gd name="connsiteX2" fmla="*/ 310261 w 310261"/>
                <a:gd name="connsiteY2" fmla="*/ 1455489 h 1938238"/>
                <a:gd name="connsiteX3" fmla="*/ 71990 w 310261"/>
                <a:gd name="connsiteY3" fmla="*/ 1938238 h 1938238"/>
                <a:gd name="connsiteX4" fmla="*/ 4555 w 310261"/>
                <a:gd name="connsiteY4" fmla="*/ 1893963 h 1938238"/>
                <a:gd name="connsiteX0" fmla="*/ 4555 w 310261"/>
                <a:gd name="connsiteY0" fmla="*/ 1893963 h 1938238"/>
                <a:gd name="connsiteX1" fmla="*/ 0 w 310261"/>
                <a:gd name="connsiteY1" fmla="*/ 4369 h 1938238"/>
                <a:gd name="connsiteX2" fmla="*/ 310261 w 310261"/>
                <a:gd name="connsiteY2" fmla="*/ 1455489 h 1938238"/>
                <a:gd name="connsiteX3" fmla="*/ 71990 w 310261"/>
                <a:gd name="connsiteY3" fmla="*/ 1938238 h 1938238"/>
                <a:gd name="connsiteX4" fmla="*/ 4555 w 310261"/>
                <a:gd name="connsiteY4" fmla="*/ 1893963 h 1938238"/>
                <a:gd name="connsiteX0" fmla="*/ 60229 w 365935"/>
                <a:gd name="connsiteY0" fmla="*/ 1893963 h 1998166"/>
                <a:gd name="connsiteX1" fmla="*/ 55674 w 365935"/>
                <a:gd name="connsiteY1" fmla="*/ 4369 h 1998166"/>
                <a:gd name="connsiteX2" fmla="*/ 365935 w 365935"/>
                <a:gd name="connsiteY2" fmla="*/ 1455489 h 1998166"/>
                <a:gd name="connsiteX3" fmla="*/ 13029 w 365935"/>
                <a:gd name="connsiteY3" fmla="*/ 1998166 h 1998166"/>
                <a:gd name="connsiteX4" fmla="*/ 60229 w 365935"/>
                <a:gd name="connsiteY4" fmla="*/ 1893963 h 1998166"/>
                <a:gd name="connsiteX0" fmla="*/ 60229 w 365935"/>
                <a:gd name="connsiteY0" fmla="*/ 1893963 h 1998166"/>
                <a:gd name="connsiteX1" fmla="*/ 55674 w 365935"/>
                <a:gd name="connsiteY1" fmla="*/ 4369 h 1998166"/>
                <a:gd name="connsiteX2" fmla="*/ 365935 w 365935"/>
                <a:gd name="connsiteY2" fmla="*/ 1455489 h 1998166"/>
                <a:gd name="connsiteX3" fmla="*/ 13029 w 365935"/>
                <a:gd name="connsiteY3" fmla="*/ 1998166 h 1998166"/>
                <a:gd name="connsiteX4" fmla="*/ 60229 w 365935"/>
                <a:gd name="connsiteY4" fmla="*/ 1893963 h 1998166"/>
                <a:gd name="connsiteX0" fmla="*/ 60722 w 365898"/>
                <a:gd name="connsiteY0" fmla="*/ 1898575 h 1998166"/>
                <a:gd name="connsiteX1" fmla="*/ 55637 w 365898"/>
                <a:gd name="connsiteY1" fmla="*/ 4369 h 1998166"/>
                <a:gd name="connsiteX2" fmla="*/ 365898 w 365898"/>
                <a:gd name="connsiteY2" fmla="*/ 1455489 h 1998166"/>
                <a:gd name="connsiteX3" fmla="*/ 12992 w 365898"/>
                <a:gd name="connsiteY3" fmla="*/ 1998166 h 1998166"/>
                <a:gd name="connsiteX4" fmla="*/ 60722 w 365898"/>
                <a:gd name="connsiteY4" fmla="*/ 1898575 h 1998166"/>
                <a:gd name="connsiteX0" fmla="*/ 99384 w 404560"/>
                <a:gd name="connsiteY0" fmla="*/ 1898575 h 1998166"/>
                <a:gd name="connsiteX1" fmla="*/ 94299 w 404560"/>
                <a:gd name="connsiteY1" fmla="*/ 4369 h 1998166"/>
                <a:gd name="connsiteX2" fmla="*/ 404560 w 404560"/>
                <a:gd name="connsiteY2" fmla="*/ 1455489 h 1998166"/>
                <a:gd name="connsiteX3" fmla="*/ 51654 w 404560"/>
                <a:gd name="connsiteY3" fmla="*/ 1998166 h 1998166"/>
                <a:gd name="connsiteX4" fmla="*/ 99384 w 404560"/>
                <a:gd name="connsiteY4" fmla="*/ 1898575 h 199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560" h="1998166">
                  <a:moveTo>
                    <a:pt x="99384" y="1898575"/>
                  </a:moveTo>
                  <a:cubicBezTo>
                    <a:pt x="97866" y="1268710"/>
                    <a:pt x="95817" y="634234"/>
                    <a:pt x="94299" y="4369"/>
                  </a:cubicBezTo>
                  <a:cubicBezTo>
                    <a:pt x="250290" y="-86059"/>
                    <a:pt x="404882" y="1254861"/>
                    <a:pt x="404560" y="1455489"/>
                  </a:cubicBezTo>
                  <a:cubicBezTo>
                    <a:pt x="404238" y="1656117"/>
                    <a:pt x="276104" y="1974652"/>
                    <a:pt x="51654" y="1998166"/>
                  </a:cubicBezTo>
                  <a:cubicBezTo>
                    <a:pt x="-103403" y="1968461"/>
                    <a:pt x="144397" y="1906292"/>
                    <a:pt x="99384" y="18985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Isosceles Triangle 7"/>
            <p:cNvSpPr/>
            <p:nvPr/>
          </p:nvSpPr>
          <p:spPr>
            <a:xfrm>
              <a:off x="4567615" y="2349193"/>
              <a:ext cx="331438" cy="1937390"/>
            </a:xfrm>
            <a:custGeom>
              <a:avLst/>
              <a:gdLst>
                <a:gd name="connsiteX0" fmla="*/ 0 w 266218"/>
                <a:gd name="connsiteY0" fmla="*/ 952982 h 952982"/>
                <a:gd name="connsiteX1" fmla="*/ 133109 w 266218"/>
                <a:gd name="connsiteY1" fmla="*/ 0 h 952982"/>
                <a:gd name="connsiteX2" fmla="*/ 266218 w 266218"/>
                <a:gd name="connsiteY2" fmla="*/ 952982 h 952982"/>
                <a:gd name="connsiteX3" fmla="*/ 0 w 266218"/>
                <a:gd name="connsiteY3" fmla="*/ 952982 h 952982"/>
                <a:gd name="connsiteX0" fmla="*/ 0 w 266218"/>
                <a:gd name="connsiteY0" fmla="*/ 1084162 h 1084162"/>
                <a:gd name="connsiteX1" fmla="*/ 221849 w 266218"/>
                <a:gd name="connsiteY1" fmla="*/ 0 h 1084162"/>
                <a:gd name="connsiteX2" fmla="*/ 266218 w 266218"/>
                <a:gd name="connsiteY2" fmla="*/ 1084162 h 1084162"/>
                <a:gd name="connsiteX3" fmla="*/ 0 w 266218"/>
                <a:gd name="connsiteY3" fmla="*/ 1084162 h 1084162"/>
                <a:gd name="connsiteX0" fmla="*/ 0 w 221849"/>
                <a:gd name="connsiteY0" fmla="*/ 1084162 h 1095737"/>
                <a:gd name="connsiteX1" fmla="*/ 221849 w 221849"/>
                <a:gd name="connsiteY1" fmla="*/ 0 h 1095737"/>
                <a:gd name="connsiteX2" fmla="*/ 173620 w 221849"/>
                <a:gd name="connsiteY2" fmla="*/ 1095737 h 1095737"/>
                <a:gd name="connsiteX3" fmla="*/ 0 w 221849"/>
                <a:gd name="connsiteY3" fmla="*/ 1084162 h 1095737"/>
                <a:gd name="connsiteX0" fmla="*/ 0 w 259617"/>
                <a:gd name="connsiteY0" fmla="*/ 1084162 h 1095737"/>
                <a:gd name="connsiteX1" fmla="*/ 221849 w 259617"/>
                <a:gd name="connsiteY1" fmla="*/ 0 h 1095737"/>
                <a:gd name="connsiteX2" fmla="*/ 173620 w 259617"/>
                <a:gd name="connsiteY2" fmla="*/ 1095737 h 1095737"/>
                <a:gd name="connsiteX3" fmla="*/ 0 w 259617"/>
                <a:gd name="connsiteY3" fmla="*/ 1084162 h 1095737"/>
                <a:gd name="connsiteX0" fmla="*/ 0 w 245449"/>
                <a:gd name="connsiteY0" fmla="*/ 1076445 h 1088020"/>
                <a:gd name="connsiteX1" fmla="*/ 171692 w 245449"/>
                <a:gd name="connsiteY1" fmla="*/ 0 h 1088020"/>
                <a:gd name="connsiteX2" fmla="*/ 173620 w 245449"/>
                <a:gd name="connsiteY2" fmla="*/ 1088020 h 1088020"/>
                <a:gd name="connsiteX3" fmla="*/ 0 w 245449"/>
                <a:gd name="connsiteY3" fmla="*/ 1076445 h 1088020"/>
                <a:gd name="connsiteX0" fmla="*/ 0 w 283449"/>
                <a:gd name="connsiteY0" fmla="*/ 1076445 h 1088020"/>
                <a:gd name="connsiteX1" fmla="*/ 171692 w 283449"/>
                <a:gd name="connsiteY1" fmla="*/ 0 h 1088020"/>
                <a:gd name="connsiteX2" fmla="*/ 173620 w 283449"/>
                <a:gd name="connsiteY2" fmla="*/ 1088020 h 1088020"/>
                <a:gd name="connsiteX3" fmla="*/ 0 w 283449"/>
                <a:gd name="connsiteY3" fmla="*/ 1076445 h 1088020"/>
                <a:gd name="connsiteX0" fmla="*/ 0 w 285148"/>
                <a:gd name="connsiteY0" fmla="*/ 1192192 h 1203767"/>
                <a:gd name="connsiteX1" fmla="*/ 175550 w 285148"/>
                <a:gd name="connsiteY1" fmla="*/ 0 h 1203767"/>
                <a:gd name="connsiteX2" fmla="*/ 173620 w 285148"/>
                <a:gd name="connsiteY2" fmla="*/ 1203767 h 1203767"/>
                <a:gd name="connsiteX3" fmla="*/ 0 w 285148"/>
                <a:gd name="connsiteY3" fmla="*/ 1192192 h 1203767"/>
                <a:gd name="connsiteX0" fmla="*/ 0 w 290274"/>
                <a:gd name="connsiteY0" fmla="*/ 1198193 h 1209768"/>
                <a:gd name="connsiteX1" fmla="*/ 175550 w 290274"/>
                <a:gd name="connsiteY1" fmla="*/ 6001 h 1209768"/>
                <a:gd name="connsiteX2" fmla="*/ 290273 w 290274"/>
                <a:gd name="connsiteY2" fmla="*/ 748144 h 1209768"/>
                <a:gd name="connsiteX3" fmla="*/ 173620 w 290274"/>
                <a:gd name="connsiteY3" fmla="*/ 1209768 h 1209768"/>
                <a:gd name="connsiteX4" fmla="*/ 0 w 290274"/>
                <a:gd name="connsiteY4" fmla="*/ 1198193 h 1209768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305707"/>
                <a:gd name="connsiteY0" fmla="*/ 1186618 h 1221343"/>
                <a:gd name="connsiteX1" fmla="*/ 190983 w 305707"/>
                <a:gd name="connsiteY1" fmla="*/ 6001 h 1221343"/>
                <a:gd name="connsiteX2" fmla="*/ 305706 w 305707"/>
                <a:gd name="connsiteY2" fmla="*/ 748144 h 1221343"/>
                <a:gd name="connsiteX3" fmla="*/ 150471 w 305707"/>
                <a:gd name="connsiteY3" fmla="*/ 1221343 h 1221343"/>
                <a:gd name="connsiteX4" fmla="*/ 0 w 305707"/>
                <a:gd name="connsiteY4" fmla="*/ 1186618 h 1221343"/>
                <a:gd name="connsiteX0" fmla="*/ 0 w 305706"/>
                <a:gd name="connsiteY0" fmla="*/ 1870344 h 1905069"/>
                <a:gd name="connsiteX1" fmla="*/ 86810 w 305706"/>
                <a:gd name="connsiteY1" fmla="*/ 2962 h 1905069"/>
                <a:gd name="connsiteX2" fmla="*/ 305706 w 305706"/>
                <a:gd name="connsiteY2" fmla="*/ 1431870 h 1905069"/>
                <a:gd name="connsiteX3" fmla="*/ 150471 w 305706"/>
                <a:gd name="connsiteY3" fmla="*/ 1905069 h 1905069"/>
                <a:gd name="connsiteX4" fmla="*/ 0 w 305706"/>
                <a:gd name="connsiteY4" fmla="*/ 1870344 h 1905069"/>
                <a:gd name="connsiteX0" fmla="*/ 18732 w 324438"/>
                <a:gd name="connsiteY0" fmla="*/ 1870344 h 1916597"/>
                <a:gd name="connsiteX1" fmla="*/ 105542 w 324438"/>
                <a:gd name="connsiteY1" fmla="*/ 2962 h 1916597"/>
                <a:gd name="connsiteX2" fmla="*/ 324438 w 324438"/>
                <a:gd name="connsiteY2" fmla="*/ 1431870 h 1916597"/>
                <a:gd name="connsiteX3" fmla="*/ 169203 w 324438"/>
                <a:gd name="connsiteY3" fmla="*/ 1905069 h 1916597"/>
                <a:gd name="connsiteX4" fmla="*/ 18732 w 324438"/>
                <a:gd name="connsiteY4" fmla="*/ 1870344 h 1916597"/>
                <a:gd name="connsiteX0" fmla="*/ 18732 w 324438"/>
                <a:gd name="connsiteY0" fmla="*/ 1870344 h 1914292"/>
                <a:gd name="connsiteX1" fmla="*/ 105542 w 324438"/>
                <a:gd name="connsiteY1" fmla="*/ 2962 h 1914292"/>
                <a:gd name="connsiteX2" fmla="*/ 324438 w 324438"/>
                <a:gd name="connsiteY2" fmla="*/ 1431870 h 1914292"/>
                <a:gd name="connsiteX3" fmla="*/ 169203 w 324438"/>
                <a:gd name="connsiteY3" fmla="*/ 1897352 h 1914292"/>
                <a:gd name="connsiteX4" fmla="*/ 18732 w 324438"/>
                <a:gd name="connsiteY4" fmla="*/ 1870344 h 1914292"/>
                <a:gd name="connsiteX0" fmla="*/ 25732 w 331438"/>
                <a:gd name="connsiteY0" fmla="*/ 1870344 h 1937390"/>
                <a:gd name="connsiteX1" fmla="*/ 112542 w 331438"/>
                <a:gd name="connsiteY1" fmla="*/ 2962 h 1937390"/>
                <a:gd name="connsiteX2" fmla="*/ 331438 w 331438"/>
                <a:gd name="connsiteY2" fmla="*/ 1431870 h 1937390"/>
                <a:gd name="connsiteX3" fmla="*/ 176203 w 331438"/>
                <a:gd name="connsiteY3" fmla="*/ 1897352 h 1937390"/>
                <a:gd name="connsiteX4" fmla="*/ 25732 w 331438"/>
                <a:gd name="connsiteY4" fmla="*/ 1870344 h 1937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438" h="1937390">
                  <a:moveTo>
                    <a:pt x="25732" y="1870344"/>
                  </a:moveTo>
                  <a:lnTo>
                    <a:pt x="112542" y="2962"/>
                  </a:lnTo>
                  <a:cubicBezTo>
                    <a:pt x="158349" y="-70117"/>
                    <a:pt x="331760" y="1231242"/>
                    <a:pt x="331438" y="1431870"/>
                  </a:cubicBezTo>
                  <a:cubicBezTo>
                    <a:pt x="331116" y="1632498"/>
                    <a:pt x="222010" y="1824273"/>
                    <a:pt x="176203" y="1897352"/>
                  </a:cubicBezTo>
                  <a:cubicBezTo>
                    <a:pt x="50167" y="1943651"/>
                    <a:pt x="-48861" y="1966800"/>
                    <a:pt x="25732" y="187034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4"/>
            <p:cNvSpPr/>
            <p:nvPr/>
          </p:nvSpPr>
          <p:spPr>
            <a:xfrm>
              <a:off x="4236063" y="2074631"/>
              <a:ext cx="595556" cy="2183044"/>
            </a:xfrm>
            <a:custGeom>
              <a:avLst/>
              <a:gdLst>
                <a:gd name="connsiteX0" fmla="*/ 0 w 415636"/>
                <a:gd name="connsiteY0" fmla="*/ 0 h 1714500"/>
                <a:gd name="connsiteX1" fmla="*/ 415636 w 415636"/>
                <a:gd name="connsiteY1" fmla="*/ 0 h 1714500"/>
                <a:gd name="connsiteX2" fmla="*/ 415636 w 415636"/>
                <a:gd name="connsiteY2" fmla="*/ 1714500 h 1714500"/>
                <a:gd name="connsiteX3" fmla="*/ 0 w 415636"/>
                <a:gd name="connsiteY3" fmla="*/ 1714500 h 1714500"/>
                <a:gd name="connsiteX4" fmla="*/ 0 w 415636"/>
                <a:gd name="connsiteY4" fmla="*/ 0 h 1714500"/>
                <a:gd name="connsiteX0" fmla="*/ 0 w 477981"/>
                <a:gd name="connsiteY0" fmla="*/ 207818 h 1922318"/>
                <a:gd name="connsiteX1" fmla="*/ 477981 w 477981"/>
                <a:gd name="connsiteY1" fmla="*/ 0 h 1922318"/>
                <a:gd name="connsiteX2" fmla="*/ 415636 w 477981"/>
                <a:gd name="connsiteY2" fmla="*/ 1922318 h 1922318"/>
                <a:gd name="connsiteX3" fmla="*/ 0 w 477981"/>
                <a:gd name="connsiteY3" fmla="*/ 1922318 h 1922318"/>
                <a:gd name="connsiteX4" fmla="*/ 0 w 477981"/>
                <a:gd name="connsiteY4" fmla="*/ 207818 h 1922318"/>
                <a:gd name="connsiteX0" fmla="*/ 0 w 477981"/>
                <a:gd name="connsiteY0" fmla="*/ 207818 h 1922318"/>
                <a:gd name="connsiteX1" fmla="*/ 477981 w 477981"/>
                <a:gd name="connsiteY1" fmla="*/ 0 h 1922318"/>
                <a:gd name="connsiteX2" fmla="*/ 415636 w 477981"/>
                <a:gd name="connsiteY2" fmla="*/ 1922318 h 1922318"/>
                <a:gd name="connsiteX3" fmla="*/ 0 w 477981"/>
                <a:gd name="connsiteY3" fmla="*/ 1922318 h 1922318"/>
                <a:gd name="connsiteX4" fmla="*/ 0 w 477981"/>
                <a:gd name="connsiteY4" fmla="*/ 207818 h 1922318"/>
                <a:gd name="connsiteX0" fmla="*/ 36945 w 514926"/>
                <a:gd name="connsiteY0" fmla="*/ 207818 h 1922318"/>
                <a:gd name="connsiteX1" fmla="*/ 514926 w 514926"/>
                <a:gd name="connsiteY1" fmla="*/ 0 h 1922318"/>
                <a:gd name="connsiteX2" fmla="*/ 452581 w 514926"/>
                <a:gd name="connsiteY2" fmla="*/ 1922318 h 1922318"/>
                <a:gd name="connsiteX3" fmla="*/ 36945 w 514926"/>
                <a:gd name="connsiteY3" fmla="*/ 1922318 h 1922318"/>
                <a:gd name="connsiteX4" fmla="*/ 36945 w 514926"/>
                <a:gd name="connsiteY4" fmla="*/ 207818 h 1922318"/>
                <a:gd name="connsiteX0" fmla="*/ 36945 w 553830"/>
                <a:gd name="connsiteY0" fmla="*/ 207818 h 1922318"/>
                <a:gd name="connsiteX1" fmla="*/ 514926 w 553830"/>
                <a:gd name="connsiteY1" fmla="*/ 0 h 1922318"/>
                <a:gd name="connsiteX2" fmla="*/ 452581 w 553830"/>
                <a:gd name="connsiteY2" fmla="*/ 1922318 h 1922318"/>
                <a:gd name="connsiteX3" fmla="*/ 36945 w 553830"/>
                <a:gd name="connsiteY3" fmla="*/ 1922318 h 1922318"/>
                <a:gd name="connsiteX4" fmla="*/ 36945 w 553830"/>
                <a:gd name="connsiteY4" fmla="*/ 207818 h 1922318"/>
                <a:gd name="connsiteX0" fmla="*/ 95987 w 612872"/>
                <a:gd name="connsiteY0" fmla="*/ 207818 h 1922318"/>
                <a:gd name="connsiteX1" fmla="*/ 573968 w 612872"/>
                <a:gd name="connsiteY1" fmla="*/ 0 h 1922318"/>
                <a:gd name="connsiteX2" fmla="*/ 511623 w 612872"/>
                <a:gd name="connsiteY2" fmla="*/ 1922318 h 1922318"/>
                <a:gd name="connsiteX3" fmla="*/ 95987 w 612872"/>
                <a:gd name="connsiteY3" fmla="*/ 1922318 h 1922318"/>
                <a:gd name="connsiteX4" fmla="*/ 95987 w 612872"/>
                <a:gd name="connsiteY4" fmla="*/ 207818 h 1922318"/>
                <a:gd name="connsiteX0" fmla="*/ 95987 w 612872"/>
                <a:gd name="connsiteY0" fmla="*/ 207818 h 1982354"/>
                <a:gd name="connsiteX1" fmla="*/ 573968 w 612872"/>
                <a:gd name="connsiteY1" fmla="*/ 0 h 1982354"/>
                <a:gd name="connsiteX2" fmla="*/ 511623 w 612872"/>
                <a:gd name="connsiteY2" fmla="*/ 1922318 h 1982354"/>
                <a:gd name="connsiteX3" fmla="*/ 95987 w 612872"/>
                <a:gd name="connsiteY3" fmla="*/ 1922318 h 1982354"/>
                <a:gd name="connsiteX4" fmla="*/ 95987 w 612872"/>
                <a:gd name="connsiteY4" fmla="*/ 207818 h 1982354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584207"/>
                <a:gd name="connsiteY0" fmla="*/ 332509 h 2148320"/>
                <a:gd name="connsiteX1" fmla="*/ 459668 w 584207"/>
                <a:gd name="connsiteY1" fmla="*/ 0 h 2148320"/>
                <a:gd name="connsiteX2" fmla="*/ 511623 w 584207"/>
                <a:gd name="connsiteY2" fmla="*/ 2047009 h 2148320"/>
                <a:gd name="connsiteX3" fmla="*/ 95987 w 584207"/>
                <a:gd name="connsiteY3" fmla="*/ 2047009 h 2148320"/>
                <a:gd name="connsiteX4" fmla="*/ 95987 w 584207"/>
                <a:gd name="connsiteY4" fmla="*/ 332509 h 2148320"/>
                <a:gd name="connsiteX0" fmla="*/ 95987 w 584207"/>
                <a:gd name="connsiteY0" fmla="*/ 332509 h 2148320"/>
                <a:gd name="connsiteX1" fmla="*/ 459668 w 584207"/>
                <a:gd name="connsiteY1" fmla="*/ 0 h 2148320"/>
                <a:gd name="connsiteX2" fmla="*/ 511623 w 584207"/>
                <a:gd name="connsiteY2" fmla="*/ 2047009 h 2148320"/>
                <a:gd name="connsiteX3" fmla="*/ 95987 w 584207"/>
                <a:gd name="connsiteY3" fmla="*/ 2047009 h 2148320"/>
                <a:gd name="connsiteX4" fmla="*/ 95987 w 584207"/>
                <a:gd name="connsiteY4" fmla="*/ 332509 h 2148320"/>
                <a:gd name="connsiteX0" fmla="*/ 80328 w 595556"/>
                <a:gd name="connsiteY0" fmla="*/ 340225 h 2148320"/>
                <a:gd name="connsiteX1" fmla="*/ 471017 w 595556"/>
                <a:gd name="connsiteY1" fmla="*/ 0 h 2148320"/>
                <a:gd name="connsiteX2" fmla="*/ 522972 w 595556"/>
                <a:gd name="connsiteY2" fmla="*/ 2047009 h 2148320"/>
                <a:gd name="connsiteX3" fmla="*/ 107336 w 595556"/>
                <a:gd name="connsiteY3" fmla="*/ 2047009 h 2148320"/>
                <a:gd name="connsiteX4" fmla="*/ 80328 w 595556"/>
                <a:gd name="connsiteY4" fmla="*/ 340225 h 2148320"/>
                <a:gd name="connsiteX0" fmla="*/ 80328 w 595556"/>
                <a:gd name="connsiteY0" fmla="*/ 340225 h 2148320"/>
                <a:gd name="connsiteX1" fmla="*/ 471017 w 595556"/>
                <a:gd name="connsiteY1" fmla="*/ 0 h 2148320"/>
                <a:gd name="connsiteX2" fmla="*/ 522972 w 595556"/>
                <a:gd name="connsiteY2" fmla="*/ 2047009 h 2148320"/>
                <a:gd name="connsiteX3" fmla="*/ 107336 w 595556"/>
                <a:gd name="connsiteY3" fmla="*/ 2047009 h 2148320"/>
                <a:gd name="connsiteX4" fmla="*/ 80328 w 595556"/>
                <a:gd name="connsiteY4" fmla="*/ 340225 h 2148320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5556" h="2183044">
                  <a:moveTo>
                    <a:pt x="80328" y="374949"/>
                  </a:moveTo>
                  <a:cubicBezTo>
                    <a:pt x="238471" y="-69492"/>
                    <a:pt x="293539" y="149989"/>
                    <a:pt x="471017" y="0"/>
                  </a:cubicBezTo>
                  <a:cubicBezTo>
                    <a:pt x="450235" y="640773"/>
                    <a:pt x="720399" y="1451351"/>
                    <a:pt x="522972" y="2081733"/>
                  </a:cubicBezTo>
                  <a:cubicBezTo>
                    <a:pt x="457164" y="2216815"/>
                    <a:pt x="308227" y="2216815"/>
                    <a:pt x="107336" y="2081733"/>
                  </a:cubicBezTo>
                  <a:cubicBezTo>
                    <a:pt x="-58919" y="1520624"/>
                    <a:pt x="-2800" y="967231"/>
                    <a:pt x="80328" y="374949"/>
                  </a:cubicBezTo>
                  <a:close/>
                </a:path>
              </a:pathLst>
            </a:custGeom>
            <a:ln w="3175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6"/>
            <p:cNvSpPr/>
            <p:nvPr/>
          </p:nvSpPr>
          <p:spPr>
            <a:xfrm>
              <a:off x="4306662" y="2140478"/>
              <a:ext cx="420973" cy="2113784"/>
            </a:xfrm>
            <a:custGeom>
              <a:avLst/>
              <a:gdLst>
                <a:gd name="connsiteX0" fmla="*/ 0 w 384464"/>
                <a:gd name="connsiteY0" fmla="*/ 0 h 1693719"/>
                <a:gd name="connsiteX1" fmla="*/ 384464 w 384464"/>
                <a:gd name="connsiteY1" fmla="*/ 0 h 1693719"/>
                <a:gd name="connsiteX2" fmla="*/ 384464 w 384464"/>
                <a:gd name="connsiteY2" fmla="*/ 1693719 h 1693719"/>
                <a:gd name="connsiteX3" fmla="*/ 0 w 384464"/>
                <a:gd name="connsiteY3" fmla="*/ 1693719 h 1693719"/>
                <a:gd name="connsiteX4" fmla="*/ 0 w 384464"/>
                <a:gd name="connsiteY4" fmla="*/ 0 h 1693719"/>
                <a:gd name="connsiteX0" fmla="*/ 0 w 384464"/>
                <a:gd name="connsiteY0" fmla="*/ 0 h 1693719"/>
                <a:gd name="connsiteX1" fmla="*/ 384464 w 384464"/>
                <a:gd name="connsiteY1" fmla="*/ 0 h 1693719"/>
                <a:gd name="connsiteX2" fmla="*/ 228600 w 384464"/>
                <a:gd name="connsiteY2" fmla="*/ 1693719 h 1693719"/>
                <a:gd name="connsiteX3" fmla="*/ 0 w 384464"/>
                <a:gd name="connsiteY3" fmla="*/ 1693719 h 1693719"/>
                <a:gd name="connsiteX4" fmla="*/ 0 w 384464"/>
                <a:gd name="connsiteY4" fmla="*/ 0 h 1693719"/>
                <a:gd name="connsiteX0" fmla="*/ 0 w 384464"/>
                <a:gd name="connsiteY0" fmla="*/ 0 h 1704110"/>
                <a:gd name="connsiteX1" fmla="*/ 384464 w 384464"/>
                <a:gd name="connsiteY1" fmla="*/ 0 h 1704110"/>
                <a:gd name="connsiteX2" fmla="*/ 228600 w 384464"/>
                <a:gd name="connsiteY2" fmla="*/ 1693719 h 1704110"/>
                <a:gd name="connsiteX3" fmla="*/ 93518 w 384464"/>
                <a:gd name="connsiteY3" fmla="*/ 1704110 h 1704110"/>
                <a:gd name="connsiteX4" fmla="*/ 0 w 384464"/>
                <a:gd name="connsiteY4" fmla="*/ 0 h 1704110"/>
                <a:gd name="connsiteX0" fmla="*/ 69622 w 454086"/>
                <a:gd name="connsiteY0" fmla="*/ 0 h 1704110"/>
                <a:gd name="connsiteX1" fmla="*/ 454086 w 454086"/>
                <a:gd name="connsiteY1" fmla="*/ 0 h 1704110"/>
                <a:gd name="connsiteX2" fmla="*/ 298222 w 454086"/>
                <a:gd name="connsiteY2" fmla="*/ 1693719 h 1704110"/>
                <a:gd name="connsiteX3" fmla="*/ 163140 w 454086"/>
                <a:gd name="connsiteY3" fmla="*/ 1704110 h 1704110"/>
                <a:gd name="connsiteX4" fmla="*/ 69622 w 454086"/>
                <a:gd name="connsiteY4" fmla="*/ 0 h 1704110"/>
                <a:gd name="connsiteX0" fmla="*/ 69622 w 454086"/>
                <a:gd name="connsiteY0" fmla="*/ 0 h 1704110"/>
                <a:gd name="connsiteX1" fmla="*/ 454086 w 454086"/>
                <a:gd name="connsiteY1" fmla="*/ 0 h 1704110"/>
                <a:gd name="connsiteX2" fmla="*/ 298222 w 454086"/>
                <a:gd name="connsiteY2" fmla="*/ 1693719 h 1704110"/>
                <a:gd name="connsiteX3" fmla="*/ 163140 w 454086"/>
                <a:gd name="connsiteY3" fmla="*/ 1704110 h 1704110"/>
                <a:gd name="connsiteX4" fmla="*/ 69622 w 454086"/>
                <a:gd name="connsiteY4" fmla="*/ 0 h 1704110"/>
                <a:gd name="connsiteX0" fmla="*/ 69622 w 377936"/>
                <a:gd name="connsiteY0" fmla="*/ 0 h 1704110"/>
                <a:gd name="connsiteX1" fmla="*/ 329395 w 377936"/>
                <a:gd name="connsiteY1" fmla="*/ 10391 h 1704110"/>
                <a:gd name="connsiteX2" fmla="*/ 298222 w 377936"/>
                <a:gd name="connsiteY2" fmla="*/ 1693719 h 1704110"/>
                <a:gd name="connsiteX3" fmla="*/ 163140 w 377936"/>
                <a:gd name="connsiteY3" fmla="*/ 1704110 h 1704110"/>
                <a:gd name="connsiteX4" fmla="*/ 69622 w 377936"/>
                <a:gd name="connsiteY4" fmla="*/ 0 h 1704110"/>
                <a:gd name="connsiteX0" fmla="*/ 120846 w 356424"/>
                <a:gd name="connsiteY0" fmla="*/ 0 h 1704110"/>
                <a:gd name="connsiteX1" fmla="*/ 307883 w 356424"/>
                <a:gd name="connsiteY1" fmla="*/ 10391 h 1704110"/>
                <a:gd name="connsiteX2" fmla="*/ 276710 w 356424"/>
                <a:gd name="connsiteY2" fmla="*/ 1693719 h 1704110"/>
                <a:gd name="connsiteX3" fmla="*/ 141628 w 356424"/>
                <a:gd name="connsiteY3" fmla="*/ 1704110 h 1704110"/>
                <a:gd name="connsiteX4" fmla="*/ 120846 w 356424"/>
                <a:gd name="connsiteY4" fmla="*/ 0 h 1704110"/>
                <a:gd name="connsiteX0" fmla="*/ 200312 w 435890"/>
                <a:gd name="connsiteY0" fmla="*/ 0 h 1704110"/>
                <a:gd name="connsiteX1" fmla="*/ 387349 w 435890"/>
                <a:gd name="connsiteY1" fmla="*/ 10391 h 1704110"/>
                <a:gd name="connsiteX2" fmla="*/ 356176 w 435890"/>
                <a:gd name="connsiteY2" fmla="*/ 1693719 h 1704110"/>
                <a:gd name="connsiteX3" fmla="*/ 221094 w 435890"/>
                <a:gd name="connsiteY3" fmla="*/ 1704110 h 1704110"/>
                <a:gd name="connsiteX4" fmla="*/ 200312 w 435890"/>
                <a:gd name="connsiteY4" fmla="*/ 0 h 1704110"/>
                <a:gd name="connsiteX0" fmla="*/ 141056 w 376634"/>
                <a:gd name="connsiteY0" fmla="*/ 0 h 1704110"/>
                <a:gd name="connsiteX1" fmla="*/ 328093 w 376634"/>
                <a:gd name="connsiteY1" fmla="*/ 10391 h 1704110"/>
                <a:gd name="connsiteX2" fmla="*/ 296920 w 376634"/>
                <a:gd name="connsiteY2" fmla="*/ 1693719 h 1704110"/>
                <a:gd name="connsiteX3" fmla="*/ 161838 w 376634"/>
                <a:gd name="connsiteY3" fmla="*/ 1704110 h 1704110"/>
                <a:gd name="connsiteX4" fmla="*/ 141056 w 376634"/>
                <a:gd name="connsiteY4" fmla="*/ 0 h 1704110"/>
                <a:gd name="connsiteX0" fmla="*/ 141056 w 414404"/>
                <a:gd name="connsiteY0" fmla="*/ 0 h 1704110"/>
                <a:gd name="connsiteX1" fmla="*/ 328093 w 414404"/>
                <a:gd name="connsiteY1" fmla="*/ 10391 h 1704110"/>
                <a:gd name="connsiteX2" fmla="*/ 296920 w 414404"/>
                <a:gd name="connsiteY2" fmla="*/ 1693719 h 1704110"/>
                <a:gd name="connsiteX3" fmla="*/ 161838 w 414404"/>
                <a:gd name="connsiteY3" fmla="*/ 1704110 h 1704110"/>
                <a:gd name="connsiteX4" fmla="*/ 141056 w 414404"/>
                <a:gd name="connsiteY4" fmla="*/ 0 h 1704110"/>
                <a:gd name="connsiteX0" fmla="*/ 113903 w 428815"/>
                <a:gd name="connsiteY0" fmla="*/ 0 h 1731486"/>
                <a:gd name="connsiteX1" fmla="*/ 342504 w 428815"/>
                <a:gd name="connsiteY1" fmla="*/ 37767 h 1731486"/>
                <a:gd name="connsiteX2" fmla="*/ 311331 w 428815"/>
                <a:gd name="connsiteY2" fmla="*/ 1721095 h 1731486"/>
                <a:gd name="connsiteX3" fmla="*/ 176249 w 428815"/>
                <a:gd name="connsiteY3" fmla="*/ 1731486 h 1731486"/>
                <a:gd name="connsiteX4" fmla="*/ 113903 w 428815"/>
                <a:gd name="connsiteY4" fmla="*/ 0 h 1731486"/>
                <a:gd name="connsiteX0" fmla="*/ 113903 w 391673"/>
                <a:gd name="connsiteY0" fmla="*/ 144735 h 1876221"/>
                <a:gd name="connsiteX1" fmla="*/ 228204 w 391673"/>
                <a:gd name="connsiteY1" fmla="*/ 0 h 1876221"/>
                <a:gd name="connsiteX2" fmla="*/ 311331 w 391673"/>
                <a:gd name="connsiteY2" fmla="*/ 1865830 h 1876221"/>
                <a:gd name="connsiteX3" fmla="*/ 176249 w 391673"/>
                <a:gd name="connsiteY3" fmla="*/ 1876221 h 1876221"/>
                <a:gd name="connsiteX4" fmla="*/ 113903 w 391673"/>
                <a:gd name="connsiteY4" fmla="*/ 144735 h 1876221"/>
                <a:gd name="connsiteX0" fmla="*/ 113903 w 395401"/>
                <a:gd name="connsiteY0" fmla="*/ 127794 h 1859280"/>
                <a:gd name="connsiteX1" fmla="*/ 243637 w 395401"/>
                <a:gd name="connsiteY1" fmla="*/ 0 h 1859280"/>
                <a:gd name="connsiteX2" fmla="*/ 311331 w 395401"/>
                <a:gd name="connsiteY2" fmla="*/ 1848889 h 1859280"/>
                <a:gd name="connsiteX3" fmla="*/ 176249 w 395401"/>
                <a:gd name="connsiteY3" fmla="*/ 1859280 h 1859280"/>
                <a:gd name="connsiteX4" fmla="*/ 113903 w 395401"/>
                <a:gd name="connsiteY4" fmla="*/ 127794 h 1859280"/>
                <a:gd name="connsiteX0" fmla="*/ 113903 w 395401"/>
                <a:gd name="connsiteY0" fmla="*/ 127794 h 1859280"/>
                <a:gd name="connsiteX1" fmla="*/ 243637 w 395401"/>
                <a:gd name="connsiteY1" fmla="*/ 0 h 1859280"/>
                <a:gd name="connsiteX2" fmla="*/ 311331 w 395401"/>
                <a:gd name="connsiteY2" fmla="*/ 1848889 h 1859280"/>
                <a:gd name="connsiteX3" fmla="*/ 176249 w 395401"/>
                <a:gd name="connsiteY3" fmla="*/ 1859280 h 1859280"/>
                <a:gd name="connsiteX4" fmla="*/ 113903 w 395401"/>
                <a:gd name="connsiteY4" fmla="*/ 127794 h 1859280"/>
                <a:gd name="connsiteX0" fmla="*/ 123719 w 405217"/>
                <a:gd name="connsiteY0" fmla="*/ 127794 h 1855892"/>
                <a:gd name="connsiteX1" fmla="*/ 253453 w 405217"/>
                <a:gd name="connsiteY1" fmla="*/ 0 h 1855892"/>
                <a:gd name="connsiteX2" fmla="*/ 321147 w 405217"/>
                <a:gd name="connsiteY2" fmla="*/ 1848889 h 1855892"/>
                <a:gd name="connsiteX3" fmla="*/ 170632 w 405217"/>
                <a:gd name="connsiteY3" fmla="*/ 1855892 h 1855892"/>
                <a:gd name="connsiteX4" fmla="*/ 123719 w 405217"/>
                <a:gd name="connsiteY4" fmla="*/ 127794 h 1855892"/>
                <a:gd name="connsiteX0" fmla="*/ 123719 w 405217"/>
                <a:gd name="connsiteY0" fmla="*/ 127794 h 1859013"/>
                <a:gd name="connsiteX1" fmla="*/ 253453 w 405217"/>
                <a:gd name="connsiteY1" fmla="*/ 0 h 1859013"/>
                <a:gd name="connsiteX2" fmla="*/ 321147 w 405217"/>
                <a:gd name="connsiteY2" fmla="*/ 1848889 h 1859013"/>
                <a:gd name="connsiteX3" fmla="*/ 170632 w 405217"/>
                <a:gd name="connsiteY3" fmla="*/ 1855892 h 1859013"/>
                <a:gd name="connsiteX4" fmla="*/ 123719 w 405217"/>
                <a:gd name="connsiteY4" fmla="*/ 127794 h 1859013"/>
                <a:gd name="connsiteX0" fmla="*/ 131292 w 412790"/>
                <a:gd name="connsiteY0" fmla="*/ 127794 h 1856283"/>
                <a:gd name="connsiteX1" fmla="*/ 261026 w 412790"/>
                <a:gd name="connsiteY1" fmla="*/ 0 h 1856283"/>
                <a:gd name="connsiteX2" fmla="*/ 328720 w 412790"/>
                <a:gd name="connsiteY2" fmla="*/ 1848889 h 1856283"/>
                <a:gd name="connsiteX3" fmla="*/ 166630 w 412790"/>
                <a:gd name="connsiteY3" fmla="*/ 1845727 h 1856283"/>
                <a:gd name="connsiteX4" fmla="*/ 131292 w 412790"/>
                <a:gd name="connsiteY4" fmla="*/ 127794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0973" h="1856283">
                  <a:moveTo>
                    <a:pt x="116326" y="83747"/>
                  </a:moveTo>
                  <a:cubicBezTo>
                    <a:pt x="155712" y="17431"/>
                    <a:pt x="175808" y="22268"/>
                    <a:pt x="269209" y="0"/>
                  </a:cubicBezTo>
                  <a:cubicBezTo>
                    <a:pt x="352336" y="616527"/>
                    <a:pt x="523940" y="1294706"/>
                    <a:pt x="336903" y="1848889"/>
                  </a:cubicBezTo>
                  <a:cubicBezTo>
                    <a:pt x="290589" y="1868164"/>
                    <a:pt x="224985" y="1843393"/>
                    <a:pt x="174813" y="1845727"/>
                  </a:cubicBezTo>
                  <a:cubicBezTo>
                    <a:pt x="-147306" y="1308863"/>
                    <a:pt x="64372" y="755694"/>
                    <a:pt x="116326" y="837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tint val="66000"/>
                    <a:satMod val="160000"/>
                  </a:schemeClr>
                </a:gs>
                <a:gs pos="50000">
                  <a:schemeClr val="accent4">
                    <a:tint val="44500"/>
                    <a:satMod val="160000"/>
                  </a:schemeClr>
                </a:gs>
                <a:gs pos="100000">
                  <a:schemeClr val="accent4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3175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 rot="12711358">
            <a:off x="6373098" y="4969400"/>
            <a:ext cx="359155" cy="721156"/>
            <a:chOff x="4174173" y="2074631"/>
            <a:chExt cx="724880" cy="2254337"/>
          </a:xfrm>
        </p:grpSpPr>
        <p:sp>
          <p:nvSpPr>
            <p:cNvPr id="54" name="Isosceles Triangle 7"/>
            <p:cNvSpPr/>
            <p:nvPr/>
          </p:nvSpPr>
          <p:spPr>
            <a:xfrm rot="21206332" flipH="1">
              <a:off x="4174173" y="2668739"/>
              <a:ext cx="336139" cy="1660229"/>
            </a:xfrm>
            <a:custGeom>
              <a:avLst/>
              <a:gdLst>
                <a:gd name="connsiteX0" fmla="*/ 0 w 266218"/>
                <a:gd name="connsiteY0" fmla="*/ 952982 h 952982"/>
                <a:gd name="connsiteX1" fmla="*/ 133109 w 266218"/>
                <a:gd name="connsiteY1" fmla="*/ 0 h 952982"/>
                <a:gd name="connsiteX2" fmla="*/ 266218 w 266218"/>
                <a:gd name="connsiteY2" fmla="*/ 952982 h 952982"/>
                <a:gd name="connsiteX3" fmla="*/ 0 w 266218"/>
                <a:gd name="connsiteY3" fmla="*/ 952982 h 952982"/>
                <a:gd name="connsiteX0" fmla="*/ 0 w 266218"/>
                <a:gd name="connsiteY0" fmla="*/ 1084162 h 1084162"/>
                <a:gd name="connsiteX1" fmla="*/ 221849 w 266218"/>
                <a:gd name="connsiteY1" fmla="*/ 0 h 1084162"/>
                <a:gd name="connsiteX2" fmla="*/ 266218 w 266218"/>
                <a:gd name="connsiteY2" fmla="*/ 1084162 h 1084162"/>
                <a:gd name="connsiteX3" fmla="*/ 0 w 266218"/>
                <a:gd name="connsiteY3" fmla="*/ 1084162 h 1084162"/>
                <a:gd name="connsiteX0" fmla="*/ 0 w 221849"/>
                <a:gd name="connsiteY0" fmla="*/ 1084162 h 1095737"/>
                <a:gd name="connsiteX1" fmla="*/ 221849 w 221849"/>
                <a:gd name="connsiteY1" fmla="*/ 0 h 1095737"/>
                <a:gd name="connsiteX2" fmla="*/ 173620 w 221849"/>
                <a:gd name="connsiteY2" fmla="*/ 1095737 h 1095737"/>
                <a:gd name="connsiteX3" fmla="*/ 0 w 221849"/>
                <a:gd name="connsiteY3" fmla="*/ 1084162 h 1095737"/>
                <a:gd name="connsiteX0" fmla="*/ 0 w 259617"/>
                <a:gd name="connsiteY0" fmla="*/ 1084162 h 1095737"/>
                <a:gd name="connsiteX1" fmla="*/ 221849 w 259617"/>
                <a:gd name="connsiteY1" fmla="*/ 0 h 1095737"/>
                <a:gd name="connsiteX2" fmla="*/ 173620 w 259617"/>
                <a:gd name="connsiteY2" fmla="*/ 1095737 h 1095737"/>
                <a:gd name="connsiteX3" fmla="*/ 0 w 259617"/>
                <a:gd name="connsiteY3" fmla="*/ 1084162 h 1095737"/>
                <a:gd name="connsiteX0" fmla="*/ 0 w 245449"/>
                <a:gd name="connsiteY0" fmla="*/ 1076445 h 1088020"/>
                <a:gd name="connsiteX1" fmla="*/ 171692 w 245449"/>
                <a:gd name="connsiteY1" fmla="*/ 0 h 1088020"/>
                <a:gd name="connsiteX2" fmla="*/ 173620 w 245449"/>
                <a:gd name="connsiteY2" fmla="*/ 1088020 h 1088020"/>
                <a:gd name="connsiteX3" fmla="*/ 0 w 245449"/>
                <a:gd name="connsiteY3" fmla="*/ 1076445 h 1088020"/>
                <a:gd name="connsiteX0" fmla="*/ 0 w 283449"/>
                <a:gd name="connsiteY0" fmla="*/ 1076445 h 1088020"/>
                <a:gd name="connsiteX1" fmla="*/ 171692 w 283449"/>
                <a:gd name="connsiteY1" fmla="*/ 0 h 1088020"/>
                <a:gd name="connsiteX2" fmla="*/ 173620 w 283449"/>
                <a:gd name="connsiteY2" fmla="*/ 1088020 h 1088020"/>
                <a:gd name="connsiteX3" fmla="*/ 0 w 283449"/>
                <a:gd name="connsiteY3" fmla="*/ 1076445 h 1088020"/>
                <a:gd name="connsiteX0" fmla="*/ 0 w 285148"/>
                <a:gd name="connsiteY0" fmla="*/ 1192192 h 1203767"/>
                <a:gd name="connsiteX1" fmla="*/ 175550 w 285148"/>
                <a:gd name="connsiteY1" fmla="*/ 0 h 1203767"/>
                <a:gd name="connsiteX2" fmla="*/ 173620 w 285148"/>
                <a:gd name="connsiteY2" fmla="*/ 1203767 h 1203767"/>
                <a:gd name="connsiteX3" fmla="*/ 0 w 285148"/>
                <a:gd name="connsiteY3" fmla="*/ 1192192 h 1203767"/>
                <a:gd name="connsiteX0" fmla="*/ 0 w 290274"/>
                <a:gd name="connsiteY0" fmla="*/ 1198193 h 1209768"/>
                <a:gd name="connsiteX1" fmla="*/ 175550 w 290274"/>
                <a:gd name="connsiteY1" fmla="*/ 6001 h 1209768"/>
                <a:gd name="connsiteX2" fmla="*/ 290273 w 290274"/>
                <a:gd name="connsiteY2" fmla="*/ 748144 h 1209768"/>
                <a:gd name="connsiteX3" fmla="*/ 173620 w 290274"/>
                <a:gd name="connsiteY3" fmla="*/ 1209768 h 1209768"/>
                <a:gd name="connsiteX4" fmla="*/ 0 w 290274"/>
                <a:gd name="connsiteY4" fmla="*/ 1198193 h 1209768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305707"/>
                <a:gd name="connsiteY0" fmla="*/ 1186618 h 1221343"/>
                <a:gd name="connsiteX1" fmla="*/ 190983 w 305707"/>
                <a:gd name="connsiteY1" fmla="*/ 6001 h 1221343"/>
                <a:gd name="connsiteX2" fmla="*/ 305706 w 305707"/>
                <a:gd name="connsiteY2" fmla="*/ 748144 h 1221343"/>
                <a:gd name="connsiteX3" fmla="*/ 150471 w 305707"/>
                <a:gd name="connsiteY3" fmla="*/ 1221343 h 1221343"/>
                <a:gd name="connsiteX4" fmla="*/ 0 w 305707"/>
                <a:gd name="connsiteY4" fmla="*/ 1186618 h 1221343"/>
                <a:gd name="connsiteX0" fmla="*/ 0 w 305706"/>
                <a:gd name="connsiteY0" fmla="*/ 1870344 h 1905069"/>
                <a:gd name="connsiteX1" fmla="*/ 86810 w 305706"/>
                <a:gd name="connsiteY1" fmla="*/ 2962 h 1905069"/>
                <a:gd name="connsiteX2" fmla="*/ 305706 w 305706"/>
                <a:gd name="connsiteY2" fmla="*/ 1431870 h 1905069"/>
                <a:gd name="connsiteX3" fmla="*/ 150471 w 305706"/>
                <a:gd name="connsiteY3" fmla="*/ 1905069 h 1905069"/>
                <a:gd name="connsiteX4" fmla="*/ 0 w 305706"/>
                <a:gd name="connsiteY4" fmla="*/ 1870344 h 1905069"/>
                <a:gd name="connsiteX0" fmla="*/ 4555 w 310261"/>
                <a:gd name="connsiteY0" fmla="*/ 1892509 h 1927234"/>
                <a:gd name="connsiteX1" fmla="*/ 0 w 310261"/>
                <a:gd name="connsiteY1" fmla="*/ 2915 h 1927234"/>
                <a:gd name="connsiteX2" fmla="*/ 310261 w 310261"/>
                <a:gd name="connsiteY2" fmla="*/ 1454035 h 1927234"/>
                <a:gd name="connsiteX3" fmla="*/ 155026 w 310261"/>
                <a:gd name="connsiteY3" fmla="*/ 1927234 h 1927234"/>
                <a:gd name="connsiteX4" fmla="*/ 4555 w 310261"/>
                <a:gd name="connsiteY4" fmla="*/ 1892509 h 1927234"/>
                <a:gd name="connsiteX0" fmla="*/ 4555 w 310261"/>
                <a:gd name="connsiteY0" fmla="*/ 1893963 h 1928688"/>
                <a:gd name="connsiteX1" fmla="*/ 0 w 310261"/>
                <a:gd name="connsiteY1" fmla="*/ 4369 h 1928688"/>
                <a:gd name="connsiteX2" fmla="*/ 310261 w 310261"/>
                <a:gd name="connsiteY2" fmla="*/ 1455489 h 1928688"/>
                <a:gd name="connsiteX3" fmla="*/ 155026 w 310261"/>
                <a:gd name="connsiteY3" fmla="*/ 1928688 h 1928688"/>
                <a:gd name="connsiteX4" fmla="*/ 4555 w 310261"/>
                <a:gd name="connsiteY4" fmla="*/ 1893963 h 1928688"/>
                <a:gd name="connsiteX0" fmla="*/ 4555 w 310261"/>
                <a:gd name="connsiteY0" fmla="*/ 1893963 h 1938238"/>
                <a:gd name="connsiteX1" fmla="*/ 0 w 310261"/>
                <a:gd name="connsiteY1" fmla="*/ 4369 h 1938238"/>
                <a:gd name="connsiteX2" fmla="*/ 310261 w 310261"/>
                <a:gd name="connsiteY2" fmla="*/ 1455489 h 1938238"/>
                <a:gd name="connsiteX3" fmla="*/ 71990 w 310261"/>
                <a:gd name="connsiteY3" fmla="*/ 1938238 h 1938238"/>
                <a:gd name="connsiteX4" fmla="*/ 4555 w 310261"/>
                <a:gd name="connsiteY4" fmla="*/ 1893963 h 1938238"/>
                <a:gd name="connsiteX0" fmla="*/ 4555 w 310261"/>
                <a:gd name="connsiteY0" fmla="*/ 1893963 h 1938238"/>
                <a:gd name="connsiteX1" fmla="*/ 0 w 310261"/>
                <a:gd name="connsiteY1" fmla="*/ 4369 h 1938238"/>
                <a:gd name="connsiteX2" fmla="*/ 310261 w 310261"/>
                <a:gd name="connsiteY2" fmla="*/ 1455489 h 1938238"/>
                <a:gd name="connsiteX3" fmla="*/ 71990 w 310261"/>
                <a:gd name="connsiteY3" fmla="*/ 1938238 h 1938238"/>
                <a:gd name="connsiteX4" fmla="*/ 4555 w 310261"/>
                <a:gd name="connsiteY4" fmla="*/ 1893963 h 1938238"/>
                <a:gd name="connsiteX0" fmla="*/ 60229 w 365935"/>
                <a:gd name="connsiteY0" fmla="*/ 1893963 h 1998166"/>
                <a:gd name="connsiteX1" fmla="*/ 55674 w 365935"/>
                <a:gd name="connsiteY1" fmla="*/ 4369 h 1998166"/>
                <a:gd name="connsiteX2" fmla="*/ 365935 w 365935"/>
                <a:gd name="connsiteY2" fmla="*/ 1455489 h 1998166"/>
                <a:gd name="connsiteX3" fmla="*/ 13029 w 365935"/>
                <a:gd name="connsiteY3" fmla="*/ 1998166 h 1998166"/>
                <a:gd name="connsiteX4" fmla="*/ 60229 w 365935"/>
                <a:gd name="connsiteY4" fmla="*/ 1893963 h 1998166"/>
                <a:gd name="connsiteX0" fmla="*/ 60229 w 365935"/>
                <a:gd name="connsiteY0" fmla="*/ 1893963 h 1998166"/>
                <a:gd name="connsiteX1" fmla="*/ 55674 w 365935"/>
                <a:gd name="connsiteY1" fmla="*/ 4369 h 1998166"/>
                <a:gd name="connsiteX2" fmla="*/ 365935 w 365935"/>
                <a:gd name="connsiteY2" fmla="*/ 1455489 h 1998166"/>
                <a:gd name="connsiteX3" fmla="*/ 13029 w 365935"/>
                <a:gd name="connsiteY3" fmla="*/ 1998166 h 1998166"/>
                <a:gd name="connsiteX4" fmla="*/ 60229 w 365935"/>
                <a:gd name="connsiteY4" fmla="*/ 1893963 h 1998166"/>
                <a:gd name="connsiteX0" fmla="*/ 60722 w 365898"/>
                <a:gd name="connsiteY0" fmla="*/ 1898575 h 1998166"/>
                <a:gd name="connsiteX1" fmla="*/ 55637 w 365898"/>
                <a:gd name="connsiteY1" fmla="*/ 4369 h 1998166"/>
                <a:gd name="connsiteX2" fmla="*/ 365898 w 365898"/>
                <a:gd name="connsiteY2" fmla="*/ 1455489 h 1998166"/>
                <a:gd name="connsiteX3" fmla="*/ 12992 w 365898"/>
                <a:gd name="connsiteY3" fmla="*/ 1998166 h 1998166"/>
                <a:gd name="connsiteX4" fmla="*/ 60722 w 365898"/>
                <a:gd name="connsiteY4" fmla="*/ 1898575 h 1998166"/>
                <a:gd name="connsiteX0" fmla="*/ 99384 w 404560"/>
                <a:gd name="connsiteY0" fmla="*/ 1898575 h 1998166"/>
                <a:gd name="connsiteX1" fmla="*/ 94299 w 404560"/>
                <a:gd name="connsiteY1" fmla="*/ 4369 h 1998166"/>
                <a:gd name="connsiteX2" fmla="*/ 404560 w 404560"/>
                <a:gd name="connsiteY2" fmla="*/ 1455489 h 1998166"/>
                <a:gd name="connsiteX3" fmla="*/ 51654 w 404560"/>
                <a:gd name="connsiteY3" fmla="*/ 1998166 h 1998166"/>
                <a:gd name="connsiteX4" fmla="*/ 99384 w 404560"/>
                <a:gd name="connsiteY4" fmla="*/ 1898575 h 199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560" h="1998166">
                  <a:moveTo>
                    <a:pt x="99384" y="1898575"/>
                  </a:moveTo>
                  <a:cubicBezTo>
                    <a:pt x="97866" y="1268710"/>
                    <a:pt x="95817" y="634234"/>
                    <a:pt x="94299" y="4369"/>
                  </a:cubicBezTo>
                  <a:cubicBezTo>
                    <a:pt x="250290" y="-86059"/>
                    <a:pt x="404882" y="1254861"/>
                    <a:pt x="404560" y="1455489"/>
                  </a:cubicBezTo>
                  <a:cubicBezTo>
                    <a:pt x="404238" y="1656117"/>
                    <a:pt x="276104" y="1974652"/>
                    <a:pt x="51654" y="1998166"/>
                  </a:cubicBezTo>
                  <a:cubicBezTo>
                    <a:pt x="-103403" y="1968461"/>
                    <a:pt x="144397" y="1906292"/>
                    <a:pt x="99384" y="18985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Isosceles Triangle 7"/>
            <p:cNvSpPr/>
            <p:nvPr/>
          </p:nvSpPr>
          <p:spPr>
            <a:xfrm>
              <a:off x="4567615" y="2349193"/>
              <a:ext cx="331438" cy="1937390"/>
            </a:xfrm>
            <a:custGeom>
              <a:avLst/>
              <a:gdLst>
                <a:gd name="connsiteX0" fmla="*/ 0 w 266218"/>
                <a:gd name="connsiteY0" fmla="*/ 952982 h 952982"/>
                <a:gd name="connsiteX1" fmla="*/ 133109 w 266218"/>
                <a:gd name="connsiteY1" fmla="*/ 0 h 952982"/>
                <a:gd name="connsiteX2" fmla="*/ 266218 w 266218"/>
                <a:gd name="connsiteY2" fmla="*/ 952982 h 952982"/>
                <a:gd name="connsiteX3" fmla="*/ 0 w 266218"/>
                <a:gd name="connsiteY3" fmla="*/ 952982 h 952982"/>
                <a:gd name="connsiteX0" fmla="*/ 0 w 266218"/>
                <a:gd name="connsiteY0" fmla="*/ 1084162 h 1084162"/>
                <a:gd name="connsiteX1" fmla="*/ 221849 w 266218"/>
                <a:gd name="connsiteY1" fmla="*/ 0 h 1084162"/>
                <a:gd name="connsiteX2" fmla="*/ 266218 w 266218"/>
                <a:gd name="connsiteY2" fmla="*/ 1084162 h 1084162"/>
                <a:gd name="connsiteX3" fmla="*/ 0 w 266218"/>
                <a:gd name="connsiteY3" fmla="*/ 1084162 h 1084162"/>
                <a:gd name="connsiteX0" fmla="*/ 0 w 221849"/>
                <a:gd name="connsiteY0" fmla="*/ 1084162 h 1095737"/>
                <a:gd name="connsiteX1" fmla="*/ 221849 w 221849"/>
                <a:gd name="connsiteY1" fmla="*/ 0 h 1095737"/>
                <a:gd name="connsiteX2" fmla="*/ 173620 w 221849"/>
                <a:gd name="connsiteY2" fmla="*/ 1095737 h 1095737"/>
                <a:gd name="connsiteX3" fmla="*/ 0 w 221849"/>
                <a:gd name="connsiteY3" fmla="*/ 1084162 h 1095737"/>
                <a:gd name="connsiteX0" fmla="*/ 0 w 259617"/>
                <a:gd name="connsiteY0" fmla="*/ 1084162 h 1095737"/>
                <a:gd name="connsiteX1" fmla="*/ 221849 w 259617"/>
                <a:gd name="connsiteY1" fmla="*/ 0 h 1095737"/>
                <a:gd name="connsiteX2" fmla="*/ 173620 w 259617"/>
                <a:gd name="connsiteY2" fmla="*/ 1095737 h 1095737"/>
                <a:gd name="connsiteX3" fmla="*/ 0 w 259617"/>
                <a:gd name="connsiteY3" fmla="*/ 1084162 h 1095737"/>
                <a:gd name="connsiteX0" fmla="*/ 0 w 245449"/>
                <a:gd name="connsiteY0" fmla="*/ 1076445 h 1088020"/>
                <a:gd name="connsiteX1" fmla="*/ 171692 w 245449"/>
                <a:gd name="connsiteY1" fmla="*/ 0 h 1088020"/>
                <a:gd name="connsiteX2" fmla="*/ 173620 w 245449"/>
                <a:gd name="connsiteY2" fmla="*/ 1088020 h 1088020"/>
                <a:gd name="connsiteX3" fmla="*/ 0 w 245449"/>
                <a:gd name="connsiteY3" fmla="*/ 1076445 h 1088020"/>
                <a:gd name="connsiteX0" fmla="*/ 0 w 283449"/>
                <a:gd name="connsiteY0" fmla="*/ 1076445 h 1088020"/>
                <a:gd name="connsiteX1" fmla="*/ 171692 w 283449"/>
                <a:gd name="connsiteY1" fmla="*/ 0 h 1088020"/>
                <a:gd name="connsiteX2" fmla="*/ 173620 w 283449"/>
                <a:gd name="connsiteY2" fmla="*/ 1088020 h 1088020"/>
                <a:gd name="connsiteX3" fmla="*/ 0 w 283449"/>
                <a:gd name="connsiteY3" fmla="*/ 1076445 h 1088020"/>
                <a:gd name="connsiteX0" fmla="*/ 0 w 285148"/>
                <a:gd name="connsiteY0" fmla="*/ 1192192 h 1203767"/>
                <a:gd name="connsiteX1" fmla="*/ 175550 w 285148"/>
                <a:gd name="connsiteY1" fmla="*/ 0 h 1203767"/>
                <a:gd name="connsiteX2" fmla="*/ 173620 w 285148"/>
                <a:gd name="connsiteY2" fmla="*/ 1203767 h 1203767"/>
                <a:gd name="connsiteX3" fmla="*/ 0 w 285148"/>
                <a:gd name="connsiteY3" fmla="*/ 1192192 h 1203767"/>
                <a:gd name="connsiteX0" fmla="*/ 0 w 290274"/>
                <a:gd name="connsiteY0" fmla="*/ 1198193 h 1209768"/>
                <a:gd name="connsiteX1" fmla="*/ 175550 w 290274"/>
                <a:gd name="connsiteY1" fmla="*/ 6001 h 1209768"/>
                <a:gd name="connsiteX2" fmla="*/ 290273 w 290274"/>
                <a:gd name="connsiteY2" fmla="*/ 748144 h 1209768"/>
                <a:gd name="connsiteX3" fmla="*/ 173620 w 290274"/>
                <a:gd name="connsiteY3" fmla="*/ 1209768 h 1209768"/>
                <a:gd name="connsiteX4" fmla="*/ 0 w 290274"/>
                <a:gd name="connsiteY4" fmla="*/ 1198193 h 1209768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290274"/>
                <a:gd name="connsiteY0" fmla="*/ 1198193 h 1221343"/>
                <a:gd name="connsiteX1" fmla="*/ 175550 w 290274"/>
                <a:gd name="connsiteY1" fmla="*/ 6001 h 1221343"/>
                <a:gd name="connsiteX2" fmla="*/ 290273 w 290274"/>
                <a:gd name="connsiteY2" fmla="*/ 748144 h 1221343"/>
                <a:gd name="connsiteX3" fmla="*/ 135038 w 290274"/>
                <a:gd name="connsiteY3" fmla="*/ 1221343 h 1221343"/>
                <a:gd name="connsiteX4" fmla="*/ 0 w 290274"/>
                <a:gd name="connsiteY4" fmla="*/ 1198193 h 1221343"/>
                <a:gd name="connsiteX0" fmla="*/ 0 w 305707"/>
                <a:gd name="connsiteY0" fmla="*/ 1186618 h 1221343"/>
                <a:gd name="connsiteX1" fmla="*/ 190983 w 305707"/>
                <a:gd name="connsiteY1" fmla="*/ 6001 h 1221343"/>
                <a:gd name="connsiteX2" fmla="*/ 305706 w 305707"/>
                <a:gd name="connsiteY2" fmla="*/ 748144 h 1221343"/>
                <a:gd name="connsiteX3" fmla="*/ 150471 w 305707"/>
                <a:gd name="connsiteY3" fmla="*/ 1221343 h 1221343"/>
                <a:gd name="connsiteX4" fmla="*/ 0 w 305707"/>
                <a:gd name="connsiteY4" fmla="*/ 1186618 h 1221343"/>
                <a:gd name="connsiteX0" fmla="*/ 0 w 305706"/>
                <a:gd name="connsiteY0" fmla="*/ 1870344 h 1905069"/>
                <a:gd name="connsiteX1" fmla="*/ 86810 w 305706"/>
                <a:gd name="connsiteY1" fmla="*/ 2962 h 1905069"/>
                <a:gd name="connsiteX2" fmla="*/ 305706 w 305706"/>
                <a:gd name="connsiteY2" fmla="*/ 1431870 h 1905069"/>
                <a:gd name="connsiteX3" fmla="*/ 150471 w 305706"/>
                <a:gd name="connsiteY3" fmla="*/ 1905069 h 1905069"/>
                <a:gd name="connsiteX4" fmla="*/ 0 w 305706"/>
                <a:gd name="connsiteY4" fmla="*/ 1870344 h 1905069"/>
                <a:gd name="connsiteX0" fmla="*/ 18732 w 324438"/>
                <a:gd name="connsiteY0" fmla="*/ 1870344 h 1916597"/>
                <a:gd name="connsiteX1" fmla="*/ 105542 w 324438"/>
                <a:gd name="connsiteY1" fmla="*/ 2962 h 1916597"/>
                <a:gd name="connsiteX2" fmla="*/ 324438 w 324438"/>
                <a:gd name="connsiteY2" fmla="*/ 1431870 h 1916597"/>
                <a:gd name="connsiteX3" fmla="*/ 169203 w 324438"/>
                <a:gd name="connsiteY3" fmla="*/ 1905069 h 1916597"/>
                <a:gd name="connsiteX4" fmla="*/ 18732 w 324438"/>
                <a:gd name="connsiteY4" fmla="*/ 1870344 h 1916597"/>
                <a:gd name="connsiteX0" fmla="*/ 18732 w 324438"/>
                <a:gd name="connsiteY0" fmla="*/ 1870344 h 1914292"/>
                <a:gd name="connsiteX1" fmla="*/ 105542 w 324438"/>
                <a:gd name="connsiteY1" fmla="*/ 2962 h 1914292"/>
                <a:gd name="connsiteX2" fmla="*/ 324438 w 324438"/>
                <a:gd name="connsiteY2" fmla="*/ 1431870 h 1914292"/>
                <a:gd name="connsiteX3" fmla="*/ 169203 w 324438"/>
                <a:gd name="connsiteY3" fmla="*/ 1897352 h 1914292"/>
                <a:gd name="connsiteX4" fmla="*/ 18732 w 324438"/>
                <a:gd name="connsiteY4" fmla="*/ 1870344 h 1914292"/>
                <a:gd name="connsiteX0" fmla="*/ 25732 w 331438"/>
                <a:gd name="connsiteY0" fmla="*/ 1870344 h 1937390"/>
                <a:gd name="connsiteX1" fmla="*/ 112542 w 331438"/>
                <a:gd name="connsiteY1" fmla="*/ 2962 h 1937390"/>
                <a:gd name="connsiteX2" fmla="*/ 331438 w 331438"/>
                <a:gd name="connsiteY2" fmla="*/ 1431870 h 1937390"/>
                <a:gd name="connsiteX3" fmla="*/ 176203 w 331438"/>
                <a:gd name="connsiteY3" fmla="*/ 1897352 h 1937390"/>
                <a:gd name="connsiteX4" fmla="*/ 25732 w 331438"/>
                <a:gd name="connsiteY4" fmla="*/ 1870344 h 1937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438" h="1937390">
                  <a:moveTo>
                    <a:pt x="25732" y="1870344"/>
                  </a:moveTo>
                  <a:lnTo>
                    <a:pt x="112542" y="2962"/>
                  </a:lnTo>
                  <a:cubicBezTo>
                    <a:pt x="158349" y="-70117"/>
                    <a:pt x="331760" y="1231242"/>
                    <a:pt x="331438" y="1431870"/>
                  </a:cubicBezTo>
                  <a:cubicBezTo>
                    <a:pt x="331116" y="1632498"/>
                    <a:pt x="222010" y="1824273"/>
                    <a:pt x="176203" y="1897352"/>
                  </a:cubicBezTo>
                  <a:cubicBezTo>
                    <a:pt x="50167" y="1943651"/>
                    <a:pt x="-48861" y="1966800"/>
                    <a:pt x="25732" y="187034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4"/>
            <p:cNvSpPr/>
            <p:nvPr/>
          </p:nvSpPr>
          <p:spPr>
            <a:xfrm>
              <a:off x="4236063" y="2074631"/>
              <a:ext cx="595556" cy="2183044"/>
            </a:xfrm>
            <a:custGeom>
              <a:avLst/>
              <a:gdLst>
                <a:gd name="connsiteX0" fmla="*/ 0 w 415636"/>
                <a:gd name="connsiteY0" fmla="*/ 0 h 1714500"/>
                <a:gd name="connsiteX1" fmla="*/ 415636 w 415636"/>
                <a:gd name="connsiteY1" fmla="*/ 0 h 1714500"/>
                <a:gd name="connsiteX2" fmla="*/ 415636 w 415636"/>
                <a:gd name="connsiteY2" fmla="*/ 1714500 h 1714500"/>
                <a:gd name="connsiteX3" fmla="*/ 0 w 415636"/>
                <a:gd name="connsiteY3" fmla="*/ 1714500 h 1714500"/>
                <a:gd name="connsiteX4" fmla="*/ 0 w 415636"/>
                <a:gd name="connsiteY4" fmla="*/ 0 h 1714500"/>
                <a:gd name="connsiteX0" fmla="*/ 0 w 477981"/>
                <a:gd name="connsiteY0" fmla="*/ 207818 h 1922318"/>
                <a:gd name="connsiteX1" fmla="*/ 477981 w 477981"/>
                <a:gd name="connsiteY1" fmla="*/ 0 h 1922318"/>
                <a:gd name="connsiteX2" fmla="*/ 415636 w 477981"/>
                <a:gd name="connsiteY2" fmla="*/ 1922318 h 1922318"/>
                <a:gd name="connsiteX3" fmla="*/ 0 w 477981"/>
                <a:gd name="connsiteY3" fmla="*/ 1922318 h 1922318"/>
                <a:gd name="connsiteX4" fmla="*/ 0 w 477981"/>
                <a:gd name="connsiteY4" fmla="*/ 207818 h 1922318"/>
                <a:gd name="connsiteX0" fmla="*/ 0 w 477981"/>
                <a:gd name="connsiteY0" fmla="*/ 207818 h 1922318"/>
                <a:gd name="connsiteX1" fmla="*/ 477981 w 477981"/>
                <a:gd name="connsiteY1" fmla="*/ 0 h 1922318"/>
                <a:gd name="connsiteX2" fmla="*/ 415636 w 477981"/>
                <a:gd name="connsiteY2" fmla="*/ 1922318 h 1922318"/>
                <a:gd name="connsiteX3" fmla="*/ 0 w 477981"/>
                <a:gd name="connsiteY3" fmla="*/ 1922318 h 1922318"/>
                <a:gd name="connsiteX4" fmla="*/ 0 w 477981"/>
                <a:gd name="connsiteY4" fmla="*/ 207818 h 1922318"/>
                <a:gd name="connsiteX0" fmla="*/ 36945 w 514926"/>
                <a:gd name="connsiteY0" fmla="*/ 207818 h 1922318"/>
                <a:gd name="connsiteX1" fmla="*/ 514926 w 514926"/>
                <a:gd name="connsiteY1" fmla="*/ 0 h 1922318"/>
                <a:gd name="connsiteX2" fmla="*/ 452581 w 514926"/>
                <a:gd name="connsiteY2" fmla="*/ 1922318 h 1922318"/>
                <a:gd name="connsiteX3" fmla="*/ 36945 w 514926"/>
                <a:gd name="connsiteY3" fmla="*/ 1922318 h 1922318"/>
                <a:gd name="connsiteX4" fmla="*/ 36945 w 514926"/>
                <a:gd name="connsiteY4" fmla="*/ 207818 h 1922318"/>
                <a:gd name="connsiteX0" fmla="*/ 36945 w 553830"/>
                <a:gd name="connsiteY0" fmla="*/ 207818 h 1922318"/>
                <a:gd name="connsiteX1" fmla="*/ 514926 w 553830"/>
                <a:gd name="connsiteY1" fmla="*/ 0 h 1922318"/>
                <a:gd name="connsiteX2" fmla="*/ 452581 w 553830"/>
                <a:gd name="connsiteY2" fmla="*/ 1922318 h 1922318"/>
                <a:gd name="connsiteX3" fmla="*/ 36945 w 553830"/>
                <a:gd name="connsiteY3" fmla="*/ 1922318 h 1922318"/>
                <a:gd name="connsiteX4" fmla="*/ 36945 w 553830"/>
                <a:gd name="connsiteY4" fmla="*/ 207818 h 1922318"/>
                <a:gd name="connsiteX0" fmla="*/ 95987 w 612872"/>
                <a:gd name="connsiteY0" fmla="*/ 207818 h 1922318"/>
                <a:gd name="connsiteX1" fmla="*/ 573968 w 612872"/>
                <a:gd name="connsiteY1" fmla="*/ 0 h 1922318"/>
                <a:gd name="connsiteX2" fmla="*/ 511623 w 612872"/>
                <a:gd name="connsiteY2" fmla="*/ 1922318 h 1922318"/>
                <a:gd name="connsiteX3" fmla="*/ 95987 w 612872"/>
                <a:gd name="connsiteY3" fmla="*/ 1922318 h 1922318"/>
                <a:gd name="connsiteX4" fmla="*/ 95987 w 612872"/>
                <a:gd name="connsiteY4" fmla="*/ 207818 h 1922318"/>
                <a:gd name="connsiteX0" fmla="*/ 95987 w 612872"/>
                <a:gd name="connsiteY0" fmla="*/ 207818 h 1982354"/>
                <a:gd name="connsiteX1" fmla="*/ 573968 w 612872"/>
                <a:gd name="connsiteY1" fmla="*/ 0 h 1982354"/>
                <a:gd name="connsiteX2" fmla="*/ 511623 w 612872"/>
                <a:gd name="connsiteY2" fmla="*/ 1922318 h 1982354"/>
                <a:gd name="connsiteX3" fmla="*/ 95987 w 612872"/>
                <a:gd name="connsiteY3" fmla="*/ 1922318 h 1982354"/>
                <a:gd name="connsiteX4" fmla="*/ 95987 w 612872"/>
                <a:gd name="connsiteY4" fmla="*/ 207818 h 1982354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612872"/>
                <a:gd name="connsiteY0" fmla="*/ 207818 h 2023629"/>
                <a:gd name="connsiteX1" fmla="*/ 573968 w 612872"/>
                <a:gd name="connsiteY1" fmla="*/ 0 h 2023629"/>
                <a:gd name="connsiteX2" fmla="*/ 511623 w 612872"/>
                <a:gd name="connsiteY2" fmla="*/ 1922318 h 2023629"/>
                <a:gd name="connsiteX3" fmla="*/ 95987 w 612872"/>
                <a:gd name="connsiteY3" fmla="*/ 1922318 h 2023629"/>
                <a:gd name="connsiteX4" fmla="*/ 95987 w 612872"/>
                <a:gd name="connsiteY4" fmla="*/ 207818 h 2023629"/>
                <a:gd name="connsiteX0" fmla="*/ 95987 w 584207"/>
                <a:gd name="connsiteY0" fmla="*/ 332509 h 2148320"/>
                <a:gd name="connsiteX1" fmla="*/ 459668 w 584207"/>
                <a:gd name="connsiteY1" fmla="*/ 0 h 2148320"/>
                <a:gd name="connsiteX2" fmla="*/ 511623 w 584207"/>
                <a:gd name="connsiteY2" fmla="*/ 2047009 h 2148320"/>
                <a:gd name="connsiteX3" fmla="*/ 95987 w 584207"/>
                <a:gd name="connsiteY3" fmla="*/ 2047009 h 2148320"/>
                <a:gd name="connsiteX4" fmla="*/ 95987 w 584207"/>
                <a:gd name="connsiteY4" fmla="*/ 332509 h 2148320"/>
                <a:gd name="connsiteX0" fmla="*/ 95987 w 584207"/>
                <a:gd name="connsiteY0" fmla="*/ 332509 h 2148320"/>
                <a:gd name="connsiteX1" fmla="*/ 459668 w 584207"/>
                <a:gd name="connsiteY1" fmla="*/ 0 h 2148320"/>
                <a:gd name="connsiteX2" fmla="*/ 511623 w 584207"/>
                <a:gd name="connsiteY2" fmla="*/ 2047009 h 2148320"/>
                <a:gd name="connsiteX3" fmla="*/ 95987 w 584207"/>
                <a:gd name="connsiteY3" fmla="*/ 2047009 h 2148320"/>
                <a:gd name="connsiteX4" fmla="*/ 95987 w 584207"/>
                <a:gd name="connsiteY4" fmla="*/ 332509 h 2148320"/>
                <a:gd name="connsiteX0" fmla="*/ 80328 w 595556"/>
                <a:gd name="connsiteY0" fmla="*/ 340225 h 2148320"/>
                <a:gd name="connsiteX1" fmla="*/ 471017 w 595556"/>
                <a:gd name="connsiteY1" fmla="*/ 0 h 2148320"/>
                <a:gd name="connsiteX2" fmla="*/ 522972 w 595556"/>
                <a:gd name="connsiteY2" fmla="*/ 2047009 h 2148320"/>
                <a:gd name="connsiteX3" fmla="*/ 107336 w 595556"/>
                <a:gd name="connsiteY3" fmla="*/ 2047009 h 2148320"/>
                <a:gd name="connsiteX4" fmla="*/ 80328 w 595556"/>
                <a:gd name="connsiteY4" fmla="*/ 340225 h 2148320"/>
                <a:gd name="connsiteX0" fmla="*/ 80328 w 595556"/>
                <a:gd name="connsiteY0" fmla="*/ 340225 h 2148320"/>
                <a:gd name="connsiteX1" fmla="*/ 471017 w 595556"/>
                <a:gd name="connsiteY1" fmla="*/ 0 h 2148320"/>
                <a:gd name="connsiteX2" fmla="*/ 522972 w 595556"/>
                <a:gd name="connsiteY2" fmla="*/ 2047009 h 2148320"/>
                <a:gd name="connsiteX3" fmla="*/ 107336 w 595556"/>
                <a:gd name="connsiteY3" fmla="*/ 2047009 h 2148320"/>
                <a:gd name="connsiteX4" fmla="*/ 80328 w 595556"/>
                <a:gd name="connsiteY4" fmla="*/ 340225 h 2148320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  <a:gd name="connsiteX0" fmla="*/ 80328 w 595556"/>
                <a:gd name="connsiteY0" fmla="*/ 374949 h 2183044"/>
                <a:gd name="connsiteX1" fmla="*/ 471017 w 595556"/>
                <a:gd name="connsiteY1" fmla="*/ 0 h 2183044"/>
                <a:gd name="connsiteX2" fmla="*/ 522972 w 595556"/>
                <a:gd name="connsiteY2" fmla="*/ 2081733 h 2183044"/>
                <a:gd name="connsiteX3" fmla="*/ 107336 w 595556"/>
                <a:gd name="connsiteY3" fmla="*/ 2081733 h 2183044"/>
                <a:gd name="connsiteX4" fmla="*/ 80328 w 595556"/>
                <a:gd name="connsiteY4" fmla="*/ 374949 h 2183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5556" h="2183044">
                  <a:moveTo>
                    <a:pt x="80328" y="374949"/>
                  </a:moveTo>
                  <a:cubicBezTo>
                    <a:pt x="238471" y="-69492"/>
                    <a:pt x="293539" y="149989"/>
                    <a:pt x="471017" y="0"/>
                  </a:cubicBezTo>
                  <a:cubicBezTo>
                    <a:pt x="450235" y="640773"/>
                    <a:pt x="720399" y="1451351"/>
                    <a:pt x="522972" y="2081733"/>
                  </a:cubicBezTo>
                  <a:cubicBezTo>
                    <a:pt x="457164" y="2216815"/>
                    <a:pt x="308227" y="2216815"/>
                    <a:pt x="107336" y="2081733"/>
                  </a:cubicBezTo>
                  <a:cubicBezTo>
                    <a:pt x="-58919" y="1520624"/>
                    <a:pt x="-2800" y="967231"/>
                    <a:pt x="80328" y="374949"/>
                  </a:cubicBezTo>
                  <a:close/>
                </a:path>
              </a:pathLst>
            </a:custGeom>
            <a:ln w="3175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6"/>
            <p:cNvSpPr/>
            <p:nvPr/>
          </p:nvSpPr>
          <p:spPr>
            <a:xfrm>
              <a:off x="4306662" y="2140478"/>
              <a:ext cx="420973" cy="2113784"/>
            </a:xfrm>
            <a:custGeom>
              <a:avLst/>
              <a:gdLst>
                <a:gd name="connsiteX0" fmla="*/ 0 w 384464"/>
                <a:gd name="connsiteY0" fmla="*/ 0 h 1693719"/>
                <a:gd name="connsiteX1" fmla="*/ 384464 w 384464"/>
                <a:gd name="connsiteY1" fmla="*/ 0 h 1693719"/>
                <a:gd name="connsiteX2" fmla="*/ 384464 w 384464"/>
                <a:gd name="connsiteY2" fmla="*/ 1693719 h 1693719"/>
                <a:gd name="connsiteX3" fmla="*/ 0 w 384464"/>
                <a:gd name="connsiteY3" fmla="*/ 1693719 h 1693719"/>
                <a:gd name="connsiteX4" fmla="*/ 0 w 384464"/>
                <a:gd name="connsiteY4" fmla="*/ 0 h 1693719"/>
                <a:gd name="connsiteX0" fmla="*/ 0 w 384464"/>
                <a:gd name="connsiteY0" fmla="*/ 0 h 1693719"/>
                <a:gd name="connsiteX1" fmla="*/ 384464 w 384464"/>
                <a:gd name="connsiteY1" fmla="*/ 0 h 1693719"/>
                <a:gd name="connsiteX2" fmla="*/ 228600 w 384464"/>
                <a:gd name="connsiteY2" fmla="*/ 1693719 h 1693719"/>
                <a:gd name="connsiteX3" fmla="*/ 0 w 384464"/>
                <a:gd name="connsiteY3" fmla="*/ 1693719 h 1693719"/>
                <a:gd name="connsiteX4" fmla="*/ 0 w 384464"/>
                <a:gd name="connsiteY4" fmla="*/ 0 h 1693719"/>
                <a:gd name="connsiteX0" fmla="*/ 0 w 384464"/>
                <a:gd name="connsiteY0" fmla="*/ 0 h 1704110"/>
                <a:gd name="connsiteX1" fmla="*/ 384464 w 384464"/>
                <a:gd name="connsiteY1" fmla="*/ 0 h 1704110"/>
                <a:gd name="connsiteX2" fmla="*/ 228600 w 384464"/>
                <a:gd name="connsiteY2" fmla="*/ 1693719 h 1704110"/>
                <a:gd name="connsiteX3" fmla="*/ 93518 w 384464"/>
                <a:gd name="connsiteY3" fmla="*/ 1704110 h 1704110"/>
                <a:gd name="connsiteX4" fmla="*/ 0 w 384464"/>
                <a:gd name="connsiteY4" fmla="*/ 0 h 1704110"/>
                <a:gd name="connsiteX0" fmla="*/ 69622 w 454086"/>
                <a:gd name="connsiteY0" fmla="*/ 0 h 1704110"/>
                <a:gd name="connsiteX1" fmla="*/ 454086 w 454086"/>
                <a:gd name="connsiteY1" fmla="*/ 0 h 1704110"/>
                <a:gd name="connsiteX2" fmla="*/ 298222 w 454086"/>
                <a:gd name="connsiteY2" fmla="*/ 1693719 h 1704110"/>
                <a:gd name="connsiteX3" fmla="*/ 163140 w 454086"/>
                <a:gd name="connsiteY3" fmla="*/ 1704110 h 1704110"/>
                <a:gd name="connsiteX4" fmla="*/ 69622 w 454086"/>
                <a:gd name="connsiteY4" fmla="*/ 0 h 1704110"/>
                <a:gd name="connsiteX0" fmla="*/ 69622 w 454086"/>
                <a:gd name="connsiteY0" fmla="*/ 0 h 1704110"/>
                <a:gd name="connsiteX1" fmla="*/ 454086 w 454086"/>
                <a:gd name="connsiteY1" fmla="*/ 0 h 1704110"/>
                <a:gd name="connsiteX2" fmla="*/ 298222 w 454086"/>
                <a:gd name="connsiteY2" fmla="*/ 1693719 h 1704110"/>
                <a:gd name="connsiteX3" fmla="*/ 163140 w 454086"/>
                <a:gd name="connsiteY3" fmla="*/ 1704110 h 1704110"/>
                <a:gd name="connsiteX4" fmla="*/ 69622 w 454086"/>
                <a:gd name="connsiteY4" fmla="*/ 0 h 1704110"/>
                <a:gd name="connsiteX0" fmla="*/ 69622 w 377936"/>
                <a:gd name="connsiteY0" fmla="*/ 0 h 1704110"/>
                <a:gd name="connsiteX1" fmla="*/ 329395 w 377936"/>
                <a:gd name="connsiteY1" fmla="*/ 10391 h 1704110"/>
                <a:gd name="connsiteX2" fmla="*/ 298222 w 377936"/>
                <a:gd name="connsiteY2" fmla="*/ 1693719 h 1704110"/>
                <a:gd name="connsiteX3" fmla="*/ 163140 w 377936"/>
                <a:gd name="connsiteY3" fmla="*/ 1704110 h 1704110"/>
                <a:gd name="connsiteX4" fmla="*/ 69622 w 377936"/>
                <a:gd name="connsiteY4" fmla="*/ 0 h 1704110"/>
                <a:gd name="connsiteX0" fmla="*/ 120846 w 356424"/>
                <a:gd name="connsiteY0" fmla="*/ 0 h 1704110"/>
                <a:gd name="connsiteX1" fmla="*/ 307883 w 356424"/>
                <a:gd name="connsiteY1" fmla="*/ 10391 h 1704110"/>
                <a:gd name="connsiteX2" fmla="*/ 276710 w 356424"/>
                <a:gd name="connsiteY2" fmla="*/ 1693719 h 1704110"/>
                <a:gd name="connsiteX3" fmla="*/ 141628 w 356424"/>
                <a:gd name="connsiteY3" fmla="*/ 1704110 h 1704110"/>
                <a:gd name="connsiteX4" fmla="*/ 120846 w 356424"/>
                <a:gd name="connsiteY4" fmla="*/ 0 h 1704110"/>
                <a:gd name="connsiteX0" fmla="*/ 200312 w 435890"/>
                <a:gd name="connsiteY0" fmla="*/ 0 h 1704110"/>
                <a:gd name="connsiteX1" fmla="*/ 387349 w 435890"/>
                <a:gd name="connsiteY1" fmla="*/ 10391 h 1704110"/>
                <a:gd name="connsiteX2" fmla="*/ 356176 w 435890"/>
                <a:gd name="connsiteY2" fmla="*/ 1693719 h 1704110"/>
                <a:gd name="connsiteX3" fmla="*/ 221094 w 435890"/>
                <a:gd name="connsiteY3" fmla="*/ 1704110 h 1704110"/>
                <a:gd name="connsiteX4" fmla="*/ 200312 w 435890"/>
                <a:gd name="connsiteY4" fmla="*/ 0 h 1704110"/>
                <a:gd name="connsiteX0" fmla="*/ 141056 w 376634"/>
                <a:gd name="connsiteY0" fmla="*/ 0 h 1704110"/>
                <a:gd name="connsiteX1" fmla="*/ 328093 w 376634"/>
                <a:gd name="connsiteY1" fmla="*/ 10391 h 1704110"/>
                <a:gd name="connsiteX2" fmla="*/ 296920 w 376634"/>
                <a:gd name="connsiteY2" fmla="*/ 1693719 h 1704110"/>
                <a:gd name="connsiteX3" fmla="*/ 161838 w 376634"/>
                <a:gd name="connsiteY3" fmla="*/ 1704110 h 1704110"/>
                <a:gd name="connsiteX4" fmla="*/ 141056 w 376634"/>
                <a:gd name="connsiteY4" fmla="*/ 0 h 1704110"/>
                <a:gd name="connsiteX0" fmla="*/ 141056 w 414404"/>
                <a:gd name="connsiteY0" fmla="*/ 0 h 1704110"/>
                <a:gd name="connsiteX1" fmla="*/ 328093 w 414404"/>
                <a:gd name="connsiteY1" fmla="*/ 10391 h 1704110"/>
                <a:gd name="connsiteX2" fmla="*/ 296920 w 414404"/>
                <a:gd name="connsiteY2" fmla="*/ 1693719 h 1704110"/>
                <a:gd name="connsiteX3" fmla="*/ 161838 w 414404"/>
                <a:gd name="connsiteY3" fmla="*/ 1704110 h 1704110"/>
                <a:gd name="connsiteX4" fmla="*/ 141056 w 414404"/>
                <a:gd name="connsiteY4" fmla="*/ 0 h 1704110"/>
                <a:gd name="connsiteX0" fmla="*/ 113903 w 428815"/>
                <a:gd name="connsiteY0" fmla="*/ 0 h 1731486"/>
                <a:gd name="connsiteX1" fmla="*/ 342504 w 428815"/>
                <a:gd name="connsiteY1" fmla="*/ 37767 h 1731486"/>
                <a:gd name="connsiteX2" fmla="*/ 311331 w 428815"/>
                <a:gd name="connsiteY2" fmla="*/ 1721095 h 1731486"/>
                <a:gd name="connsiteX3" fmla="*/ 176249 w 428815"/>
                <a:gd name="connsiteY3" fmla="*/ 1731486 h 1731486"/>
                <a:gd name="connsiteX4" fmla="*/ 113903 w 428815"/>
                <a:gd name="connsiteY4" fmla="*/ 0 h 1731486"/>
                <a:gd name="connsiteX0" fmla="*/ 113903 w 391673"/>
                <a:gd name="connsiteY0" fmla="*/ 144735 h 1876221"/>
                <a:gd name="connsiteX1" fmla="*/ 228204 w 391673"/>
                <a:gd name="connsiteY1" fmla="*/ 0 h 1876221"/>
                <a:gd name="connsiteX2" fmla="*/ 311331 w 391673"/>
                <a:gd name="connsiteY2" fmla="*/ 1865830 h 1876221"/>
                <a:gd name="connsiteX3" fmla="*/ 176249 w 391673"/>
                <a:gd name="connsiteY3" fmla="*/ 1876221 h 1876221"/>
                <a:gd name="connsiteX4" fmla="*/ 113903 w 391673"/>
                <a:gd name="connsiteY4" fmla="*/ 144735 h 1876221"/>
                <a:gd name="connsiteX0" fmla="*/ 113903 w 395401"/>
                <a:gd name="connsiteY0" fmla="*/ 127794 h 1859280"/>
                <a:gd name="connsiteX1" fmla="*/ 243637 w 395401"/>
                <a:gd name="connsiteY1" fmla="*/ 0 h 1859280"/>
                <a:gd name="connsiteX2" fmla="*/ 311331 w 395401"/>
                <a:gd name="connsiteY2" fmla="*/ 1848889 h 1859280"/>
                <a:gd name="connsiteX3" fmla="*/ 176249 w 395401"/>
                <a:gd name="connsiteY3" fmla="*/ 1859280 h 1859280"/>
                <a:gd name="connsiteX4" fmla="*/ 113903 w 395401"/>
                <a:gd name="connsiteY4" fmla="*/ 127794 h 1859280"/>
                <a:gd name="connsiteX0" fmla="*/ 113903 w 395401"/>
                <a:gd name="connsiteY0" fmla="*/ 127794 h 1859280"/>
                <a:gd name="connsiteX1" fmla="*/ 243637 w 395401"/>
                <a:gd name="connsiteY1" fmla="*/ 0 h 1859280"/>
                <a:gd name="connsiteX2" fmla="*/ 311331 w 395401"/>
                <a:gd name="connsiteY2" fmla="*/ 1848889 h 1859280"/>
                <a:gd name="connsiteX3" fmla="*/ 176249 w 395401"/>
                <a:gd name="connsiteY3" fmla="*/ 1859280 h 1859280"/>
                <a:gd name="connsiteX4" fmla="*/ 113903 w 395401"/>
                <a:gd name="connsiteY4" fmla="*/ 127794 h 1859280"/>
                <a:gd name="connsiteX0" fmla="*/ 123719 w 405217"/>
                <a:gd name="connsiteY0" fmla="*/ 127794 h 1855892"/>
                <a:gd name="connsiteX1" fmla="*/ 253453 w 405217"/>
                <a:gd name="connsiteY1" fmla="*/ 0 h 1855892"/>
                <a:gd name="connsiteX2" fmla="*/ 321147 w 405217"/>
                <a:gd name="connsiteY2" fmla="*/ 1848889 h 1855892"/>
                <a:gd name="connsiteX3" fmla="*/ 170632 w 405217"/>
                <a:gd name="connsiteY3" fmla="*/ 1855892 h 1855892"/>
                <a:gd name="connsiteX4" fmla="*/ 123719 w 405217"/>
                <a:gd name="connsiteY4" fmla="*/ 127794 h 1855892"/>
                <a:gd name="connsiteX0" fmla="*/ 123719 w 405217"/>
                <a:gd name="connsiteY0" fmla="*/ 127794 h 1859013"/>
                <a:gd name="connsiteX1" fmla="*/ 253453 w 405217"/>
                <a:gd name="connsiteY1" fmla="*/ 0 h 1859013"/>
                <a:gd name="connsiteX2" fmla="*/ 321147 w 405217"/>
                <a:gd name="connsiteY2" fmla="*/ 1848889 h 1859013"/>
                <a:gd name="connsiteX3" fmla="*/ 170632 w 405217"/>
                <a:gd name="connsiteY3" fmla="*/ 1855892 h 1859013"/>
                <a:gd name="connsiteX4" fmla="*/ 123719 w 405217"/>
                <a:gd name="connsiteY4" fmla="*/ 127794 h 1859013"/>
                <a:gd name="connsiteX0" fmla="*/ 131292 w 412790"/>
                <a:gd name="connsiteY0" fmla="*/ 127794 h 1856283"/>
                <a:gd name="connsiteX1" fmla="*/ 261026 w 412790"/>
                <a:gd name="connsiteY1" fmla="*/ 0 h 1856283"/>
                <a:gd name="connsiteX2" fmla="*/ 328720 w 412790"/>
                <a:gd name="connsiteY2" fmla="*/ 1848889 h 1856283"/>
                <a:gd name="connsiteX3" fmla="*/ 166630 w 412790"/>
                <a:gd name="connsiteY3" fmla="*/ 1845727 h 1856283"/>
                <a:gd name="connsiteX4" fmla="*/ 131292 w 412790"/>
                <a:gd name="connsiteY4" fmla="*/ 127794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  <a:gd name="connsiteX0" fmla="*/ 116326 w 420973"/>
                <a:gd name="connsiteY0" fmla="*/ 83747 h 1856283"/>
                <a:gd name="connsiteX1" fmla="*/ 269209 w 420973"/>
                <a:gd name="connsiteY1" fmla="*/ 0 h 1856283"/>
                <a:gd name="connsiteX2" fmla="*/ 336903 w 420973"/>
                <a:gd name="connsiteY2" fmla="*/ 1848889 h 1856283"/>
                <a:gd name="connsiteX3" fmla="*/ 174813 w 420973"/>
                <a:gd name="connsiteY3" fmla="*/ 1845727 h 1856283"/>
                <a:gd name="connsiteX4" fmla="*/ 116326 w 420973"/>
                <a:gd name="connsiteY4" fmla="*/ 83747 h 185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0973" h="1856283">
                  <a:moveTo>
                    <a:pt x="116326" y="83747"/>
                  </a:moveTo>
                  <a:cubicBezTo>
                    <a:pt x="155712" y="17431"/>
                    <a:pt x="175808" y="22268"/>
                    <a:pt x="269209" y="0"/>
                  </a:cubicBezTo>
                  <a:cubicBezTo>
                    <a:pt x="352336" y="616527"/>
                    <a:pt x="523940" y="1294706"/>
                    <a:pt x="336903" y="1848889"/>
                  </a:cubicBezTo>
                  <a:cubicBezTo>
                    <a:pt x="290589" y="1868164"/>
                    <a:pt x="224985" y="1843393"/>
                    <a:pt x="174813" y="1845727"/>
                  </a:cubicBezTo>
                  <a:cubicBezTo>
                    <a:pt x="-147306" y="1308863"/>
                    <a:pt x="64372" y="755694"/>
                    <a:pt x="116326" y="837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tint val="66000"/>
                    <a:satMod val="160000"/>
                  </a:schemeClr>
                </a:gs>
                <a:gs pos="50000">
                  <a:schemeClr val="accent4">
                    <a:tint val="44500"/>
                    <a:satMod val="160000"/>
                  </a:schemeClr>
                </a:gs>
                <a:gs pos="100000">
                  <a:schemeClr val="accent4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3175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4055261" y="3878325"/>
            <a:ext cx="8044351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นำใบมาปรับสีเป็นก้านของรวงข้าว และนำเมล็ดข้าวมาประกอบรวมกัน</a:t>
            </a:r>
            <a:endParaRPr lang="en-US" sz="28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3489531" y="3378647"/>
            <a:ext cx="662665" cy="1015663"/>
            <a:chOff x="10185270" y="-44624"/>
            <a:chExt cx="811777" cy="1244206"/>
          </a:xfrm>
        </p:grpSpPr>
        <p:sp>
          <p:nvSpPr>
            <p:cNvPr id="60" name="Oval 59"/>
            <p:cNvSpPr/>
            <p:nvPr/>
          </p:nvSpPr>
          <p:spPr>
            <a:xfrm>
              <a:off x="10185270" y="187047"/>
              <a:ext cx="811777" cy="76934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0313728" y="-44624"/>
              <a:ext cx="592975" cy="1244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6000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US" sz="6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92" name="Picture 9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5835" y="5673322"/>
            <a:ext cx="1477520" cy="1110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32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112</Words>
  <Application>Microsoft Office PowerPoint</Application>
  <PresentationFormat>Widescreen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Cordia New</vt:lpstr>
      <vt:lpstr>TH Niramit AS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การวาดข้าวด้วย Microsoft PowerPoint</dc:title>
  <dc:creator>กรรฐวรรณ จันทร์เปรมปรี</dc:creator>
  <cp:lastModifiedBy>comsri33012</cp:lastModifiedBy>
  <cp:revision>20</cp:revision>
  <dcterms:created xsi:type="dcterms:W3CDTF">2016-10-31T10:35:16Z</dcterms:created>
  <dcterms:modified xsi:type="dcterms:W3CDTF">2018-08-09T02:16:59Z</dcterms:modified>
</cp:coreProperties>
</file>