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5501" autoAdjust="0"/>
  </p:normalViewPr>
  <p:slideViewPr>
    <p:cSldViewPr snapToGrid="0">
      <p:cViewPr varScale="1">
        <p:scale>
          <a:sx n="84" d="100"/>
          <a:sy n="84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6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6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4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6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82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3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1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75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80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4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93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2D056-C429-4BB1-9533-E95320436DE9}" type="datetimeFigureOut">
              <a:rPr lang="en-US" smtClean="0"/>
              <a:t>09/08/2018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0A431-8977-41F4-AA45-A0BF2589B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0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Rounded Rectangle 318"/>
          <p:cNvSpPr/>
          <p:nvPr/>
        </p:nvSpPr>
        <p:spPr>
          <a:xfrm>
            <a:off x="1783643" y="1146159"/>
            <a:ext cx="9810047" cy="4633752"/>
          </a:xfrm>
          <a:prstGeom prst="roundRect">
            <a:avLst/>
          </a:prstGeom>
          <a:gradFill flip="none" rotWithShape="1">
            <a:gsLst>
              <a:gs pos="50000">
                <a:schemeClr val="bg1"/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3" name="Group 322"/>
          <p:cNvGrpSpPr/>
          <p:nvPr/>
        </p:nvGrpSpPr>
        <p:grpSpPr>
          <a:xfrm rot="3259022">
            <a:off x="-989985" y="2639800"/>
            <a:ext cx="4603087" cy="2145087"/>
            <a:chOff x="771896" y="728663"/>
            <a:chExt cx="11149315" cy="5195697"/>
          </a:xfrm>
        </p:grpSpPr>
        <p:sp>
          <p:nvSpPr>
            <p:cNvPr id="324" name="Rounded Rectangle 1023"/>
            <p:cNvSpPr/>
            <p:nvPr/>
          </p:nvSpPr>
          <p:spPr>
            <a:xfrm rot="1893286">
              <a:off x="10222863" y="5184733"/>
              <a:ext cx="1008725" cy="739627"/>
            </a:xfrm>
            <a:custGeom>
              <a:avLst/>
              <a:gdLst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885451 w 1008725"/>
                <a:gd name="connsiteY2" fmla="*/ 0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725" h="739627">
                  <a:moveTo>
                    <a:pt x="0" y="123274"/>
                  </a:moveTo>
                  <a:cubicBezTo>
                    <a:pt x="0" y="55192"/>
                    <a:pt x="55192" y="0"/>
                    <a:pt x="123274" y="0"/>
                  </a:cubicBezTo>
                  <a:cubicBezTo>
                    <a:pt x="377333" y="0"/>
                    <a:pt x="420989" y="94222"/>
                    <a:pt x="675048" y="94222"/>
                  </a:cubicBezTo>
                  <a:cubicBezTo>
                    <a:pt x="743130" y="94222"/>
                    <a:pt x="1008725" y="55192"/>
                    <a:pt x="1008725" y="123274"/>
                  </a:cubicBezTo>
                  <a:lnTo>
                    <a:pt x="1008725" y="616353"/>
                  </a:lnTo>
                  <a:cubicBezTo>
                    <a:pt x="1008725" y="684435"/>
                    <a:pt x="888587" y="557900"/>
                    <a:pt x="820505" y="557900"/>
                  </a:cubicBezTo>
                  <a:cubicBezTo>
                    <a:pt x="497601" y="604067"/>
                    <a:pt x="355684" y="679051"/>
                    <a:pt x="123274" y="739627"/>
                  </a:cubicBezTo>
                  <a:cubicBezTo>
                    <a:pt x="55192" y="739627"/>
                    <a:pt x="0" y="684435"/>
                    <a:pt x="0" y="616353"/>
                  </a:cubicBezTo>
                  <a:lnTo>
                    <a:pt x="0" y="123274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/>
            <p:nvPr/>
          </p:nvSpPr>
          <p:spPr>
            <a:xfrm rot="17761602">
              <a:off x="9639637" y="4811778"/>
              <a:ext cx="1179396" cy="789005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6" name="Group 325"/>
            <p:cNvGrpSpPr/>
            <p:nvPr/>
          </p:nvGrpSpPr>
          <p:grpSpPr>
            <a:xfrm>
              <a:off x="771896" y="2062455"/>
              <a:ext cx="9887824" cy="1713364"/>
              <a:chOff x="771896" y="2062455"/>
              <a:chExt cx="9887824" cy="1713364"/>
            </a:xfrm>
          </p:grpSpPr>
          <p:sp>
            <p:nvSpPr>
              <p:cNvPr id="601" name="Isosceles Triangle 4"/>
              <p:cNvSpPr/>
              <p:nvPr/>
            </p:nvSpPr>
            <p:spPr>
              <a:xfrm rot="18013025">
                <a:off x="5356540" y="-2067740"/>
                <a:ext cx="1172986" cy="9433375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2" name="Isosceles Triangle 4"/>
              <p:cNvSpPr/>
              <p:nvPr/>
            </p:nvSpPr>
            <p:spPr>
              <a:xfrm rot="17392073">
                <a:off x="4986073" y="-1635195"/>
                <a:ext cx="1196837" cy="9625191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7" name="Isosceles Triangle 3"/>
            <p:cNvSpPr/>
            <p:nvPr/>
          </p:nvSpPr>
          <p:spPr>
            <a:xfrm rot="18820884">
              <a:off x="4960323" y="-1393235"/>
              <a:ext cx="3275623" cy="8781036"/>
            </a:xfrm>
            <a:custGeom>
              <a:avLst/>
              <a:gdLst>
                <a:gd name="connsiteX0" fmla="*/ 0 w 3228622"/>
                <a:gd name="connsiteY0" fmla="*/ 5305778 h 5305778"/>
                <a:gd name="connsiteX1" fmla="*/ 1614311 w 3228622"/>
                <a:gd name="connsiteY1" fmla="*/ 0 h 5305778"/>
                <a:gd name="connsiteX2" fmla="*/ 3228622 w 3228622"/>
                <a:gd name="connsiteY2" fmla="*/ 5305778 h 5305778"/>
                <a:gd name="connsiteX3" fmla="*/ 0 w 3228622"/>
                <a:gd name="connsiteY3" fmla="*/ 5305778 h 5305778"/>
                <a:gd name="connsiteX0" fmla="*/ 0 w 4074742"/>
                <a:gd name="connsiteY0" fmla="*/ 5305778 h 7744576"/>
                <a:gd name="connsiteX1" fmla="*/ 1614311 w 4074742"/>
                <a:gd name="connsiteY1" fmla="*/ 0 h 7744576"/>
                <a:gd name="connsiteX2" fmla="*/ 4074742 w 4074742"/>
                <a:gd name="connsiteY2" fmla="*/ 7744576 h 7744576"/>
                <a:gd name="connsiteX3" fmla="*/ 0 w 4074742"/>
                <a:gd name="connsiteY3" fmla="*/ 5305778 h 7744576"/>
                <a:gd name="connsiteX0" fmla="*/ 1305676 w 2460431"/>
                <a:gd name="connsiteY0" fmla="*/ 8183557 h 8183557"/>
                <a:gd name="connsiteX1" fmla="*/ 0 w 2460431"/>
                <a:gd name="connsiteY1" fmla="*/ 0 h 8183557"/>
                <a:gd name="connsiteX2" fmla="*/ 2460431 w 2460431"/>
                <a:gd name="connsiteY2" fmla="*/ 7744576 h 8183557"/>
                <a:gd name="connsiteX3" fmla="*/ 1305676 w 2460431"/>
                <a:gd name="connsiteY3" fmla="*/ 8183557 h 8183557"/>
                <a:gd name="connsiteX0" fmla="*/ 1554058 w 2708813"/>
                <a:gd name="connsiteY0" fmla="*/ 8183557 h 8183557"/>
                <a:gd name="connsiteX1" fmla="*/ 248382 w 2708813"/>
                <a:gd name="connsiteY1" fmla="*/ 0 h 8183557"/>
                <a:gd name="connsiteX2" fmla="*/ 2708813 w 2708813"/>
                <a:gd name="connsiteY2" fmla="*/ 7744576 h 8183557"/>
                <a:gd name="connsiteX3" fmla="*/ 1554058 w 2708813"/>
                <a:gd name="connsiteY3" fmla="*/ 8183557 h 8183557"/>
                <a:gd name="connsiteX0" fmla="*/ 1940511 w 3095266"/>
                <a:gd name="connsiteY0" fmla="*/ 8701197 h 8701197"/>
                <a:gd name="connsiteX1" fmla="*/ 0 w 3095266"/>
                <a:gd name="connsiteY1" fmla="*/ 0 h 8701197"/>
                <a:gd name="connsiteX2" fmla="*/ 3095266 w 3095266"/>
                <a:gd name="connsiteY2" fmla="*/ 8262216 h 8701197"/>
                <a:gd name="connsiteX3" fmla="*/ 1940511 w 3095266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150876 w 3514222"/>
                <a:gd name="connsiteY0" fmla="*/ 8744303 h 8744303"/>
                <a:gd name="connsiteX1" fmla="*/ 418956 w 3514222"/>
                <a:gd name="connsiteY1" fmla="*/ 0 h 8744303"/>
                <a:gd name="connsiteX2" fmla="*/ 3514222 w 3514222"/>
                <a:gd name="connsiteY2" fmla="*/ 8262216 h 8744303"/>
                <a:gd name="connsiteX3" fmla="*/ 2150876 w 3514222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96489"/>
                <a:gd name="connsiteY0" fmla="*/ 8744303 h 8744303"/>
                <a:gd name="connsiteX1" fmla="*/ 418956 w 3396489"/>
                <a:gd name="connsiteY1" fmla="*/ 0 h 8744303"/>
                <a:gd name="connsiteX2" fmla="*/ 3370576 w 3396489"/>
                <a:gd name="connsiteY2" fmla="*/ 8258910 h 8744303"/>
                <a:gd name="connsiteX3" fmla="*/ 2150876 w 3396489"/>
                <a:gd name="connsiteY3" fmla="*/ 8744303 h 8744303"/>
                <a:gd name="connsiteX0" fmla="*/ 2150876 w 3391519"/>
                <a:gd name="connsiteY0" fmla="*/ 8744303 h 8744303"/>
                <a:gd name="connsiteX1" fmla="*/ 418956 w 3391519"/>
                <a:gd name="connsiteY1" fmla="*/ 0 h 8744303"/>
                <a:gd name="connsiteX2" fmla="*/ 3370576 w 3391519"/>
                <a:gd name="connsiteY2" fmla="*/ 8258910 h 8744303"/>
                <a:gd name="connsiteX3" fmla="*/ 2150876 w 3391519"/>
                <a:gd name="connsiteY3" fmla="*/ 8744303 h 8744303"/>
                <a:gd name="connsiteX0" fmla="*/ 2067235 w 3307878"/>
                <a:gd name="connsiteY0" fmla="*/ 8744303 h 8744303"/>
                <a:gd name="connsiteX1" fmla="*/ 335315 w 3307878"/>
                <a:gd name="connsiteY1" fmla="*/ 0 h 8744303"/>
                <a:gd name="connsiteX2" fmla="*/ 3286935 w 3307878"/>
                <a:gd name="connsiteY2" fmla="*/ 8258910 h 8744303"/>
                <a:gd name="connsiteX3" fmla="*/ 2067235 w 3307878"/>
                <a:gd name="connsiteY3" fmla="*/ 8744303 h 8744303"/>
                <a:gd name="connsiteX0" fmla="*/ 2016668 w 3257311"/>
                <a:gd name="connsiteY0" fmla="*/ 8744303 h 8744303"/>
                <a:gd name="connsiteX1" fmla="*/ 284748 w 3257311"/>
                <a:gd name="connsiteY1" fmla="*/ 0 h 8744303"/>
                <a:gd name="connsiteX2" fmla="*/ 3236368 w 3257311"/>
                <a:gd name="connsiteY2" fmla="*/ 8258910 h 8744303"/>
                <a:gd name="connsiteX3" fmla="*/ 2016668 w 3257311"/>
                <a:gd name="connsiteY3" fmla="*/ 8744303 h 8744303"/>
                <a:gd name="connsiteX0" fmla="*/ 1907808 w 3148451"/>
                <a:gd name="connsiteY0" fmla="*/ 8744303 h 8744303"/>
                <a:gd name="connsiteX1" fmla="*/ 175888 w 3148451"/>
                <a:gd name="connsiteY1" fmla="*/ 0 h 8744303"/>
                <a:gd name="connsiteX2" fmla="*/ 3127508 w 3148451"/>
                <a:gd name="connsiteY2" fmla="*/ 8258910 h 8744303"/>
                <a:gd name="connsiteX3" fmla="*/ 1907808 w 3148451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9102" h="8744303">
                  <a:moveTo>
                    <a:pt x="2108459" y="8744303"/>
                  </a:moveTo>
                  <a:cubicBezTo>
                    <a:pt x="483367" y="8104974"/>
                    <a:pt x="-613715" y="483316"/>
                    <a:pt x="376539" y="0"/>
                  </a:cubicBezTo>
                  <a:cubicBezTo>
                    <a:pt x="1726488" y="30675"/>
                    <a:pt x="3566072" y="6540118"/>
                    <a:pt x="3328159" y="8258910"/>
                  </a:cubicBezTo>
                  <a:cubicBezTo>
                    <a:pt x="2935001" y="8618635"/>
                    <a:pt x="2655090" y="8741428"/>
                    <a:pt x="2108459" y="87443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Rounded Rectangle 327"/>
            <p:cNvSpPr/>
            <p:nvPr/>
          </p:nvSpPr>
          <p:spPr>
            <a:xfrm rot="17404884">
              <a:off x="9854221" y="5437054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Rounded Rectangle 328"/>
            <p:cNvSpPr/>
            <p:nvPr/>
          </p:nvSpPr>
          <p:spPr>
            <a:xfrm rot="17404884">
              <a:off x="9581697" y="5502035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Rounded Rectangle 329"/>
            <p:cNvSpPr/>
            <p:nvPr/>
          </p:nvSpPr>
          <p:spPr>
            <a:xfrm rot="17404884">
              <a:off x="9705192" y="5209711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Rounded Rectangle 330"/>
            <p:cNvSpPr/>
            <p:nvPr/>
          </p:nvSpPr>
          <p:spPr>
            <a:xfrm rot="17404884">
              <a:off x="10043006" y="5169732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Rounded Rectangle 331"/>
            <p:cNvSpPr/>
            <p:nvPr/>
          </p:nvSpPr>
          <p:spPr>
            <a:xfrm rot="17404884">
              <a:off x="9873288" y="4943018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Rounded Rectangle 332"/>
            <p:cNvSpPr/>
            <p:nvPr/>
          </p:nvSpPr>
          <p:spPr>
            <a:xfrm rot="17404884">
              <a:off x="10197693" y="4903040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Rounded Rectangle 333"/>
            <p:cNvSpPr/>
            <p:nvPr/>
          </p:nvSpPr>
          <p:spPr>
            <a:xfrm rot="17404884">
              <a:off x="10027975" y="4676326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Rounded Rectangle 334"/>
            <p:cNvSpPr/>
            <p:nvPr/>
          </p:nvSpPr>
          <p:spPr>
            <a:xfrm rot="17404884">
              <a:off x="10276112" y="4630087"/>
              <a:ext cx="307566" cy="18988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ounded Rectangle 335"/>
            <p:cNvSpPr/>
            <p:nvPr/>
          </p:nvSpPr>
          <p:spPr>
            <a:xfrm rot="17404884">
              <a:off x="10134138" y="4379908"/>
              <a:ext cx="307566" cy="253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Rounded Rectangle 336"/>
            <p:cNvSpPr/>
            <p:nvPr/>
          </p:nvSpPr>
          <p:spPr>
            <a:xfrm rot="17404884">
              <a:off x="9437441" y="5296576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Rounded Rectangle 337"/>
            <p:cNvSpPr/>
            <p:nvPr/>
          </p:nvSpPr>
          <p:spPr>
            <a:xfrm rot="17404884">
              <a:off x="9548418" y="5019902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Rounded Rectangle 338"/>
            <p:cNvSpPr/>
            <p:nvPr/>
          </p:nvSpPr>
          <p:spPr>
            <a:xfrm rot="17404884">
              <a:off x="9691616" y="477061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Rounded Rectangle 339"/>
            <p:cNvSpPr/>
            <p:nvPr/>
          </p:nvSpPr>
          <p:spPr>
            <a:xfrm rot="17404884">
              <a:off x="9846303" y="450392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Rounded Rectangle 340"/>
            <p:cNvSpPr/>
            <p:nvPr/>
          </p:nvSpPr>
          <p:spPr>
            <a:xfrm rot="17404884">
              <a:off x="9952466" y="420750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Rounded Rectangle 341"/>
            <p:cNvSpPr/>
            <p:nvPr/>
          </p:nvSpPr>
          <p:spPr>
            <a:xfrm rot="17404884">
              <a:off x="9329141" y="5544718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Rounded Rectangle 342"/>
            <p:cNvSpPr/>
            <p:nvPr/>
          </p:nvSpPr>
          <p:spPr>
            <a:xfrm rot="17404884">
              <a:off x="9220170" y="5224740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Rounded Rectangle 343"/>
            <p:cNvSpPr/>
            <p:nvPr/>
          </p:nvSpPr>
          <p:spPr>
            <a:xfrm rot="17404884">
              <a:off x="9331147" y="4948066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Rounded Rectangle 344"/>
            <p:cNvSpPr/>
            <p:nvPr/>
          </p:nvSpPr>
          <p:spPr>
            <a:xfrm rot="17404884">
              <a:off x="9474345" y="469878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ounded Rectangle 345"/>
            <p:cNvSpPr/>
            <p:nvPr/>
          </p:nvSpPr>
          <p:spPr>
            <a:xfrm rot="17404884">
              <a:off x="9629032" y="443208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Rounded Rectangle 346"/>
            <p:cNvSpPr/>
            <p:nvPr/>
          </p:nvSpPr>
          <p:spPr>
            <a:xfrm rot="17404884">
              <a:off x="9735195" y="413567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Rounded Rectangle 347"/>
            <p:cNvSpPr/>
            <p:nvPr/>
          </p:nvSpPr>
          <p:spPr>
            <a:xfrm rot="17404884">
              <a:off x="9111870" y="5472882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Rounded Rectangle 348"/>
            <p:cNvSpPr/>
            <p:nvPr/>
          </p:nvSpPr>
          <p:spPr>
            <a:xfrm rot="17404884">
              <a:off x="9003620" y="5109232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Rounded Rectangle 349"/>
            <p:cNvSpPr/>
            <p:nvPr/>
          </p:nvSpPr>
          <p:spPr>
            <a:xfrm rot="17404884">
              <a:off x="9114050" y="4855492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Rounded Rectangle 350"/>
            <p:cNvSpPr/>
            <p:nvPr/>
          </p:nvSpPr>
          <p:spPr>
            <a:xfrm rot="17404884">
              <a:off x="9257248" y="460620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Rounded Rectangle 351"/>
            <p:cNvSpPr/>
            <p:nvPr/>
          </p:nvSpPr>
          <p:spPr>
            <a:xfrm rot="17404884">
              <a:off x="9411935" y="433951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Rounded Rectangle 352"/>
            <p:cNvSpPr/>
            <p:nvPr/>
          </p:nvSpPr>
          <p:spPr>
            <a:xfrm rot="17404884">
              <a:off x="9518098" y="404309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Rounded Rectangle 353"/>
            <p:cNvSpPr/>
            <p:nvPr/>
          </p:nvSpPr>
          <p:spPr>
            <a:xfrm rot="17404884">
              <a:off x="8894773" y="5380308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Rounded Rectangle 354"/>
            <p:cNvSpPr/>
            <p:nvPr/>
          </p:nvSpPr>
          <p:spPr>
            <a:xfrm rot="17404884">
              <a:off x="8790123" y="5008282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Rounded Rectangle 355"/>
            <p:cNvSpPr/>
            <p:nvPr/>
          </p:nvSpPr>
          <p:spPr>
            <a:xfrm rot="17404884">
              <a:off x="8901100" y="4731608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Rounded Rectangle 356"/>
            <p:cNvSpPr/>
            <p:nvPr/>
          </p:nvSpPr>
          <p:spPr>
            <a:xfrm rot="17404884">
              <a:off x="9044298" y="448232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Rounded Rectangle 357"/>
            <p:cNvSpPr/>
            <p:nvPr/>
          </p:nvSpPr>
          <p:spPr>
            <a:xfrm rot="17404884">
              <a:off x="9198985" y="421563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Rounded Rectangle 358"/>
            <p:cNvSpPr/>
            <p:nvPr/>
          </p:nvSpPr>
          <p:spPr>
            <a:xfrm rot="17404884">
              <a:off x="9305148" y="391921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Rounded Rectangle 359"/>
            <p:cNvSpPr/>
            <p:nvPr/>
          </p:nvSpPr>
          <p:spPr>
            <a:xfrm rot="17404884">
              <a:off x="8681823" y="525642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Rounded Rectangle 360"/>
            <p:cNvSpPr/>
            <p:nvPr/>
          </p:nvSpPr>
          <p:spPr>
            <a:xfrm rot="17404884">
              <a:off x="8569412" y="4921546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Rounded Rectangle 361"/>
            <p:cNvSpPr/>
            <p:nvPr/>
          </p:nvSpPr>
          <p:spPr>
            <a:xfrm rot="17404884">
              <a:off x="8704454" y="4651835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Rounded Rectangle 362"/>
            <p:cNvSpPr/>
            <p:nvPr/>
          </p:nvSpPr>
          <p:spPr>
            <a:xfrm rot="17404884">
              <a:off x="8823587" y="439558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Rounded Rectangle 363"/>
            <p:cNvSpPr/>
            <p:nvPr/>
          </p:nvSpPr>
          <p:spPr>
            <a:xfrm rot="17404884">
              <a:off x="8978274" y="412889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Rounded Rectangle 364"/>
            <p:cNvSpPr/>
            <p:nvPr/>
          </p:nvSpPr>
          <p:spPr>
            <a:xfrm rot="17404884">
              <a:off x="9084437" y="383247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Rounded Rectangle 365"/>
            <p:cNvSpPr/>
            <p:nvPr/>
          </p:nvSpPr>
          <p:spPr>
            <a:xfrm rot="17404884">
              <a:off x="8461112" y="5169688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Rounded Rectangle 366"/>
            <p:cNvSpPr/>
            <p:nvPr/>
          </p:nvSpPr>
          <p:spPr>
            <a:xfrm rot="17404884">
              <a:off x="8373976" y="4791408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Rounded Rectangle 367"/>
            <p:cNvSpPr/>
            <p:nvPr/>
          </p:nvSpPr>
          <p:spPr>
            <a:xfrm rot="17404884">
              <a:off x="8484953" y="4514734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Rounded Rectangle 368"/>
            <p:cNvSpPr/>
            <p:nvPr/>
          </p:nvSpPr>
          <p:spPr>
            <a:xfrm rot="17404884">
              <a:off x="8628151" y="426544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Rounded Rectangle 369"/>
            <p:cNvSpPr/>
            <p:nvPr/>
          </p:nvSpPr>
          <p:spPr>
            <a:xfrm rot="17404884">
              <a:off x="8782838" y="399875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Rounded Rectangle 370"/>
            <p:cNvSpPr/>
            <p:nvPr/>
          </p:nvSpPr>
          <p:spPr>
            <a:xfrm rot="17404884">
              <a:off x="8889001" y="370233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Rounded Rectangle 371"/>
            <p:cNvSpPr/>
            <p:nvPr/>
          </p:nvSpPr>
          <p:spPr>
            <a:xfrm rot="17404884">
              <a:off x="8265676" y="5039550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Rounded Rectangle 372"/>
            <p:cNvSpPr/>
            <p:nvPr/>
          </p:nvSpPr>
          <p:spPr>
            <a:xfrm rot="17404884">
              <a:off x="8157634" y="4702013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Rounded Rectangle 373"/>
            <p:cNvSpPr/>
            <p:nvPr/>
          </p:nvSpPr>
          <p:spPr>
            <a:xfrm rot="17404884">
              <a:off x="8268611" y="4425339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Rounded Rectangle 374"/>
            <p:cNvSpPr/>
            <p:nvPr/>
          </p:nvSpPr>
          <p:spPr>
            <a:xfrm rot="17404884">
              <a:off x="8411809" y="417605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Rounded Rectangle 375"/>
            <p:cNvSpPr/>
            <p:nvPr/>
          </p:nvSpPr>
          <p:spPr>
            <a:xfrm rot="17404884">
              <a:off x="8566496" y="390936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Rounded Rectangle 376"/>
            <p:cNvSpPr/>
            <p:nvPr/>
          </p:nvSpPr>
          <p:spPr>
            <a:xfrm rot="17404884">
              <a:off x="8672659" y="361294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Rounded Rectangle 377"/>
            <p:cNvSpPr/>
            <p:nvPr/>
          </p:nvSpPr>
          <p:spPr>
            <a:xfrm rot="17404884">
              <a:off x="8049334" y="4950155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Rounded Rectangle 378"/>
            <p:cNvSpPr/>
            <p:nvPr/>
          </p:nvSpPr>
          <p:spPr>
            <a:xfrm rot="17404884">
              <a:off x="7964330" y="4548664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Rounded Rectangle 379"/>
            <p:cNvSpPr/>
            <p:nvPr/>
          </p:nvSpPr>
          <p:spPr>
            <a:xfrm rot="17404884">
              <a:off x="8075307" y="4271990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Rounded Rectangle 380"/>
            <p:cNvSpPr/>
            <p:nvPr/>
          </p:nvSpPr>
          <p:spPr>
            <a:xfrm rot="17404884">
              <a:off x="8218505" y="402270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Rounded Rectangle 381"/>
            <p:cNvSpPr/>
            <p:nvPr/>
          </p:nvSpPr>
          <p:spPr>
            <a:xfrm rot="17404884">
              <a:off x="8373192" y="375601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Rounded Rectangle 382"/>
            <p:cNvSpPr/>
            <p:nvPr/>
          </p:nvSpPr>
          <p:spPr>
            <a:xfrm rot="17404884">
              <a:off x="8479355" y="347734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Rounded Rectangle 383"/>
            <p:cNvSpPr/>
            <p:nvPr/>
          </p:nvSpPr>
          <p:spPr>
            <a:xfrm rot="17404884">
              <a:off x="7856030" y="4796806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Rounded Rectangle 384"/>
            <p:cNvSpPr/>
            <p:nvPr/>
          </p:nvSpPr>
          <p:spPr>
            <a:xfrm rot="17404884">
              <a:off x="7729932" y="499652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Rounded Rectangle 385"/>
            <p:cNvSpPr/>
            <p:nvPr/>
          </p:nvSpPr>
          <p:spPr>
            <a:xfrm rot="17404884">
              <a:off x="8628148" y="320599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Rounded Rectangle 386"/>
            <p:cNvSpPr/>
            <p:nvPr/>
          </p:nvSpPr>
          <p:spPr>
            <a:xfrm rot="17404884">
              <a:off x="7952477" y="5131682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Rounded Rectangle 387"/>
            <p:cNvSpPr/>
            <p:nvPr/>
          </p:nvSpPr>
          <p:spPr>
            <a:xfrm rot="17404884">
              <a:off x="8192932" y="522598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Rounded Rectangle 388"/>
            <p:cNvSpPr/>
            <p:nvPr/>
          </p:nvSpPr>
          <p:spPr>
            <a:xfrm rot="17404884">
              <a:off x="9651813" y="379516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Rounded Rectangle 389"/>
            <p:cNvSpPr/>
            <p:nvPr/>
          </p:nvSpPr>
          <p:spPr>
            <a:xfrm rot="17404884">
              <a:off x="9440997" y="3658405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ounded Rectangle 390"/>
            <p:cNvSpPr/>
            <p:nvPr/>
          </p:nvSpPr>
          <p:spPr>
            <a:xfrm rot="17404884">
              <a:off x="9189594" y="355318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ounded Rectangle 391"/>
            <p:cNvSpPr/>
            <p:nvPr/>
          </p:nvSpPr>
          <p:spPr>
            <a:xfrm rot="17404884">
              <a:off x="9010567" y="343612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ounded Rectangle 392"/>
            <p:cNvSpPr/>
            <p:nvPr/>
          </p:nvSpPr>
          <p:spPr>
            <a:xfrm rot="17404884">
              <a:off x="8832671" y="3331848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Rounded Rectangle 393"/>
            <p:cNvSpPr/>
            <p:nvPr/>
          </p:nvSpPr>
          <p:spPr>
            <a:xfrm rot="17404884">
              <a:off x="8412669" y="5309382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Rounded Rectangle 394"/>
            <p:cNvSpPr/>
            <p:nvPr/>
          </p:nvSpPr>
          <p:spPr>
            <a:xfrm rot="17404884">
              <a:off x="8627954" y="538661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Rounded Rectangle 395"/>
            <p:cNvSpPr/>
            <p:nvPr/>
          </p:nvSpPr>
          <p:spPr>
            <a:xfrm rot="17404884">
              <a:off x="8853742" y="5463267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Rounded Rectangle 396"/>
            <p:cNvSpPr/>
            <p:nvPr/>
          </p:nvSpPr>
          <p:spPr>
            <a:xfrm rot="17404884">
              <a:off x="7768277" y="4465269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Rounded Rectangle 397"/>
            <p:cNvSpPr/>
            <p:nvPr/>
          </p:nvSpPr>
          <p:spPr>
            <a:xfrm rot="17404884">
              <a:off x="7879254" y="4188595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Rounded Rectangle 398"/>
            <p:cNvSpPr/>
            <p:nvPr/>
          </p:nvSpPr>
          <p:spPr>
            <a:xfrm rot="17404884">
              <a:off x="8022452" y="393930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Rounded Rectangle 399"/>
            <p:cNvSpPr/>
            <p:nvPr/>
          </p:nvSpPr>
          <p:spPr>
            <a:xfrm rot="17404884">
              <a:off x="8177139" y="3672617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Rounded Rectangle 400"/>
            <p:cNvSpPr/>
            <p:nvPr/>
          </p:nvSpPr>
          <p:spPr>
            <a:xfrm rot="17404884">
              <a:off x="8283302" y="339395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Rounded Rectangle 401"/>
            <p:cNvSpPr/>
            <p:nvPr/>
          </p:nvSpPr>
          <p:spPr>
            <a:xfrm rot="17404884">
              <a:off x="7659977" y="4713411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Rounded Rectangle 402"/>
            <p:cNvSpPr/>
            <p:nvPr/>
          </p:nvSpPr>
          <p:spPr>
            <a:xfrm rot="17404884">
              <a:off x="7533879" y="491313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Rounded Rectangle 403"/>
            <p:cNvSpPr/>
            <p:nvPr/>
          </p:nvSpPr>
          <p:spPr>
            <a:xfrm rot="17404884">
              <a:off x="8432095" y="312259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Rounded Rectangle 404"/>
            <p:cNvSpPr/>
            <p:nvPr/>
          </p:nvSpPr>
          <p:spPr>
            <a:xfrm rot="17404884">
              <a:off x="7554748" y="4365149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Rounded Rectangle 405"/>
            <p:cNvSpPr/>
            <p:nvPr/>
          </p:nvSpPr>
          <p:spPr>
            <a:xfrm rot="17404884">
              <a:off x="7665725" y="4088475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Rounded Rectangle 406"/>
            <p:cNvSpPr/>
            <p:nvPr/>
          </p:nvSpPr>
          <p:spPr>
            <a:xfrm rot="17404884">
              <a:off x="7808923" y="383918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Rounded Rectangle 407"/>
            <p:cNvSpPr/>
            <p:nvPr/>
          </p:nvSpPr>
          <p:spPr>
            <a:xfrm rot="17404884">
              <a:off x="7963610" y="3572497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Rounded Rectangle 408"/>
            <p:cNvSpPr/>
            <p:nvPr/>
          </p:nvSpPr>
          <p:spPr>
            <a:xfrm rot="17404884">
              <a:off x="8069773" y="329383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Rounded Rectangle 409"/>
            <p:cNvSpPr/>
            <p:nvPr/>
          </p:nvSpPr>
          <p:spPr>
            <a:xfrm rot="17404884">
              <a:off x="7446448" y="4613291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Rounded Rectangle 410"/>
            <p:cNvSpPr/>
            <p:nvPr/>
          </p:nvSpPr>
          <p:spPr>
            <a:xfrm rot="17404884">
              <a:off x="7320350" y="481301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Rounded Rectangle 411"/>
            <p:cNvSpPr/>
            <p:nvPr/>
          </p:nvSpPr>
          <p:spPr>
            <a:xfrm rot="17404884">
              <a:off x="8218566" y="302247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Rounded Rectangle 412"/>
            <p:cNvSpPr/>
            <p:nvPr/>
          </p:nvSpPr>
          <p:spPr>
            <a:xfrm rot="17404884">
              <a:off x="7382429" y="4210879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Rounded Rectangle 413"/>
            <p:cNvSpPr/>
            <p:nvPr/>
          </p:nvSpPr>
          <p:spPr>
            <a:xfrm rot="17404884">
              <a:off x="7493406" y="3934205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Rounded Rectangle 414"/>
            <p:cNvSpPr/>
            <p:nvPr/>
          </p:nvSpPr>
          <p:spPr>
            <a:xfrm rot="17404884">
              <a:off x="7636604" y="368491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Rounded Rectangle 415"/>
            <p:cNvSpPr/>
            <p:nvPr/>
          </p:nvSpPr>
          <p:spPr>
            <a:xfrm rot="17404884">
              <a:off x="7791291" y="3418227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Rounded Rectangle 416"/>
            <p:cNvSpPr/>
            <p:nvPr/>
          </p:nvSpPr>
          <p:spPr>
            <a:xfrm rot="17404884">
              <a:off x="7897454" y="313956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Rounded Rectangle 417"/>
            <p:cNvSpPr/>
            <p:nvPr/>
          </p:nvSpPr>
          <p:spPr>
            <a:xfrm rot="17404884">
              <a:off x="7274129" y="4459021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ounded Rectangle 418"/>
            <p:cNvSpPr/>
            <p:nvPr/>
          </p:nvSpPr>
          <p:spPr>
            <a:xfrm rot="17404884">
              <a:off x="7148031" y="465874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ounded Rectangle 419"/>
            <p:cNvSpPr/>
            <p:nvPr/>
          </p:nvSpPr>
          <p:spPr>
            <a:xfrm rot="17404884">
              <a:off x="8046247" y="286820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ounded Rectangle 420"/>
            <p:cNvSpPr/>
            <p:nvPr/>
          </p:nvSpPr>
          <p:spPr>
            <a:xfrm rot="17404884">
              <a:off x="7186952" y="4127854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ounded Rectangle 421"/>
            <p:cNvSpPr/>
            <p:nvPr/>
          </p:nvSpPr>
          <p:spPr>
            <a:xfrm rot="17404884">
              <a:off x="7297929" y="3851180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ounded Rectangle 422"/>
            <p:cNvSpPr/>
            <p:nvPr/>
          </p:nvSpPr>
          <p:spPr>
            <a:xfrm rot="17404884">
              <a:off x="7441127" y="360189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ounded Rectangle 423"/>
            <p:cNvSpPr/>
            <p:nvPr/>
          </p:nvSpPr>
          <p:spPr>
            <a:xfrm rot="17404884">
              <a:off x="7595814" y="333520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ounded Rectangle 424"/>
            <p:cNvSpPr/>
            <p:nvPr/>
          </p:nvSpPr>
          <p:spPr>
            <a:xfrm rot="17404884">
              <a:off x="7701977" y="305653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ounded Rectangle 425"/>
            <p:cNvSpPr/>
            <p:nvPr/>
          </p:nvSpPr>
          <p:spPr>
            <a:xfrm rot="17404884">
              <a:off x="7078652" y="4375996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ounded Rectangle 426"/>
            <p:cNvSpPr/>
            <p:nvPr/>
          </p:nvSpPr>
          <p:spPr>
            <a:xfrm rot="17404884">
              <a:off x="6952554" y="457571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Rounded Rectangle 427"/>
            <p:cNvSpPr/>
            <p:nvPr/>
          </p:nvSpPr>
          <p:spPr>
            <a:xfrm rot="17404884">
              <a:off x="7850770" y="278518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Rounded Rectangle 428"/>
            <p:cNvSpPr/>
            <p:nvPr/>
          </p:nvSpPr>
          <p:spPr>
            <a:xfrm rot="17404884">
              <a:off x="7021167" y="4003434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ounded Rectangle 429"/>
            <p:cNvSpPr/>
            <p:nvPr/>
          </p:nvSpPr>
          <p:spPr>
            <a:xfrm rot="17404884">
              <a:off x="7132144" y="3726760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Rounded Rectangle 430"/>
            <p:cNvSpPr/>
            <p:nvPr/>
          </p:nvSpPr>
          <p:spPr>
            <a:xfrm rot="17404884">
              <a:off x="7275342" y="347747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Rounded Rectangle 431"/>
            <p:cNvSpPr/>
            <p:nvPr/>
          </p:nvSpPr>
          <p:spPr>
            <a:xfrm rot="17404884">
              <a:off x="7430029" y="321078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ounded Rectangle 432"/>
            <p:cNvSpPr/>
            <p:nvPr/>
          </p:nvSpPr>
          <p:spPr>
            <a:xfrm rot="17404884">
              <a:off x="7536192" y="293211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ounded Rectangle 433"/>
            <p:cNvSpPr/>
            <p:nvPr/>
          </p:nvSpPr>
          <p:spPr>
            <a:xfrm rot="17404884">
              <a:off x="6912867" y="4251576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Rounded Rectangle 434"/>
            <p:cNvSpPr/>
            <p:nvPr/>
          </p:nvSpPr>
          <p:spPr>
            <a:xfrm rot="17404884">
              <a:off x="6786769" y="445129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Rounded Rectangle 435"/>
            <p:cNvSpPr/>
            <p:nvPr/>
          </p:nvSpPr>
          <p:spPr>
            <a:xfrm rot="17404884">
              <a:off x="7684985" y="266076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Rounded Rectangle 436"/>
            <p:cNvSpPr/>
            <p:nvPr/>
          </p:nvSpPr>
          <p:spPr>
            <a:xfrm rot="17404884">
              <a:off x="6824872" y="3913642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Rounded Rectangle 437"/>
            <p:cNvSpPr/>
            <p:nvPr/>
          </p:nvSpPr>
          <p:spPr>
            <a:xfrm rot="17404884">
              <a:off x="6935849" y="3636968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Rounded Rectangle 438"/>
            <p:cNvSpPr/>
            <p:nvPr/>
          </p:nvSpPr>
          <p:spPr>
            <a:xfrm rot="17404884">
              <a:off x="7079047" y="338768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Rounded Rectangle 439"/>
            <p:cNvSpPr/>
            <p:nvPr/>
          </p:nvSpPr>
          <p:spPr>
            <a:xfrm rot="17404884">
              <a:off x="7233734" y="312099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Rounded Rectangle 440"/>
            <p:cNvSpPr/>
            <p:nvPr/>
          </p:nvSpPr>
          <p:spPr>
            <a:xfrm rot="17404884">
              <a:off x="7339897" y="284232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Rounded Rectangle 441"/>
            <p:cNvSpPr/>
            <p:nvPr/>
          </p:nvSpPr>
          <p:spPr>
            <a:xfrm rot="17404884">
              <a:off x="6716572" y="416178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Rounded Rectangle 442"/>
            <p:cNvSpPr/>
            <p:nvPr/>
          </p:nvSpPr>
          <p:spPr>
            <a:xfrm rot="17404884">
              <a:off x="6590474" y="4361507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Rounded Rectangle 443"/>
            <p:cNvSpPr/>
            <p:nvPr/>
          </p:nvSpPr>
          <p:spPr>
            <a:xfrm rot="17404884">
              <a:off x="7488690" y="257097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ounded Rectangle 444"/>
            <p:cNvSpPr/>
            <p:nvPr/>
          </p:nvSpPr>
          <p:spPr>
            <a:xfrm rot="17404884">
              <a:off x="6605015" y="3800821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ounded Rectangle 445"/>
            <p:cNvSpPr/>
            <p:nvPr/>
          </p:nvSpPr>
          <p:spPr>
            <a:xfrm rot="17404884">
              <a:off x="6715992" y="3524147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ounded Rectangle 446"/>
            <p:cNvSpPr/>
            <p:nvPr/>
          </p:nvSpPr>
          <p:spPr>
            <a:xfrm rot="17404884">
              <a:off x="6859190" y="327486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Rounded Rectangle 447"/>
            <p:cNvSpPr/>
            <p:nvPr/>
          </p:nvSpPr>
          <p:spPr>
            <a:xfrm rot="17404884">
              <a:off x="7013877" y="300816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Rounded Rectangle 448"/>
            <p:cNvSpPr/>
            <p:nvPr/>
          </p:nvSpPr>
          <p:spPr>
            <a:xfrm rot="17404884">
              <a:off x="7120040" y="2729505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Rounded Rectangle 449"/>
            <p:cNvSpPr/>
            <p:nvPr/>
          </p:nvSpPr>
          <p:spPr>
            <a:xfrm rot="17404884">
              <a:off x="6496715" y="4048963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Rounded Rectangle 450"/>
            <p:cNvSpPr/>
            <p:nvPr/>
          </p:nvSpPr>
          <p:spPr>
            <a:xfrm rot="17404884">
              <a:off x="6370617" y="4248686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Rounded Rectangle 451"/>
            <p:cNvSpPr/>
            <p:nvPr/>
          </p:nvSpPr>
          <p:spPr>
            <a:xfrm rot="17404884">
              <a:off x="7268833" y="245815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Rounded Rectangle 452"/>
            <p:cNvSpPr/>
            <p:nvPr/>
          </p:nvSpPr>
          <p:spPr>
            <a:xfrm rot="17404884">
              <a:off x="6427065" y="3688000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Rounded Rectangle 453"/>
            <p:cNvSpPr/>
            <p:nvPr/>
          </p:nvSpPr>
          <p:spPr>
            <a:xfrm rot="17404884">
              <a:off x="6538042" y="3411326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Rounded Rectangle 454"/>
            <p:cNvSpPr/>
            <p:nvPr/>
          </p:nvSpPr>
          <p:spPr>
            <a:xfrm rot="17404884">
              <a:off x="6681240" y="316204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Rounded Rectangle 455"/>
            <p:cNvSpPr/>
            <p:nvPr/>
          </p:nvSpPr>
          <p:spPr>
            <a:xfrm rot="17404884">
              <a:off x="6835927" y="289534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Rounded Rectangle 456"/>
            <p:cNvSpPr/>
            <p:nvPr/>
          </p:nvSpPr>
          <p:spPr>
            <a:xfrm rot="17404884">
              <a:off x="6942090" y="261668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Rounded Rectangle 457"/>
            <p:cNvSpPr/>
            <p:nvPr/>
          </p:nvSpPr>
          <p:spPr>
            <a:xfrm rot="17404884">
              <a:off x="6318765" y="3936142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ounded Rectangle 458"/>
            <p:cNvSpPr/>
            <p:nvPr/>
          </p:nvSpPr>
          <p:spPr>
            <a:xfrm rot="17404884">
              <a:off x="6192667" y="4135865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ounded Rectangle 459"/>
            <p:cNvSpPr/>
            <p:nvPr/>
          </p:nvSpPr>
          <p:spPr>
            <a:xfrm rot="17404884">
              <a:off x="7090883" y="234533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Rounded Rectangle 460"/>
            <p:cNvSpPr/>
            <p:nvPr/>
          </p:nvSpPr>
          <p:spPr>
            <a:xfrm rot="17404884">
              <a:off x="6223934" y="3550381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ounded Rectangle 461"/>
            <p:cNvSpPr/>
            <p:nvPr/>
          </p:nvSpPr>
          <p:spPr>
            <a:xfrm rot="17404884">
              <a:off x="6334911" y="3273707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ounded Rectangle 462"/>
            <p:cNvSpPr/>
            <p:nvPr/>
          </p:nvSpPr>
          <p:spPr>
            <a:xfrm rot="17404884">
              <a:off x="6478109" y="302442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ounded Rectangle 463"/>
            <p:cNvSpPr/>
            <p:nvPr/>
          </p:nvSpPr>
          <p:spPr>
            <a:xfrm rot="17404884">
              <a:off x="6632796" y="275772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ounded Rectangle 464"/>
            <p:cNvSpPr/>
            <p:nvPr/>
          </p:nvSpPr>
          <p:spPr>
            <a:xfrm rot="17404884">
              <a:off x="6738959" y="2479065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ounded Rectangle 465"/>
            <p:cNvSpPr/>
            <p:nvPr/>
          </p:nvSpPr>
          <p:spPr>
            <a:xfrm rot="17404884">
              <a:off x="6115634" y="3798523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ounded Rectangle 466"/>
            <p:cNvSpPr/>
            <p:nvPr/>
          </p:nvSpPr>
          <p:spPr>
            <a:xfrm rot="17404884">
              <a:off x="5989536" y="3998246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Rounded Rectangle 467"/>
            <p:cNvSpPr/>
            <p:nvPr/>
          </p:nvSpPr>
          <p:spPr>
            <a:xfrm rot="17404884">
              <a:off x="6887752" y="220771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ounded Rectangle 468"/>
            <p:cNvSpPr/>
            <p:nvPr/>
          </p:nvSpPr>
          <p:spPr>
            <a:xfrm rot="17404884">
              <a:off x="6020742" y="3449825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Rounded Rectangle 469"/>
            <p:cNvSpPr/>
            <p:nvPr/>
          </p:nvSpPr>
          <p:spPr>
            <a:xfrm rot="17404884">
              <a:off x="6131719" y="3173151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Rounded Rectangle 470"/>
            <p:cNvSpPr/>
            <p:nvPr/>
          </p:nvSpPr>
          <p:spPr>
            <a:xfrm rot="17404884">
              <a:off x="6274917" y="2923865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2" name="Rounded Rectangle 471"/>
            <p:cNvSpPr/>
            <p:nvPr/>
          </p:nvSpPr>
          <p:spPr>
            <a:xfrm rot="17404884">
              <a:off x="6429604" y="265717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Rounded Rectangle 472"/>
            <p:cNvSpPr/>
            <p:nvPr/>
          </p:nvSpPr>
          <p:spPr>
            <a:xfrm rot="17404884">
              <a:off x="6535767" y="237850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Rounded Rectangle 473"/>
            <p:cNvSpPr/>
            <p:nvPr/>
          </p:nvSpPr>
          <p:spPr>
            <a:xfrm rot="17404884">
              <a:off x="5912442" y="3697967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Rounded Rectangle 474"/>
            <p:cNvSpPr/>
            <p:nvPr/>
          </p:nvSpPr>
          <p:spPr>
            <a:xfrm rot="17404884">
              <a:off x="5786344" y="3897690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Rounded Rectangle 475"/>
            <p:cNvSpPr/>
            <p:nvPr/>
          </p:nvSpPr>
          <p:spPr>
            <a:xfrm rot="17404884">
              <a:off x="6684560" y="2107155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Rounded Rectangle 476"/>
            <p:cNvSpPr/>
            <p:nvPr/>
          </p:nvSpPr>
          <p:spPr>
            <a:xfrm rot="17404884">
              <a:off x="5829420" y="3301562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Rounded Rectangle 477"/>
            <p:cNvSpPr/>
            <p:nvPr/>
          </p:nvSpPr>
          <p:spPr>
            <a:xfrm rot="17404884">
              <a:off x="5940397" y="3024888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Rounded Rectangle 478"/>
            <p:cNvSpPr/>
            <p:nvPr/>
          </p:nvSpPr>
          <p:spPr>
            <a:xfrm rot="17404884">
              <a:off x="6083595" y="277560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Rounded Rectangle 479"/>
            <p:cNvSpPr/>
            <p:nvPr/>
          </p:nvSpPr>
          <p:spPr>
            <a:xfrm rot="17404884">
              <a:off x="6238282" y="250891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Rounded Rectangle 480"/>
            <p:cNvSpPr/>
            <p:nvPr/>
          </p:nvSpPr>
          <p:spPr>
            <a:xfrm rot="17404884">
              <a:off x="6344445" y="223024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Rounded Rectangle 481"/>
            <p:cNvSpPr/>
            <p:nvPr/>
          </p:nvSpPr>
          <p:spPr>
            <a:xfrm rot="17404884">
              <a:off x="5721120" y="354970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Rounded Rectangle 482"/>
            <p:cNvSpPr/>
            <p:nvPr/>
          </p:nvSpPr>
          <p:spPr>
            <a:xfrm rot="17404884">
              <a:off x="5595022" y="3749427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4" name="Rounded Rectangle 483"/>
            <p:cNvSpPr/>
            <p:nvPr/>
          </p:nvSpPr>
          <p:spPr>
            <a:xfrm rot="17404884">
              <a:off x="6493238" y="195889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5" name="Rounded Rectangle 484"/>
            <p:cNvSpPr/>
            <p:nvPr/>
          </p:nvSpPr>
          <p:spPr>
            <a:xfrm rot="17404884">
              <a:off x="5610830" y="3194506"/>
              <a:ext cx="27688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6" name="Rounded Rectangle 485"/>
            <p:cNvSpPr/>
            <p:nvPr/>
          </p:nvSpPr>
          <p:spPr>
            <a:xfrm rot="17404884">
              <a:off x="5721807" y="2917832"/>
              <a:ext cx="27049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Rounded Rectangle 486"/>
            <p:cNvSpPr/>
            <p:nvPr/>
          </p:nvSpPr>
          <p:spPr>
            <a:xfrm rot="17404884">
              <a:off x="5865005" y="266854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Rounded Rectangle 487"/>
            <p:cNvSpPr/>
            <p:nvPr/>
          </p:nvSpPr>
          <p:spPr>
            <a:xfrm rot="17404884">
              <a:off x="6019692" y="240185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Rounded Rectangle 488"/>
            <p:cNvSpPr/>
            <p:nvPr/>
          </p:nvSpPr>
          <p:spPr>
            <a:xfrm rot="17404884">
              <a:off x="6125855" y="212319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Rounded Rectangle 489"/>
            <p:cNvSpPr/>
            <p:nvPr/>
          </p:nvSpPr>
          <p:spPr>
            <a:xfrm rot="17404884">
              <a:off x="5502530" y="3442648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" name="Rounded Rectangle 490"/>
            <p:cNvSpPr/>
            <p:nvPr/>
          </p:nvSpPr>
          <p:spPr>
            <a:xfrm rot="17404884">
              <a:off x="5376432" y="3642371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Rounded Rectangle 491"/>
            <p:cNvSpPr/>
            <p:nvPr/>
          </p:nvSpPr>
          <p:spPr>
            <a:xfrm rot="17404884">
              <a:off x="6274648" y="185183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Rounded Rectangle 492"/>
            <p:cNvSpPr/>
            <p:nvPr/>
          </p:nvSpPr>
          <p:spPr>
            <a:xfrm rot="17404884">
              <a:off x="5324198" y="3200963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Rounded Rectangle 493"/>
            <p:cNvSpPr/>
            <p:nvPr/>
          </p:nvSpPr>
          <p:spPr>
            <a:xfrm rot="17404884">
              <a:off x="5455241" y="2887006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Rounded Rectangle 494"/>
            <p:cNvSpPr/>
            <p:nvPr/>
          </p:nvSpPr>
          <p:spPr>
            <a:xfrm rot="17404884">
              <a:off x="5658493" y="259780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Rounded Rectangle 495"/>
            <p:cNvSpPr/>
            <p:nvPr/>
          </p:nvSpPr>
          <p:spPr>
            <a:xfrm rot="17404884">
              <a:off x="5813180" y="233110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Rounded Rectangle 496"/>
            <p:cNvSpPr/>
            <p:nvPr/>
          </p:nvSpPr>
          <p:spPr>
            <a:xfrm rot="17404884">
              <a:off x="5919343" y="205244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Rounded Rectangle 497"/>
            <p:cNvSpPr/>
            <p:nvPr/>
          </p:nvSpPr>
          <p:spPr>
            <a:xfrm rot="17404884">
              <a:off x="5207111" y="3478335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Rounded Rectangle 498"/>
            <p:cNvSpPr/>
            <p:nvPr/>
          </p:nvSpPr>
          <p:spPr>
            <a:xfrm rot="17404884">
              <a:off x="6068136" y="178109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Rounded Rectangle 499"/>
            <p:cNvSpPr/>
            <p:nvPr/>
          </p:nvSpPr>
          <p:spPr>
            <a:xfrm rot="17404884">
              <a:off x="5133425" y="3105583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Rounded Rectangle 500"/>
            <p:cNvSpPr/>
            <p:nvPr/>
          </p:nvSpPr>
          <p:spPr>
            <a:xfrm rot="17404884">
              <a:off x="5264468" y="2791626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Rounded Rectangle 501"/>
            <p:cNvSpPr/>
            <p:nvPr/>
          </p:nvSpPr>
          <p:spPr>
            <a:xfrm rot="17404884">
              <a:off x="5467720" y="250242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Rounded Rectangle 502"/>
            <p:cNvSpPr/>
            <p:nvPr/>
          </p:nvSpPr>
          <p:spPr>
            <a:xfrm rot="17404884">
              <a:off x="5622407" y="223572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Rounded Rectangle 503"/>
            <p:cNvSpPr/>
            <p:nvPr/>
          </p:nvSpPr>
          <p:spPr>
            <a:xfrm rot="17404884">
              <a:off x="5728570" y="195706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Rounded Rectangle 504"/>
            <p:cNvSpPr/>
            <p:nvPr/>
          </p:nvSpPr>
          <p:spPr>
            <a:xfrm rot="17404884">
              <a:off x="5016338" y="3382955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Rounded Rectangle 505"/>
            <p:cNvSpPr/>
            <p:nvPr/>
          </p:nvSpPr>
          <p:spPr>
            <a:xfrm rot="17404884">
              <a:off x="5877363" y="168571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Rounded Rectangle 506"/>
            <p:cNvSpPr/>
            <p:nvPr/>
          </p:nvSpPr>
          <p:spPr>
            <a:xfrm rot="17404884">
              <a:off x="4925590" y="3022891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Rounded Rectangle 507"/>
            <p:cNvSpPr/>
            <p:nvPr/>
          </p:nvSpPr>
          <p:spPr>
            <a:xfrm rot="17404884">
              <a:off x="5056633" y="2708934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Rounded Rectangle 508"/>
            <p:cNvSpPr/>
            <p:nvPr/>
          </p:nvSpPr>
          <p:spPr>
            <a:xfrm rot="17404884">
              <a:off x="5259885" y="241972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Rounded Rectangle 509"/>
            <p:cNvSpPr/>
            <p:nvPr/>
          </p:nvSpPr>
          <p:spPr>
            <a:xfrm rot="17404884">
              <a:off x="5414572" y="215303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Rounded Rectangle 510"/>
            <p:cNvSpPr/>
            <p:nvPr/>
          </p:nvSpPr>
          <p:spPr>
            <a:xfrm rot="17404884">
              <a:off x="5520735" y="187437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Rounded Rectangle 511"/>
            <p:cNvSpPr/>
            <p:nvPr/>
          </p:nvSpPr>
          <p:spPr>
            <a:xfrm rot="17404884">
              <a:off x="4808503" y="3300263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Rounded Rectangle 512"/>
            <p:cNvSpPr/>
            <p:nvPr/>
          </p:nvSpPr>
          <p:spPr>
            <a:xfrm rot="17404884">
              <a:off x="5669528" y="160301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Rounded Rectangle 513"/>
            <p:cNvSpPr/>
            <p:nvPr/>
          </p:nvSpPr>
          <p:spPr>
            <a:xfrm rot="17404884">
              <a:off x="4758534" y="2886352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Rounded Rectangle 514"/>
            <p:cNvSpPr/>
            <p:nvPr/>
          </p:nvSpPr>
          <p:spPr>
            <a:xfrm rot="17404884">
              <a:off x="4889577" y="2572395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Rounded Rectangle 515"/>
            <p:cNvSpPr/>
            <p:nvPr/>
          </p:nvSpPr>
          <p:spPr>
            <a:xfrm rot="17404884">
              <a:off x="5092829" y="228318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Rounded Rectangle 516"/>
            <p:cNvSpPr/>
            <p:nvPr/>
          </p:nvSpPr>
          <p:spPr>
            <a:xfrm rot="17404884">
              <a:off x="5247516" y="2016497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Rounded Rectangle 517"/>
            <p:cNvSpPr/>
            <p:nvPr/>
          </p:nvSpPr>
          <p:spPr>
            <a:xfrm rot="17404884">
              <a:off x="5353679" y="173783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Rounded Rectangle 518"/>
            <p:cNvSpPr/>
            <p:nvPr/>
          </p:nvSpPr>
          <p:spPr>
            <a:xfrm rot="17404884">
              <a:off x="4641447" y="3163724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Rounded Rectangle 519"/>
            <p:cNvSpPr/>
            <p:nvPr/>
          </p:nvSpPr>
          <p:spPr>
            <a:xfrm rot="17404884">
              <a:off x="5502472" y="146647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Rounded Rectangle 520"/>
            <p:cNvSpPr/>
            <p:nvPr/>
          </p:nvSpPr>
          <p:spPr>
            <a:xfrm rot="17404884">
              <a:off x="4569403" y="2785497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2" name="Rounded Rectangle 521"/>
            <p:cNvSpPr/>
            <p:nvPr/>
          </p:nvSpPr>
          <p:spPr>
            <a:xfrm rot="17404884">
              <a:off x="4700446" y="2471540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Rounded Rectangle 522"/>
            <p:cNvSpPr/>
            <p:nvPr/>
          </p:nvSpPr>
          <p:spPr>
            <a:xfrm rot="17404884">
              <a:off x="4903698" y="218233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Rounded Rectangle 523"/>
            <p:cNvSpPr/>
            <p:nvPr/>
          </p:nvSpPr>
          <p:spPr>
            <a:xfrm rot="17404884">
              <a:off x="5058385" y="191564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Rounded Rectangle 524"/>
            <p:cNvSpPr/>
            <p:nvPr/>
          </p:nvSpPr>
          <p:spPr>
            <a:xfrm rot="17404884">
              <a:off x="5164548" y="163697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Rounded Rectangle 525"/>
            <p:cNvSpPr/>
            <p:nvPr/>
          </p:nvSpPr>
          <p:spPr>
            <a:xfrm rot="17404884">
              <a:off x="4452316" y="3062869"/>
              <a:ext cx="266050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Rounded Rectangle 526"/>
            <p:cNvSpPr/>
            <p:nvPr/>
          </p:nvSpPr>
          <p:spPr>
            <a:xfrm rot="17404884">
              <a:off x="5313341" y="136562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ounded Rectangle 527"/>
            <p:cNvSpPr/>
            <p:nvPr/>
          </p:nvSpPr>
          <p:spPr>
            <a:xfrm rot="17404884">
              <a:off x="4350814" y="2786807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ounded Rectangle 528"/>
            <p:cNvSpPr/>
            <p:nvPr/>
          </p:nvSpPr>
          <p:spPr>
            <a:xfrm rot="17404884">
              <a:off x="4481857" y="2472850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ounded Rectangle 529"/>
            <p:cNvSpPr/>
            <p:nvPr/>
          </p:nvSpPr>
          <p:spPr>
            <a:xfrm rot="17404884">
              <a:off x="4685109" y="218364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Rounded Rectangle 530"/>
            <p:cNvSpPr/>
            <p:nvPr/>
          </p:nvSpPr>
          <p:spPr>
            <a:xfrm rot="17404884">
              <a:off x="4839796" y="1916952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Rounded Rectangle 531"/>
            <p:cNvSpPr/>
            <p:nvPr/>
          </p:nvSpPr>
          <p:spPr>
            <a:xfrm rot="17404884">
              <a:off x="4945959" y="163828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ounded Rectangle 532"/>
            <p:cNvSpPr/>
            <p:nvPr/>
          </p:nvSpPr>
          <p:spPr>
            <a:xfrm rot="17404884">
              <a:off x="5094752" y="136693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ounded Rectangle 533"/>
            <p:cNvSpPr/>
            <p:nvPr/>
          </p:nvSpPr>
          <p:spPr>
            <a:xfrm rot="17404884">
              <a:off x="4154900" y="2681334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ounded Rectangle 534"/>
            <p:cNvSpPr/>
            <p:nvPr/>
          </p:nvSpPr>
          <p:spPr>
            <a:xfrm rot="17404884">
              <a:off x="4285943" y="2367377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Rounded Rectangle 535"/>
            <p:cNvSpPr/>
            <p:nvPr/>
          </p:nvSpPr>
          <p:spPr>
            <a:xfrm rot="17404884">
              <a:off x="4489195" y="207817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Rounded Rectangle 536"/>
            <p:cNvSpPr/>
            <p:nvPr/>
          </p:nvSpPr>
          <p:spPr>
            <a:xfrm rot="17404884">
              <a:off x="4643882" y="1811479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Rounded Rectangle 537"/>
            <p:cNvSpPr/>
            <p:nvPr/>
          </p:nvSpPr>
          <p:spPr>
            <a:xfrm rot="17404884">
              <a:off x="4750045" y="1532815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Rounded Rectangle 538"/>
            <p:cNvSpPr/>
            <p:nvPr/>
          </p:nvSpPr>
          <p:spPr>
            <a:xfrm rot="17404884">
              <a:off x="4898838" y="1261461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Rounded Rectangle 539"/>
            <p:cNvSpPr/>
            <p:nvPr/>
          </p:nvSpPr>
          <p:spPr>
            <a:xfrm rot="17404884">
              <a:off x="3988540" y="2562273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1" name="Rounded Rectangle 540"/>
            <p:cNvSpPr/>
            <p:nvPr/>
          </p:nvSpPr>
          <p:spPr>
            <a:xfrm rot="17404884">
              <a:off x="4119583" y="2248316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Rounded Rectangle 541"/>
            <p:cNvSpPr/>
            <p:nvPr/>
          </p:nvSpPr>
          <p:spPr>
            <a:xfrm rot="17404884">
              <a:off x="4322835" y="195911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Rounded Rectangle 542"/>
            <p:cNvSpPr/>
            <p:nvPr/>
          </p:nvSpPr>
          <p:spPr>
            <a:xfrm rot="17404884">
              <a:off x="4477522" y="169241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Rounded Rectangle 543"/>
            <p:cNvSpPr/>
            <p:nvPr/>
          </p:nvSpPr>
          <p:spPr>
            <a:xfrm rot="17404884">
              <a:off x="4583685" y="141375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Rounded Rectangle 544"/>
            <p:cNvSpPr/>
            <p:nvPr/>
          </p:nvSpPr>
          <p:spPr>
            <a:xfrm rot="17404884">
              <a:off x="4732478" y="114240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Rounded Rectangle 545"/>
            <p:cNvSpPr/>
            <p:nvPr/>
          </p:nvSpPr>
          <p:spPr>
            <a:xfrm rot="17404884">
              <a:off x="3828609" y="2382783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Rounded Rectangle 546"/>
            <p:cNvSpPr/>
            <p:nvPr/>
          </p:nvSpPr>
          <p:spPr>
            <a:xfrm rot="17404884">
              <a:off x="3953967" y="2122644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8" name="Rounded Rectangle 547"/>
            <p:cNvSpPr/>
            <p:nvPr/>
          </p:nvSpPr>
          <p:spPr>
            <a:xfrm rot="17404884">
              <a:off x="4150094" y="1720235"/>
              <a:ext cx="43347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9" name="Rounded Rectangle 548"/>
            <p:cNvSpPr/>
            <p:nvPr/>
          </p:nvSpPr>
          <p:spPr>
            <a:xfrm rot="17404884">
              <a:off x="4389349" y="1394417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ounded Rectangle 549"/>
            <p:cNvSpPr/>
            <p:nvPr/>
          </p:nvSpPr>
          <p:spPr>
            <a:xfrm rot="17404884">
              <a:off x="4495512" y="1115753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Rounded Rectangle 550"/>
            <p:cNvSpPr/>
            <p:nvPr/>
          </p:nvSpPr>
          <p:spPr>
            <a:xfrm rot="17404884">
              <a:off x="3669365" y="2204259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Rounded Rectangle 551"/>
            <p:cNvSpPr/>
            <p:nvPr/>
          </p:nvSpPr>
          <p:spPr>
            <a:xfrm rot="17404884">
              <a:off x="3818429" y="1888319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Rounded Rectangle 552"/>
            <p:cNvSpPr/>
            <p:nvPr/>
          </p:nvSpPr>
          <p:spPr>
            <a:xfrm rot="17404884">
              <a:off x="4003660" y="160109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ounded Rectangle 553"/>
            <p:cNvSpPr/>
            <p:nvPr/>
          </p:nvSpPr>
          <p:spPr>
            <a:xfrm rot="17404884">
              <a:off x="4158347" y="133440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ounded Rectangle 554"/>
            <p:cNvSpPr/>
            <p:nvPr/>
          </p:nvSpPr>
          <p:spPr>
            <a:xfrm rot="17404884">
              <a:off x="4264510" y="1055740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ounded Rectangle 555"/>
            <p:cNvSpPr/>
            <p:nvPr/>
          </p:nvSpPr>
          <p:spPr>
            <a:xfrm rot="17404884">
              <a:off x="3483533" y="2155996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ounded Rectangle 556"/>
            <p:cNvSpPr/>
            <p:nvPr/>
          </p:nvSpPr>
          <p:spPr>
            <a:xfrm rot="17404884">
              <a:off x="3622001" y="1848901"/>
              <a:ext cx="3418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ounded Rectangle 557"/>
            <p:cNvSpPr/>
            <p:nvPr/>
          </p:nvSpPr>
          <p:spPr>
            <a:xfrm rot="17404884">
              <a:off x="3807431" y="1569524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Rounded Rectangle 558"/>
            <p:cNvSpPr/>
            <p:nvPr/>
          </p:nvSpPr>
          <p:spPr>
            <a:xfrm rot="17404884">
              <a:off x="3962207" y="1263378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ounded Rectangle 559"/>
            <p:cNvSpPr/>
            <p:nvPr/>
          </p:nvSpPr>
          <p:spPr>
            <a:xfrm rot="17404884">
              <a:off x="4085413" y="967666"/>
              <a:ext cx="30756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ounded Rectangle 560"/>
            <p:cNvSpPr/>
            <p:nvPr/>
          </p:nvSpPr>
          <p:spPr>
            <a:xfrm rot="17404884">
              <a:off x="2528553" y="838342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Rounded Rectangle 561"/>
            <p:cNvSpPr/>
            <p:nvPr/>
          </p:nvSpPr>
          <p:spPr>
            <a:xfrm rot="17404884">
              <a:off x="3480910" y="1854175"/>
              <a:ext cx="197988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ounded Rectangle 562"/>
            <p:cNvSpPr/>
            <p:nvPr/>
          </p:nvSpPr>
          <p:spPr>
            <a:xfrm rot="17404884">
              <a:off x="3588745" y="1642624"/>
              <a:ext cx="192136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ounded Rectangle 563"/>
            <p:cNvSpPr/>
            <p:nvPr/>
          </p:nvSpPr>
          <p:spPr>
            <a:xfrm rot="17404884">
              <a:off x="3820279" y="1253799"/>
              <a:ext cx="218607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ounded Rectangle 564"/>
            <p:cNvSpPr/>
            <p:nvPr/>
          </p:nvSpPr>
          <p:spPr>
            <a:xfrm rot="17404884">
              <a:off x="3893673" y="1049709"/>
              <a:ext cx="174348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ounded Rectangle 565"/>
            <p:cNvSpPr/>
            <p:nvPr/>
          </p:nvSpPr>
          <p:spPr>
            <a:xfrm rot="17404884">
              <a:off x="3706361" y="959651"/>
              <a:ext cx="2037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ounded Rectangle 566"/>
            <p:cNvSpPr/>
            <p:nvPr/>
          </p:nvSpPr>
          <p:spPr>
            <a:xfrm rot="17404884">
              <a:off x="3169776" y="1573971"/>
              <a:ext cx="181845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ounded Rectangle 567"/>
            <p:cNvSpPr/>
            <p:nvPr/>
          </p:nvSpPr>
          <p:spPr>
            <a:xfrm rot="17404884">
              <a:off x="3502803" y="1406783"/>
              <a:ext cx="2167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ounded Rectangle 568"/>
            <p:cNvSpPr/>
            <p:nvPr/>
          </p:nvSpPr>
          <p:spPr>
            <a:xfrm rot="17404884">
              <a:off x="3674336" y="1458120"/>
              <a:ext cx="211919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ounded Rectangle 569"/>
            <p:cNvSpPr/>
            <p:nvPr/>
          </p:nvSpPr>
          <p:spPr>
            <a:xfrm rot="17404884">
              <a:off x="3360001" y="1152705"/>
              <a:ext cx="32449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ounded Rectangle 570"/>
            <p:cNvSpPr/>
            <p:nvPr/>
          </p:nvSpPr>
          <p:spPr>
            <a:xfrm rot="17404884">
              <a:off x="3631257" y="1201477"/>
              <a:ext cx="191789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ounded Rectangle 571"/>
            <p:cNvSpPr/>
            <p:nvPr/>
          </p:nvSpPr>
          <p:spPr>
            <a:xfrm rot="17404884">
              <a:off x="3777443" y="816495"/>
              <a:ext cx="192201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ounded Rectangle 572"/>
            <p:cNvSpPr/>
            <p:nvPr/>
          </p:nvSpPr>
          <p:spPr>
            <a:xfrm rot="17404884">
              <a:off x="3241747" y="1350255"/>
              <a:ext cx="198521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Rounded Rectangle 573"/>
            <p:cNvSpPr/>
            <p:nvPr/>
          </p:nvSpPr>
          <p:spPr>
            <a:xfrm rot="17404884">
              <a:off x="2536366" y="1008021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Rounded Rectangle 574"/>
            <p:cNvSpPr/>
            <p:nvPr/>
          </p:nvSpPr>
          <p:spPr>
            <a:xfrm rot="17404884">
              <a:off x="2703191" y="729764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Rounded Rectangle 575"/>
            <p:cNvSpPr/>
            <p:nvPr/>
          </p:nvSpPr>
          <p:spPr>
            <a:xfrm rot="17404884">
              <a:off x="2959141" y="735169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ounded Rectangle 576"/>
            <p:cNvSpPr/>
            <p:nvPr/>
          </p:nvSpPr>
          <p:spPr>
            <a:xfrm rot="17404884">
              <a:off x="3173009" y="747563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ounded Rectangle 577"/>
            <p:cNvSpPr/>
            <p:nvPr/>
          </p:nvSpPr>
          <p:spPr>
            <a:xfrm rot="17404884">
              <a:off x="3240302" y="966552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ounded Rectangle 578"/>
            <p:cNvSpPr/>
            <p:nvPr/>
          </p:nvSpPr>
          <p:spPr>
            <a:xfrm rot="17404884">
              <a:off x="3009787" y="942781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Rounded Rectangle 579"/>
            <p:cNvSpPr/>
            <p:nvPr/>
          </p:nvSpPr>
          <p:spPr>
            <a:xfrm rot="17404884">
              <a:off x="2814013" y="924982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ounded Rectangle 580"/>
            <p:cNvSpPr/>
            <p:nvPr/>
          </p:nvSpPr>
          <p:spPr>
            <a:xfrm rot="17404884">
              <a:off x="2712828" y="1113752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ounded Rectangle 581"/>
            <p:cNvSpPr/>
            <p:nvPr/>
          </p:nvSpPr>
          <p:spPr>
            <a:xfrm rot="17404884">
              <a:off x="2775417" y="1327390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ounded Rectangle 582"/>
            <p:cNvSpPr/>
            <p:nvPr/>
          </p:nvSpPr>
          <p:spPr>
            <a:xfrm rot="17404884">
              <a:off x="2923009" y="1161361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Rounded Rectangle 583"/>
            <p:cNvSpPr/>
            <p:nvPr/>
          </p:nvSpPr>
          <p:spPr>
            <a:xfrm rot="17404884">
              <a:off x="3137521" y="1148619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ounded Rectangle 584"/>
            <p:cNvSpPr/>
            <p:nvPr/>
          </p:nvSpPr>
          <p:spPr>
            <a:xfrm rot="17404884">
              <a:off x="3020729" y="1355368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ounded Rectangle 585"/>
            <p:cNvSpPr/>
            <p:nvPr/>
          </p:nvSpPr>
          <p:spPr>
            <a:xfrm rot="17404884">
              <a:off x="2928397" y="1544742"/>
              <a:ext cx="21014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ounded Rectangle 586"/>
            <p:cNvSpPr/>
            <p:nvPr/>
          </p:nvSpPr>
          <p:spPr>
            <a:xfrm rot="17404884">
              <a:off x="3103914" y="1758071"/>
              <a:ext cx="181845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ounded Rectangle 587"/>
            <p:cNvSpPr/>
            <p:nvPr/>
          </p:nvSpPr>
          <p:spPr>
            <a:xfrm rot="17404884">
              <a:off x="3400326" y="2003834"/>
              <a:ext cx="181845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ounded Rectangle 588"/>
            <p:cNvSpPr/>
            <p:nvPr/>
          </p:nvSpPr>
          <p:spPr>
            <a:xfrm rot="17404884">
              <a:off x="3394586" y="1549710"/>
              <a:ext cx="2167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ounded Rectangle 589"/>
            <p:cNvSpPr/>
            <p:nvPr/>
          </p:nvSpPr>
          <p:spPr>
            <a:xfrm rot="17404884">
              <a:off x="3299424" y="1728106"/>
              <a:ext cx="216762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ounded Rectangle 590"/>
            <p:cNvSpPr/>
            <p:nvPr/>
          </p:nvSpPr>
          <p:spPr>
            <a:xfrm rot="17404884">
              <a:off x="4025854" y="905739"/>
              <a:ext cx="115494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ounded Rectangle 591"/>
            <p:cNvSpPr/>
            <p:nvPr/>
          </p:nvSpPr>
          <p:spPr>
            <a:xfrm rot="17404884">
              <a:off x="3516149" y="780852"/>
              <a:ext cx="192201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ounded Rectangle 592"/>
            <p:cNvSpPr/>
            <p:nvPr/>
          </p:nvSpPr>
          <p:spPr>
            <a:xfrm rot="17404884">
              <a:off x="3479544" y="911456"/>
              <a:ext cx="192201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ounded Rectangle 593"/>
            <p:cNvSpPr/>
            <p:nvPr/>
          </p:nvSpPr>
          <p:spPr>
            <a:xfrm rot="17404884">
              <a:off x="3324369" y="786257"/>
              <a:ext cx="192201" cy="207940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Isosceles Triangle 4"/>
            <p:cNvSpPr/>
            <p:nvPr/>
          </p:nvSpPr>
          <p:spPr>
            <a:xfrm rot="17116146">
              <a:off x="5296230" y="-347263"/>
              <a:ext cx="1003833" cy="9311850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038147"/>
                <a:gd name="connsiteY0" fmla="*/ 9301145 h 9317167"/>
                <a:gd name="connsiteX1" fmla="*/ 640707 w 1038147"/>
                <a:gd name="connsiteY1" fmla="*/ 4059174 h 9317167"/>
                <a:gd name="connsiteX2" fmla="*/ 132818 w 1038147"/>
                <a:gd name="connsiteY2" fmla="*/ 0 h 9317167"/>
                <a:gd name="connsiteX3" fmla="*/ 444870 w 1038147"/>
                <a:gd name="connsiteY3" fmla="*/ 9317167 h 9317167"/>
                <a:gd name="connsiteX4" fmla="*/ 223020 w 1038147"/>
                <a:gd name="connsiteY4" fmla="*/ 9301145 h 9317167"/>
                <a:gd name="connsiteX0" fmla="*/ 223020 w 1055845"/>
                <a:gd name="connsiteY0" fmla="*/ 9301145 h 9311850"/>
                <a:gd name="connsiteX1" fmla="*/ 640707 w 1055845"/>
                <a:gd name="connsiteY1" fmla="*/ 4059174 h 9311850"/>
                <a:gd name="connsiteX2" fmla="*/ 132818 w 1055845"/>
                <a:gd name="connsiteY2" fmla="*/ 0 h 9311850"/>
                <a:gd name="connsiteX3" fmla="*/ 491365 w 1055845"/>
                <a:gd name="connsiteY3" fmla="*/ 9311850 h 9311850"/>
                <a:gd name="connsiteX4" fmla="*/ 223020 w 1055845"/>
                <a:gd name="connsiteY4" fmla="*/ 9301145 h 9311850"/>
                <a:gd name="connsiteX0" fmla="*/ 234044 w 1003833"/>
                <a:gd name="connsiteY0" fmla="*/ 9302378 h 9311850"/>
                <a:gd name="connsiteX1" fmla="*/ 588695 w 1003833"/>
                <a:gd name="connsiteY1" fmla="*/ 4059174 h 9311850"/>
                <a:gd name="connsiteX2" fmla="*/ 80806 w 1003833"/>
                <a:gd name="connsiteY2" fmla="*/ 0 h 9311850"/>
                <a:gd name="connsiteX3" fmla="*/ 439353 w 1003833"/>
                <a:gd name="connsiteY3" fmla="*/ 9311850 h 9311850"/>
                <a:gd name="connsiteX4" fmla="*/ 234044 w 1003833"/>
                <a:gd name="connsiteY4" fmla="*/ 9302378 h 931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833" h="9311850">
                  <a:moveTo>
                    <a:pt x="234044" y="9302378"/>
                  </a:moveTo>
                  <a:cubicBezTo>
                    <a:pt x="-387284" y="7730824"/>
                    <a:pt x="404406" y="5679381"/>
                    <a:pt x="588695" y="4059174"/>
                  </a:cubicBezTo>
                  <a:cubicBezTo>
                    <a:pt x="1044962" y="1206225"/>
                    <a:pt x="442308" y="1085638"/>
                    <a:pt x="80806" y="0"/>
                  </a:cubicBezTo>
                  <a:cubicBezTo>
                    <a:pt x="1736525" y="1273986"/>
                    <a:pt x="714798" y="5895803"/>
                    <a:pt x="439353" y="9311850"/>
                  </a:cubicBezTo>
                  <a:lnTo>
                    <a:pt x="234044" y="9302378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Isosceles Triangle 4"/>
            <p:cNvSpPr/>
            <p:nvPr/>
          </p:nvSpPr>
          <p:spPr>
            <a:xfrm rot="17227076">
              <a:off x="5276604" y="-502618"/>
              <a:ext cx="1126259" cy="9226894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304042 w 992154"/>
                <a:gd name="connsiteY0" fmla="*/ 10282286 h 10298308"/>
                <a:gd name="connsiteX1" fmla="*/ 721729 w 992154"/>
                <a:gd name="connsiteY1" fmla="*/ 5040315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304042 w 992154"/>
                <a:gd name="connsiteY0" fmla="*/ 10282286 h 10298308"/>
                <a:gd name="connsiteX1" fmla="*/ 604693 w 992154"/>
                <a:gd name="connsiteY1" fmla="*/ 5005486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244352 w 1126259"/>
                <a:gd name="connsiteY0" fmla="*/ 9210872 h 9226894"/>
                <a:gd name="connsiteX1" fmla="*/ 545003 w 1126259"/>
                <a:gd name="connsiteY1" fmla="*/ 3934072 h 9226894"/>
                <a:gd name="connsiteX2" fmla="*/ 258475 w 1126259"/>
                <a:gd name="connsiteY2" fmla="*/ 0 h 9226894"/>
                <a:gd name="connsiteX3" fmla="*/ 466202 w 1126259"/>
                <a:gd name="connsiteY3" fmla="*/ 9226894 h 9226894"/>
                <a:gd name="connsiteX4" fmla="*/ 244352 w 1126259"/>
                <a:gd name="connsiteY4" fmla="*/ 9210872 h 9226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6259" h="9226894">
                  <a:moveTo>
                    <a:pt x="244352" y="9210872"/>
                  </a:moveTo>
                  <a:cubicBezTo>
                    <a:pt x="-376976" y="7639318"/>
                    <a:pt x="360714" y="5554279"/>
                    <a:pt x="545003" y="3934072"/>
                  </a:cubicBezTo>
                  <a:cubicBezTo>
                    <a:pt x="1001270" y="1081123"/>
                    <a:pt x="619977" y="1085638"/>
                    <a:pt x="258475" y="0"/>
                  </a:cubicBezTo>
                  <a:cubicBezTo>
                    <a:pt x="1914194" y="1273986"/>
                    <a:pt x="741647" y="5810847"/>
                    <a:pt x="466202" y="9226894"/>
                  </a:cubicBezTo>
                  <a:lnTo>
                    <a:pt x="244352" y="92108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Isosceles Triangle 4"/>
            <p:cNvSpPr/>
            <p:nvPr/>
          </p:nvSpPr>
          <p:spPr>
            <a:xfrm rot="17392073">
              <a:off x="5372225" y="-887652"/>
              <a:ext cx="1022202" cy="9743634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17426 w 1434512"/>
                <a:gd name="connsiteY0" fmla="*/ 12104648 h 12259492"/>
                <a:gd name="connsiteX1" fmla="*/ 330863 w 1434512"/>
                <a:gd name="connsiteY1" fmla="*/ 6945053 h 12259492"/>
                <a:gd name="connsiteX2" fmla="*/ 647939 w 1434512"/>
                <a:gd name="connsiteY2" fmla="*/ 0 h 12259492"/>
                <a:gd name="connsiteX3" fmla="*/ 598771 w 1434512"/>
                <a:gd name="connsiteY3" fmla="*/ 12259492 h 12259492"/>
                <a:gd name="connsiteX4" fmla="*/ 317426 w 1434512"/>
                <a:gd name="connsiteY4" fmla="*/ 12104648 h 12259492"/>
                <a:gd name="connsiteX0" fmla="*/ 317426 w 1434036"/>
                <a:gd name="connsiteY0" fmla="*/ 12104648 h 12191064"/>
                <a:gd name="connsiteX1" fmla="*/ 330863 w 1434036"/>
                <a:gd name="connsiteY1" fmla="*/ 6945053 h 12191064"/>
                <a:gd name="connsiteX2" fmla="*/ 647939 w 1434036"/>
                <a:gd name="connsiteY2" fmla="*/ 0 h 12191064"/>
                <a:gd name="connsiteX3" fmla="*/ 597118 w 1434036"/>
                <a:gd name="connsiteY3" fmla="*/ 12191064 h 12191064"/>
                <a:gd name="connsiteX4" fmla="*/ 317426 w 1434036"/>
                <a:gd name="connsiteY4" fmla="*/ 12104648 h 12191064"/>
                <a:gd name="connsiteX0" fmla="*/ 317426 w 1434036"/>
                <a:gd name="connsiteY0" fmla="*/ 12104648 h 12233404"/>
                <a:gd name="connsiteX1" fmla="*/ 330863 w 1434036"/>
                <a:gd name="connsiteY1" fmla="*/ 6945053 h 12233404"/>
                <a:gd name="connsiteX2" fmla="*/ 647939 w 1434036"/>
                <a:gd name="connsiteY2" fmla="*/ 0 h 12233404"/>
                <a:gd name="connsiteX3" fmla="*/ 597118 w 1434036"/>
                <a:gd name="connsiteY3" fmla="*/ 12191064 h 12233404"/>
                <a:gd name="connsiteX4" fmla="*/ 317426 w 1434036"/>
                <a:gd name="connsiteY4" fmla="*/ 12104648 h 12233404"/>
                <a:gd name="connsiteX0" fmla="*/ 319117 w 1430528"/>
                <a:gd name="connsiteY0" fmla="*/ 12183256 h 12250231"/>
                <a:gd name="connsiteX1" fmla="*/ 327355 w 1430528"/>
                <a:gd name="connsiteY1" fmla="*/ 6945053 h 12250231"/>
                <a:gd name="connsiteX2" fmla="*/ 644431 w 1430528"/>
                <a:gd name="connsiteY2" fmla="*/ 0 h 12250231"/>
                <a:gd name="connsiteX3" fmla="*/ 593610 w 1430528"/>
                <a:gd name="connsiteY3" fmla="*/ 12191064 h 12250231"/>
                <a:gd name="connsiteX4" fmla="*/ 319117 w 1430528"/>
                <a:gd name="connsiteY4" fmla="*/ 12183256 h 12250231"/>
                <a:gd name="connsiteX0" fmla="*/ 319117 w 1290863"/>
                <a:gd name="connsiteY0" fmla="*/ 12183256 h 12250232"/>
                <a:gd name="connsiteX1" fmla="*/ 327355 w 1290863"/>
                <a:gd name="connsiteY1" fmla="*/ 6945053 h 12250232"/>
                <a:gd name="connsiteX2" fmla="*/ 644431 w 1290863"/>
                <a:gd name="connsiteY2" fmla="*/ 0 h 12250232"/>
                <a:gd name="connsiteX3" fmla="*/ 593610 w 1290863"/>
                <a:gd name="connsiteY3" fmla="*/ 12191064 h 12250232"/>
                <a:gd name="connsiteX4" fmla="*/ 319117 w 1290863"/>
                <a:gd name="connsiteY4" fmla="*/ 12183256 h 12250232"/>
                <a:gd name="connsiteX0" fmla="*/ 319117 w 1290863"/>
                <a:gd name="connsiteY0" fmla="*/ 12183256 h 12192237"/>
                <a:gd name="connsiteX1" fmla="*/ 327355 w 1290863"/>
                <a:gd name="connsiteY1" fmla="*/ 6945053 h 12192237"/>
                <a:gd name="connsiteX2" fmla="*/ 644431 w 1290863"/>
                <a:gd name="connsiteY2" fmla="*/ 0 h 12192237"/>
                <a:gd name="connsiteX3" fmla="*/ 593610 w 1290863"/>
                <a:gd name="connsiteY3" fmla="*/ 12191064 h 12192237"/>
                <a:gd name="connsiteX4" fmla="*/ 319117 w 1290863"/>
                <a:gd name="connsiteY4" fmla="*/ 12183256 h 12192237"/>
                <a:gd name="connsiteX0" fmla="*/ 319117 w 1094397"/>
                <a:gd name="connsiteY0" fmla="*/ 12183256 h 12192237"/>
                <a:gd name="connsiteX1" fmla="*/ 327355 w 1094397"/>
                <a:gd name="connsiteY1" fmla="*/ 6945053 h 12192237"/>
                <a:gd name="connsiteX2" fmla="*/ 644431 w 1094397"/>
                <a:gd name="connsiteY2" fmla="*/ 0 h 12192237"/>
                <a:gd name="connsiteX3" fmla="*/ 593610 w 1094397"/>
                <a:gd name="connsiteY3" fmla="*/ 12191064 h 12192237"/>
                <a:gd name="connsiteX4" fmla="*/ 319117 w 1094397"/>
                <a:gd name="connsiteY4" fmla="*/ 12183256 h 12192237"/>
                <a:gd name="connsiteX0" fmla="*/ 319117 w 1215483"/>
                <a:gd name="connsiteY0" fmla="*/ 12183256 h 12192237"/>
                <a:gd name="connsiteX1" fmla="*/ 327355 w 1215483"/>
                <a:gd name="connsiteY1" fmla="*/ 6945053 h 12192237"/>
                <a:gd name="connsiteX2" fmla="*/ 644431 w 1215483"/>
                <a:gd name="connsiteY2" fmla="*/ 0 h 12192237"/>
                <a:gd name="connsiteX3" fmla="*/ 593610 w 1215483"/>
                <a:gd name="connsiteY3" fmla="*/ 12191064 h 12192237"/>
                <a:gd name="connsiteX4" fmla="*/ 319117 w 1215483"/>
                <a:gd name="connsiteY4" fmla="*/ 12183256 h 12192237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22126"/>
                <a:gd name="connsiteY0" fmla="*/ 12183256 h 12261316"/>
                <a:gd name="connsiteX1" fmla="*/ 327355 w 1222126"/>
                <a:gd name="connsiteY1" fmla="*/ 6945053 h 12261316"/>
                <a:gd name="connsiteX2" fmla="*/ 644431 w 1222126"/>
                <a:gd name="connsiteY2" fmla="*/ 0 h 12261316"/>
                <a:gd name="connsiteX3" fmla="*/ 626485 w 1222126"/>
                <a:gd name="connsiteY3" fmla="*/ 12261316 h 12261316"/>
                <a:gd name="connsiteX4" fmla="*/ 319117 w 1222126"/>
                <a:gd name="connsiteY4" fmla="*/ 12183256 h 12261316"/>
                <a:gd name="connsiteX0" fmla="*/ 319117 w 1260550"/>
                <a:gd name="connsiteY0" fmla="*/ 12183256 h 12455203"/>
                <a:gd name="connsiteX1" fmla="*/ 327355 w 1260550"/>
                <a:gd name="connsiteY1" fmla="*/ 6945053 h 12455203"/>
                <a:gd name="connsiteX2" fmla="*/ 644431 w 1260550"/>
                <a:gd name="connsiteY2" fmla="*/ 0 h 12455203"/>
                <a:gd name="connsiteX3" fmla="*/ 802458 w 1260550"/>
                <a:gd name="connsiteY3" fmla="*/ 12455203 h 12455203"/>
                <a:gd name="connsiteX4" fmla="*/ 319117 w 1260550"/>
                <a:gd name="connsiteY4" fmla="*/ 12183256 h 1245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550" h="12455203">
                  <a:moveTo>
                    <a:pt x="319117" y="12183256"/>
                  </a:moveTo>
                  <a:cubicBezTo>
                    <a:pt x="-302211" y="10611702"/>
                    <a:pt x="143066" y="8565260"/>
                    <a:pt x="327355" y="6945053"/>
                  </a:cubicBezTo>
                  <a:cubicBezTo>
                    <a:pt x="783622" y="4092104"/>
                    <a:pt x="1005933" y="1085638"/>
                    <a:pt x="644431" y="0"/>
                  </a:cubicBezTo>
                  <a:cubicBezTo>
                    <a:pt x="2128178" y="2210008"/>
                    <a:pt x="415162" y="6914701"/>
                    <a:pt x="802458" y="12455203"/>
                  </a:cubicBezTo>
                  <a:cubicBezTo>
                    <a:pt x="697324" y="12423683"/>
                    <a:pt x="376514" y="12277629"/>
                    <a:pt x="319117" y="1218325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Isosceles Triangle 4"/>
            <p:cNvSpPr/>
            <p:nvPr/>
          </p:nvSpPr>
          <p:spPr>
            <a:xfrm rot="18517332" flipH="1">
              <a:off x="6429720" y="-2233904"/>
              <a:ext cx="1165073" cy="9026133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27 w 1395416"/>
                <a:gd name="connsiteY0" fmla="*/ 12073784 h 12259492"/>
                <a:gd name="connsiteX1" fmla="*/ 291767 w 1395416"/>
                <a:gd name="connsiteY1" fmla="*/ 6945053 h 12259492"/>
                <a:gd name="connsiteX2" fmla="*/ 608843 w 1395416"/>
                <a:gd name="connsiteY2" fmla="*/ 0 h 12259492"/>
                <a:gd name="connsiteX3" fmla="*/ 559675 w 1395416"/>
                <a:gd name="connsiteY3" fmla="*/ 12259492 h 12259492"/>
                <a:gd name="connsiteX4" fmla="*/ 337727 w 1395416"/>
                <a:gd name="connsiteY4" fmla="*/ 12073784 h 12259492"/>
                <a:gd name="connsiteX0" fmla="*/ 337727 w 1408884"/>
                <a:gd name="connsiteY0" fmla="*/ 12073784 h 12195367"/>
                <a:gd name="connsiteX1" fmla="*/ 291767 w 1408884"/>
                <a:gd name="connsiteY1" fmla="*/ 6945053 h 12195367"/>
                <a:gd name="connsiteX2" fmla="*/ 608843 w 1408884"/>
                <a:gd name="connsiteY2" fmla="*/ 0 h 12195367"/>
                <a:gd name="connsiteX3" fmla="*/ 605641 w 1408884"/>
                <a:gd name="connsiteY3" fmla="*/ 12195367 h 12195367"/>
                <a:gd name="connsiteX4" fmla="*/ 337727 w 1408884"/>
                <a:gd name="connsiteY4" fmla="*/ 12073784 h 12195367"/>
                <a:gd name="connsiteX0" fmla="*/ 335759 w 1412395"/>
                <a:gd name="connsiteY0" fmla="*/ 12019142 h 12195367"/>
                <a:gd name="connsiteX1" fmla="*/ 295277 w 1412395"/>
                <a:gd name="connsiteY1" fmla="*/ 6945053 h 12195367"/>
                <a:gd name="connsiteX2" fmla="*/ 612353 w 1412395"/>
                <a:gd name="connsiteY2" fmla="*/ 0 h 12195367"/>
                <a:gd name="connsiteX3" fmla="*/ 609151 w 1412395"/>
                <a:gd name="connsiteY3" fmla="*/ 12195367 h 12195367"/>
                <a:gd name="connsiteX4" fmla="*/ 335759 w 1412395"/>
                <a:gd name="connsiteY4" fmla="*/ 12019142 h 1219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395" h="12195367">
                  <a:moveTo>
                    <a:pt x="335759" y="12019142"/>
                  </a:moveTo>
                  <a:cubicBezTo>
                    <a:pt x="-285569" y="10447588"/>
                    <a:pt x="110988" y="8565260"/>
                    <a:pt x="295277" y="6945053"/>
                  </a:cubicBezTo>
                  <a:cubicBezTo>
                    <a:pt x="751544" y="4092104"/>
                    <a:pt x="973855" y="1085638"/>
                    <a:pt x="612353" y="0"/>
                  </a:cubicBezTo>
                  <a:cubicBezTo>
                    <a:pt x="2268072" y="1273986"/>
                    <a:pt x="884596" y="8779320"/>
                    <a:pt x="609151" y="12195367"/>
                  </a:cubicBezTo>
                  <a:lnTo>
                    <a:pt x="335759" y="12019142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Isosceles Triangle 4"/>
            <p:cNvSpPr/>
            <p:nvPr/>
          </p:nvSpPr>
          <p:spPr>
            <a:xfrm rot="18875270" flipH="1">
              <a:off x="6708011" y="-2765592"/>
              <a:ext cx="1123890" cy="9302510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304042 w 992154"/>
                <a:gd name="connsiteY0" fmla="*/ 10282286 h 10298308"/>
                <a:gd name="connsiteX1" fmla="*/ 721729 w 992154"/>
                <a:gd name="connsiteY1" fmla="*/ 5040315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304042 w 992154"/>
                <a:gd name="connsiteY0" fmla="*/ 10282286 h 10298308"/>
                <a:gd name="connsiteX1" fmla="*/ 604693 w 992154"/>
                <a:gd name="connsiteY1" fmla="*/ 5005486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244352 w 1126259"/>
                <a:gd name="connsiteY0" fmla="*/ 9210872 h 9226894"/>
                <a:gd name="connsiteX1" fmla="*/ 545003 w 1126259"/>
                <a:gd name="connsiteY1" fmla="*/ 3934072 h 9226894"/>
                <a:gd name="connsiteX2" fmla="*/ 258475 w 1126259"/>
                <a:gd name="connsiteY2" fmla="*/ 0 h 9226894"/>
                <a:gd name="connsiteX3" fmla="*/ 466202 w 1126259"/>
                <a:gd name="connsiteY3" fmla="*/ 9226894 h 9226894"/>
                <a:gd name="connsiteX4" fmla="*/ 244352 w 1126259"/>
                <a:gd name="connsiteY4" fmla="*/ 9210872 h 9226894"/>
                <a:gd name="connsiteX0" fmla="*/ 244754 w 1124642"/>
                <a:gd name="connsiteY0" fmla="*/ 9122801 h 9226894"/>
                <a:gd name="connsiteX1" fmla="*/ 543386 w 1124642"/>
                <a:gd name="connsiteY1" fmla="*/ 3934072 h 9226894"/>
                <a:gd name="connsiteX2" fmla="*/ 256858 w 1124642"/>
                <a:gd name="connsiteY2" fmla="*/ 0 h 9226894"/>
                <a:gd name="connsiteX3" fmla="*/ 464585 w 1124642"/>
                <a:gd name="connsiteY3" fmla="*/ 9226894 h 9226894"/>
                <a:gd name="connsiteX4" fmla="*/ 244754 w 1124642"/>
                <a:gd name="connsiteY4" fmla="*/ 9122801 h 9226894"/>
                <a:gd name="connsiteX0" fmla="*/ 244754 w 1126785"/>
                <a:gd name="connsiteY0" fmla="*/ 9122801 h 9327491"/>
                <a:gd name="connsiteX1" fmla="*/ 543386 w 1126785"/>
                <a:gd name="connsiteY1" fmla="*/ 3934072 h 9327491"/>
                <a:gd name="connsiteX2" fmla="*/ 256858 w 1126785"/>
                <a:gd name="connsiteY2" fmla="*/ 0 h 9327491"/>
                <a:gd name="connsiteX3" fmla="*/ 470763 w 1126785"/>
                <a:gd name="connsiteY3" fmla="*/ 9327491 h 9327491"/>
                <a:gd name="connsiteX4" fmla="*/ 244754 w 1126785"/>
                <a:gd name="connsiteY4" fmla="*/ 9122801 h 9327491"/>
                <a:gd name="connsiteX0" fmla="*/ 232866 w 1177371"/>
                <a:gd name="connsiteY0" fmla="*/ 9075417 h 9327491"/>
                <a:gd name="connsiteX1" fmla="*/ 593972 w 1177371"/>
                <a:gd name="connsiteY1" fmla="*/ 3934072 h 9327491"/>
                <a:gd name="connsiteX2" fmla="*/ 307444 w 1177371"/>
                <a:gd name="connsiteY2" fmla="*/ 0 h 9327491"/>
                <a:gd name="connsiteX3" fmla="*/ 521349 w 1177371"/>
                <a:gd name="connsiteY3" fmla="*/ 9327491 h 9327491"/>
                <a:gd name="connsiteX4" fmla="*/ 232866 w 1177371"/>
                <a:gd name="connsiteY4" fmla="*/ 9075417 h 9327491"/>
                <a:gd name="connsiteX0" fmla="*/ 272408 w 1216913"/>
                <a:gd name="connsiteY0" fmla="*/ 9075417 h 9327491"/>
                <a:gd name="connsiteX1" fmla="*/ 633514 w 1216913"/>
                <a:gd name="connsiteY1" fmla="*/ 3934072 h 9327491"/>
                <a:gd name="connsiteX2" fmla="*/ 346986 w 1216913"/>
                <a:gd name="connsiteY2" fmla="*/ 0 h 9327491"/>
                <a:gd name="connsiteX3" fmla="*/ 560891 w 1216913"/>
                <a:gd name="connsiteY3" fmla="*/ 9327491 h 9327491"/>
                <a:gd name="connsiteX4" fmla="*/ 272408 w 1216913"/>
                <a:gd name="connsiteY4" fmla="*/ 9075417 h 9327491"/>
                <a:gd name="connsiteX0" fmla="*/ 274376 w 1208546"/>
                <a:gd name="connsiteY0" fmla="*/ 9014965 h 9327491"/>
                <a:gd name="connsiteX1" fmla="*/ 625147 w 1208546"/>
                <a:gd name="connsiteY1" fmla="*/ 3934072 h 9327491"/>
                <a:gd name="connsiteX2" fmla="*/ 338619 w 1208546"/>
                <a:gd name="connsiteY2" fmla="*/ 0 h 9327491"/>
                <a:gd name="connsiteX3" fmla="*/ 552524 w 1208546"/>
                <a:gd name="connsiteY3" fmla="*/ 9327491 h 9327491"/>
                <a:gd name="connsiteX4" fmla="*/ 274376 w 1208546"/>
                <a:gd name="connsiteY4" fmla="*/ 9014965 h 9327491"/>
                <a:gd name="connsiteX0" fmla="*/ 274376 w 1214423"/>
                <a:gd name="connsiteY0" fmla="*/ 9014965 h 9302510"/>
                <a:gd name="connsiteX1" fmla="*/ 625147 w 1214423"/>
                <a:gd name="connsiteY1" fmla="*/ 3934072 h 9302510"/>
                <a:gd name="connsiteX2" fmla="*/ 338619 w 1214423"/>
                <a:gd name="connsiteY2" fmla="*/ 0 h 9302510"/>
                <a:gd name="connsiteX3" fmla="*/ 569318 w 1214423"/>
                <a:gd name="connsiteY3" fmla="*/ 9302510 h 9302510"/>
                <a:gd name="connsiteX4" fmla="*/ 274376 w 1214423"/>
                <a:gd name="connsiteY4" fmla="*/ 9014965 h 9302510"/>
                <a:gd name="connsiteX0" fmla="*/ 268497 w 1239861"/>
                <a:gd name="connsiteY0" fmla="*/ 9044566 h 9302510"/>
                <a:gd name="connsiteX1" fmla="*/ 650585 w 1239861"/>
                <a:gd name="connsiteY1" fmla="*/ 3934072 h 9302510"/>
                <a:gd name="connsiteX2" fmla="*/ 364057 w 1239861"/>
                <a:gd name="connsiteY2" fmla="*/ 0 h 9302510"/>
                <a:gd name="connsiteX3" fmla="*/ 594756 w 1239861"/>
                <a:gd name="connsiteY3" fmla="*/ 9302510 h 9302510"/>
                <a:gd name="connsiteX4" fmla="*/ 268497 w 1239861"/>
                <a:gd name="connsiteY4" fmla="*/ 9044566 h 9302510"/>
                <a:gd name="connsiteX0" fmla="*/ 268497 w 1239861"/>
                <a:gd name="connsiteY0" fmla="*/ 9044566 h 9302510"/>
                <a:gd name="connsiteX1" fmla="*/ 650585 w 1239861"/>
                <a:gd name="connsiteY1" fmla="*/ 3934072 h 9302510"/>
                <a:gd name="connsiteX2" fmla="*/ 364057 w 1239861"/>
                <a:gd name="connsiteY2" fmla="*/ 0 h 9302510"/>
                <a:gd name="connsiteX3" fmla="*/ 594756 w 1239861"/>
                <a:gd name="connsiteY3" fmla="*/ 9302510 h 9302510"/>
                <a:gd name="connsiteX4" fmla="*/ 268497 w 1239861"/>
                <a:gd name="connsiteY4" fmla="*/ 9044566 h 9302510"/>
                <a:gd name="connsiteX0" fmla="*/ 264108 w 1259735"/>
                <a:gd name="connsiteY0" fmla="*/ 9044729 h 9302510"/>
                <a:gd name="connsiteX1" fmla="*/ 670459 w 1259735"/>
                <a:gd name="connsiteY1" fmla="*/ 3934072 h 9302510"/>
                <a:gd name="connsiteX2" fmla="*/ 383931 w 1259735"/>
                <a:gd name="connsiteY2" fmla="*/ 0 h 9302510"/>
                <a:gd name="connsiteX3" fmla="*/ 614630 w 1259735"/>
                <a:gd name="connsiteY3" fmla="*/ 9302510 h 9302510"/>
                <a:gd name="connsiteX4" fmla="*/ 264108 w 1259735"/>
                <a:gd name="connsiteY4" fmla="*/ 9044729 h 9302510"/>
                <a:gd name="connsiteX0" fmla="*/ 264108 w 1206254"/>
                <a:gd name="connsiteY0" fmla="*/ 9044729 h 9302510"/>
                <a:gd name="connsiteX1" fmla="*/ 670459 w 1206254"/>
                <a:gd name="connsiteY1" fmla="*/ 3934072 h 9302510"/>
                <a:gd name="connsiteX2" fmla="*/ 383931 w 1206254"/>
                <a:gd name="connsiteY2" fmla="*/ 0 h 9302510"/>
                <a:gd name="connsiteX3" fmla="*/ 614630 w 1206254"/>
                <a:gd name="connsiteY3" fmla="*/ 9302510 h 9302510"/>
                <a:gd name="connsiteX4" fmla="*/ 264108 w 1206254"/>
                <a:gd name="connsiteY4" fmla="*/ 9044729 h 930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254" h="9302510">
                  <a:moveTo>
                    <a:pt x="264108" y="9044729"/>
                  </a:moveTo>
                  <a:cubicBezTo>
                    <a:pt x="-448405" y="7554297"/>
                    <a:pt x="486170" y="5554279"/>
                    <a:pt x="670459" y="3934072"/>
                  </a:cubicBezTo>
                  <a:cubicBezTo>
                    <a:pt x="1126726" y="1081123"/>
                    <a:pt x="745433" y="1085638"/>
                    <a:pt x="383931" y="0"/>
                  </a:cubicBezTo>
                  <a:cubicBezTo>
                    <a:pt x="2039650" y="1273986"/>
                    <a:pt x="696931" y="6150436"/>
                    <a:pt x="614630" y="9302510"/>
                  </a:cubicBezTo>
                  <a:cubicBezTo>
                    <a:pt x="315885" y="9122848"/>
                    <a:pt x="372861" y="9130710"/>
                    <a:pt x="264108" y="90447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Isosceles Triangle 4"/>
            <p:cNvSpPr/>
            <p:nvPr/>
          </p:nvSpPr>
          <p:spPr>
            <a:xfrm rot="18325514" flipH="1">
              <a:off x="6641411" y="-2207108"/>
              <a:ext cx="821644" cy="9222240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62 w 1447569"/>
                <a:gd name="connsiteY0" fmla="*/ 12243470 h 12243470"/>
                <a:gd name="connsiteX1" fmla="*/ 291704 w 1447569"/>
                <a:gd name="connsiteY1" fmla="*/ 6945053 h 12243470"/>
                <a:gd name="connsiteX2" fmla="*/ 608780 w 1447569"/>
                <a:gd name="connsiteY2" fmla="*/ 0 h 12243470"/>
                <a:gd name="connsiteX3" fmla="*/ 730099 w 1447569"/>
                <a:gd name="connsiteY3" fmla="*/ 12136057 h 12243470"/>
                <a:gd name="connsiteX4" fmla="*/ 337762 w 1447569"/>
                <a:gd name="connsiteY4" fmla="*/ 12243470 h 12243470"/>
                <a:gd name="connsiteX0" fmla="*/ 345000 w 1435130"/>
                <a:gd name="connsiteY0" fmla="*/ 12195638 h 12195638"/>
                <a:gd name="connsiteX1" fmla="*/ 279263 w 1435130"/>
                <a:gd name="connsiteY1" fmla="*/ 6945053 h 12195638"/>
                <a:gd name="connsiteX2" fmla="*/ 596339 w 1435130"/>
                <a:gd name="connsiteY2" fmla="*/ 0 h 12195638"/>
                <a:gd name="connsiteX3" fmla="*/ 717658 w 1435130"/>
                <a:gd name="connsiteY3" fmla="*/ 12136057 h 12195638"/>
                <a:gd name="connsiteX4" fmla="*/ 345000 w 1435130"/>
                <a:gd name="connsiteY4" fmla="*/ 12195638 h 12195638"/>
                <a:gd name="connsiteX0" fmla="*/ 345000 w 1449263"/>
                <a:gd name="connsiteY0" fmla="*/ 12195638 h 12195638"/>
                <a:gd name="connsiteX1" fmla="*/ 279263 w 1449263"/>
                <a:gd name="connsiteY1" fmla="*/ 6945053 h 12195638"/>
                <a:gd name="connsiteX2" fmla="*/ 596339 w 1449263"/>
                <a:gd name="connsiteY2" fmla="*/ 0 h 12195638"/>
                <a:gd name="connsiteX3" fmla="*/ 760461 w 1449263"/>
                <a:gd name="connsiteY3" fmla="*/ 12173225 h 12195638"/>
                <a:gd name="connsiteX4" fmla="*/ 345000 w 1449263"/>
                <a:gd name="connsiteY4" fmla="*/ 12195638 h 12195638"/>
                <a:gd name="connsiteX0" fmla="*/ 283933 w 1581946"/>
                <a:gd name="connsiteY0" fmla="*/ 11947708 h 12173225"/>
                <a:gd name="connsiteX1" fmla="*/ 411945 w 1581946"/>
                <a:gd name="connsiteY1" fmla="*/ 6945053 h 12173225"/>
                <a:gd name="connsiteX2" fmla="*/ 729021 w 1581946"/>
                <a:gd name="connsiteY2" fmla="*/ 0 h 12173225"/>
                <a:gd name="connsiteX3" fmla="*/ 893143 w 1581946"/>
                <a:gd name="connsiteY3" fmla="*/ 12173225 h 12173225"/>
                <a:gd name="connsiteX4" fmla="*/ 283933 w 1581946"/>
                <a:gd name="connsiteY4" fmla="*/ 11947708 h 12173225"/>
                <a:gd name="connsiteX0" fmla="*/ 283933 w 1581946"/>
                <a:gd name="connsiteY0" fmla="*/ 11947708 h 12173225"/>
                <a:gd name="connsiteX1" fmla="*/ 411945 w 1581946"/>
                <a:gd name="connsiteY1" fmla="*/ 6945053 h 12173225"/>
                <a:gd name="connsiteX2" fmla="*/ 729021 w 1581946"/>
                <a:gd name="connsiteY2" fmla="*/ 0 h 12173225"/>
                <a:gd name="connsiteX3" fmla="*/ 893143 w 1581946"/>
                <a:gd name="connsiteY3" fmla="*/ 12173225 h 12173225"/>
                <a:gd name="connsiteX4" fmla="*/ 283933 w 1581946"/>
                <a:gd name="connsiteY4" fmla="*/ 11947708 h 12173225"/>
                <a:gd name="connsiteX0" fmla="*/ 283933 w 1581738"/>
                <a:gd name="connsiteY0" fmla="*/ 11947708 h 12234071"/>
                <a:gd name="connsiteX1" fmla="*/ 411945 w 1581738"/>
                <a:gd name="connsiteY1" fmla="*/ 6945053 h 12234071"/>
                <a:gd name="connsiteX2" fmla="*/ 729021 w 1581738"/>
                <a:gd name="connsiteY2" fmla="*/ 0 h 12234071"/>
                <a:gd name="connsiteX3" fmla="*/ 892524 w 1581738"/>
                <a:gd name="connsiteY3" fmla="*/ 12234071 h 12234071"/>
                <a:gd name="connsiteX4" fmla="*/ 283933 w 1581738"/>
                <a:gd name="connsiteY4" fmla="*/ 11947708 h 12234071"/>
                <a:gd name="connsiteX0" fmla="*/ 273501 w 1612243"/>
                <a:gd name="connsiteY0" fmla="*/ 11809852 h 12234071"/>
                <a:gd name="connsiteX1" fmla="*/ 442450 w 1612243"/>
                <a:gd name="connsiteY1" fmla="*/ 6945053 h 12234071"/>
                <a:gd name="connsiteX2" fmla="*/ 759526 w 1612243"/>
                <a:gd name="connsiteY2" fmla="*/ 0 h 12234071"/>
                <a:gd name="connsiteX3" fmla="*/ 923029 w 1612243"/>
                <a:gd name="connsiteY3" fmla="*/ 12234071 h 12234071"/>
                <a:gd name="connsiteX4" fmla="*/ 273501 w 1612243"/>
                <a:gd name="connsiteY4" fmla="*/ 11809852 h 12234071"/>
                <a:gd name="connsiteX0" fmla="*/ 273503 w 1629006"/>
                <a:gd name="connsiteY0" fmla="*/ 11809852 h 12217193"/>
                <a:gd name="connsiteX1" fmla="*/ 442452 w 1629006"/>
                <a:gd name="connsiteY1" fmla="*/ 6945053 h 12217193"/>
                <a:gd name="connsiteX2" fmla="*/ 759528 w 1629006"/>
                <a:gd name="connsiteY2" fmla="*/ 0 h 12217193"/>
                <a:gd name="connsiteX3" fmla="*/ 972141 w 1629006"/>
                <a:gd name="connsiteY3" fmla="*/ 12217193 h 12217193"/>
                <a:gd name="connsiteX4" fmla="*/ 273503 w 1629006"/>
                <a:gd name="connsiteY4" fmla="*/ 11809852 h 12217193"/>
                <a:gd name="connsiteX0" fmla="*/ 270221 w 1639202"/>
                <a:gd name="connsiteY0" fmla="*/ 11729322 h 12217193"/>
                <a:gd name="connsiteX1" fmla="*/ 452648 w 1639202"/>
                <a:gd name="connsiteY1" fmla="*/ 6945053 h 12217193"/>
                <a:gd name="connsiteX2" fmla="*/ 769724 w 1639202"/>
                <a:gd name="connsiteY2" fmla="*/ 0 h 12217193"/>
                <a:gd name="connsiteX3" fmla="*/ 982337 w 1639202"/>
                <a:gd name="connsiteY3" fmla="*/ 12217193 h 12217193"/>
                <a:gd name="connsiteX4" fmla="*/ 270221 w 1639202"/>
                <a:gd name="connsiteY4" fmla="*/ 11729322 h 12217193"/>
                <a:gd name="connsiteX0" fmla="*/ 261515 w 1667823"/>
                <a:gd name="connsiteY0" fmla="*/ 11776896 h 12217193"/>
                <a:gd name="connsiteX1" fmla="*/ 481269 w 1667823"/>
                <a:gd name="connsiteY1" fmla="*/ 6945053 h 12217193"/>
                <a:gd name="connsiteX2" fmla="*/ 798345 w 1667823"/>
                <a:gd name="connsiteY2" fmla="*/ 0 h 12217193"/>
                <a:gd name="connsiteX3" fmla="*/ 1010958 w 1667823"/>
                <a:gd name="connsiteY3" fmla="*/ 12217193 h 12217193"/>
                <a:gd name="connsiteX4" fmla="*/ 261515 w 1667823"/>
                <a:gd name="connsiteY4" fmla="*/ 11776896 h 12217193"/>
                <a:gd name="connsiteX0" fmla="*/ 261515 w 1712556"/>
                <a:gd name="connsiteY0" fmla="*/ 11776896 h 12281980"/>
                <a:gd name="connsiteX1" fmla="*/ 481269 w 1712556"/>
                <a:gd name="connsiteY1" fmla="*/ 6945053 h 12281980"/>
                <a:gd name="connsiteX2" fmla="*/ 798345 w 1712556"/>
                <a:gd name="connsiteY2" fmla="*/ 0 h 12281980"/>
                <a:gd name="connsiteX3" fmla="*/ 1133933 w 1712556"/>
                <a:gd name="connsiteY3" fmla="*/ 12281979 h 12281980"/>
                <a:gd name="connsiteX4" fmla="*/ 261515 w 1712556"/>
                <a:gd name="connsiteY4" fmla="*/ 11776896 h 12281980"/>
                <a:gd name="connsiteX0" fmla="*/ 261515 w 1425059"/>
                <a:gd name="connsiteY0" fmla="*/ 11776896 h 12281979"/>
                <a:gd name="connsiteX1" fmla="*/ 481269 w 1425059"/>
                <a:gd name="connsiteY1" fmla="*/ 6945053 h 12281979"/>
                <a:gd name="connsiteX2" fmla="*/ 798345 w 1425059"/>
                <a:gd name="connsiteY2" fmla="*/ 0 h 12281979"/>
                <a:gd name="connsiteX3" fmla="*/ 1133933 w 1425059"/>
                <a:gd name="connsiteY3" fmla="*/ 12281979 h 12281979"/>
                <a:gd name="connsiteX4" fmla="*/ 261515 w 1425059"/>
                <a:gd name="connsiteY4" fmla="*/ 11776896 h 12281979"/>
                <a:gd name="connsiteX0" fmla="*/ 261515 w 1424894"/>
                <a:gd name="connsiteY0" fmla="*/ 11776896 h 12223511"/>
                <a:gd name="connsiteX1" fmla="*/ 481269 w 1424894"/>
                <a:gd name="connsiteY1" fmla="*/ 6945053 h 12223511"/>
                <a:gd name="connsiteX2" fmla="*/ 798345 w 1424894"/>
                <a:gd name="connsiteY2" fmla="*/ 0 h 12223511"/>
                <a:gd name="connsiteX3" fmla="*/ 1133101 w 1424894"/>
                <a:gd name="connsiteY3" fmla="*/ 12223511 h 12223511"/>
                <a:gd name="connsiteX4" fmla="*/ 261515 w 1424894"/>
                <a:gd name="connsiteY4" fmla="*/ 11776896 h 12223511"/>
                <a:gd name="connsiteX0" fmla="*/ 261515 w 1491657"/>
                <a:gd name="connsiteY0" fmla="*/ 11776896 h 12399911"/>
                <a:gd name="connsiteX1" fmla="*/ 481269 w 1491657"/>
                <a:gd name="connsiteY1" fmla="*/ 6945053 h 12399911"/>
                <a:gd name="connsiteX2" fmla="*/ 798345 w 1491657"/>
                <a:gd name="connsiteY2" fmla="*/ 0 h 12399911"/>
                <a:gd name="connsiteX3" fmla="*/ 1435575 w 1491657"/>
                <a:gd name="connsiteY3" fmla="*/ 12399911 h 12399911"/>
                <a:gd name="connsiteX4" fmla="*/ 261515 w 1491657"/>
                <a:gd name="connsiteY4" fmla="*/ 11776896 h 12399911"/>
                <a:gd name="connsiteX0" fmla="*/ 261515 w 1491659"/>
                <a:gd name="connsiteY0" fmla="*/ 11776896 h 12399911"/>
                <a:gd name="connsiteX1" fmla="*/ 481269 w 1491659"/>
                <a:gd name="connsiteY1" fmla="*/ 6945053 h 12399911"/>
                <a:gd name="connsiteX2" fmla="*/ 798345 w 1491659"/>
                <a:gd name="connsiteY2" fmla="*/ 0 h 12399911"/>
                <a:gd name="connsiteX3" fmla="*/ 1435575 w 1491659"/>
                <a:gd name="connsiteY3" fmla="*/ 12399911 h 12399911"/>
                <a:gd name="connsiteX4" fmla="*/ 261515 w 1491659"/>
                <a:gd name="connsiteY4" fmla="*/ 11776896 h 12399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659" h="12399911">
                  <a:moveTo>
                    <a:pt x="261515" y="11776896"/>
                  </a:moveTo>
                  <a:cubicBezTo>
                    <a:pt x="-359813" y="10205342"/>
                    <a:pt x="296980" y="8565260"/>
                    <a:pt x="481269" y="6945053"/>
                  </a:cubicBezTo>
                  <a:cubicBezTo>
                    <a:pt x="937536" y="4092104"/>
                    <a:pt x="1159847" y="1085638"/>
                    <a:pt x="798345" y="0"/>
                  </a:cubicBezTo>
                  <a:cubicBezTo>
                    <a:pt x="2454064" y="1273986"/>
                    <a:pt x="498663" y="9226927"/>
                    <a:pt x="1435575" y="12399911"/>
                  </a:cubicBezTo>
                  <a:cubicBezTo>
                    <a:pt x="965489" y="12363078"/>
                    <a:pt x="531944" y="12047782"/>
                    <a:pt x="261515" y="1177689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8" name="Group 1027"/>
          <p:cNvGrpSpPr/>
          <p:nvPr/>
        </p:nvGrpSpPr>
        <p:grpSpPr>
          <a:xfrm>
            <a:off x="-106529" y="5462058"/>
            <a:ext cx="3874417" cy="1235364"/>
            <a:chOff x="-160883" y="4181857"/>
            <a:chExt cx="6685072" cy="2131545"/>
          </a:xfrm>
        </p:grpSpPr>
        <p:sp>
          <p:nvSpPr>
            <p:cNvPr id="604" name="Rounded Rectangle 1023"/>
            <p:cNvSpPr/>
            <p:nvPr/>
          </p:nvSpPr>
          <p:spPr>
            <a:xfrm rot="162151">
              <a:off x="5917186" y="5093703"/>
              <a:ext cx="607003" cy="445073"/>
            </a:xfrm>
            <a:custGeom>
              <a:avLst/>
              <a:gdLst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885451 w 1008725"/>
                <a:gd name="connsiteY2" fmla="*/ 0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725" h="739627">
                  <a:moveTo>
                    <a:pt x="0" y="123274"/>
                  </a:moveTo>
                  <a:cubicBezTo>
                    <a:pt x="0" y="55192"/>
                    <a:pt x="55192" y="0"/>
                    <a:pt x="123274" y="0"/>
                  </a:cubicBezTo>
                  <a:cubicBezTo>
                    <a:pt x="377333" y="0"/>
                    <a:pt x="420989" y="94222"/>
                    <a:pt x="675048" y="94222"/>
                  </a:cubicBezTo>
                  <a:cubicBezTo>
                    <a:pt x="743130" y="94222"/>
                    <a:pt x="1008725" y="55192"/>
                    <a:pt x="1008725" y="123274"/>
                  </a:cubicBezTo>
                  <a:lnTo>
                    <a:pt x="1008725" y="616353"/>
                  </a:lnTo>
                  <a:cubicBezTo>
                    <a:pt x="1008725" y="684435"/>
                    <a:pt x="888587" y="557900"/>
                    <a:pt x="820505" y="557900"/>
                  </a:cubicBezTo>
                  <a:cubicBezTo>
                    <a:pt x="497601" y="604067"/>
                    <a:pt x="355684" y="679051"/>
                    <a:pt x="123274" y="739627"/>
                  </a:cubicBezTo>
                  <a:cubicBezTo>
                    <a:pt x="55192" y="739627"/>
                    <a:pt x="0" y="684435"/>
                    <a:pt x="0" y="616353"/>
                  </a:cubicBezTo>
                  <a:lnTo>
                    <a:pt x="0" y="123274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16030467">
              <a:off x="5502290" y="5039867"/>
              <a:ext cx="709705" cy="47478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6" name="Group 605"/>
            <p:cNvGrpSpPr/>
            <p:nvPr/>
          </p:nvGrpSpPr>
          <p:grpSpPr>
            <a:xfrm rot="19868865">
              <a:off x="-160883" y="4866924"/>
              <a:ext cx="5950025" cy="1031022"/>
              <a:chOff x="771896" y="2062455"/>
              <a:chExt cx="9887824" cy="1713364"/>
            </a:xfrm>
          </p:grpSpPr>
          <p:sp>
            <p:nvSpPr>
              <p:cNvPr id="881" name="Isosceles Triangle 4"/>
              <p:cNvSpPr/>
              <p:nvPr/>
            </p:nvSpPr>
            <p:spPr>
              <a:xfrm rot="18013025">
                <a:off x="5356540" y="-2067740"/>
                <a:ext cx="1172986" cy="9433375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2" name="Isosceles Triangle 4"/>
              <p:cNvSpPr/>
              <p:nvPr/>
            </p:nvSpPr>
            <p:spPr>
              <a:xfrm rot="17392073">
                <a:off x="4986073" y="-1635195"/>
                <a:ext cx="1196837" cy="9625191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7" name="Isosceles Triangle 3"/>
            <p:cNvSpPr/>
            <p:nvPr/>
          </p:nvSpPr>
          <p:spPr>
            <a:xfrm rot="17089749">
              <a:off x="2316299" y="2525408"/>
              <a:ext cx="1971115" cy="5284013"/>
            </a:xfrm>
            <a:custGeom>
              <a:avLst/>
              <a:gdLst>
                <a:gd name="connsiteX0" fmla="*/ 0 w 3228622"/>
                <a:gd name="connsiteY0" fmla="*/ 5305778 h 5305778"/>
                <a:gd name="connsiteX1" fmla="*/ 1614311 w 3228622"/>
                <a:gd name="connsiteY1" fmla="*/ 0 h 5305778"/>
                <a:gd name="connsiteX2" fmla="*/ 3228622 w 3228622"/>
                <a:gd name="connsiteY2" fmla="*/ 5305778 h 5305778"/>
                <a:gd name="connsiteX3" fmla="*/ 0 w 3228622"/>
                <a:gd name="connsiteY3" fmla="*/ 5305778 h 5305778"/>
                <a:gd name="connsiteX0" fmla="*/ 0 w 4074742"/>
                <a:gd name="connsiteY0" fmla="*/ 5305778 h 7744576"/>
                <a:gd name="connsiteX1" fmla="*/ 1614311 w 4074742"/>
                <a:gd name="connsiteY1" fmla="*/ 0 h 7744576"/>
                <a:gd name="connsiteX2" fmla="*/ 4074742 w 4074742"/>
                <a:gd name="connsiteY2" fmla="*/ 7744576 h 7744576"/>
                <a:gd name="connsiteX3" fmla="*/ 0 w 4074742"/>
                <a:gd name="connsiteY3" fmla="*/ 5305778 h 7744576"/>
                <a:gd name="connsiteX0" fmla="*/ 1305676 w 2460431"/>
                <a:gd name="connsiteY0" fmla="*/ 8183557 h 8183557"/>
                <a:gd name="connsiteX1" fmla="*/ 0 w 2460431"/>
                <a:gd name="connsiteY1" fmla="*/ 0 h 8183557"/>
                <a:gd name="connsiteX2" fmla="*/ 2460431 w 2460431"/>
                <a:gd name="connsiteY2" fmla="*/ 7744576 h 8183557"/>
                <a:gd name="connsiteX3" fmla="*/ 1305676 w 2460431"/>
                <a:gd name="connsiteY3" fmla="*/ 8183557 h 8183557"/>
                <a:gd name="connsiteX0" fmla="*/ 1554058 w 2708813"/>
                <a:gd name="connsiteY0" fmla="*/ 8183557 h 8183557"/>
                <a:gd name="connsiteX1" fmla="*/ 248382 w 2708813"/>
                <a:gd name="connsiteY1" fmla="*/ 0 h 8183557"/>
                <a:gd name="connsiteX2" fmla="*/ 2708813 w 2708813"/>
                <a:gd name="connsiteY2" fmla="*/ 7744576 h 8183557"/>
                <a:gd name="connsiteX3" fmla="*/ 1554058 w 2708813"/>
                <a:gd name="connsiteY3" fmla="*/ 8183557 h 8183557"/>
                <a:gd name="connsiteX0" fmla="*/ 1940511 w 3095266"/>
                <a:gd name="connsiteY0" fmla="*/ 8701197 h 8701197"/>
                <a:gd name="connsiteX1" fmla="*/ 0 w 3095266"/>
                <a:gd name="connsiteY1" fmla="*/ 0 h 8701197"/>
                <a:gd name="connsiteX2" fmla="*/ 3095266 w 3095266"/>
                <a:gd name="connsiteY2" fmla="*/ 8262216 h 8701197"/>
                <a:gd name="connsiteX3" fmla="*/ 1940511 w 3095266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150876 w 3514222"/>
                <a:gd name="connsiteY0" fmla="*/ 8744303 h 8744303"/>
                <a:gd name="connsiteX1" fmla="*/ 418956 w 3514222"/>
                <a:gd name="connsiteY1" fmla="*/ 0 h 8744303"/>
                <a:gd name="connsiteX2" fmla="*/ 3514222 w 3514222"/>
                <a:gd name="connsiteY2" fmla="*/ 8262216 h 8744303"/>
                <a:gd name="connsiteX3" fmla="*/ 2150876 w 3514222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96489"/>
                <a:gd name="connsiteY0" fmla="*/ 8744303 h 8744303"/>
                <a:gd name="connsiteX1" fmla="*/ 418956 w 3396489"/>
                <a:gd name="connsiteY1" fmla="*/ 0 h 8744303"/>
                <a:gd name="connsiteX2" fmla="*/ 3370576 w 3396489"/>
                <a:gd name="connsiteY2" fmla="*/ 8258910 h 8744303"/>
                <a:gd name="connsiteX3" fmla="*/ 2150876 w 3396489"/>
                <a:gd name="connsiteY3" fmla="*/ 8744303 h 8744303"/>
                <a:gd name="connsiteX0" fmla="*/ 2150876 w 3391519"/>
                <a:gd name="connsiteY0" fmla="*/ 8744303 h 8744303"/>
                <a:gd name="connsiteX1" fmla="*/ 418956 w 3391519"/>
                <a:gd name="connsiteY1" fmla="*/ 0 h 8744303"/>
                <a:gd name="connsiteX2" fmla="*/ 3370576 w 3391519"/>
                <a:gd name="connsiteY2" fmla="*/ 8258910 h 8744303"/>
                <a:gd name="connsiteX3" fmla="*/ 2150876 w 3391519"/>
                <a:gd name="connsiteY3" fmla="*/ 8744303 h 8744303"/>
                <a:gd name="connsiteX0" fmla="*/ 2067235 w 3307878"/>
                <a:gd name="connsiteY0" fmla="*/ 8744303 h 8744303"/>
                <a:gd name="connsiteX1" fmla="*/ 335315 w 3307878"/>
                <a:gd name="connsiteY1" fmla="*/ 0 h 8744303"/>
                <a:gd name="connsiteX2" fmla="*/ 3286935 w 3307878"/>
                <a:gd name="connsiteY2" fmla="*/ 8258910 h 8744303"/>
                <a:gd name="connsiteX3" fmla="*/ 2067235 w 3307878"/>
                <a:gd name="connsiteY3" fmla="*/ 8744303 h 8744303"/>
                <a:gd name="connsiteX0" fmla="*/ 2016668 w 3257311"/>
                <a:gd name="connsiteY0" fmla="*/ 8744303 h 8744303"/>
                <a:gd name="connsiteX1" fmla="*/ 284748 w 3257311"/>
                <a:gd name="connsiteY1" fmla="*/ 0 h 8744303"/>
                <a:gd name="connsiteX2" fmla="*/ 3236368 w 3257311"/>
                <a:gd name="connsiteY2" fmla="*/ 8258910 h 8744303"/>
                <a:gd name="connsiteX3" fmla="*/ 2016668 w 3257311"/>
                <a:gd name="connsiteY3" fmla="*/ 8744303 h 8744303"/>
                <a:gd name="connsiteX0" fmla="*/ 1907808 w 3148451"/>
                <a:gd name="connsiteY0" fmla="*/ 8744303 h 8744303"/>
                <a:gd name="connsiteX1" fmla="*/ 175888 w 3148451"/>
                <a:gd name="connsiteY1" fmla="*/ 0 h 8744303"/>
                <a:gd name="connsiteX2" fmla="*/ 3127508 w 3148451"/>
                <a:gd name="connsiteY2" fmla="*/ 8258910 h 8744303"/>
                <a:gd name="connsiteX3" fmla="*/ 1907808 w 3148451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9102" h="8744303">
                  <a:moveTo>
                    <a:pt x="2108459" y="8744303"/>
                  </a:moveTo>
                  <a:cubicBezTo>
                    <a:pt x="483367" y="8104974"/>
                    <a:pt x="-613715" y="483316"/>
                    <a:pt x="376539" y="0"/>
                  </a:cubicBezTo>
                  <a:cubicBezTo>
                    <a:pt x="1726488" y="30675"/>
                    <a:pt x="3566072" y="6540118"/>
                    <a:pt x="3328159" y="8258910"/>
                  </a:cubicBezTo>
                  <a:cubicBezTo>
                    <a:pt x="2935001" y="8618635"/>
                    <a:pt x="2655090" y="8741428"/>
                    <a:pt x="2108459" y="87443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Rounded Rectangle 607"/>
            <p:cNvSpPr/>
            <p:nvPr/>
          </p:nvSpPr>
          <p:spPr>
            <a:xfrm rot="15673749">
              <a:off x="5751732" y="5453701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Rounded Rectangle 608"/>
            <p:cNvSpPr/>
            <p:nvPr/>
          </p:nvSpPr>
          <p:spPr>
            <a:xfrm rot="15673749">
              <a:off x="5626966" y="5567084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Rounded Rectangle 609"/>
            <p:cNvSpPr/>
            <p:nvPr/>
          </p:nvSpPr>
          <p:spPr>
            <a:xfrm rot="15673749">
              <a:off x="5607170" y="5377153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Rounded Rectangle 610"/>
            <p:cNvSpPr/>
            <p:nvPr/>
          </p:nvSpPr>
          <p:spPr>
            <a:xfrm rot="15673749">
              <a:off x="5773608" y="5257988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Rounded Rectangle 611"/>
            <p:cNvSpPr/>
            <p:nvPr/>
          </p:nvSpPr>
          <p:spPr>
            <a:xfrm rot="15673749">
              <a:off x="5618325" y="5187780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Rounded Rectangle 612"/>
            <p:cNvSpPr/>
            <p:nvPr/>
          </p:nvSpPr>
          <p:spPr>
            <a:xfrm rot="15673749">
              <a:off x="5777695" y="5072509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Rounded Rectangle 613"/>
            <p:cNvSpPr/>
            <p:nvPr/>
          </p:nvSpPr>
          <p:spPr>
            <a:xfrm rot="15673749">
              <a:off x="5622412" y="5002301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Rounded Rectangle 614"/>
            <p:cNvSpPr/>
            <p:nvPr/>
          </p:nvSpPr>
          <p:spPr>
            <a:xfrm rot="15673749">
              <a:off x="5730565" y="4908244"/>
              <a:ext cx="185079" cy="114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Rounded Rectangle 615"/>
            <p:cNvSpPr/>
            <p:nvPr/>
          </p:nvSpPr>
          <p:spPr>
            <a:xfrm rot="15673749">
              <a:off x="5592293" y="4815245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Rounded Rectangle 616"/>
            <p:cNvSpPr/>
            <p:nvPr/>
          </p:nvSpPr>
          <p:spPr>
            <a:xfrm rot="15673749">
              <a:off x="5485840" y="550683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Rounded Rectangle 617"/>
            <p:cNvSpPr/>
            <p:nvPr/>
          </p:nvSpPr>
          <p:spPr>
            <a:xfrm rot="15673749">
              <a:off x="5464229" y="5329712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Rounded Rectangle 618"/>
            <p:cNvSpPr/>
            <p:nvPr/>
          </p:nvSpPr>
          <p:spPr>
            <a:xfrm rot="15673749">
              <a:off x="5465931" y="515136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Rounded Rectangle 619"/>
            <p:cNvSpPr/>
            <p:nvPr/>
          </p:nvSpPr>
          <p:spPr>
            <a:xfrm rot="15673749">
              <a:off x="5470019" y="496588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Rounded Rectangle 620"/>
            <p:cNvSpPr/>
            <p:nvPr/>
          </p:nvSpPr>
          <p:spPr>
            <a:xfrm rot="15673749">
              <a:off x="5439899" y="477882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Rounded Rectangle 621"/>
            <p:cNvSpPr/>
            <p:nvPr/>
          </p:nvSpPr>
          <p:spPr>
            <a:xfrm rot="15673749">
              <a:off x="5501219" y="5670638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Rounded Rectangle 622"/>
            <p:cNvSpPr/>
            <p:nvPr/>
          </p:nvSpPr>
          <p:spPr>
            <a:xfrm rot="15673749">
              <a:off x="5350466" y="5532061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Rounded Rectangle 623"/>
            <p:cNvSpPr/>
            <p:nvPr/>
          </p:nvSpPr>
          <p:spPr>
            <a:xfrm rot="15673749">
              <a:off x="5328856" y="5354941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Rounded Rectangle 624"/>
            <p:cNvSpPr/>
            <p:nvPr/>
          </p:nvSpPr>
          <p:spPr>
            <a:xfrm rot="15673749">
              <a:off x="5330558" y="517659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Rounded Rectangle 625"/>
            <p:cNvSpPr/>
            <p:nvPr/>
          </p:nvSpPr>
          <p:spPr>
            <a:xfrm rot="15673749">
              <a:off x="5334645" y="499111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Rounded Rectangle 626"/>
            <p:cNvSpPr/>
            <p:nvPr/>
          </p:nvSpPr>
          <p:spPr>
            <a:xfrm rot="15673749">
              <a:off x="5304526" y="480405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Rounded Rectangle 627"/>
            <p:cNvSpPr/>
            <p:nvPr/>
          </p:nvSpPr>
          <p:spPr>
            <a:xfrm rot="15673749">
              <a:off x="5365846" y="569586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Rounded Rectangle 628"/>
            <p:cNvSpPr/>
            <p:nvPr/>
          </p:nvSpPr>
          <p:spPr>
            <a:xfrm rot="15673749">
              <a:off x="5202792" y="5534064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Rounded Rectangle 629"/>
            <p:cNvSpPr/>
            <p:nvPr/>
          </p:nvSpPr>
          <p:spPr>
            <a:xfrm rot="15673749">
              <a:off x="5187553" y="5369189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Rounded Rectangle 630"/>
            <p:cNvSpPr/>
            <p:nvPr/>
          </p:nvSpPr>
          <p:spPr>
            <a:xfrm rot="15673749">
              <a:off x="5189254" y="519083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Rounded Rectangle 631"/>
            <p:cNvSpPr/>
            <p:nvPr/>
          </p:nvSpPr>
          <p:spPr>
            <a:xfrm rot="15673749">
              <a:off x="5193342" y="500535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Rounded Rectangle 632"/>
            <p:cNvSpPr/>
            <p:nvPr/>
          </p:nvSpPr>
          <p:spPr>
            <a:xfrm rot="15673749">
              <a:off x="5163222" y="481830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Rounded Rectangle 633"/>
            <p:cNvSpPr/>
            <p:nvPr/>
          </p:nvSpPr>
          <p:spPr>
            <a:xfrm rot="15673749">
              <a:off x="5224542" y="571011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Rounded Rectangle 634"/>
            <p:cNvSpPr/>
            <p:nvPr/>
          </p:nvSpPr>
          <p:spPr>
            <a:xfrm rot="15673749">
              <a:off x="5060953" y="554285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Rounded Rectangle 635"/>
            <p:cNvSpPr/>
            <p:nvPr/>
          </p:nvSpPr>
          <p:spPr>
            <a:xfrm rot="15673749">
              <a:off x="5039343" y="5365731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Rounded Rectangle 636"/>
            <p:cNvSpPr/>
            <p:nvPr/>
          </p:nvSpPr>
          <p:spPr>
            <a:xfrm rot="15673749">
              <a:off x="5041045" y="518738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Rounded Rectangle 637"/>
            <p:cNvSpPr/>
            <p:nvPr/>
          </p:nvSpPr>
          <p:spPr>
            <a:xfrm rot="15673749">
              <a:off x="5045132" y="500190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Rounded Rectangle 638"/>
            <p:cNvSpPr/>
            <p:nvPr/>
          </p:nvSpPr>
          <p:spPr>
            <a:xfrm rot="15673749">
              <a:off x="5015013" y="481484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Rounded Rectangle 639"/>
            <p:cNvSpPr/>
            <p:nvPr/>
          </p:nvSpPr>
          <p:spPr>
            <a:xfrm rot="15673749">
              <a:off x="5076333" y="570665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Rounded Rectangle 640"/>
            <p:cNvSpPr/>
            <p:nvPr/>
          </p:nvSpPr>
          <p:spPr>
            <a:xfrm rot="15673749">
              <a:off x="4919440" y="5561227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Rounded Rectangle 641"/>
            <p:cNvSpPr/>
            <p:nvPr/>
          </p:nvSpPr>
          <p:spPr>
            <a:xfrm rot="15673749">
              <a:off x="4912535" y="538078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Rounded Rectangle 642"/>
            <p:cNvSpPr/>
            <p:nvPr/>
          </p:nvSpPr>
          <p:spPr>
            <a:xfrm rot="15673749">
              <a:off x="4899532" y="520575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Rounded Rectangle 643"/>
            <p:cNvSpPr/>
            <p:nvPr/>
          </p:nvSpPr>
          <p:spPr>
            <a:xfrm rot="15673749">
              <a:off x="4903619" y="502027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Rounded Rectangle 644"/>
            <p:cNvSpPr/>
            <p:nvPr/>
          </p:nvSpPr>
          <p:spPr>
            <a:xfrm rot="15673749">
              <a:off x="4873500" y="483322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Rounded Rectangle 645"/>
            <p:cNvSpPr/>
            <p:nvPr/>
          </p:nvSpPr>
          <p:spPr>
            <a:xfrm rot="15673749">
              <a:off x="4934820" y="572503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Rounded Rectangle 646"/>
            <p:cNvSpPr/>
            <p:nvPr/>
          </p:nvSpPr>
          <p:spPr>
            <a:xfrm rot="15673749">
              <a:off x="4778646" y="5549387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Rounded Rectangle 647"/>
            <p:cNvSpPr/>
            <p:nvPr/>
          </p:nvSpPr>
          <p:spPr>
            <a:xfrm rot="15673749">
              <a:off x="4757035" y="537226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Rounded Rectangle 648"/>
            <p:cNvSpPr/>
            <p:nvPr/>
          </p:nvSpPr>
          <p:spPr>
            <a:xfrm rot="15673749">
              <a:off x="4758737" y="519391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Rounded Rectangle 649"/>
            <p:cNvSpPr/>
            <p:nvPr/>
          </p:nvSpPr>
          <p:spPr>
            <a:xfrm rot="15673749">
              <a:off x="4762824" y="50084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Rounded Rectangle 650"/>
            <p:cNvSpPr/>
            <p:nvPr/>
          </p:nvSpPr>
          <p:spPr>
            <a:xfrm rot="15673749">
              <a:off x="4732705" y="482138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Rounded Rectangle 651"/>
            <p:cNvSpPr/>
            <p:nvPr/>
          </p:nvSpPr>
          <p:spPr>
            <a:xfrm rot="15673749">
              <a:off x="4794025" y="571319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3" name="Rounded Rectangle 652"/>
            <p:cNvSpPr/>
            <p:nvPr/>
          </p:nvSpPr>
          <p:spPr>
            <a:xfrm rot="15673749">
              <a:off x="4638663" y="556509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4" name="Rounded Rectangle 653"/>
            <p:cNvSpPr/>
            <p:nvPr/>
          </p:nvSpPr>
          <p:spPr>
            <a:xfrm rot="15673749">
              <a:off x="4617053" y="5387971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Rounded Rectangle 654"/>
            <p:cNvSpPr/>
            <p:nvPr/>
          </p:nvSpPr>
          <p:spPr>
            <a:xfrm rot="15673749">
              <a:off x="4618754" y="520962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6" name="Rounded Rectangle 655"/>
            <p:cNvSpPr/>
            <p:nvPr/>
          </p:nvSpPr>
          <p:spPr>
            <a:xfrm rot="15673749">
              <a:off x="4622842" y="502414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7" name="Rounded Rectangle 656"/>
            <p:cNvSpPr/>
            <p:nvPr/>
          </p:nvSpPr>
          <p:spPr>
            <a:xfrm rot="15673749">
              <a:off x="4592722" y="483708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8" name="Rounded Rectangle 657"/>
            <p:cNvSpPr/>
            <p:nvPr/>
          </p:nvSpPr>
          <p:spPr>
            <a:xfrm rot="15673749">
              <a:off x="4654042" y="572889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9" name="Rounded Rectangle 658"/>
            <p:cNvSpPr/>
            <p:nvPr/>
          </p:nvSpPr>
          <p:spPr>
            <a:xfrm rot="15673749">
              <a:off x="4492252" y="554039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0" name="Rounded Rectangle 659"/>
            <p:cNvSpPr/>
            <p:nvPr/>
          </p:nvSpPr>
          <p:spPr>
            <a:xfrm rot="15673749">
              <a:off x="4470642" y="5363279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1" name="Rounded Rectangle 660"/>
            <p:cNvSpPr/>
            <p:nvPr/>
          </p:nvSpPr>
          <p:spPr>
            <a:xfrm rot="15673749">
              <a:off x="4472343" y="518492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2" name="Rounded Rectangle 661"/>
            <p:cNvSpPr/>
            <p:nvPr/>
          </p:nvSpPr>
          <p:spPr>
            <a:xfrm rot="15673749">
              <a:off x="4476431" y="499944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3" name="Rounded Rectangle 662"/>
            <p:cNvSpPr/>
            <p:nvPr/>
          </p:nvSpPr>
          <p:spPr>
            <a:xfrm rot="15673749">
              <a:off x="4451467" y="482175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4" name="Rounded Rectangle 663"/>
            <p:cNvSpPr/>
            <p:nvPr/>
          </p:nvSpPr>
          <p:spPr>
            <a:xfrm rot="15673749">
              <a:off x="4507631" y="570420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5" name="Rounded Rectangle 664"/>
            <p:cNvSpPr/>
            <p:nvPr/>
          </p:nvSpPr>
          <p:spPr>
            <a:xfrm rot="15673749">
              <a:off x="4499166" y="584608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6" name="Rounded Rectangle 665"/>
            <p:cNvSpPr/>
            <p:nvPr/>
          </p:nvSpPr>
          <p:spPr>
            <a:xfrm rot="15673749">
              <a:off x="4451094" y="463552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7" name="Rounded Rectangle 666"/>
            <p:cNvSpPr/>
            <p:nvPr/>
          </p:nvSpPr>
          <p:spPr>
            <a:xfrm rot="15673749">
              <a:off x="4655705" y="585269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8" name="Rounded Rectangle 667"/>
            <p:cNvSpPr/>
            <p:nvPr/>
          </p:nvSpPr>
          <p:spPr>
            <a:xfrm rot="15673749">
              <a:off x="4809821" y="583257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9" name="Rounded Rectangle 668"/>
            <p:cNvSpPr/>
            <p:nvPr/>
          </p:nvSpPr>
          <p:spPr>
            <a:xfrm rot="15673749">
              <a:off x="5163256" y="465483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0" name="Rounded Rectangle 669"/>
            <p:cNvSpPr/>
            <p:nvPr/>
          </p:nvSpPr>
          <p:spPr>
            <a:xfrm rot="15673749">
              <a:off x="5012431" y="464396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Rounded Rectangle 670"/>
            <p:cNvSpPr/>
            <p:nvPr/>
          </p:nvSpPr>
          <p:spPr>
            <a:xfrm rot="15673749">
              <a:off x="4849374" y="4661510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Rounded Rectangle 671"/>
            <p:cNvSpPr/>
            <p:nvPr/>
          </p:nvSpPr>
          <p:spPr>
            <a:xfrm rot="15673749">
              <a:off x="4721026" y="465180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Rounded Rectangle 672"/>
            <p:cNvSpPr/>
            <p:nvPr/>
          </p:nvSpPr>
          <p:spPr>
            <a:xfrm rot="15673749">
              <a:off x="4596985" y="464849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4" name="Rounded Rectangle 673"/>
            <p:cNvSpPr/>
            <p:nvPr/>
          </p:nvSpPr>
          <p:spPr>
            <a:xfrm rot="15673749">
              <a:off x="4949851" y="581272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Rounded Rectangle 674"/>
            <p:cNvSpPr/>
            <p:nvPr/>
          </p:nvSpPr>
          <p:spPr>
            <a:xfrm rot="15673749">
              <a:off x="5085746" y="5790919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Rounded Rectangle 675"/>
            <p:cNvSpPr/>
            <p:nvPr/>
          </p:nvSpPr>
          <p:spPr>
            <a:xfrm rot="15673749">
              <a:off x="5227006" y="576575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Rounded Rectangle 676"/>
            <p:cNvSpPr/>
            <p:nvPr/>
          </p:nvSpPr>
          <p:spPr>
            <a:xfrm rot="15673749">
              <a:off x="4364705" y="5553375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Rounded Rectangle 677"/>
            <p:cNvSpPr/>
            <p:nvPr/>
          </p:nvSpPr>
          <p:spPr>
            <a:xfrm rot="15673749">
              <a:off x="4343095" y="5376254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Rounded Rectangle 678"/>
            <p:cNvSpPr/>
            <p:nvPr/>
          </p:nvSpPr>
          <p:spPr>
            <a:xfrm rot="15673749">
              <a:off x="4344797" y="519790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Rounded Rectangle 679"/>
            <p:cNvSpPr/>
            <p:nvPr/>
          </p:nvSpPr>
          <p:spPr>
            <a:xfrm rot="15673749">
              <a:off x="4348884" y="501242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Rounded Rectangle 680"/>
            <p:cNvSpPr/>
            <p:nvPr/>
          </p:nvSpPr>
          <p:spPr>
            <a:xfrm rot="15673749">
              <a:off x="4323920" y="483472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Rounded Rectangle 681"/>
            <p:cNvSpPr/>
            <p:nvPr/>
          </p:nvSpPr>
          <p:spPr>
            <a:xfrm rot="15673749">
              <a:off x="4380085" y="5717180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Rounded Rectangle 682"/>
            <p:cNvSpPr/>
            <p:nvPr/>
          </p:nvSpPr>
          <p:spPr>
            <a:xfrm rot="15673749">
              <a:off x="4371619" y="585906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4" name="Rounded Rectangle 683"/>
            <p:cNvSpPr/>
            <p:nvPr/>
          </p:nvSpPr>
          <p:spPr>
            <a:xfrm rot="15673749">
              <a:off x="4323547" y="464850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Rounded Rectangle 684"/>
            <p:cNvSpPr/>
            <p:nvPr/>
          </p:nvSpPr>
          <p:spPr>
            <a:xfrm rot="15673749">
              <a:off x="4223091" y="5562610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6" name="Rounded Rectangle 685"/>
            <p:cNvSpPr/>
            <p:nvPr/>
          </p:nvSpPr>
          <p:spPr>
            <a:xfrm rot="15673749">
              <a:off x="4201481" y="5385490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7" name="Rounded Rectangle 686"/>
            <p:cNvSpPr/>
            <p:nvPr/>
          </p:nvSpPr>
          <p:spPr>
            <a:xfrm rot="15673749">
              <a:off x="4203182" y="520713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Rounded Rectangle 687"/>
            <p:cNvSpPr/>
            <p:nvPr/>
          </p:nvSpPr>
          <p:spPr>
            <a:xfrm rot="15673749">
              <a:off x="4207270" y="502165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9" name="Rounded Rectangle 688"/>
            <p:cNvSpPr/>
            <p:nvPr/>
          </p:nvSpPr>
          <p:spPr>
            <a:xfrm rot="15673749">
              <a:off x="4182306" y="484396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0" name="Rounded Rectangle 689"/>
            <p:cNvSpPr/>
            <p:nvPr/>
          </p:nvSpPr>
          <p:spPr>
            <a:xfrm rot="15673749">
              <a:off x="4238470" y="572641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1" name="Rounded Rectangle 690"/>
            <p:cNvSpPr/>
            <p:nvPr/>
          </p:nvSpPr>
          <p:spPr>
            <a:xfrm rot="15673749">
              <a:off x="4230005" y="586829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2" name="Rounded Rectangle 691"/>
            <p:cNvSpPr/>
            <p:nvPr/>
          </p:nvSpPr>
          <p:spPr>
            <a:xfrm rot="15673749">
              <a:off x="4181933" y="46577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3" name="Rounded Rectangle 692"/>
            <p:cNvSpPr/>
            <p:nvPr/>
          </p:nvSpPr>
          <p:spPr>
            <a:xfrm rot="15673749">
              <a:off x="4087473" y="553133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4" name="Rounded Rectangle 693"/>
            <p:cNvSpPr/>
            <p:nvPr/>
          </p:nvSpPr>
          <p:spPr>
            <a:xfrm rot="15673749">
              <a:off x="4065863" y="535421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5" name="Rounded Rectangle 694"/>
            <p:cNvSpPr/>
            <p:nvPr/>
          </p:nvSpPr>
          <p:spPr>
            <a:xfrm rot="15673749">
              <a:off x="4067564" y="517586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6" name="Rounded Rectangle 695"/>
            <p:cNvSpPr/>
            <p:nvPr/>
          </p:nvSpPr>
          <p:spPr>
            <a:xfrm rot="15673749">
              <a:off x="4071652" y="499038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7" name="Rounded Rectangle 696"/>
            <p:cNvSpPr/>
            <p:nvPr/>
          </p:nvSpPr>
          <p:spPr>
            <a:xfrm rot="15673749">
              <a:off x="4046688" y="481269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8" name="Rounded Rectangle 697"/>
            <p:cNvSpPr/>
            <p:nvPr/>
          </p:nvSpPr>
          <p:spPr>
            <a:xfrm rot="15673749">
              <a:off x="4102852" y="5695144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9" name="Rounded Rectangle 698"/>
            <p:cNvSpPr/>
            <p:nvPr/>
          </p:nvSpPr>
          <p:spPr>
            <a:xfrm rot="15673749">
              <a:off x="4094387" y="583702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0" name="Rounded Rectangle 699"/>
            <p:cNvSpPr/>
            <p:nvPr/>
          </p:nvSpPr>
          <p:spPr>
            <a:xfrm rot="15673749">
              <a:off x="4046315" y="462646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1" name="Rounded Rectangle 700"/>
            <p:cNvSpPr/>
            <p:nvPr/>
          </p:nvSpPr>
          <p:spPr>
            <a:xfrm rot="15673749">
              <a:off x="3960337" y="554434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2" name="Rounded Rectangle 701"/>
            <p:cNvSpPr/>
            <p:nvPr/>
          </p:nvSpPr>
          <p:spPr>
            <a:xfrm rot="15673749">
              <a:off x="3938727" y="5367222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3" name="Rounded Rectangle 702"/>
            <p:cNvSpPr/>
            <p:nvPr/>
          </p:nvSpPr>
          <p:spPr>
            <a:xfrm rot="15673749">
              <a:off x="3940429" y="518887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4" name="Rounded Rectangle 703"/>
            <p:cNvSpPr/>
            <p:nvPr/>
          </p:nvSpPr>
          <p:spPr>
            <a:xfrm rot="15673749">
              <a:off x="3944516" y="500339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5" name="Rounded Rectangle 704"/>
            <p:cNvSpPr/>
            <p:nvPr/>
          </p:nvSpPr>
          <p:spPr>
            <a:xfrm rot="15673749">
              <a:off x="3919552" y="482569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6" name="Rounded Rectangle 705"/>
            <p:cNvSpPr/>
            <p:nvPr/>
          </p:nvSpPr>
          <p:spPr>
            <a:xfrm rot="15673749">
              <a:off x="3975716" y="570814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7" name="Rounded Rectangle 706"/>
            <p:cNvSpPr/>
            <p:nvPr/>
          </p:nvSpPr>
          <p:spPr>
            <a:xfrm rot="15673749">
              <a:off x="3967251" y="5850028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8" name="Rounded Rectangle 707"/>
            <p:cNvSpPr/>
            <p:nvPr/>
          </p:nvSpPr>
          <p:spPr>
            <a:xfrm rot="15673749">
              <a:off x="3919179" y="463946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9" name="Rounded Rectangle 708"/>
            <p:cNvSpPr/>
            <p:nvPr/>
          </p:nvSpPr>
          <p:spPr>
            <a:xfrm rot="15673749">
              <a:off x="3836830" y="5526906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0" name="Rounded Rectangle 709"/>
            <p:cNvSpPr/>
            <p:nvPr/>
          </p:nvSpPr>
          <p:spPr>
            <a:xfrm rot="15673749">
              <a:off x="3815220" y="534978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1" name="Rounded Rectangle 710"/>
            <p:cNvSpPr/>
            <p:nvPr/>
          </p:nvSpPr>
          <p:spPr>
            <a:xfrm rot="15673749">
              <a:off x="3816922" y="517143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2" name="Rounded Rectangle 711"/>
            <p:cNvSpPr/>
            <p:nvPr/>
          </p:nvSpPr>
          <p:spPr>
            <a:xfrm rot="15673749">
              <a:off x="3821009" y="498595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3" name="Rounded Rectangle 712"/>
            <p:cNvSpPr/>
            <p:nvPr/>
          </p:nvSpPr>
          <p:spPr>
            <a:xfrm rot="15673749">
              <a:off x="3796045" y="480825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4" name="Rounded Rectangle 713"/>
            <p:cNvSpPr/>
            <p:nvPr/>
          </p:nvSpPr>
          <p:spPr>
            <a:xfrm rot="15673749">
              <a:off x="3852210" y="569071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5" name="Rounded Rectangle 714"/>
            <p:cNvSpPr/>
            <p:nvPr/>
          </p:nvSpPr>
          <p:spPr>
            <a:xfrm rot="15673749">
              <a:off x="3843744" y="583259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" name="Rounded Rectangle 715"/>
            <p:cNvSpPr/>
            <p:nvPr/>
          </p:nvSpPr>
          <p:spPr>
            <a:xfrm rot="15673749">
              <a:off x="3795672" y="462203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" name="Rounded Rectangle 716"/>
            <p:cNvSpPr/>
            <p:nvPr/>
          </p:nvSpPr>
          <p:spPr>
            <a:xfrm rot="15673749">
              <a:off x="3707299" y="5536581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" name="Rounded Rectangle 717"/>
            <p:cNvSpPr/>
            <p:nvPr/>
          </p:nvSpPr>
          <p:spPr>
            <a:xfrm rot="15673749">
              <a:off x="3685688" y="5359460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" name="Rounded Rectangle 718"/>
            <p:cNvSpPr/>
            <p:nvPr/>
          </p:nvSpPr>
          <p:spPr>
            <a:xfrm rot="15673749">
              <a:off x="3687390" y="518110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" name="Rounded Rectangle 719"/>
            <p:cNvSpPr/>
            <p:nvPr/>
          </p:nvSpPr>
          <p:spPr>
            <a:xfrm rot="15673749">
              <a:off x="3691477" y="499563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1" name="Rounded Rectangle 720"/>
            <p:cNvSpPr/>
            <p:nvPr/>
          </p:nvSpPr>
          <p:spPr>
            <a:xfrm rot="15673749">
              <a:off x="3666513" y="481793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2" name="Rounded Rectangle 721"/>
            <p:cNvSpPr/>
            <p:nvPr/>
          </p:nvSpPr>
          <p:spPr>
            <a:xfrm rot="15673749">
              <a:off x="3722678" y="570038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3" name="Rounded Rectangle 722"/>
            <p:cNvSpPr/>
            <p:nvPr/>
          </p:nvSpPr>
          <p:spPr>
            <a:xfrm rot="15673749">
              <a:off x="3714212" y="584226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" name="Rounded Rectangle 723"/>
            <p:cNvSpPr/>
            <p:nvPr/>
          </p:nvSpPr>
          <p:spPr>
            <a:xfrm rot="15673749">
              <a:off x="3666140" y="463170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" name="Rounded Rectangle 724"/>
            <p:cNvSpPr/>
            <p:nvPr/>
          </p:nvSpPr>
          <p:spPr>
            <a:xfrm rot="15673749">
              <a:off x="3558661" y="554095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6" name="Rounded Rectangle 725"/>
            <p:cNvSpPr/>
            <p:nvPr/>
          </p:nvSpPr>
          <p:spPr>
            <a:xfrm rot="15673749">
              <a:off x="3537051" y="536383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7" name="Rounded Rectangle 726"/>
            <p:cNvSpPr/>
            <p:nvPr/>
          </p:nvSpPr>
          <p:spPr>
            <a:xfrm rot="15673749">
              <a:off x="3538753" y="518548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8" name="Rounded Rectangle 727"/>
            <p:cNvSpPr/>
            <p:nvPr/>
          </p:nvSpPr>
          <p:spPr>
            <a:xfrm rot="15673749">
              <a:off x="3542840" y="500000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9" name="Rounded Rectangle 728"/>
            <p:cNvSpPr/>
            <p:nvPr/>
          </p:nvSpPr>
          <p:spPr>
            <a:xfrm rot="15673749">
              <a:off x="3517876" y="482231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0" name="Rounded Rectangle 729"/>
            <p:cNvSpPr/>
            <p:nvPr/>
          </p:nvSpPr>
          <p:spPr>
            <a:xfrm rot="15673749">
              <a:off x="3574040" y="5704764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1" name="Rounded Rectangle 730"/>
            <p:cNvSpPr/>
            <p:nvPr/>
          </p:nvSpPr>
          <p:spPr>
            <a:xfrm rot="15673749">
              <a:off x="3565575" y="584664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2" name="Rounded Rectangle 731"/>
            <p:cNvSpPr/>
            <p:nvPr/>
          </p:nvSpPr>
          <p:spPr>
            <a:xfrm rot="15673749">
              <a:off x="3517503" y="463608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3" name="Rounded Rectangle 732"/>
            <p:cNvSpPr/>
            <p:nvPr/>
          </p:nvSpPr>
          <p:spPr>
            <a:xfrm rot="15673749">
              <a:off x="3432111" y="553316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4" name="Rounded Rectangle 733"/>
            <p:cNvSpPr/>
            <p:nvPr/>
          </p:nvSpPr>
          <p:spPr>
            <a:xfrm rot="15673749">
              <a:off x="3410501" y="535604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5" name="Rounded Rectangle 734"/>
            <p:cNvSpPr/>
            <p:nvPr/>
          </p:nvSpPr>
          <p:spPr>
            <a:xfrm rot="15673749">
              <a:off x="3412202" y="517769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6" name="Rounded Rectangle 735"/>
            <p:cNvSpPr/>
            <p:nvPr/>
          </p:nvSpPr>
          <p:spPr>
            <a:xfrm rot="15673749">
              <a:off x="3416290" y="499221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7" name="Rounded Rectangle 736"/>
            <p:cNvSpPr/>
            <p:nvPr/>
          </p:nvSpPr>
          <p:spPr>
            <a:xfrm rot="15673749">
              <a:off x="3391326" y="481451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8" name="Rounded Rectangle 737"/>
            <p:cNvSpPr/>
            <p:nvPr/>
          </p:nvSpPr>
          <p:spPr>
            <a:xfrm rot="15673749">
              <a:off x="3447490" y="5696974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9" name="Rounded Rectangle 738"/>
            <p:cNvSpPr/>
            <p:nvPr/>
          </p:nvSpPr>
          <p:spPr>
            <a:xfrm rot="15673749">
              <a:off x="3439025" y="583885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0" name="Rounded Rectangle 739"/>
            <p:cNvSpPr/>
            <p:nvPr/>
          </p:nvSpPr>
          <p:spPr>
            <a:xfrm rot="15673749">
              <a:off x="3390953" y="462829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1" name="Rounded Rectangle 740"/>
            <p:cNvSpPr/>
            <p:nvPr/>
          </p:nvSpPr>
          <p:spPr>
            <a:xfrm rot="15673749">
              <a:off x="3285088" y="5519621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2" name="Rounded Rectangle 741"/>
            <p:cNvSpPr/>
            <p:nvPr/>
          </p:nvSpPr>
          <p:spPr>
            <a:xfrm rot="15673749">
              <a:off x="3263478" y="5342500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3" name="Rounded Rectangle 742"/>
            <p:cNvSpPr/>
            <p:nvPr/>
          </p:nvSpPr>
          <p:spPr>
            <a:xfrm rot="15673749">
              <a:off x="3265180" y="516414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4" name="Rounded Rectangle 743"/>
            <p:cNvSpPr/>
            <p:nvPr/>
          </p:nvSpPr>
          <p:spPr>
            <a:xfrm rot="15673749">
              <a:off x="3269267" y="497867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5" name="Rounded Rectangle 744"/>
            <p:cNvSpPr/>
            <p:nvPr/>
          </p:nvSpPr>
          <p:spPr>
            <a:xfrm rot="15673749">
              <a:off x="3244303" y="480097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6" name="Rounded Rectangle 745"/>
            <p:cNvSpPr/>
            <p:nvPr/>
          </p:nvSpPr>
          <p:spPr>
            <a:xfrm rot="15673749">
              <a:off x="3300468" y="568342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7" name="Rounded Rectangle 746"/>
            <p:cNvSpPr/>
            <p:nvPr/>
          </p:nvSpPr>
          <p:spPr>
            <a:xfrm rot="15673749">
              <a:off x="3292002" y="582530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8" name="Rounded Rectangle 747"/>
            <p:cNvSpPr/>
            <p:nvPr/>
          </p:nvSpPr>
          <p:spPr>
            <a:xfrm rot="15673749">
              <a:off x="3243930" y="461474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9" name="Rounded Rectangle 748"/>
            <p:cNvSpPr/>
            <p:nvPr/>
          </p:nvSpPr>
          <p:spPr>
            <a:xfrm rot="15673749">
              <a:off x="3148796" y="5525624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0" name="Rounded Rectangle 749"/>
            <p:cNvSpPr/>
            <p:nvPr/>
          </p:nvSpPr>
          <p:spPr>
            <a:xfrm rot="15673749">
              <a:off x="3127185" y="5348504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1" name="Rounded Rectangle 750"/>
            <p:cNvSpPr/>
            <p:nvPr/>
          </p:nvSpPr>
          <p:spPr>
            <a:xfrm rot="15673749">
              <a:off x="3128887" y="517015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2" name="Rounded Rectangle 751"/>
            <p:cNvSpPr/>
            <p:nvPr/>
          </p:nvSpPr>
          <p:spPr>
            <a:xfrm rot="15673749">
              <a:off x="3132974" y="498467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3" name="Rounded Rectangle 752"/>
            <p:cNvSpPr/>
            <p:nvPr/>
          </p:nvSpPr>
          <p:spPr>
            <a:xfrm rot="15673749">
              <a:off x="3108010" y="480697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4" name="Rounded Rectangle 753"/>
            <p:cNvSpPr/>
            <p:nvPr/>
          </p:nvSpPr>
          <p:spPr>
            <a:xfrm rot="15673749">
              <a:off x="3164175" y="5689430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5" name="Rounded Rectangle 754"/>
            <p:cNvSpPr/>
            <p:nvPr/>
          </p:nvSpPr>
          <p:spPr>
            <a:xfrm rot="15673749">
              <a:off x="3155709" y="583131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6" name="Rounded Rectangle 755"/>
            <p:cNvSpPr/>
            <p:nvPr/>
          </p:nvSpPr>
          <p:spPr>
            <a:xfrm rot="15673749">
              <a:off x="3107637" y="462075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7" name="Rounded Rectangle 756"/>
            <p:cNvSpPr/>
            <p:nvPr/>
          </p:nvSpPr>
          <p:spPr>
            <a:xfrm rot="15673749">
              <a:off x="3004906" y="5503037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8" name="Rounded Rectangle 757"/>
            <p:cNvSpPr/>
            <p:nvPr/>
          </p:nvSpPr>
          <p:spPr>
            <a:xfrm rot="15673749">
              <a:off x="2983296" y="532591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9" name="Rounded Rectangle 758"/>
            <p:cNvSpPr/>
            <p:nvPr/>
          </p:nvSpPr>
          <p:spPr>
            <a:xfrm rot="15673749">
              <a:off x="2984998" y="514756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0" name="Rounded Rectangle 759"/>
            <p:cNvSpPr/>
            <p:nvPr/>
          </p:nvSpPr>
          <p:spPr>
            <a:xfrm rot="15673749">
              <a:off x="2989085" y="496208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1" name="Rounded Rectangle 760"/>
            <p:cNvSpPr/>
            <p:nvPr/>
          </p:nvSpPr>
          <p:spPr>
            <a:xfrm rot="15673749">
              <a:off x="2964121" y="478438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2" name="Rounded Rectangle 761"/>
            <p:cNvSpPr/>
            <p:nvPr/>
          </p:nvSpPr>
          <p:spPr>
            <a:xfrm rot="15673749">
              <a:off x="3020285" y="566684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3" name="Rounded Rectangle 762"/>
            <p:cNvSpPr/>
            <p:nvPr/>
          </p:nvSpPr>
          <p:spPr>
            <a:xfrm rot="15673749">
              <a:off x="3011820" y="580872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4" name="Rounded Rectangle 763"/>
            <p:cNvSpPr/>
            <p:nvPr/>
          </p:nvSpPr>
          <p:spPr>
            <a:xfrm rot="15673749">
              <a:off x="2963748" y="459816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5" name="Rounded Rectangle 764"/>
            <p:cNvSpPr/>
            <p:nvPr/>
          </p:nvSpPr>
          <p:spPr>
            <a:xfrm rot="15673749">
              <a:off x="2858610" y="5510086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6" name="Rounded Rectangle 765"/>
            <p:cNvSpPr/>
            <p:nvPr/>
          </p:nvSpPr>
          <p:spPr>
            <a:xfrm rot="15673749">
              <a:off x="2837000" y="533296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7" name="Rounded Rectangle 766"/>
            <p:cNvSpPr/>
            <p:nvPr/>
          </p:nvSpPr>
          <p:spPr>
            <a:xfrm rot="15673749">
              <a:off x="2838702" y="515461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8" name="Rounded Rectangle 767"/>
            <p:cNvSpPr/>
            <p:nvPr/>
          </p:nvSpPr>
          <p:spPr>
            <a:xfrm rot="15673749">
              <a:off x="2842789" y="49691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9" name="Rounded Rectangle 768"/>
            <p:cNvSpPr/>
            <p:nvPr/>
          </p:nvSpPr>
          <p:spPr>
            <a:xfrm rot="15673749">
              <a:off x="2817825" y="479143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0" name="Rounded Rectangle 769"/>
            <p:cNvSpPr/>
            <p:nvPr/>
          </p:nvSpPr>
          <p:spPr>
            <a:xfrm rot="15673749">
              <a:off x="2873990" y="567389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1" name="Rounded Rectangle 770"/>
            <p:cNvSpPr/>
            <p:nvPr/>
          </p:nvSpPr>
          <p:spPr>
            <a:xfrm rot="15673749">
              <a:off x="2865524" y="581577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2" name="Rounded Rectangle 771"/>
            <p:cNvSpPr/>
            <p:nvPr/>
          </p:nvSpPr>
          <p:spPr>
            <a:xfrm rot="15673749">
              <a:off x="2817452" y="460521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3" name="Rounded Rectangle 772"/>
            <p:cNvSpPr/>
            <p:nvPr/>
          </p:nvSpPr>
          <p:spPr>
            <a:xfrm rot="15673749">
              <a:off x="2707636" y="5589809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4" name="Rounded Rectangle 773"/>
            <p:cNvSpPr/>
            <p:nvPr/>
          </p:nvSpPr>
          <p:spPr>
            <a:xfrm rot="15673749">
              <a:off x="2684888" y="5383762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5" name="Rounded Rectangle 774"/>
            <p:cNvSpPr/>
            <p:nvPr/>
          </p:nvSpPr>
          <p:spPr>
            <a:xfrm rot="15673749">
              <a:off x="2709316" y="517729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6" name="Rounded Rectangle 775"/>
            <p:cNvSpPr/>
            <p:nvPr/>
          </p:nvSpPr>
          <p:spPr>
            <a:xfrm rot="15673749">
              <a:off x="2713403" y="499181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7" name="Rounded Rectangle 776"/>
            <p:cNvSpPr/>
            <p:nvPr/>
          </p:nvSpPr>
          <p:spPr>
            <a:xfrm rot="15673749">
              <a:off x="2688439" y="481411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8" name="Rounded Rectangle 777"/>
            <p:cNvSpPr/>
            <p:nvPr/>
          </p:nvSpPr>
          <p:spPr>
            <a:xfrm rot="15673749">
              <a:off x="2728650" y="577848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9" name="Rounded Rectangle 778"/>
            <p:cNvSpPr/>
            <p:nvPr/>
          </p:nvSpPr>
          <p:spPr>
            <a:xfrm rot="15673749">
              <a:off x="2688066" y="462789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0" name="Rounded Rectangle 779"/>
            <p:cNvSpPr/>
            <p:nvPr/>
          </p:nvSpPr>
          <p:spPr>
            <a:xfrm rot="15673749">
              <a:off x="2579392" y="5594934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1" name="Rounded Rectangle 780"/>
            <p:cNvSpPr/>
            <p:nvPr/>
          </p:nvSpPr>
          <p:spPr>
            <a:xfrm rot="15673749">
              <a:off x="2556644" y="5388888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2" name="Rounded Rectangle 781"/>
            <p:cNvSpPr/>
            <p:nvPr/>
          </p:nvSpPr>
          <p:spPr>
            <a:xfrm rot="15673749">
              <a:off x="2581071" y="518242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3" name="Rounded Rectangle 782"/>
            <p:cNvSpPr/>
            <p:nvPr/>
          </p:nvSpPr>
          <p:spPr>
            <a:xfrm rot="15673749">
              <a:off x="2585159" y="499694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4" name="Rounded Rectangle 783"/>
            <p:cNvSpPr/>
            <p:nvPr/>
          </p:nvSpPr>
          <p:spPr>
            <a:xfrm rot="15673749">
              <a:off x="2560195" y="481924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5" name="Rounded Rectangle 784"/>
            <p:cNvSpPr/>
            <p:nvPr/>
          </p:nvSpPr>
          <p:spPr>
            <a:xfrm rot="15673749">
              <a:off x="2600406" y="5783609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6" name="Rounded Rectangle 785"/>
            <p:cNvSpPr/>
            <p:nvPr/>
          </p:nvSpPr>
          <p:spPr>
            <a:xfrm rot="15673749">
              <a:off x="2559822" y="463301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7" name="Rounded Rectangle 786"/>
            <p:cNvSpPr/>
            <p:nvPr/>
          </p:nvSpPr>
          <p:spPr>
            <a:xfrm rot="15673749">
              <a:off x="2445840" y="5611701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8" name="Rounded Rectangle 787"/>
            <p:cNvSpPr/>
            <p:nvPr/>
          </p:nvSpPr>
          <p:spPr>
            <a:xfrm rot="15673749">
              <a:off x="2423092" y="5405655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9" name="Rounded Rectangle 788"/>
            <p:cNvSpPr/>
            <p:nvPr/>
          </p:nvSpPr>
          <p:spPr>
            <a:xfrm rot="15673749">
              <a:off x="2447519" y="519918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0" name="Rounded Rectangle 789"/>
            <p:cNvSpPr/>
            <p:nvPr/>
          </p:nvSpPr>
          <p:spPr>
            <a:xfrm rot="15673749">
              <a:off x="2451606" y="501370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1" name="Rounded Rectangle 790"/>
            <p:cNvSpPr/>
            <p:nvPr/>
          </p:nvSpPr>
          <p:spPr>
            <a:xfrm rot="15673749">
              <a:off x="2426642" y="483600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2" name="Rounded Rectangle 791"/>
            <p:cNvSpPr/>
            <p:nvPr/>
          </p:nvSpPr>
          <p:spPr>
            <a:xfrm rot="15673749">
              <a:off x="2466854" y="580037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3" name="Rounded Rectangle 792"/>
            <p:cNvSpPr/>
            <p:nvPr/>
          </p:nvSpPr>
          <p:spPr>
            <a:xfrm rot="15673749">
              <a:off x="2426269" y="464978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4" name="Rounded Rectangle 793"/>
            <p:cNvSpPr/>
            <p:nvPr/>
          </p:nvSpPr>
          <p:spPr>
            <a:xfrm rot="15673749">
              <a:off x="2318144" y="5588247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5" name="Rounded Rectangle 794"/>
            <p:cNvSpPr/>
            <p:nvPr/>
          </p:nvSpPr>
          <p:spPr>
            <a:xfrm rot="15673749">
              <a:off x="2295396" y="5382201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6" name="Rounded Rectangle 795"/>
            <p:cNvSpPr/>
            <p:nvPr/>
          </p:nvSpPr>
          <p:spPr>
            <a:xfrm rot="15673749">
              <a:off x="2319823" y="517573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7" name="Rounded Rectangle 796"/>
            <p:cNvSpPr/>
            <p:nvPr/>
          </p:nvSpPr>
          <p:spPr>
            <a:xfrm rot="15673749">
              <a:off x="2323911" y="499025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8" name="Rounded Rectangle 797"/>
            <p:cNvSpPr/>
            <p:nvPr/>
          </p:nvSpPr>
          <p:spPr>
            <a:xfrm rot="15673749">
              <a:off x="2298947" y="481255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9" name="Rounded Rectangle 798"/>
            <p:cNvSpPr/>
            <p:nvPr/>
          </p:nvSpPr>
          <p:spPr>
            <a:xfrm rot="15673749">
              <a:off x="2339158" y="577692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0" name="Rounded Rectangle 799"/>
            <p:cNvSpPr/>
            <p:nvPr/>
          </p:nvSpPr>
          <p:spPr>
            <a:xfrm rot="15673749">
              <a:off x="2298574" y="462633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1" name="Rounded Rectangle 800"/>
            <p:cNvSpPr/>
            <p:nvPr/>
          </p:nvSpPr>
          <p:spPr>
            <a:xfrm rot="15673749">
              <a:off x="2189176" y="5590010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2" name="Rounded Rectangle 801"/>
            <p:cNvSpPr/>
            <p:nvPr/>
          </p:nvSpPr>
          <p:spPr>
            <a:xfrm rot="15673749">
              <a:off x="2166428" y="5383964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3" name="Rounded Rectangle 802"/>
            <p:cNvSpPr/>
            <p:nvPr/>
          </p:nvSpPr>
          <p:spPr>
            <a:xfrm rot="15673749">
              <a:off x="2190855" y="517749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4" name="Rounded Rectangle 803"/>
            <p:cNvSpPr/>
            <p:nvPr/>
          </p:nvSpPr>
          <p:spPr>
            <a:xfrm rot="15673749">
              <a:off x="2194942" y="499201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5" name="Rounded Rectangle 804"/>
            <p:cNvSpPr/>
            <p:nvPr/>
          </p:nvSpPr>
          <p:spPr>
            <a:xfrm rot="15673749">
              <a:off x="2169978" y="481431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6" name="Rounded Rectangle 805"/>
            <p:cNvSpPr/>
            <p:nvPr/>
          </p:nvSpPr>
          <p:spPr>
            <a:xfrm rot="15673749">
              <a:off x="2210190" y="577868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7" name="Rounded Rectangle 806"/>
            <p:cNvSpPr/>
            <p:nvPr/>
          </p:nvSpPr>
          <p:spPr>
            <a:xfrm rot="15673749">
              <a:off x="2169605" y="462809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8" name="Rounded Rectangle 807"/>
            <p:cNvSpPr/>
            <p:nvPr/>
          </p:nvSpPr>
          <p:spPr>
            <a:xfrm rot="15673749">
              <a:off x="2074347" y="5654174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9" name="Rounded Rectangle 808"/>
            <p:cNvSpPr/>
            <p:nvPr/>
          </p:nvSpPr>
          <p:spPr>
            <a:xfrm rot="15673749">
              <a:off x="2051600" y="5448127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0" name="Rounded Rectangle 809"/>
            <p:cNvSpPr/>
            <p:nvPr/>
          </p:nvSpPr>
          <p:spPr>
            <a:xfrm rot="15673749">
              <a:off x="2076027" y="524166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1" name="Rounded Rectangle 810"/>
            <p:cNvSpPr/>
            <p:nvPr/>
          </p:nvSpPr>
          <p:spPr>
            <a:xfrm rot="15673749">
              <a:off x="2080114" y="505618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2" name="Rounded Rectangle 811"/>
            <p:cNvSpPr/>
            <p:nvPr/>
          </p:nvSpPr>
          <p:spPr>
            <a:xfrm rot="15673749">
              <a:off x="2055150" y="487848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3" name="Rounded Rectangle 812"/>
            <p:cNvSpPr/>
            <p:nvPr/>
          </p:nvSpPr>
          <p:spPr>
            <a:xfrm rot="15673749">
              <a:off x="2054777" y="469225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4" name="Rounded Rectangle 813"/>
            <p:cNvSpPr/>
            <p:nvPr/>
          </p:nvSpPr>
          <p:spPr>
            <a:xfrm rot="15673749">
              <a:off x="1940463" y="5655473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5" name="Rounded Rectangle 814"/>
            <p:cNvSpPr/>
            <p:nvPr/>
          </p:nvSpPr>
          <p:spPr>
            <a:xfrm rot="15673749">
              <a:off x="1917715" y="5449426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6" name="Rounded Rectangle 815"/>
            <p:cNvSpPr/>
            <p:nvPr/>
          </p:nvSpPr>
          <p:spPr>
            <a:xfrm rot="15673749">
              <a:off x="1942142" y="524295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7" name="Rounded Rectangle 816"/>
            <p:cNvSpPr/>
            <p:nvPr/>
          </p:nvSpPr>
          <p:spPr>
            <a:xfrm rot="15673749">
              <a:off x="1946230" y="505747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8" name="Rounded Rectangle 817"/>
            <p:cNvSpPr/>
            <p:nvPr/>
          </p:nvSpPr>
          <p:spPr>
            <a:xfrm rot="15673749">
              <a:off x="1921266" y="487978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" name="Rounded Rectangle 818"/>
            <p:cNvSpPr/>
            <p:nvPr/>
          </p:nvSpPr>
          <p:spPr>
            <a:xfrm rot="15673749">
              <a:off x="1920893" y="469355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" name="Rounded Rectangle 819"/>
            <p:cNvSpPr/>
            <p:nvPr/>
          </p:nvSpPr>
          <p:spPr>
            <a:xfrm rot="15673749">
              <a:off x="1818209" y="5641028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" name="Rounded Rectangle 820"/>
            <p:cNvSpPr/>
            <p:nvPr/>
          </p:nvSpPr>
          <p:spPr>
            <a:xfrm rot="15673749">
              <a:off x="1795462" y="5434982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" name="Rounded Rectangle 821"/>
            <p:cNvSpPr/>
            <p:nvPr/>
          </p:nvSpPr>
          <p:spPr>
            <a:xfrm rot="15673749">
              <a:off x="1819889" y="522851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" name="Rounded Rectangle 822"/>
            <p:cNvSpPr/>
            <p:nvPr/>
          </p:nvSpPr>
          <p:spPr>
            <a:xfrm rot="15673749">
              <a:off x="1823976" y="504303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" name="Rounded Rectangle 823"/>
            <p:cNvSpPr/>
            <p:nvPr/>
          </p:nvSpPr>
          <p:spPr>
            <a:xfrm rot="15673749">
              <a:off x="1799012" y="48653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" name="Rounded Rectangle 824"/>
            <p:cNvSpPr/>
            <p:nvPr/>
          </p:nvSpPr>
          <p:spPr>
            <a:xfrm rot="15673749">
              <a:off x="1798639" y="467911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6" name="Rounded Rectangle 825"/>
            <p:cNvSpPr/>
            <p:nvPr/>
          </p:nvSpPr>
          <p:spPr>
            <a:xfrm rot="15673749">
              <a:off x="1681797" y="5592868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7" name="Rounded Rectangle 826"/>
            <p:cNvSpPr/>
            <p:nvPr/>
          </p:nvSpPr>
          <p:spPr>
            <a:xfrm rot="15673749">
              <a:off x="1671680" y="5416837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8" name="Rounded Rectangle 827"/>
            <p:cNvSpPr/>
            <p:nvPr/>
          </p:nvSpPr>
          <p:spPr>
            <a:xfrm rot="15673749">
              <a:off x="1654778" y="5134493"/>
              <a:ext cx="260843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9" name="Rounded Rectangle 828"/>
            <p:cNvSpPr/>
            <p:nvPr/>
          </p:nvSpPr>
          <p:spPr>
            <a:xfrm rot="15673749">
              <a:off x="1690971" y="491157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0" name="Rounded Rectangle 829"/>
            <p:cNvSpPr/>
            <p:nvPr/>
          </p:nvSpPr>
          <p:spPr>
            <a:xfrm rot="15673749">
              <a:off x="1666007" y="473387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1" name="Rounded Rectangle 830"/>
            <p:cNvSpPr/>
            <p:nvPr/>
          </p:nvSpPr>
          <p:spPr>
            <a:xfrm rot="15673749">
              <a:off x="1546027" y="5545016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2" name="Rounded Rectangle 831"/>
            <p:cNvSpPr/>
            <p:nvPr/>
          </p:nvSpPr>
          <p:spPr>
            <a:xfrm rot="15673749">
              <a:off x="1532202" y="5332692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3" name="Rounded Rectangle 832"/>
            <p:cNvSpPr/>
            <p:nvPr/>
          </p:nvSpPr>
          <p:spPr>
            <a:xfrm rot="15673749">
              <a:off x="1547707" y="513250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4" name="Rounded Rectangle 833"/>
            <p:cNvSpPr/>
            <p:nvPr/>
          </p:nvSpPr>
          <p:spPr>
            <a:xfrm rot="15673749">
              <a:off x="1551794" y="494702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5" name="Rounded Rectangle 834"/>
            <p:cNvSpPr/>
            <p:nvPr/>
          </p:nvSpPr>
          <p:spPr>
            <a:xfrm rot="15673749">
              <a:off x="1526830" y="476932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6" name="Rounded Rectangle 835"/>
            <p:cNvSpPr/>
            <p:nvPr/>
          </p:nvSpPr>
          <p:spPr>
            <a:xfrm rot="15673749">
              <a:off x="1434069" y="5573540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7" name="Rounded Rectangle 836"/>
            <p:cNvSpPr/>
            <p:nvPr/>
          </p:nvSpPr>
          <p:spPr>
            <a:xfrm rot="15673749">
              <a:off x="1417227" y="5368955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8" name="Rounded Rectangle 837"/>
            <p:cNvSpPr/>
            <p:nvPr/>
          </p:nvSpPr>
          <p:spPr>
            <a:xfrm rot="15673749">
              <a:off x="1435115" y="517284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9" name="Rounded Rectangle 838"/>
            <p:cNvSpPr/>
            <p:nvPr/>
          </p:nvSpPr>
          <p:spPr>
            <a:xfrm rot="15673749">
              <a:off x="1427793" y="496654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0" name="Rounded Rectangle 839"/>
            <p:cNvSpPr/>
            <p:nvPr/>
          </p:nvSpPr>
          <p:spPr>
            <a:xfrm rot="15673749">
              <a:off x="1406861" y="477491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1" name="Rounded Rectangle 840"/>
            <p:cNvSpPr/>
            <p:nvPr/>
          </p:nvSpPr>
          <p:spPr>
            <a:xfrm rot="15673749">
              <a:off x="552396" y="5172971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2" name="Rounded Rectangle 841"/>
            <p:cNvSpPr/>
            <p:nvPr/>
          </p:nvSpPr>
          <p:spPr>
            <a:xfrm rot="15673749">
              <a:off x="1349769" y="5433593"/>
              <a:ext cx="119140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3" name="Rounded Rectangle 842"/>
            <p:cNvSpPr/>
            <p:nvPr/>
          </p:nvSpPr>
          <p:spPr>
            <a:xfrm rot="15673749">
              <a:off x="1345393" y="5291630"/>
              <a:ext cx="115618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4" name="Rounded Rectangle 843"/>
            <p:cNvSpPr/>
            <p:nvPr/>
          </p:nvSpPr>
          <p:spPr>
            <a:xfrm rot="15673749">
              <a:off x="1353530" y="5015623"/>
              <a:ext cx="13154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5" name="Rounded Rectangle 844"/>
            <p:cNvSpPr/>
            <p:nvPr/>
          </p:nvSpPr>
          <p:spPr>
            <a:xfrm rot="15673749">
              <a:off x="1334603" y="4893170"/>
              <a:ext cx="10491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6" name="Rounded Rectangle 845"/>
            <p:cNvSpPr/>
            <p:nvPr/>
          </p:nvSpPr>
          <p:spPr>
            <a:xfrm rot="15673749">
              <a:off x="1208630" y="4895828"/>
              <a:ext cx="12260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7" name="Rounded Rectangle 846"/>
            <p:cNvSpPr/>
            <p:nvPr/>
          </p:nvSpPr>
          <p:spPr>
            <a:xfrm rot="15673749">
              <a:off x="1105023" y="5378600"/>
              <a:ext cx="10942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8" name="Rounded Rectangle 847"/>
            <p:cNvSpPr/>
            <p:nvPr/>
          </p:nvSpPr>
          <p:spPr>
            <a:xfrm rot="15673749">
              <a:off x="1230695" y="5188709"/>
              <a:ext cx="13043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9" name="Rounded Rectangle 848"/>
            <p:cNvSpPr/>
            <p:nvPr/>
          </p:nvSpPr>
          <p:spPr>
            <a:xfrm rot="15673749">
              <a:off x="1336190" y="5166661"/>
              <a:ext cx="127523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0" name="Rounded Rectangle 849"/>
            <p:cNvSpPr/>
            <p:nvPr/>
          </p:nvSpPr>
          <p:spPr>
            <a:xfrm rot="15673749">
              <a:off x="1077628" y="5080621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1" name="Rounded Rectangle 850"/>
            <p:cNvSpPr/>
            <p:nvPr/>
          </p:nvSpPr>
          <p:spPr>
            <a:xfrm rot="15673749">
              <a:off x="1239713" y="5046827"/>
              <a:ext cx="115410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2" name="Rounded Rectangle 851"/>
            <p:cNvSpPr/>
            <p:nvPr/>
          </p:nvSpPr>
          <p:spPr>
            <a:xfrm rot="15673749">
              <a:off x="1204956" y="4801412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3" name="Rounded Rectangle 852"/>
            <p:cNvSpPr/>
            <p:nvPr/>
          </p:nvSpPr>
          <p:spPr>
            <a:xfrm rot="15673749">
              <a:off x="1077370" y="5237369"/>
              <a:ext cx="119461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4" name="Rounded Rectangle 853"/>
            <p:cNvSpPr/>
            <p:nvPr/>
          </p:nvSpPr>
          <p:spPr>
            <a:xfrm rot="15673749">
              <a:off x="605785" y="5260132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5" name="Rounded Rectangle 854"/>
            <p:cNvSpPr/>
            <p:nvPr/>
          </p:nvSpPr>
          <p:spPr>
            <a:xfrm rot="15673749">
              <a:off x="612911" y="5065033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6" name="Rounded Rectangle 855"/>
            <p:cNvSpPr/>
            <p:nvPr/>
          </p:nvSpPr>
          <p:spPr>
            <a:xfrm rot="15673749">
              <a:off x="749380" y="4993560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7" name="Rounded Rectangle 856"/>
            <p:cNvSpPr/>
            <p:nvPr/>
          </p:nvSpPr>
          <p:spPr>
            <a:xfrm rot="15673749">
              <a:off x="865700" y="4937990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8" name="Rounded Rectangle 857"/>
            <p:cNvSpPr/>
            <p:nvPr/>
          </p:nvSpPr>
          <p:spPr>
            <a:xfrm rot="15673749">
              <a:off x="964756" y="5033869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9" name="Rounded Rectangle 858"/>
            <p:cNvSpPr/>
            <p:nvPr/>
          </p:nvSpPr>
          <p:spPr>
            <a:xfrm rot="15673749">
              <a:off x="836359" y="5088276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0" name="Rounded Rectangle 859"/>
            <p:cNvSpPr/>
            <p:nvPr/>
          </p:nvSpPr>
          <p:spPr>
            <a:xfrm rot="15673749">
              <a:off x="728007" y="5135744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1" name="Rounded Rectangle 860"/>
            <p:cNvSpPr/>
            <p:nvPr/>
          </p:nvSpPr>
          <p:spPr>
            <a:xfrm rot="15673749">
              <a:off x="729492" y="5264618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2" name="Rounded Rectangle 861"/>
            <p:cNvSpPr/>
            <p:nvPr/>
          </p:nvSpPr>
          <p:spPr>
            <a:xfrm rot="15673749">
              <a:off x="824515" y="5359042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3" name="Rounded Rectangle 862"/>
            <p:cNvSpPr/>
            <p:nvPr/>
          </p:nvSpPr>
          <p:spPr>
            <a:xfrm rot="15673749">
              <a:off x="854093" y="5228679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4" name="Rounded Rectangle 863"/>
            <p:cNvSpPr/>
            <p:nvPr/>
          </p:nvSpPr>
          <p:spPr>
            <a:xfrm rot="15673749">
              <a:off x="963453" y="5159673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5" name="Rounded Rectangle 864"/>
            <p:cNvSpPr/>
            <p:nvPr/>
          </p:nvSpPr>
          <p:spPr>
            <a:xfrm rot="15673749">
              <a:off x="961932" y="5302555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6" name="Rounded Rectangle 865"/>
            <p:cNvSpPr/>
            <p:nvPr/>
          </p:nvSpPr>
          <p:spPr>
            <a:xfrm rot="15673749">
              <a:off x="968258" y="5429177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7" name="Rounded Rectangle 866"/>
            <p:cNvSpPr/>
            <p:nvPr/>
          </p:nvSpPr>
          <p:spPr>
            <a:xfrm rot="15673749">
              <a:off x="1123768" y="5494755"/>
              <a:ext cx="10942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8" name="Rounded Rectangle 867"/>
            <p:cNvSpPr/>
            <p:nvPr/>
          </p:nvSpPr>
          <p:spPr>
            <a:xfrm rot="15673749">
              <a:off x="1351358" y="5538215"/>
              <a:ext cx="10942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9" name="Rounded Rectangle 868"/>
            <p:cNvSpPr/>
            <p:nvPr/>
          </p:nvSpPr>
          <p:spPr>
            <a:xfrm rot="15673749">
              <a:off x="1215161" y="5295464"/>
              <a:ext cx="13043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0" name="Rounded Rectangle 869"/>
            <p:cNvSpPr/>
            <p:nvPr/>
          </p:nvSpPr>
          <p:spPr>
            <a:xfrm rot="15673749">
              <a:off x="1216808" y="5417121"/>
              <a:ext cx="13043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1" name="Rounded Rectangle 870"/>
            <p:cNvSpPr/>
            <p:nvPr/>
          </p:nvSpPr>
          <p:spPr>
            <a:xfrm rot="15673749">
              <a:off x="1364662" y="4787452"/>
              <a:ext cx="6949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2" name="Rounded Rectangle 871"/>
            <p:cNvSpPr/>
            <p:nvPr/>
          </p:nvSpPr>
          <p:spPr>
            <a:xfrm rot="15673749">
              <a:off x="1056890" y="4858500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3" name="Rounded Rectangle 872"/>
            <p:cNvSpPr/>
            <p:nvPr/>
          </p:nvSpPr>
          <p:spPr>
            <a:xfrm rot="15673749">
              <a:off x="1075521" y="4937964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4" name="Rounded Rectangle 873"/>
            <p:cNvSpPr/>
            <p:nvPr/>
          </p:nvSpPr>
          <p:spPr>
            <a:xfrm rot="15673749">
              <a:off x="957381" y="4917037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6" name="Isosceles Triangle 4"/>
            <p:cNvSpPr/>
            <p:nvPr/>
          </p:nvSpPr>
          <p:spPr>
            <a:xfrm rot="15495941">
              <a:off x="2886621" y="3198383"/>
              <a:ext cx="677729" cy="5552309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304042 w 992154"/>
                <a:gd name="connsiteY0" fmla="*/ 10282286 h 10298308"/>
                <a:gd name="connsiteX1" fmla="*/ 721729 w 992154"/>
                <a:gd name="connsiteY1" fmla="*/ 5040315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304042 w 992154"/>
                <a:gd name="connsiteY0" fmla="*/ 10282286 h 10298308"/>
                <a:gd name="connsiteX1" fmla="*/ 604693 w 992154"/>
                <a:gd name="connsiteY1" fmla="*/ 5005486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244352 w 1126259"/>
                <a:gd name="connsiteY0" fmla="*/ 9210872 h 9226894"/>
                <a:gd name="connsiteX1" fmla="*/ 545003 w 1126259"/>
                <a:gd name="connsiteY1" fmla="*/ 3934072 h 9226894"/>
                <a:gd name="connsiteX2" fmla="*/ 258475 w 1126259"/>
                <a:gd name="connsiteY2" fmla="*/ 0 h 9226894"/>
                <a:gd name="connsiteX3" fmla="*/ 466202 w 1126259"/>
                <a:gd name="connsiteY3" fmla="*/ 9226894 h 9226894"/>
                <a:gd name="connsiteX4" fmla="*/ 244352 w 1126259"/>
                <a:gd name="connsiteY4" fmla="*/ 9210872 h 9226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6259" h="9226894">
                  <a:moveTo>
                    <a:pt x="244352" y="9210872"/>
                  </a:moveTo>
                  <a:cubicBezTo>
                    <a:pt x="-376976" y="7639318"/>
                    <a:pt x="360714" y="5554279"/>
                    <a:pt x="545003" y="3934072"/>
                  </a:cubicBezTo>
                  <a:cubicBezTo>
                    <a:pt x="1001270" y="1081123"/>
                    <a:pt x="619977" y="1085638"/>
                    <a:pt x="258475" y="0"/>
                  </a:cubicBezTo>
                  <a:cubicBezTo>
                    <a:pt x="1914194" y="1273986"/>
                    <a:pt x="741647" y="5810847"/>
                    <a:pt x="466202" y="9226894"/>
                  </a:cubicBezTo>
                  <a:lnTo>
                    <a:pt x="244352" y="92108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7" name="Isosceles Triangle 4"/>
            <p:cNvSpPr/>
            <p:nvPr/>
          </p:nvSpPr>
          <p:spPr>
            <a:xfrm rot="15660938">
              <a:off x="2904124" y="2963491"/>
              <a:ext cx="615113" cy="5863259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17426 w 1434512"/>
                <a:gd name="connsiteY0" fmla="*/ 12104648 h 12259492"/>
                <a:gd name="connsiteX1" fmla="*/ 330863 w 1434512"/>
                <a:gd name="connsiteY1" fmla="*/ 6945053 h 12259492"/>
                <a:gd name="connsiteX2" fmla="*/ 647939 w 1434512"/>
                <a:gd name="connsiteY2" fmla="*/ 0 h 12259492"/>
                <a:gd name="connsiteX3" fmla="*/ 598771 w 1434512"/>
                <a:gd name="connsiteY3" fmla="*/ 12259492 h 12259492"/>
                <a:gd name="connsiteX4" fmla="*/ 317426 w 1434512"/>
                <a:gd name="connsiteY4" fmla="*/ 12104648 h 12259492"/>
                <a:gd name="connsiteX0" fmla="*/ 317426 w 1434036"/>
                <a:gd name="connsiteY0" fmla="*/ 12104648 h 12191064"/>
                <a:gd name="connsiteX1" fmla="*/ 330863 w 1434036"/>
                <a:gd name="connsiteY1" fmla="*/ 6945053 h 12191064"/>
                <a:gd name="connsiteX2" fmla="*/ 647939 w 1434036"/>
                <a:gd name="connsiteY2" fmla="*/ 0 h 12191064"/>
                <a:gd name="connsiteX3" fmla="*/ 597118 w 1434036"/>
                <a:gd name="connsiteY3" fmla="*/ 12191064 h 12191064"/>
                <a:gd name="connsiteX4" fmla="*/ 317426 w 1434036"/>
                <a:gd name="connsiteY4" fmla="*/ 12104648 h 12191064"/>
                <a:gd name="connsiteX0" fmla="*/ 317426 w 1434036"/>
                <a:gd name="connsiteY0" fmla="*/ 12104648 h 12233404"/>
                <a:gd name="connsiteX1" fmla="*/ 330863 w 1434036"/>
                <a:gd name="connsiteY1" fmla="*/ 6945053 h 12233404"/>
                <a:gd name="connsiteX2" fmla="*/ 647939 w 1434036"/>
                <a:gd name="connsiteY2" fmla="*/ 0 h 12233404"/>
                <a:gd name="connsiteX3" fmla="*/ 597118 w 1434036"/>
                <a:gd name="connsiteY3" fmla="*/ 12191064 h 12233404"/>
                <a:gd name="connsiteX4" fmla="*/ 317426 w 1434036"/>
                <a:gd name="connsiteY4" fmla="*/ 12104648 h 12233404"/>
                <a:gd name="connsiteX0" fmla="*/ 319117 w 1430528"/>
                <a:gd name="connsiteY0" fmla="*/ 12183256 h 12250231"/>
                <a:gd name="connsiteX1" fmla="*/ 327355 w 1430528"/>
                <a:gd name="connsiteY1" fmla="*/ 6945053 h 12250231"/>
                <a:gd name="connsiteX2" fmla="*/ 644431 w 1430528"/>
                <a:gd name="connsiteY2" fmla="*/ 0 h 12250231"/>
                <a:gd name="connsiteX3" fmla="*/ 593610 w 1430528"/>
                <a:gd name="connsiteY3" fmla="*/ 12191064 h 12250231"/>
                <a:gd name="connsiteX4" fmla="*/ 319117 w 1430528"/>
                <a:gd name="connsiteY4" fmla="*/ 12183256 h 12250231"/>
                <a:gd name="connsiteX0" fmla="*/ 319117 w 1290863"/>
                <a:gd name="connsiteY0" fmla="*/ 12183256 h 12250232"/>
                <a:gd name="connsiteX1" fmla="*/ 327355 w 1290863"/>
                <a:gd name="connsiteY1" fmla="*/ 6945053 h 12250232"/>
                <a:gd name="connsiteX2" fmla="*/ 644431 w 1290863"/>
                <a:gd name="connsiteY2" fmla="*/ 0 h 12250232"/>
                <a:gd name="connsiteX3" fmla="*/ 593610 w 1290863"/>
                <a:gd name="connsiteY3" fmla="*/ 12191064 h 12250232"/>
                <a:gd name="connsiteX4" fmla="*/ 319117 w 1290863"/>
                <a:gd name="connsiteY4" fmla="*/ 12183256 h 12250232"/>
                <a:gd name="connsiteX0" fmla="*/ 319117 w 1290863"/>
                <a:gd name="connsiteY0" fmla="*/ 12183256 h 12192237"/>
                <a:gd name="connsiteX1" fmla="*/ 327355 w 1290863"/>
                <a:gd name="connsiteY1" fmla="*/ 6945053 h 12192237"/>
                <a:gd name="connsiteX2" fmla="*/ 644431 w 1290863"/>
                <a:gd name="connsiteY2" fmla="*/ 0 h 12192237"/>
                <a:gd name="connsiteX3" fmla="*/ 593610 w 1290863"/>
                <a:gd name="connsiteY3" fmla="*/ 12191064 h 12192237"/>
                <a:gd name="connsiteX4" fmla="*/ 319117 w 1290863"/>
                <a:gd name="connsiteY4" fmla="*/ 12183256 h 12192237"/>
                <a:gd name="connsiteX0" fmla="*/ 319117 w 1094397"/>
                <a:gd name="connsiteY0" fmla="*/ 12183256 h 12192237"/>
                <a:gd name="connsiteX1" fmla="*/ 327355 w 1094397"/>
                <a:gd name="connsiteY1" fmla="*/ 6945053 h 12192237"/>
                <a:gd name="connsiteX2" fmla="*/ 644431 w 1094397"/>
                <a:gd name="connsiteY2" fmla="*/ 0 h 12192237"/>
                <a:gd name="connsiteX3" fmla="*/ 593610 w 1094397"/>
                <a:gd name="connsiteY3" fmla="*/ 12191064 h 12192237"/>
                <a:gd name="connsiteX4" fmla="*/ 319117 w 1094397"/>
                <a:gd name="connsiteY4" fmla="*/ 12183256 h 12192237"/>
                <a:gd name="connsiteX0" fmla="*/ 319117 w 1215483"/>
                <a:gd name="connsiteY0" fmla="*/ 12183256 h 12192237"/>
                <a:gd name="connsiteX1" fmla="*/ 327355 w 1215483"/>
                <a:gd name="connsiteY1" fmla="*/ 6945053 h 12192237"/>
                <a:gd name="connsiteX2" fmla="*/ 644431 w 1215483"/>
                <a:gd name="connsiteY2" fmla="*/ 0 h 12192237"/>
                <a:gd name="connsiteX3" fmla="*/ 593610 w 1215483"/>
                <a:gd name="connsiteY3" fmla="*/ 12191064 h 12192237"/>
                <a:gd name="connsiteX4" fmla="*/ 319117 w 1215483"/>
                <a:gd name="connsiteY4" fmla="*/ 12183256 h 12192237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22126"/>
                <a:gd name="connsiteY0" fmla="*/ 12183256 h 12261316"/>
                <a:gd name="connsiteX1" fmla="*/ 327355 w 1222126"/>
                <a:gd name="connsiteY1" fmla="*/ 6945053 h 12261316"/>
                <a:gd name="connsiteX2" fmla="*/ 644431 w 1222126"/>
                <a:gd name="connsiteY2" fmla="*/ 0 h 12261316"/>
                <a:gd name="connsiteX3" fmla="*/ 626485 w 1222126"/>
                <a:gd name="connsiteY3" fmla="*/ 12261316 h 12261316"/>
                <a:gd name="connsiteX4" fmla="*/ 319117 w 1222126"/>
                <a:gd name="connsiteY4" fmla="*/ 12183256 h 12261316"/>
                <a:gd name="connsiteX0" fmla="*/ 319117 w 1260550"/>
                <a:gd name="connsiteY0" fmla="*/ 12183256 h 12455203"/>
                <a:gd name="connsiteX1" fmla="*/ 327355 w 1260550"/>
                <a:gd name="connsiteY1" fmla="*/ 6945053 h 12455203"/>
                <a:gd name="connsiteX2" fmla="*/ 644431 w 1260550"/>
                <a:gd name="connsiteY2" fmla="*/ 0 h 12455203"/>
                <a:gd name="connsiteX3" fmla="*/ 802458 w 1260550"/>
                <a:gd name="connsiteY3" fmla="*/ 12455203 h 12455203"/>
                <a:gd name="connsiteX4" fmla="*/ 319117 w 1260550"/>
                <a:gd name="connsiteY4" fmla="*/ 12183256 h 1245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550" h="12455203">
                  <a:moveTo>
                    <a:pt x="319117" y="12183256"/>
                  </a:moveTo>
                  <a:cubicBezTo>
                    <a:pt x="-302211" y="10611702"/>
                    <a:pt x="143066" y="8565260"/>
                    <a:pt x="327355" y="6945053"/>
                  </a:cubicBezTo>
                  <a:cubicBezTo>
                    <a:pt x="783622" y="4092104"/>
                    <a:pt x="1005933" y="1085638"/>
                    <a:pt x="644431" y="0"/>
                  </a:cubicBezTo>
                  <a:cubicBezTo>
                    <a:pt x="2128178" y="2210008"/>
                    <a:pt x="415162" y="6914701"/>
                    <a:pt x="802458" y="12455203"/>
                  </a:cubicBezTo>
                  <a:cubicBezTo>
                    <a:pt x="697324" y="12423683"/>
                    <a:pt x="376514" y="12277629"/>
                    <a:pt x="319117" y="1218325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8" name="Isosceles Triangle 4"/>
            <p:cNvSpPr/>
            <p:nvPr/>
          </p:nvSpPr>
          <p:spPr>
            <a:xfrm rot="16786197" flipH="1">
              <a:off x="2961052" y="1952923"/>
              <a:ext cx="701086" cy="5431500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27 w 1395416"/>
                <a:gd name="connsiteY0" fmla="*/ 12073784 h 12259492"/>
                <a:gd name="connsiteX1" fmla="*/ 291767 w 1395416"/>
                <a:gd name="connsiteY1" fmla="*/ 6945053 h 12259492"/>
                <a:gd name="connsiteX2" fmla="*/ 608843 w 1395416"/>
                <a:gd name="connsiteY2" fmla="*/ 0 h 12259492"/>
                <a:gd name="connsiteX3" fmla="*/ 559675 w 1395416"/>
                <a:gd name="connsiteY3" fmla="*/ 12259492 h 12259492"/>
                <a:gd name="connsiteX4" fmla="*/ 337727 w 1395416"/>
                <a:gd name="connsiteY4" fmla="*/ 12073784 h 12259492"/>
                <a:gd name="connsiteX0" fmla="*/ 337727 w 1408884"/>
                <a:gd name="connsiteY0" fmla="*/ 12073784 h 12195367"/>
                <a:gd name="connsiteX1" fmla="*/ 291767 w 1408884"/>
                <a:gd name="connsiteY1" fmla="*/ 6945053 h 12195367"/>
                <a:gd name="connsiteX2" fmla="*/ 608843 w 1408884"/>
                <a:gd name="connsiteY2" fmla="*/ 0 h 12195367"/>
                <a:gd name="connsiteX3" fmla="*/ 605641 w 1408884"/>
                <a:gd name="connsiteY3" fmla="*/ 12195367 h 12195367"/>
                <a:gd name="connsiteX4" fmla="*/ 337727 w 1408884"/>
                <a:gd name="connsiteY4" fmla="*/ 12073784 h 12195367"/>
                <a:gd name="connsiteX0" fmla="*/ 335759 w 1412395"/>
                <a:gd name="connsiteY0" fmla="*/ 12019142 h 12195367"/>
                <a:gd name="connsiteX1" fmla="*/ 295277 w 1412395"/>
                <a:gd name="connsiteY1" fmla="*/ 6945053 h 12195367"/>
                <a:gd name="connsiteX2" fmla="*/ 612353 w 1412395"/>
                <a:gd name="connsiteY2" fmla="*/ 0 h 12195367"/>
                <a:gd name="connsiteX3" fmla="*/ 609151 w 1412395"/>
                <a:gd name="connsiteY3" fmla="*/ 12195367 h 12195367"/>
                <a:gd name="connsiteX4" fmla="*/ 335759 w 1412395"/>
                <a:gd name="connsiteY4" fmla="*/ 12019142 h 1219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395" h="12195367">
                  <a:moveTo>
                    <a:pt x="335759" y="12019142"/>
                  </a:moveTo>
                  <a:cubicBezTo>
                    <a:pt x="-285569" y="10447588"/>
                    <a:pt x="110988" y="8565260"/>
                    <a:pt x="295277" y="6945053"/>
                  </a:cubicBezTo>
                  <a:cubicBezTo>
                    <a:pt x="751544" y="4092104"/>
                    <a:pt x="973855" y="1085638"/>
                    <a:pt x="612353" y="0"/>
                  </a:cubicBezTo>
                  <a:cubicBezTo>
                    <a:pt x="2268072" y="1273986"/>
                    <a:pt x="884596" y="8779320"/>
                    <a:pt x="609151" y="12195367"/>
                  </a:cubicBezTo>
                  <a:lnTo>
                    <a:pt x="335759" y="12019142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0" name="Isosceles Triangle 4"/>
            <p:cNvSpPr/>
            <p:nvPr/>
          </p:nvSpPr>
          <p:spPr>
            <a:xfrm rot="16594379" flipH="1">
              <a:off x="3121705" y="1948114"/>
              <a:ext cx="494427" cy="5549508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62 w 1447569"/>
                <a:gd name="connsiteY0" fmla="*/ 12243470 h 12243470"/>
                <a:gd name="connsiteX1" fmla="*/ 291704 w 1447569"/>
                <a:gd name="connsiteY1" fmla="*/ 6945053 h 12243470"/>
                <a:gd name="connsiteX2" fmla="*/ 608780 w 1447569"/>
                <a:gd name="connsiteY2" fmla="*/ 0 h 12243470"/>
                <a:gd name="connsiteX3" fmla="*/ 730099 w 1447569"/>
                <a:gd name="connsiteY3" fmla="*/ 12136057 h 12243470"/>
                <a:gd name="connsiteX4" fmla="*/ 337762 w 1447569"/>
                <a:gd name="connsiteY4" fmla="*/ 12243470 h 12243470"/>
                <a:gd name="connsiteX0" fmla="*/ 345000 w 1435130"/>
                <a:gd name="connsiteY0" fmla="*/ 12195638 h 12195638"/>
                <a:gd name="connsiteX1" fmla="*/ 279263 w 1435130"/>
                <a:gd name="connsiteY1" fmla="*/ 6945053 h 12195638"/>
                <a:gd name="connsiteX2" fmla="*/ 596339 w 1435130"/>
                <a:gd name="connsiteY2" fmla="*/ 0 h 12195638"/>
                <a:gd name="connsiteX3" fmla="*/ 717658 w 1435130"/>
                <a:gd name="connsiteY3" fmla="*/ 12136057 h 12195638"/>
                <a:gd name="connsiteX4" fmla="*/ 345000 w 1435130"/>
                <a:gd name="connsiteY4" fmla="*/ 12195638 h 12195638"/>
                <a:gd name="connsiteX0" fmla="*/ 345000 w 1449263"/>
                <a:gd name="connsiteY0" fmla="*/ 12195638 h 12195638"/>
                <a:gd name="connsiteX1" fmla="*/ 279263 w 1449263"/>
                <a:gd name="connsiteY1" fmla="*/ 6945053 h 12195638"/>
                <a:gd name="connsiteX2" fmla="*/ 596339 w 1449263"/>
                <a:gd name="connsiteY2" fmla="*/ 0 h 12195638"/>
                <a:gd name="connsiteX3" fmla="*/ 760461 w 1449263"/>
                <a:gd name="connsiteY3" fmla="*/ 12173225 h 12195638"/>
                <a:gd name="connsiteX4" fmla="*/ 345000 w 1449263"/>
                <a:gd name="connsiteY4" fmla="*/ 12195638 h 12195638"/>
                <a:gd name="connsiteX0" fmla="*/ 283933 w 1581946"/>
                <a:gd name="connsiteY0" fmla="*/ 11947708 h 12173225"/>
                <a:gd name="connsiteX1" fmla="*/ 411945 w 1581946"/>
                <a:gd name="connsiteY1" fmla="*/ 6945053 h 12173225"/>
                <a:gd name="connsiteX2" fmla="*/ 729021 w 1581946"/>
                <a:gd name="connsiteY2" fmla="*/ 0 h 12173225"/>
                <a:gd name="connsiteX3" fmla="*/ 893143 w 1581946"/>
                <a:gd name="connsiteY3" fmla="*/ 12173225 h 12173225"/>
                <a:gd name="connsiteX4" fmla="*/ 283933 w 1581946"/>
                <a:gd name="connsiteY4" fmla="*/ 11947708 h 12173225"/>
                <a:gd name="connsiteX0" fmla="*/ 283933 w 1581946"/>
                <a:gd name="connsiteY0" fmla="*/ 11947708 h 12173225"/>
                <a:gd name="connsiteX1" fmla="*/ 411945 w 1581946"/>
                <a:gd name="connsiteY1" fmla="*/ 6945053 h 12173225"/>
                <a:gd name="connsiteX2" fmla="*/ 729021 w 1581946"/>
                <a:gd name="connsiteY2" fmla="*/ 0 h 12173225"/>
                <a:gd name="connsiteX3" fmla="*/ 893143 w 1581946"/>
                <a:gd name="connsiteY3" fmla="*/ 12173225 h 12173225"/>
                <a:gd name="connsiteX4" fmla="*/ 283933 w 1581946"/>
                <a:gd name="connsiteY4" fmla="*/ 11947708 h 12173225"/>
                <a:gd name="connsiteX0" fmla="*/ 283933 w 1581738"/>
                <a:gd name="connsiteY0" fmla="*/ 11947708 h 12234071"/>
                <a:gd name="connsiteX1" fmla="*/ 411945 w 1581738"/>
                <a:gd name="connsiteY1" fmla="*/ 6945053 h 12234071"/>
                <a:gd name="connsiteX2" fmla="*/ 729021 w 1581738"/>
                <a:gd name="connsiteY2" fmla="*/ 0 h 12234071"/>
                <a:gd name="connsiteX3" fmla="*/ 892524 w 1581738"/>
                <a:gd name="connsiteY3" fmla="*/ 12234071 h 12234071"/>
                <a:gd name="connsiteX4" fmla="*/ 283933 w 1581738"/>
                <a:gd name="connsiteY4" fmla="*/ 11947708 h 12234071"/>
                <a:gd name="connsiteX0" fmla="*/ 273501 w 1612243"/>
                <a:gd name="connsiteY0" fmla="*/ 11809852 h 12234071"/>
                <a:gd name="connsiteX1" fmla="*/ 442450 w 1612243"/>
                <a:gd name="connsiteY1" fmla="*/ 6945053 h 12234071"/>
                <a:gd name="connsiteX2" fmla="*/ 759526 w 1612243"/>
                <a:gd name="connsiteY2" fmla="*/ 0 h 12234071"/>
                <a:gd name="connsiteX3" fmla="*/ 923029 w 1612243"/>
                <a:gd name="connsiteY3" fmla="*/ 12234071 h 12234071"/>
                <a:gd name="connsiteX4" fmla="*/ 273501 w 1612243"/>
                <a:gd name="connsiteY4" fmla="*/ 11809852 h 12234071"/>
                <a:gd name="connsiteX0" fmla="*/ 273503 w 1629006"/>
                <a:gd name="connsiteY0" fmla="*/ 11809852 h 12217193"/>
                <a:gd name="connsiteX1" fmla="*/ 442452 w 1629006"/>
                <a:gd name="connsiteY1" fmla="*/ 6945053 h 12217193"/>
                <a:gd name="connsiteX2" fmla="*/ 759528 w 1629006"/>
                <a:gd name="connsiteY2" fmla="*/ 0 h 12217193"/>
                <a:gd name="connsiteX3" fmla="*/ 972141 w 1629006"/>
                <a:gd name="connsiteY3" fmla="*/ 12217193 h 12217193"/>
                <a:gd name="connsiteX4" fmla="*/ 273503 w 1629006"/>
                <a:gd name="connsiteY4" fmla="*/ 11809852 h 12217193"/>
                <a:gd name="connsiteX0" fmla="*/ 270221 w 1639202"/>
                <a:gd name="connsiteY0" fmla="*/ 11729322 h 12217193"/>
                <a:gd name="connsiteX1" fmla="*/ 452648 w 1639202"/>
                <a:gd name="connsiteY1" fmla="*/ 6945053 h 12217193"/>
                <a:gd name="connsiteX2" fmla="*/ 769724 w 1639202"/>
                <a:gd name="connsiteY2" fmla="*/ 0 h 12217193"/>
                <a:gd name="connsiteX3" fmla="*/ 982337 w 1639202"/>
                <a:gd name="connsiteY3" fmla="*/ 12217193 h 12217193"/>
                <a:gd name="connsiteX4" fmla="*/ 270221 w 1639202"/>
                <a:gd name="connsiteY4" fmla="*/ 11729322 h 12217193"/>
                <a:gd name="connsiteX0" fmla="*/ 261515 w 1667823"/>
                <a:gd name="connsiteY0" fmla="*/ 11776896 h 12217193"/>
                <a:gd name="connsiteX1" fmla="*/ 481269 w 1667823"/>
                <a:gd name="connsiteY1" fmla="*/ 6945053 h 12217193"/>
                <a:gd name="connsiteX2" fmla="*/ 798345 w 1667823"/>
                <a:gd name="connsiteY2" fmla="*/ 0 h 12217193"/>
                <a:gd name="connsiteX3" fmla="*/ 1010958 w 1667823"/>
                <a:gd name="connsiteY3" fmla="*/ 12217193 h 12217193"/>
                <a:gd name="connsiteX4" fmla="*/ 261515 w 1667823"/>
                <a:gd name="connsiteY4" fmla="*/ 11776896 h 12217193"/>
                <a:gd name="connsiteX0" fmla="*/ 261515 w 1712556"/>
                <a:gd name="connsiteY0" fmla="*/ 11776896 h 12281980"/>
                <a:gd name="connsiteX1" fmla="*/ 481269 w 1712556"/>
                <a:gd name="connsiteY1" fmla="*/ 6945053 h 12281980"/>
                <a:gd name="connsiteX2" fmla="*/ 798345 w 1712556"/>
                <a:gd name="connsiteY2" fmla="*/ 0 h 12281980"/>
                <a:gd name="connsiteX3" fmla="*/ 1133933 w 1712556"/>
                <a:gd name="connsiteY3" fmla="*/ 12281979 h 12281980"/>
                <a:gd name="connsiteX4" fmla="*/ 261515 w 1712556"/>
                <a:gd name="connsiteY4" fmla="*/ 11776896 h 12281980"/>
                <a:gd name="connsiteX0" fmla="*/ 261515 w 1425059"/>
                <a:gd name="connsiteY0" fmla="*/ 11776896 h 12281979"/>
                <a:gd name="connsiteX1" fmla="*/ 481269 w 1425059"/>
                <a:gd name="connsiteY1" fmla="*/ 6945053 h 12281979"/>
                <a:gd name="connsiteX2" fmla="*/ 798345 w 1425059"/>
                <a:gd name="connsiteY2" fmla="*/ 0 h 12281979"/>
                <a:gd name="connsiteX3" fmla="*/ 1133933 w 1425059"/>
                <a:gd name="connsiteY3" fmla="*/ 12281979 h 12281979"/>
                <a:gd name="connsiteX4" fmla="*/ 261515 w 1425059"/>
                <a:gd name="connsiteY4" fmla="*/ 11776896 h 12281979"/>
                <a:gd name="connsiteX0" fmla="*/ 261515 w 1424894"/>
                <a:gd name="connsiteY0" fmla="*/ 11776896 h 12223511"/>
                <a:gd name="connsiteX1" fmla="*/ 481269 w 1424894"/>
                <a:gd name="connsiteY1" fmla="*/ 6945053 h 12223511"/>
                <a:gd name="connsiteX2" fmla="*/ 798345 w 1424894"/>
                <a:gd name="connsiteY2" fmla="*/ 0 h 12223511"/>
                <a:gd name="connsiteX3" fmla="*/ 1133101 w 1424894"/>
                <a:gd name="connsiteY3" fmla="*/ 12223511 h 12223511"/>
                <a:gd name="connsiteX4" fmla="*/ 261515 w 1424894"/>
                <a:gd name="connsiteY4" fmla="*/ 11776896 h 12223511"/>
                <a:gd name="connsiteX0" fmla="*/ 261515 w 1491657"/>
                <a:gd name="connsiteY0" fmla="*/ 11776896 h 12399911"/>
                <a:gd name="connsiteX1" fmla="*/ 481269 w 1491657"/>
                <a:gd name="connsiteY1" fmla="*/ 6945053 h 12399911"/>
                <a:gd name="connsiteX2" fmla="*/ 798345 w 1491657"/>
                <a:gd name="connsiteY2" fmla="*/ 0 h 12399911"/>
                <a:gd name="connsiteX3" fmla="*/ 1435575 w 1491657"/>
                <a:gd name="connsiteY3" fmla="*/ 12399911 h 12399911"/>
                <a:gd name="connsiteX4" fmla="*/ 261515 w 1491657"/>
                <a:gd name="connsiteY4" fmla="*/ 11776896 h 12399911"/>
                <a:gd name="connsiteX0" fmla="*/ 261515 w 1491659"/>
                <a:gd name="connsiteY0" fmla="*/ 11776896 h 12399911"/>
                <a:gd name="connsiteX1" fmla="*/ 481269 w 1491659"/>
                <a:gd name="connsiteY1" fmla="*/ 6945053 h 12399911"/>
                <a:gd name="connsiteX2" fmla="*/ 798345 w 1491659"/>
                <a:gd name="connsiteY2" fmla="*/ 0 h 12399911"/>
                <a:gd name="connsiteX3" fmla="*/ 1435575 w 1491659"/>
                <a:gd name="connsiteY3" fmla="*/ 12399911 h 12399911"/>
                <a:gd name="connsiteX4" fmla="*/ 261515 w 1491659"/>
                <a:gd name="connsiteY4" fmla="*/ 11776896 h 12399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659" h="12399911">
                  <a:moveTo>
                    <a:pt x="261515" y="11776896"/>
                  </a:moveTo>
                  <a:cubicBezTo>
                    <a:pt x="-359813" y="10205342"/>
                    <a:pt x="296980" y="8565260"/>
                    <a:pt x="481269" y="6945053"/>
                  </a:cubicBezTo>
                  <a:cubicBezTo>
                    <a:pt x="937536" y="4092104"/>
                    <a:pt x="1159847" y="1085638"/>
                    <a:pt x="798345" y="0"/>
                  </a:cubicBezTo>
                  <a:cubicBezTo>
                    <a:pt x="2454064" y="1273986"/>
                    <a:pt x="498663" y="9226927"/>
                    <a:pt x="1435575" y="12399911"/>
                  </a:cubicBezTo>
                  <a:cubicBezTo>
                    <a:pt x="965489" y="12363078"/>
                    <a:pt x="531944" y="12047782"/>
                    <a:pt x="261515" y="1177689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5" name="Group 884"/>
          <p:cNvGrpSpPr/>
          <p:nvPr/>
        </p:nvGrpSpPr>
        <p:grpSpPr>
          <a:xfrm rot="2364367">
            <a:off x="-27357" y="4530439"/>
            <a:ext cx="3874417" cy="1235364"/>
            <a:chOff x="-160883" y="4181857"/>
            <a:chExt cx="6685072" cy="2131545"/>
          </a:xfrm>
        </p:grpSpPr>
        <p:sp>
          <p:nvSpPr>
            <p:cNvPr id="886" name="Rounded Rectangle 1023"/>
            <p:cNvSpPr/>
            <p:nvPr/>
          </p:nvSpPr>
          <p:spPr>
            <a:xfrm rot="162151">
              <a:off x="5917186" y="5093703"/>
              <a:ext cx="607003" cy="445073"/>
            </a:xfrm>
            <a:custGeom>
              <a:avLst/>
              <a:gdLst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885451 w 1008725"/>
                <a:gd name="connsiteY2" fmla="*/ 0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725" h="739627">
                  <a:moveTo>
                    <a:pt x="0" y="123274"/>
                  </a:moveTo>
                  <a:cubicBezTo>
                    <a:pt x="0" y="55192"/>
                    <a:pt x="55192" y="0"/>
                    <a:pt x="123274" y="0"/>
                  </a:cubicBezTo>
                  <a:cubicBezTo>
                    <a:pt x="377333" y="0"/>
                    <a:pt x="420989" y="94222"/>
                    <a:pt x="675048" y="94222"/>
                  </a:cubicBezTo>
                  <a:cubicBezTo>
                    <a:pt x="743130" y="94222"/>
                    <a:pt x="1008725" y="55192"/>
                    <a:pt x="1008725" y="123274"/>
                  </a:cubicBezTo>
                  <a:lnTo>
                    <a:pt x="1008725" y="616353"/>
                  </a:lnTo>
                  <a:cubicBezTo>
                    <a:pt x="1008725" y="684435"/>
                    <a:pt x="888587" y="557900"/>
                    <a:pt x="820505" y="557900"/>
                  </a:cubicBezTo>
                  <a:cubicBezTo>
                    <a:pt x="497601" y="604067"/>
                    <a:pt x="355684" y="679051"/>
                    <a:pt x="123274" y="739627"/>
                  </a:cubicBezTo>
                  <a:cubicBezTo>
                    <a:pt x="55192" y="739627"/>
                    <a:pt x="0" y="684435"/>
                    <a:pt x="0" y="616353"/>
                  </a:cubicBezTo>
                  <a:lnTo>
                    <a:pt x="0" y="123274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7" name="Oval 886"/>
            <p:cNvSpPr/>
            <p:nvPr/>
          </p:nvSpPr>
          <p:spPr>
            <a:xfrm rot="16030467">
              <a:off x="5502290" y="5039867"/>
              <a:ext cx="709705" cy="47478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88" name="Group 887"/>
            <p:cNvGrpSpPr/>
            <p:nvPr/>
          </p:nvGrpSpPr>
          <p:grpSpPr>
            <a:xfrm rot="19868865">
              <a:off x="-160883" y="4866924"/>
              <a:ext cx="5950025" cy="1031022"/>
              <a:chOff x="771896" y="2062455"/>
              <a:chExt cx="9887824" cy="1713364"/>
            </a:xfrm>
          </p:grpSpPr>
          <p:sp>
            <p:nvSpPr>
              <p:cNvPr id="1166" name="Isosceles Triangle 4"/>
              <p:cNvSpPr/>
              <p:nvPr/>
            </p:nvSpPr>
            <p:spPr>
              <a:xfrm rot="18013025">
                <a:off x="5356540" y="-2067740"/>
                <a:ext cx="1172986" cy="9433375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7" name="Isosceles Triangle 4"/>
              <p:cNvSpPr/>
              <p:nvPr/>
            </p:nvSpPr>
            <p:spPr>
              <a:xfrm rot="17392073">
                <a:off x="4986073" y="-1635195"/>
                <a:ext cx="1196837" cy="9625191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89" name="Isosceles Triangle 3"/>
            <p:cNvSpPr/>
            <p:nvPr/>
          </p:nvSpPr>
          <p:spPr>
            <a:xfrm rot="17089749">
              <a:off x="2316299" y="2525408"/>
              <a:ext cx="1971115" cy="5284013"/>
            </a:xfrm>
            <a:custGeom>
              <a:avLst/>
              <a:gdLst>
                <a:gd name="connsiteX0" fmla="*/ 0 w 3228622"/>
                <a:gd name="connsiteY0" fmla="*/ 5305778 h 5305778"/>
                <a:gd name="connsiteX1" fmla="*/ 1614311 w 3228622"/>
                <a:gd name="connsiteY1" fmla="*/ 0 h 5305778"/>
                <a:gd name="connsiteX2" fmla="*/ 3228622 w 3228622"/>
                <a:gd name="connsiteY2" fmla="*/ 5305778 h 5305778"/>
                <a:gd name="connsiteX3" fmla="*/ 0 w 3228622"/>
                <a:gd name="connsiteY3" fmla="*/ 5305778 h 5305778"/>
                <a:gd name="connsiteX0" fmla="*/ 0 w 4074742"/>
                <a:gd name="connsiteY0" fmla="*/ 5305778 h 7744576"/>
                <a:gd name="connsiteX1" fmla="*/ 1614311 w 4074742"/>
                <a:gd name="connsiteY1" fmla="*/ 0 h 7744576"/>
                <a:gd name="connsiteX2" fmla="*/ 4074742 w 4074742"/>
                <a:gd name="connsiteY2" fmla="*/ 7744576 h 7744576"/>
                <a:gd name="connsiteX3" fmla="*/ 0 w 4074742"/>
                <a:gd name="connsiteY3" fmla="*/ 5305778 h 7744576"/>
                <a:gd name="connsiteX0" fmla="*/ 1305676 w 2460431"/>
                <a:gd name="connsiteY0" fmla="*/ 8183557 h 8183557"/>
                <a:gd name="connsiteX1" fmla="*/ 0 w 2460431"/>
                <a:gd name="connsiteY1" fmla="*/ 0 h 8183557"/>
                <a:gd name="connsiteX2" fmla="*/ 2460431 w 2460431"/>
                <a:gd name="connsiteY2" fmla="*/ 7744576 h 8183557"/>
                <a:gd name="connsiteX3" fmla="*/ 1305676 w 2460431"/>
                <a:gd name="connsiteY3" fmla="*/ 8183557 h 8183557"/>
                <a:gd name="connsiteX0" fmla="*/ 1554058 w 2708813"/>
                <a:gd name="connsiteY0" fmla="*/ 8183557 h 8183557"/>
                <a:gd name="connsiteX1" fmla="*/ 248382 w 2708813"/>
                <a:gd name="connsiteY1" fmla="*/ 0 h 8183557"/>
                <a:gd name="connsiteX2" fmla="*/ 2708813 w 2708813"/>
                <a:gd name="connsiteY2" fmla="*/ 7744576 h 8183557"/>
                <a:gd name="connsiteX3" fmla="*/ 1554058 w 2708813"/>
                <a:gd name="connsiteY3" fmla="*/ 8183557 h 8183557"/>
                <a:gd name="connsiteX0" fmla="*/ 1940511 w 3095266"/>
                <a:gd name="connsiteY0" fmla="*/ 8701197 h 8701197"/>
                <a:gd name="connsiteX1" fmla="*/ 0 w 3095266"/>
                <a:gd name="connsiteY1" fmla="*/ 0 h 8701197"/>
                <a:gd name="connsiteX2" fmla="*/ 3095266 w 3095266"/>
                <a:gd name="connsiteY2" fmla="*/ 8262216 h 8701197"/>
                <a:gd name="connsiteX3" fmla="*/ 1940511 w 3095266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150876 w 3514222"/>
                <a:gd name="connsiteY0" fmla="*/ 8744303 h 8744303"/>
                <a:gd name="connsiteX1" fmla="*/ 418956 w 3514222"/>
                <a:gd name="connsiteY1" fmla="*/ 0 h 8744303"/>
                <a:gd name="connsiteX2" fmla="*/ 3514222 w 3514222"/>
                <a:gd name="connsiteY2" fmla="*/ 8262216 h 8744303"/>
                <a:gd name="connsiteX3" fmla="*/ 2150876 w 3514222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96489"/>
                <a:gd name="connsiteY0" fmla="*/ 8744303 h 8744303"/>
                <a:gd name="connsiteX1" fmla="*/ 418956 w 3396489"/>
                <a:gd name="connsiteY1" fmla="*/ 0 h 8744303"/>
                <a:gd name="connsiteX2" fmla="*/ 3370576 w 3396489"/>
                <a:gd name="connsiteY2" fmla="*/ 8258910 h 8744303"/>
                <a:gd name="connsiteX3" fmla="*/ 2150876 w 3396489"/>
                <a:gd name="connsiteY3" fmla="*/ 8744303 h 8744303"/>
                <a:gd name="connsiteX0" fmla="*/ 2150876 w 3391519"/>
                <a:gd name="connsiteY0" fmla="*/ 8744303 h 8744303"/>
                <a:gd name="connsiteX1" fmla="*/ 418956 w 3391519"/>
                <a:gd name="connsiteY1" fmla="*/ 0 h 8744303"/>
                <a:gd name="connsiteX2" fmla="*/ 3370576 w 3391519"/>
                <a:gd name="connsiteY2" fmla="*/ 8258910 h 8744303"/>
                <a:gd name="connsiteX3" fmla="*/ 2150876 w 3391519"/>
                <a:gd name="connsiteY3" fmla="*/ 8744303 h 8744303"/>
                <a:gd name="connsiteX0" fmla="*/ 2067235 w 3307878"/>
                <a:gd name="connsiteY0" fmla="*/ 8744303 h 8744303"/>
                <a:gd name="connsiteX1" fmla="*/ 335315 w 3307878"/>
                <a:gd name="connsiteY1" fmla="*/ 0 h 8744303"/>
                <a:gd name="connsiteX2" fmla="*/ 3286935 w 3307878"/>
                <a:gd name="connsiteY2" fmla="*/ 8258910 h 8744303"/>
                <a:gd name="connsiteX3" fmla="*/ 2067235 w 3307878"/>
                <a:gd name="connsiteY3" fmla="*/ 8744303 h 8744303"/>
                <a:gd name="connsiteX0" fmla="*/ 2016668 w 3257311"/>
                <a:gd name="connsiteY0" fmla="*/ 8744303 h 8744303"/>
                <a:gd name="connsiteX1" fmla="*/ 284748 w 3257311"/>
                <a:gd name="connsiteY1" fmla="*/ 0 h 8744303"/>
                <a:gd name="connsiteX2" fmla="*/ 3236368 w 3257311"/>
                <a:gd name="connsiteY2" fmla="*/ 8258910 h 8744303"/>
                <a:gd name="connsiteX3" fmla="*/ 2016668 w 3257311"/>
                <a:gd name="connsiteY3" fmla="*/ 8744303 h 8744303"/>
                <a:gd name="connsiteX0" fmla="*/ 1907808 w 3148451"/>
                <a:gd name="connsiteY0" fmla="*/ 8744303 h 8744303"/>
                <a:gd name="connsiteX1" fmla="*/ 175888 w 3148451"/>
                <a:gd name="connsiteY1" fmla="*/ 0 h 8744303"/>
                <a:gd name="connsiteX2" fmla="*/ 3127508 w 3148451"/>
                <a:gd name="connsiteY2" fmla="*/ 8258910 h 8744303"/>
                <a:gd name="connsiteX3" fmla="*/ 1907808 w 3148451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9102" h="8744303">
                  <a:moveTo>
                    <a:pt x="2108459" y="8744303"/>
                  </a:moveTo>
                  <a:cubicBezTo>
                    <a:pt x="483367" y="8104974"/>
                    <a:pt x="-613715" y="483316"/>
                    <a:pt x="376539" y="0"/>
                  </a:cubicBezTo>
                  <a:cubicBezTo>
                    <a:pt x="1726488" y="30675"/>
                    <a:pt x="3566072" y="6540118"/>
                    <a:pt x="3328159" y="8258910"/>
                  </a:cubicBezTo>
                  <a:cubicBezTo>
                    <a:pt x="2935001" y="8618635"/>
                    <a:pt x="2655090" y="8741428"/>
                    <a:pt x="2108459" y="87443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0" name="Rounded Rectangle 889"/>
            <p:cNvSpPr/>
            <p:nvPr/>
          </p:nvSpPr>
          <p:spPr>
            <a:xfrm rot="15673749">
              <a:off x="5751732" y="5453701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1" name="Rounded Rectangle 890"/>
            <p:cNvSpPr/>
            <p:nvPr/>
          </p:nvSpPr>
          <p:spPr>
            <a:xfrm rot="15673749">
              <a:off x="5626966" y="5567084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2" name="Rounded Rectangle 891"/>
            <p:cNvSpPr/>
            <p:nvPr/>
          </p:nvSpPr>
          <p:spPr>
            <a:xfrm rot="15673749">
              <a:off x="5607170" y="5377153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3" name="Rounded Rectangle 892"/>
            <p:cNvSpPr/>
            <p:nvPr/>
          </p:nvSpPr>
          <p:spPr>
            <a:xfrm rot="15673749">
              <a:off x="5773608" y="5257988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4" name="Rounded Rectangle 893"/>
            <p:cNvSpPr/>
            <p:nvPr/>
          </p:nvSpPr>
          <p:spPr>
            <a:xfrm rot="15673749">
              <a:off x="5618325" y="5187780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5" name="Rounded Rectangle 894"/>
            <p:cNvSpPr/>
            <p:nvPr/>
          </p:nvSpPr>
          <p:spPr>
            <a:xfrm rot="15673749">
              <a:off x="5777695" y="5072509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6" name="Rounded Rectangle 895"/>
            <p:cNvSpPr/>
            <p:nvPr/>
          </p:nvSpPr>
          <p:spPr>
            <a:xfrm rot="15673749">
              <a:off x="5622412" y="5002301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7" name="Rounded Rectangle 896"/>
            <p:cNvSpPr/>
            <p:nvPr/>
          </p:nvSpPr>
          <p:spPr>
            <a:xfrm rot="15673749">
              <a:off x="5730565" y="4908244"/>
              <a:ext cx="185079" cy="114264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8" name="Rounded Rectangle 897"/>
            <p:cNvSpPr/>
            <p:nvPr/>
          </p:nvSpPr>
          <p:spPr>
            <a:xfrm rot="15673749">
              <a:off x="5592293" y="4815245"/>
              <a:ext cx="185079" cy="152402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9" name="Rounded Rectangle 898"/>
            <p:cNvSpPr/>
            <p:nvPr/>
          </p:nvSpPr>
          <p:spPr>
            <a:xfrm rot="15673749">
              <a:off x="5485840" y="550683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0" name="Rounded Rectangle 899"/>
            <p:cNvSpPr/>
            <p:nvPr/>
          </p:nvSpPr>
          <p:spPr>
            <a:xfrm rot="15673749">
              <a:off x="5464229" y="5329712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1" name="Rounded Rectangle 900"/>
            <p:cNvSpPr/>
            <p:nvPr/>
          </p:nvSpPr>
          <p:spPr>
            <a:xfrm rot="15673749">
              <a:off x="5465931" y="515136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2" name="Rounded Rectangle 901"/>
            <p:cNvSpPr/>
            <p:nvPr/>
          </p:nvSpPr>
          <p:spPr>
            <a:xfrm rot="15673749">
              <a:off x="5470019" y="496588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3" name="Rounded Rectangle 902"/>
            <p:cNvSpPr/>
            <p:nvPr/>
          </p:nvSpPr>
          <p:spPr>
            <a:xfrm rot="15673749">
              <a:off x="5439899" y="477882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4" name="Rounded Rectangle 903"/>
            <p:cNvSpPr/>
            <p:nvPr/>
          </p:nvSpPr>
          <p:spPr>
            <a:xfrm rot="15673749">
              <a:off x="5501219" y="5670638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5" name="Rounded Rectangle 904"/>
            <p:cNvSpPr/>
            <p:nvPr/>
          </p:nvSpPr>
          <p:spPr>
            <a:xfrm rot="15673749">
              <a:off x="5350466" y="5532061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6" name="Rounded Rectangle 905"/>
            <p:cNvSpPr/>
            <p:nvPr/>
          </p:nvSpPr>
          <p:spPr>
            <a:xfrm rot="15673749">
              <a:off x="5328856" y="5354941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7" name="Rounded Rectangle 906"/>
            <p:cNvSpPr/>
            <p:nvPr/>
          </p:nvSpPr>
          <p:spPr>
            <a:xfrm rot="15673749">
              <a:off x="5330558" y="517659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8" name="Rounded Rectangle 907"/>
            <p:cNvSpPr/>
            <p:nvPr/>
          </p:nvSpPr>
          <p:spPr>
            <a:xfrm rot="15673749">
              <a:off x="5334645" y="499111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9" name="Rounded Rectangle 908"/>
            <p:cNvSpPr/>
            <p:nvPr/>
          </p:nvSpPr>
          <p:spPr>
            <a:xfrm rot="15673749">
              <a:off x="5304526" y="480405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0" name="Rounded Rectangle 909"/>
            <p:cNvSpPr/>
            <p:nvPr/>
          </p:nvSpPr>
          <p:spPr>
            <a:xfrm rot="15673749">
              <a:off x="5365846" y="569586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1" name="Rounded Rectangle 910"/>
            <p:cNvSpPr/>
            <p:nvPr/>
          </p:nvSpPr>
          <p:spPr>
            <a:xfrm rot="15673749">
              <a:off x="5202792" y="5534064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2" name="Rounded Rectangle 911"/>
            <p:cNvSpPr/>
            <p:nvPr/>
          </p:nvSpPr>
          <p:spPr>
            <a:xfrm rot="15673749">
              <a:off x="5187553" y="5369189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3" name="Rounded Rectangle 912"/>
            <p:cNvSpPr/>
            <p:nvPr/>
          </p:nvSpPr>
          <p:spPr>
            <a:xfrm rot="15673749">
              <a:off x="5189254" y="519083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4" name="Rounded Rectangle 913"/>
            <p:cNvSpPr/>
            <p:nvPr/>
          </p:nvSpPr>
          <p:spPr>
            <a:xfrm rot="15673749">
              <a:off x="5193342" y="500535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5" name="Rounded Rectangle 914"/>
            <p:cNvSpPr/>
            <p:nvPr/>
          </p:nvSpPr>
          <p:spPr>
            <a:xfrm rot="15673749">
              <a:off x="5163222" y="481830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6" name="Rounded Rectangle 915"/>
            <p:cNvSpPr/>
            <p:nvPr/>
          </p:nvSpPr>
          <p:spPr>
            <a:xfrm rot="15673749">
              <a:off x="5224542" y="571011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7" name="Rounded Rectangle 916"/>
            <p:cNvSpPr/>
            <p:nvPr/>
          </p:nvSpPr>
          <p:spPr>
            <a:xfrm rot="15673749">
              <a:off x="5060953" y="554285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8" name="Rounded Rectangle 917"/>
            <p:cNvSpPr/>
            <p:nvPr/>
          </p:nvSpPr>
          <p:spPr>
            <a:xfrm rot="15673749">
              <a:off x="5039343" y="5365731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9" name="Rounded Rectangle 918"/>
            <p:cNvSpPr/>
            <p:nvPr/>
          </p:nvSpPr>
          <p:spPr>
            <a:xfrm rot="15673749">
              <a:off x="5041045" y="518738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0" name="Rounded Rectangle 919"/>
            <p:cNvSpPr/>
            <p:nvPr/>
          </p:nvSpPr>
          <p:spPr>
            <a:xfrm rot="15673749">
              <a:off x="5045132" y="500190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1" name="Rounded Rectangle 920"/>
            <p:cNvSpPr/>
            <p:nvPr/>
          </p:nvSpPr>
          <p:spPr>
            <a:xfrm rot="15673749">
              <a:off x="5015013" y="481484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2" name="Rounded Rectangle 921"/>
            <p:cNvSpPr/>
            <p:nvPr/>
          </p:nvSpPr>
          <p:spPr>
            <a:xfrm rot="15673749">
              <a:off x="5076333" y="570665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" name="Rounded Rectangle 922"/>
            <p:cNvSpPr/>
            <p:nvPr/>
          </p:nvSpPr>
          <p:spPr>
            <a:xfrm rot="15673749">
              <a:off x="4919440" y="5561227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" name="Rounded Rectangle 923"/>
            <p:cNvSpPr/>
            <p:nvPr/>
          </p:nvSpPr>
          <p:spPr>
            <a:xfrm rot="15673749">
              <a:off x="4912535" y="538078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" name="Rounded Rectangle 924"/>
            <p:cNvSpPr/>
            <p:nvPr/>
          </p:nvSpPr>
          <p:spPr>
            <a:xfrm rot="15673749">
              <a:off x="4899532" y="520575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" name="Rounded Rectangle 925"/>
            <p:cNvSpPr/>
            <p:nvPr/>
          </p:nvSpPr>
          <p:spPr>
            <a:xfrm rot="15673749">
              <a:off x="4903619" y="502027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7" name="Rounded Rectangle 926"/>
            <p:cNvSpPr/>
            <p:nvPr/>
          </p:nvSpPr>
          <p:spPr>
            <a:xfrm rot="15673749">
              <a:off x="4873500" y="483322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8" name="Rounded Rectangle 927"/>
            <p:cNvSpPr/>
            <p:nvPr/>
          </p:nvSpPr>
          <p:spPr>
            <a:xfrm rot="15673749">
              <a:off x="4934820" y="572503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9" name="Rounded Rectangle 928"/>
            <p:cNvSpPr/>
            <p:nvPr/>
          </p:nvSpPr>
          <p:spPr>
            <a:xfrm rot="15673749">
              <a:off x="4778646" y="5549387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0" name="Rounded Rectangle 929"/>
            <p:cNvSpPr/>
            <p:nvPr/>
          </p:nvSpPr>
          <p:spPr>
            <a:xfrm rot="15673749">
              <a:off x="4757035" y="537226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1" name="Rounded Rectangle 930"/>
            <p:cNvSpPr/>
            <p:nvPr/>
          </p:nvSpPr>
          <p:spPr>
            <a:xfrm rot="15673749">
              <a:off x="4758737" y="519391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2" name="Rounded Rectangle 931"/>
            <p:cNvSpPr/>
            <p:nvPr/>
          </p:nvSpPr>
          <p:spPr>
            <a:xfrm rot="15673749">
              <a:off x="4762824" y="50084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3" name="Rounded Rectangle 932"/>
            <p:cNvSpPr/>
            <p:nvPr/>
          </p:nvSpPr>
          <p:spPr>
            <a:xfrm rot="15673749">
              <a:off x="4732705" y="482138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4" name="Rounded Rectangle 933"/>
            <p:cNvSpPr/>
            <p:nvPr/>
          </p:nvSpPr>
          <p:spPr>
            <a:xfrm rot="15673749">
              <a:off x="4794025" y="571319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5" name="Rounded Rectangle 934"/>
            <p:cNvSpPr/>
            <p:nvPr/>
          </p:nvSpPr>
          <p:spPr>
            <a:xfrm rot="15673749">
              <a:off x="4638663" y="556509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6" name="Rounded Rectangle 935"/>
            <p:cNvSpPr/>
            <p:nvPr/>
          </p:nvSpPr>
          <p:spPr>
            <a:xfrm rot="15673749">
              <a:off x="4617053" y="5387971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7" name="Rounded Rectangle 936"/>
            <p:cNvSpPr/>
            <p:nvPr/>
          </p:nvSpPr>
          <p:spPr>
            <a:xfrm rot="15673749">
              <a:off x="4618754" y="520962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8" name="Rounded Rectangle 937"/>
            <p:cNvSpPr/>
            <p:nvPr/>
          </p:nvSpPr>
          <p:spPr>
            <a:xfrm rot="15673749">
              <a:off x="4622842" y="502414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9" name="Rounded Rectangle 938"/>
            <p:cNvSpPr/>
            <p:nvPr/>
          </p:nvSpPr>
          <p:spPr>
            <a:xfrm rot="15673749">
              <a:off x="4592722" y="483708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0" name="Rounded Rectangle 939"/>
            <p:cNvSpPr/>
            <p:nvPr/>
          </p:nvSpPr>
          <p:spPr>
            <a:xfrm rot="15673749">
              <a:off x="4654042" y="572889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1" name="Rounded Rectangle 940"/>
            <p:cNvSpPr/>
            <p:nvPr/>
          </p:nvSpPr>
          <p:spPr>
            <a:xfrm rot="15673749">
              <a:off x="4492252" y="554039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2" name="Rounded Rectangle 941"/>
            <p:cNvSpPr/>
            <p:nvPr/>
          </p:nvSpPr>
          <p:spPr>
            <a:xfrm rot="15673749">
              <a:off x="4470642" y="5363279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3" name="Rounded Rectangle 942"/>
            <p:cNvSpPr/>
            <p:nvPr/>
          </p:nvSpPr>
          <p:spPr>
            <a:xfrm rot="15673749">
              <a:off x="4472343" y="518492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4" name="Rounded Rectangle 943"/>
            <p:cNvSpPr/>
            <p:nvPr/>
          </p:nvSpPr>
          <p:spPr>
            <a:xfrm rot="15673749">
              <a:off x="4476431" y="499944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5" name="Rounded Rectangle 944"/>
            <p:cNvSpPr/>
            <p:nvPr/>
          </p:nvSpPr>
          <p:spPr>
            <a:xfrm rot="15673749">
              <a:off x="4451467" y="482175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6" name="Rounded Rectangle 945"/>
            <p:cNvSpPr/>
            <p:nvPr/>
          </p:nvSpPr>
          <p:spPr>
            <a:xfrm rot="15673749">
              <a:off x="4507631" y="570420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7" name="Rounded Rectangle 946"/>
            <p:cNvSpPr/>
            <p:nvPr/>
          </p:nvSpPr>
          <p:spPr>
            <a:xfrm rot="15673749">
              <a:off x="4499166" y="584608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8" name="Rounded Rectangle 947"/>
            <p:cNvSpPr/>
            <p:nvPr/>
          </p:nvSpPr>
          <p:spPr>
            <a:xfrm rot="15673749">
              <a:off x="4451094" y="463552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9" name="Rounded Rectangle 948"/>
            <p:cNvSpPr/>
            <p:nvPr/>
          </p:nvSpPr>
          <p:spPr>
            <a:xfrm rot="15673749">
              <a:off x="4655705" y="585269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0" name="Rounded Rectangle 949"/>
            <p:cNvSpPr/>
            <p:nvPr/>
          </p:nvSpPr>
          <p:spPr>
            <a:xfrm rot="15673749">
              <a:off x="4809821" y="583257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1" name="Rounded Rectangle 950"/>
            <p:cNvSpPr/>
            <p:nvPr/>
          </p:nvSpPr>
          <p:spPr>
            <a:xfrm rot="15673749">
              <a:off x="5163256" y="465483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2" name="Rounded Rectangle 951"/>
            <p:cNvSpPr/>
            <p:nvPr/>
          </p:nvSpPr>
          <p:spPr>
            <a:xfrm rot="15673749">
              <a:off x="5012431" y="464396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3" name="Rounded Rectangle 952"/>
            <p:cNvSpPr/>
            <p:nvPr/>
          </p:nvSpPr>
          <p:spPr>
            <a:xfrm rot="15673749">
              <a:off x="4849374" y="4661510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4" name="Rounded Rectangle 953"/>
            <p:cNvSpPr/>
            <p:nvPr/>
          </p:nvSpPr>
          <p:spPr>
            <a:xfrm rot="15673749">
              <a:off x="4721026" y="465180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5" name="Rounded Rectangle 954"/>
            <p:cNvSpPr/>
            <p:nvPr/>
          </p:nvSpPr>
          <p:spPr>
            <a:xfrm rot="15673749">
              <a:off x="4596985" y="464849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6" name="Rounded Rectangle 955"/>
            <p:cNvSpPr/>
            <p:nvPr/>
          </p:nvSpPr>
          <p:spPr>
            <a:xfrm rot="15673749">
              <a:off x="4949851" y="581272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7" name="Rounded Rectangle 956"/>
            <p:cNvSpPr/>
            <p:nvPr/>
          </p:nvSpPr>
          <p:spPr>
            <a:xfrm rot="15673749">
              <a:off x="5085746" y="5790919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8" name="Rounded Rectangle 957"/>
            <p:cNvSpPr/>
            <p:nvPr/>
          </p:nvSpPr>
          <p:spPr>
            <a:xfrm rot="15673749">
              <a:off x="5227006" y="576575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9" name="Rounded Rectangle 958"/>
            <p:cNvSpPr/>
            <p:nvPr/>
          </p:nvSpPr>
          <p:spPr>
            <a:xfrm rot="15673749">
              <a:off x="4364705" y="5553375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0" name="Rounded Rectangle 959"/>
            <p:cNvSpPr/>
            <p:nvPr/>
          </p:nvSpPr>
          <p:spPr>
            <a:xfrm rot="15673749">
              <a:off x="4343095" y="5376254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1" name="Rounded Rectangle 960"/>
            <p:cNvSpPr/>
            <p:nvPr/>
          </p:nvSpPr>
          <p:spPr>
            <a:xfrm rot="15673749">
              <a:off x="4344797" y="519790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2" name="Rounded Rectangle 961"/>
            <p:cNvSpPr/>
            <p:nvPr/>
          </p:nvSpPr>
          <p:spPr>
            <a:xfrm rot="15673749">
              <a:off x="4348884" y="501242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3" name="Rounded Rectangle 962"/>
            <p:cNvSpPr/>
            <p:nvPr/>
          </p:nvSpPr>
          <p:spPr>
            <a:xfrm rot="15673749">
              <a:off x="4323920" y="483472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4" name="Rounded Rectangle 963"/>
            <p:cNvSpPr/>
            <p:nvPr/>
          </p:nvSpPr>
          <p:spPr>
            <a:xfrm rot="15673749">
              <a:off x="4380085" y="5717180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5" name="Rounded Rectangle 964"/>
            <p:cNvSpPr/>
            <p:nvPr/>
          </p:nvSpPr>
          <p:spPr>
            <a:xfrm rot="15673749">
              <a:off x="4371619" y="585906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6" name="Rounded Rectangle 965"/>
            <p:cNvSpPr/>
            <p:nvPr/>
          </p:nvSpPr>
          <p:spPr>
            <a:xfrm rot="15673749">
              <a:off x="4323547" y="464850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7" name="Rounded Rectangle 966"/>
            <p:cNvSpPr/>
            <p:nvPr/>
          </p:nvSpPr>
          <p:spPr>
            <a:xfrm rot="15673749">
              <a:off x="4223091" y="5562610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8" name="Rounded Rectangle 967"/>
            <p:cNvSpPr/>
            <p:nvPr/>
          </p:nvSpPr>
          <p:spPr>
            <a:xfrm rot="15673749">
              <a:off x="4201481" y="5385490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9" name="Rounded Rectangle 968"/>
            <p:cNvSpPr/>
            <p:nvPr/>
          </p:nvSpPr>
          <p:spPr>
            <a:xfrm rot="15673749">
              <a:off x="4203182" y="520713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0" name="Rounded Rectangle 969"/>
            <p:cNvSpPr/>
            <p:nvPr/>
          </p:nvSpPr>
          <p:spPr>
            <a:xfrm rot="15673749">
              <a:off x="4207270" y="502165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1" name="Rounded Rectangle 970"/>
            <p:cNvSpPr/>
            <p:nvPr/>
          </p:nvSpPr>
          <p:spPr>
            <a:xfrm rot="15673749">
              <a:off x="4182306" y="484396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2" name="Rounded Rectangle 971"/>
            <p:cNvSpPr/>
            <p:nvPr/>
          </p:nvSpPr>
          <p:spPr>
            <a:xfrm rot="15673749">
              <a:off x="4238470" y="572641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3" name="Rounded Rectangle 972"/>
            <p:cNvSpPr/>
            <p:nvPr/>
          </p:nvSpPr>
          <p:spPr>
            <a:xfrm rot="15673749">
              <a:off x="4230005" y="586829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4" name="Rounded Rectangle 973"/>
            <p:cNvSpPr/>
            <p:nvPr/>
          </p:nvSpPr>
          <p:spPr>
            <a:xfrm rot="15673749">
              <a:off x="4181933" y="46577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5" name="Rounded Rectangle 974"/>
            <p:cNvSpPr/>
            <p:nvPr/>
          </p:nvSpPr>
          <p:spPr>
            <a:xfrm rot="15673749">
              <a:off x="4087473" y="553133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6" name="Rounded Rectangle 975"/>
            <p:cNvSpPr/>
            <p:nvPr/>
          </p:nvSpPr>
          <p:spPr>
            <a:xfrm rot="15673749">
              <a:off x="4065863" y="535421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7" name="Rounded Rectangle 976"/>
            <p:cNvSpPr/>
            <p:nvPr/>
          </p:nvSpPr>
          <p:spPr>
            <a:xfrm rot="15673749">
              <a:off x="4067564" y="517586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8" name="Rounded Rectangle 977"/>
            <p:cNvSpPr/>
            <p:nvPr/>
          </p:nvSpPr>
          <p:spPr>
            <a:xfrm rot="15673749">
              <a:off x="4071652" y="499038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9" name="Rounded Rectangle 978"/>
            <p:cNvSpPr/>
            <p:nvPr/>
          </p:nvSpPr>
          <p:spPr>
            <a:xfrm rot="15673749">
              <a:off x="4046688" y="481269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0" name="Rounded Rectangle 979"/>
            <p:cNvSpPr/>
            <p:nvPr/>
          </p:nvSpPr>
          <p:spPr>
            <a:xfrm rot="15673749">
              <a:off x="4102852" y="5695144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1" name="Rounded Rectangle 980"/>
            <p:cNvSpPr/>
            <p:nvPr/>
          </p:nvSpPr>
          <p:spPr>
            <a:xfrm rot="15673749">
              <a:off x="4094387" y="583702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2" name="Rounded Rectangle 981"/>
            <p:cNvSpPr/>
            <p:nvPr/>
          </p:nvSpPr>
          <p:spPr>
            <a:xfrm rot="15673749">
              <a:off x="4046315" y="462646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3" name="Rounded Rectangle 982"/>
            <p:cNvSpPr/>
            <p:nvPr/>
          </p:nvSpPr>
          <p:spPr>
            <a:xfrm rot="15673749">
              <a:off x="3960337" y="5544342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4" name="Rounded Rectangle 983"/>
            <p:cNvSpPr/>
            <p:nvPr/>
          </p:nvSpPr>
          <p:spPr>
            <a:xfrm rot="15673749">
              <a:off x="3938727" y="5367222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5" name="Rounded Rectangle 984"/>
            <p:cNvSpPr/>
            <p:nvPr/>
          </p:nvSpPr>
          <p:spPr>
            <a:xfrm rot="15673749">
              <a:off x="3940429" y="518887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6" name="Rounded Rectangle 985"/>
            <p:cNvSpPr/>
            <p:nvPr/>
          </p:nvSpPr>
          <p:spPr>
            <a:xfrm rot="15673749">
              <a:off x="3944516" y="500339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7" name="Rounded Rectangle 986"/>
            <p:cNvSpPr/>
            <p:nvPr/>
          </p:nvSpPr>
          <p:spPr>
            <a:xfrm rot="15673749">
              <a:off x="3919552" y="482569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8" name="Rounded Rectangle 987"/>
            <p:cNvSpPr/>
            <p:nvPr/>
          </p:nvSpPr>
          <p:spPr>
            <a:xfrm rot="15673749">
              <a:off x="3975716" y="570814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9" name="Rounded Rectangle 988"/>
            <p:cNvSpPr/>
            <p:nvPr/>
          </p:nvSpPr>
          <p:spPr>
            <a:xfrm rot="15673749">
              <a:off x="3967251" y="5850028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0" name="Rounded Rectangle 989"/>
            <p:cNvSpPr/>
            <p:nvPr/>
          </p:nvSpPr>
          <p:spPr>
            <a:xfrm rot="15673749">
              <a:off x="3919179" y="463946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1" name="Rounded Rectangle 990"/>
            <p:cNvSpPr/>
            <p:nvPr/>
          </p:nvSpPr>
          <p:spPr>
            <a:xfrm rot="15673749">
              <a:off x="3836830" y="5526906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2" name="Rounded Rectangle 991"/>
            <p:cNvSpPr/>
            <p:nvPr/>
          </p:nvSpPr>
          <p:spPr>
            <a:xfrm rot="15673749">
              <a:off x="3815220" y="534978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3" name="Rounded Rectangle 992"/>
            <p:cNvSpPr/>
            <p:nvPr/>
          </p:nvSpPr>
          <p:spPr>
            <a:xfrm rot="15673749">
              <a:off x="3816922" y="517143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4" name="Rounded Rectangle 993"/>
            <p:cNvSpPr/>
            <p:nvPr/>
          </p:nvSpPr>
          <p:spPr>
            <a:xfrm rot="15673749">
              <a:off x="3821009" y="498595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5" name="Rounded Rectangle 994"/>
            <p:cNvSpPr/>
            <p:nvPr/>
          </p:nvSpPr>
          <p:spPr>
            <a:xfrm rot="15673749">
              <a:off x="3796045" y="480825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6" name="Rounded Rectangle 995"/>
            <p:cNvSpPr/>
            <p:nvPr/>
          </p:nvSpPr>
          <p:spPr>
            <a:xfrm rot="15673749">
              <a:off x="3852210" y="569071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7" name="Rounded Rectangle 996"/>
            <p:cNvSpPr/>
            <p:nvPr/>
          </p:nvSpPr>
          <p:spPr>
            <a:xfrm rot="15673749">
              <a:off x="3843744" y="583259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8" name="Rounded Rectangle 997"/>
            <p:cNvSpPr/>
            <p:nvPr/>
          </p:nvSpPr>
          <p:spPr>
            <a:xfrm rot="15673749">
              <a:off x="3795672" y="462203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9" name="Rounded Rectangle 998"/>
            <p:cNvSpPr/>
            <p:nvPr/>
          </p:nvSpPr>
          <p:spPr>
            <a:xfrm rot="15673749">
              <a:off x="3707299" y="5536581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0" name="Rounded Rectangle 999"/>
            <p:cNvSpPr/>
            <p:nvPr/>
          </p:nvSpPr>
          <p:spPr>
            <a:xfrm rot="15673749">
              <a:off x="3685688" y="5359460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1" name="Rounded Rectangle 1000"/>
            <p:cNvSpPr/>
            <p:nvPr/>
          </p:nvSpPr>
          <p:spPr>
            <a:xfrm rot="15673749">
              <a:off x="3687390" y="518110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2" name="Rounded Rectangle 1001"/>
            <p:cNvSpPr/>
            <p:nvPr/>
          </p:nvSpPr>
          <p:spPr>
            <a:xfrm rot="15673749">
              <a:off x="3691477" y="499563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3" name="Rounded Rectangle 1002"/>
            <p:cNvSpPr/>
            <p:nvPr/>
          </p:nvSpPr>
          <p:spPr>
            <a:xfrm rot="15673749">
              <a:off x="3666513" y="481793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4" name="Rounded Rectangle 1003"/>
            <p:cNvSpPr/>
            <p:nvPr/>
          </p:nvSpPr>
          <p:spPr>
            <a:xfrm rot="15673749">
              <a:off x="3722678" y="570038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5" name="Rounded Rectangle 1004"/>
            <p:cNvSpPr/>
            <p:nvPr/>
          </p:nvSpPr>
          <p:spPr>
            <a:xfrm rot="15673749">
              <a:off x="3714212" y="584226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6" name="Rounded Rectangle 1005"/>
            <p:cNvSpPr/>
            <p:nvPr/>
          </p:nvSpPr>
          <p:spPr>
            <a:xfrm rot="15673749">
              <a:off x="3666140" y="463170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7" name="Rounded Rectangle 1006"/>
            <p:cNvSpPr/>
            <p:nvPr/>
          </p:nvSpPr>
          <p:spPr>
            <a:xfrm rot="15673749">
              <a:off x="3558661" y="554095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8" name="Rounded Rectangle 1007"/>
            <p:cNvSpPr/>
            <p:nvPr/>
          </p:nvSpPr>
          <p:spPr>
            <a:xfrm rot="15673749">
              <a:off x="3537051" y="536383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9" name="Rounded Rectangle 1008"/>
            <p:cNvSpPr/>
            <p:nvPr/>
          </p:nvSpPr>
          <p:spPr>
            <a:xfrm rot="15673749">
              <a:off x="3538753" y="518548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0" name="Rounded Rectangle 1009"/>
            <p:cNvSpPr/>
            <p:nvPr/>
          </p:nvSpPr>
          <p:spPr>
            <a:xfrm rot="15673749">
              <a:off x="3542840" y="500000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1" name="Rounded Rectangle 1010"/>
            <p:cNvSpPr/>
            <p:nvPr/>
          </p:nvSpPr>
          <p:spPr>
            <a:xfrm rot="15673749">
              <a:off x="3517876" y="482231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2" name="Rounded Rectangle 1011"/>
            <p:cNvSpPr/>
            <p:nvPr/>
          </p:nvSpPr>
          <p:spPr>
            <a:xfrm rot="15673749">
              <a:off x="3574040" y="5704764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3" name="Rounded Rectangle 1012"/>
            <p:cNvSpPr/>
            <p:nvPr/>
          </p:nvSpPr>
          <p:spPr>
            <a:xfrm rot="15673749">
              <a:off x="3565575" y="584664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4" name="Rounded Rectangle 1013"/>
            <p:cNvSpPr/>
            <p:nvPr/>
          </p:nvSpPr>
          <p:spPr>
            <a:xfrm rot="15673749">
              <a:off x="3517503" y="463608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5" name="Rounded Rectangle 1014"/>
            <p:cNvSpPr/>
            <p:nvPr/>
          </p:nvSpPr>
          <p:spPr>
            <a:xfrm rot="15673749">
              <a:off x="3432111" y="5533169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6" name="Rounded Rectangle 1015"/>
            <p:cNvSpPr/>
            <p:nvPr/>
          </p:nvSpPr>
          <p:spPr>
            <a:xfrm rot="15673749">
              <a:off x="3410501" y="5356048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7" name="Rounded Rectangle 1016"/>
            <p:cNvSpPr/>
            <p:nvPr/>
          </p:nvSpPr>
          <p:spPr>
            <a:xfrm rot="15673749">
              <a:off x="3412202" y="517769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8" name="Rounded Rectangle 1017"/>
            <p:cNvSpPr/>
            <p:nvPr/>
          </p:nvSpPr>
          <p:spPr>
            <a:xfrm rot="15673749">
              <a:off x="3416290" y="499221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9" name="Rounded Rectangle 1018"/>
            <p:cNvSpPr/>
            <p:nvPr/>
          </p:nvSpPr>
          <p:spPr>
            <a:xfrm rot="15673749">
              <a:off x="3391326" y="481451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0" name="Rounded Rectangle 1019"/>
            <p:cNvSpPr/>
            <p:nvPr/>
          </p:nvSpPr>
          <p:spPr>
            <a:xfrm rot="15673749">
              <a:off x="3447490" y="5696974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1" name="Rounded Rectangle 1020"/>
            <p:cNvSpPr/>
            <p:nvPr/>
          </p:nvSpPr>
          <p:spPr>
            <a:xfrm rot="15673749">
              <a:off x="3439025" y="583885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2" name="Rounded Rectangle 1021"/>
            <p:cNvSpPr/>
            <p:nvPr/>
          </p:nvSpPr>
          <p:spPr>
            <a:xfrm rot="15673749">
              <a:off x="3390953" y="462829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3" name="Rounded Rectangle 1022"/>
            <p:cNvSpPr/>
            <p:nvPr/>
          </p:nvSpPr>
          <p:spPr>
            <a:xfrm rot="15673749">
              <a:off x="3285088" y="5519621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Rounded Rectangle 1028"/>
            <p:cNvSpPr/>
            <p:nvPr/>
          </p:nvSpPr>
          <p:spPr>
            <a:xfrm rot="15673749">
              <a:off x="3263478" y="5342500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Rounded Rectangle 1029"/>
            <p:cNvSpPr/>
            <p:nvPr/>
          </p:nvSpPr>
          <p:spPr>
            <a:xfrm rot="15673749">
              <a:off x="3265180" y="516414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Rounded Rectangle 1030"/>
            <p:cNvSpPr/>
            <p:nvPr/>
          </p:nvSpPr>
          <p:spPr>
            <a:xfrm rot="15673749">
              <a:off x="3269267" y="497867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Rounded Rectangle 1031"/>
            <p:cNvSpPr/>
            <p:nvPr/>
          </p:nvSpPr>
          <p:spPr>
            <a:xfrm rot="15673749">
              <a:off x="3244303" y="480097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Rounded Rectangle 1032"/>
            <p:cNvSpPr/>
            <p:nvPr/>
          </p:nvSpPr>
          <p:spPr>
            <a:xfrm rot="15673749">
              <a:off x="3300468" y="568342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Rounded Rectangle 1033"/>
            <p:cNvSpPr/>
            <p:nvPr/>
          </p:nvSpPr>
          <p:spPr>
            <a:xfrm rot="15673749">
              <a:off x="3292002" y="5825307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Rounded Rectangle 1034"/>
            <p:cNvSpPr/>
            <p:nvPr/>
          </p:nvSpPr>
          <p:spPr>
            <a:xfrm rot="15673749">
              <a:off x="3243930" y="461474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Rounded Rectangle 1035"/>
            <p:cNvSpPr/>
            <p:nvPr/>
          </p:nvSpPr>
          <p:spPr>
            <a:xfrm rot="15673749">
              <a:off x="3148796" y="5525624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Rounded Rectangle 1036"/>
            <p:cNvSpPr/>
            <p:nvPr/>
          </p:nvSpPr>
          <p:spPr>
            <a:xfrm rot="15673749">
              <a:off x="3127185" y="5348504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Rounded Rectangle 1037"/>
            <p:cNvSpPr/>
            <p:nvPr/>
          </p:nvSpPr>
          <p:spPr>
            <a:xfrm rot="15673749">
              <a:off x="3128887" y="517015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9" name="Rounded Rectangle 1038"/>
            <p:cNvSpPr/>
            <p:nvPr/>
          </p:nvSpPr>
          <p:spPr>
            <a:xfrm rot="15673749">
              <a:off x="3132974" y="498467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Rounded Rectangle 1039"/>
            <p:cNvSpPr/>
            <p:nvPr/>
          </p:nvSpPr>
          <p:spPr>
            <a:xfrm rot="15673749">
              <a:off x="3108010" y="480697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1" name="Rounded Rectangle 1040"/>
            <p:cNvSpPr/>
            <p:nvPr/>
          </p:nvSpPr>
          <p:spPr>
            <a:xfrm rot="15673749">
              <a:off x="3164175" y="5689430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Rounded Rectangle 1041"/>
            <p:cNvSpPr/>
            <p:nvPr/>
          </p:nvSpPr>
          <p:spPr>
            <a:xfrm rot="15673749">
              <a:off x="3155709" y="583131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Rounded Rectangle 1042"/>
            <p:cNvSpPr/>
            <p:nvPr/>
          </p:nvSpPr>
          <p:spPr>
            <a:xfrm rot="15673749">
              <a:off x="3107637" y="462075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Rounded Rectangle 1043"/>
            <p:cNvSpPr/>
            <p:nvPr/>
          </p:nvSpPr>
          <p:spPr>
            <a:xfrm rot="15673749">
              <a:off x="3004906" y="5503037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Rounded Rectangle 1044"/>
            <p:cNvSpPr/>
            <p:nvPr/>
          </p:nvSpPr>
          <p:spPr>
            <a:xfrm rot="15673749">
              <a:off x="2983296" y="532591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6" name="Rounded Rectangle 1045"/>
            <p:cNvSpPr/>
            <p:nvPr/>
          </p:nvSpPr>
          <p:spPr>
            <a:xfrm rot="15673749">
              <a:off x="2984998" y="514756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Rounded Rectangle 1046"/>
            <p:cNvSpPr/>
            <p:nvPr/>
          </p:nvSpPr>
          <p:spPr>
            <a:xfrm rot="15673749">
              <a:off x="2989085" y="496208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8" name="Rounded Rectangle 1047"/>
            <p:cNvSpPr/>
            <p:nvPr/>
          </p:nvSpPr>
          <p:spPr>
            <a:xfrm rot="15673749">
              <a:off x="2964121" y="478438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Rounded Rectangle 1048"/>
            <p:cNvSpPr/>
            <p:nvPr/>
          </p:nvSpPr>
          <p:spPr>
            <a:xfrm rot="15673749">
              <a:off x="3020285" y="566684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0" name="Rounded Rectangle 1049"/>
            <p:cNvSpPr/>
            <p:nvPr/>
          </p:nvSpPr>
          <p:spPr>
            <a:xfrm rot="15673749">
              <a:off x="3011820" y="580872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Rounded Rectangle 1050"/>
            <p:cNvSpPr/>
            <p:nvPr/>
          </p:nvSpPr>
          <p:spPr>
            <a:xfrm rot="15673749">
              <a:off x="2963748" y="459816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Rounded Rectangle 1051"/>
            <p:cNvSpPr/>
            <p:nvPr/>
          </p:nvSpPr>
          <p:spPr>
            <a:xfrm rot="15673749">
              <a:off x="2858610" y="5510086"/>
              <a:ext cx="166615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Rounded Rectangle 1052"/>
            <p:cNvSpPr/>
            <p:nvPr/>
          </p:nvSpPr>
          <p:spPr>
            <a:xfrm rot="15673749">
              <a:off x="2837000" y="5332966"/>
              <a:ext cx="16277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Rounded Rectangle 1053"/>
            <p:cNvSpPr/>
            <p:nvPr/>
          </p:nvSpPr>
          <p:spPr>
            <a:xfrm rot="15673749">
              <a:off x="2838702" y="515461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Rounded Rectangle 1054"/>
            <p:cNvSpPr/>
            <p:nvPr/>
          </p:nvSpPr>
          <p:spPr>
            <a:xfrm rot="15673749">
              <a:off x="2842789" y="49691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Rounded Rectangle 1055"/>
            <p:cNvSpPr/>
            <p:nvPr/>
          </p:nvSpPr>
          <p:spPr>
            <a:xfrm rot="15673749">
              <a:off x="2817825" y="479143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7" name="Rounded Rectangle 1056"/>
            <p:cNvSpPr/>
            <p:nvPr/>
          </p:nvSpPr>
          <p:spPr>
            <a:xfrm rot="15673749">
              <a:off x="2873990" y="5673891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8" name="Rounded Rectangle 1057"/>
            <p:cNvSpPr/>
            <p:nvPr/>
          </p:nvSpPr>
          <p:spPr>
            <a:xfrm rot="15673749">
              <a:off x="2865524" y="581577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Rounded Rectangle 1058"/>
            <p:cNvSpPr/>
            <p:nvPr/>
          </p:nvSpPr>
          <p:spPr>
            <a:xfrm rot="15673749">
              <a:off x="2817452" y="460521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Rounded Rectangle 1059"/>
            <p:cNvSpPr/>
            <p:nvPr/>
          </p:nvSpPr>
          <p:spPr>
            <a:xfrm rot="15673749">
              <a:off x="2707636" y="5589809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Rounded Rectangle 1060"/>
            <p:cNvSpPr/>
            <p:nvPr/>
          </p:nvSpPr>
          <p:spPr>
            <a:xfrm rot="15673749">
              <a:off x="2684888" y="5383762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Rounded Rectangle 1061"/>
            <p:cNvSpPr/>
            <p:nvPr/>
          </p:nvSpPr>
          <p:spPr>
            <a:xfrm rot="15673749">
              <a:off x="2709316" y="517729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Rounded Rectangle 1062"/>
            <p:cNvSpPr/>
            <p:nvPr/>
          </p:nvSpPr>
          <p:spPr>
            <a:xfrm rot="15673749">
              <a:off x="2713403" y="499181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Rounded Rectangle 1063"/>
            <p:cNvSpPr/>
            <p:nvPr/>
          </p:nvSpPr>
          <p:spPr>
            <a:xfrm rot="15673749">
              <a:off x="2688439" y="481411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Rounded Rectangle 1064"/>
            <p:cNvSpPr/>
            <p:nvPr/>
          </p:nvSpPr>
          <p:spPr>
            <a:xfrm rot="15673749">
              <a:off x="2728650" y="5778483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Rounded Rectangle 1065"/>
            <p:cNvSpPr/>
            <p:nvPr/>
          </p:nvSpPr>
          <p:spPr>
            <a:xfrm rot="15673749">
              <a:off x="2688066" y="462789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Rounded Rectangle 1066"/>
            <p:cNvSpPr/>
            <p:nvPr/>
          </p:nvSpPr>
          <p:spPr>
            <a:xfrm rot="15673749">
              <a:off x="2579392" y="5594934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Rounded Rectangle 1067"/>
            <p:cNvSpPr/>
            <p:nvPr/>
          </p:nvSpPr>
          <p:spPr>
            <a:xfrm rot="15673749">
              <a:off x="2556644" y="5388888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Rounded Rectangle 1068"/>
            <p:cNvSpPr/>
            <p:nvPr/>
          </p:nvSpPr>
          <p:spPr>
            <a:xfrm rot="15673749">
              <a:off x="2581071" y="518242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Rounded Rectangle 1069"/>
            <p:cNvSpPr/>
            <p:nvPr/>
          </p:nvSpPr>
          <p:spPr>
            <a:xfrm rot="15673749">
              <a:off x="2585159" y="499694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Rounded Rectangle 1070"/>
            <p:cNvSpPr/>
            <p:nvPr/>
          </p:nvSpPr>
          <p:spPr>
            <a:xfrm rot="15673749">
              <a:off x="2560195" y="481924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2" name="Rounded Rectangle 1071"/>
            <p:cNvSpPr/>
            <p:nvPr/>
          </p:nvSpPr>
          <p:spPr>
            <a:xfrm rot="15673749">
              <a:off x="2600406" y="5783609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3" name="Rounded Rectangle 1072"/>
            <p:cNvSpPr/>
            <p:nvPr/>
          </p:nvSpPr>
          <p:spPr>
            <a:xfrm rot="15673749">
              <a:off x="2559822" y="463301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Rounded Rectangle 1073"/>
            <p:cNvSpPr/>
            <p:nvPr/>
          </p:nvSpPr>
          <p:spPr>
            <a:xfrm rot="15673749">
              <a:off x="2445840" y="5611701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ounded Rectangle 1074"/>
            <p:cNvSpPr/>
            <p:nvPr/>
          </p:nvSpPr>
          <p:spPr>
            <a:xfrm rot="15673749">
              <a:off x="2423092" y="5405655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ounded Rectangle 1075"/>
            <p:cNvSpPr/>
            <p:nvPr/>
          </p:nvSpPr>
          <p:spPr>
            <a:xfrm rot="15673749">
              <a:off x="2447519" y="519918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ounded Rectangle 1076"/>
            <p:cNvSpPr/>
            <p:nvPr/>
          </p:nvSpPr>
          <p:spPr>
            <a:xfrm rot="15673749">
              <a:off x="2451606" y="501370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Rounded Rectangle 1077"/>
            <p:cNvSpPr/>
            <p:nvPr/>
          </p:nvSpPr>
          <p:spPr>
            <a:xfrm rot="15673749">
              <a:off x="2426642" y="483600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Rounded Rectangle 1078"/>
            <p:cNvSpPr/>
            <p:nvPr/>
          </p:nvSpPr>
          <p:spPr>
            <a:xfrm rot="15673749">
              <a:off x="2466854" y="5800376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Rounded Rectangle 1079"/>
            <p:cNvSpPr/>
            <p:nvPr/>
          </p:nvSpPr>
          <p:spPr>
            <a:xfrm rot="15673749">
              <a:off x="2426269" y="464978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Rounded Rectangle 1080"/>
            <p:cNvSpPr/>
            <p:nvPr/>
          </p:nvSpPr>
          <p:spPr>
            <a:xfrm rot="15673749">
              <a:off x="2318144" y="5588247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2" name="Rounded Rectangle 1081"/>
            <p:cNvSpPr/>
            <p:nvPr/>
          </p:nvSpPr>
          <p:spPr>
            <a:xfrm rot="15673749">
              <a:off x="2295396" y="5382201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3" name="Rounded Rectangle 1082"/>
            <p:cNvSpPr/>
            <p:nvPr/>
          </p:nvSpPr>
          <p:spPr>
            <a:xfrm rot="15673749">
              <a:off x="2319823" y="517573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4" name="Rounded Rectangle 1083"/>
            <p:cNvSpPr/>
            <p:nvPr/>
          </p:nvSpPr>
          <p:spPr>
            <a:xfrm rot="15673749">
              <a:off x="2323911" y="499025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5" name="Rounded Rectangle 1084"/>
            <p:cNvSpPr/>
            <p:nvPr/>
          </p:nvSpPr>
          <p:spPr>
            <a:xfrm rot="15673749">
              <a:off x="2298947" y="481255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6" name="Rounded Rectangle 1085"/>
            <p:cNvSpPr/>
            <p:nvPr/>
          </p:nvSpPr>
          <p:spPr>
            <a:xfrm rot="15673749">
              <a:off x="2339158" y="5776922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7" name="Rounded Rectangle 1086"/>
            <p:cNvSpPr/>
            <p:nvPr/>
          </p:nvSpPr>
          <p:spPr>
            <a:xfrm rot="15673749">
              <a:off x="2298574" y="462633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8" name="Rounded Rectangle 1087"/>
            <p:cNvSpPr/>
            <p:nvPr/>
          </p:nvSpPr>
          <p:spPr>
            <a:xfrm rot="15673749">
              <a:off x="2189176" y="5590010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9" name="Rounded Rectangle 1088"/>
            <p:cNvSpPr/>
            <p:nvPr/>
          </p:nvSpPr>
          <p:spPr>
            <a:xfrm rot="15673749">
              <a:off x="2166428" y="5383964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0" name="Rounded Rectangle 1089"/>
            <p:cNvSpPr/>
            <p:nvPr/>
          </p:nvSpPr>
          <p:spPr>
            <a:xfrm rot="15673749">
              <a:off x="2190855" y="517749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Rounded Rectangle 1090"/>
            <p:cNvSpPr/>
            <p:nvPr/>
          </p:nvSpPr>
          <p:spPr>
            <a:xfrm rot="15673749">
              <a:off x="2194942" y="499201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Rounded Rectangle 1091"/>
            <p:cNvSpPr/>
            <p:nvPr/>
          </p:nvSpPr>
          <p:spPr>
            <a:xfrm rot="15673749">
              <a:off x="2169978" y="481431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Rounded Rectangle 1092"/>
            <p:cNvSpPr/>
            <p:nvPr/>
          </p:nvSpPr>
          <p:spPr>
            <a:xfrm rot="15673749">
              <a:off x="2210190" y="5778685"/>
              <a:ext cx="16009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Rounded Rectangle 1093"/>
            <p:cNvSpPr/>
            <p:nvPr/>
          </p:nvSpPr>
          <p:spPr>
            <a:xfrm rot="15673749">
              <a:off x="2169605" y="462809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Rounded Rectangle 1094"/>
            <p:cNvSpPr/>
            <p:nvPr/>
          </p:nvSpPr>
          <p:spPr>
            <a:xfrm rot="15673749">
              <a:off x="2074347" y="5654174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Rounded Rectangle 1095"/>
            <p:cNvSpPr/>
            <p:nvPr/>
          </p:nvSpPr>
          <p:spPr>
            <a:xfrm rot="15673749">
              <a:off x="2051600" y="5448127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Rounded Rectangle 1096"/>
            <p:cNvSpPr/>
            <p:nvPr/>
          </p:nvSpPr>
          <p:spPr>
            <a:xfrm rot="15673749">
              <a:off x="2076027" y="524166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Rounded Rectangle 1097"/>
            <p:cNvSpPr/>
            <p:nvPr/>
          </p:nvSpPr>
          <p:spPr>
            <a:xfrm rot="15673749">
              <a:off x="2080114" y="505618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ounded Rectangle 1098"/>
            <p:cNvSpPr/>
            <p:nvPr/>
          </p:nvSpPr>
          <p:spPr>
            <a:xfrm rot="15673749">
              <a:off x="2055150" y="487848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ounded Rectangle 1099"/>
            <p:cNvSpPr/>
            <p:nvPr/>
          </p:nvSpPr>
          <p:spPr>
            <a:xfrm rot="15673749">
              <a:off x="2054777" y="469225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Rounded Rectangle 1100"/>
            <p:cNvSpPr/>
            <p:nvPr/>
          </p:nvSpPr>
          <p:spPr>
            <a:xfrm rot="15673749">
              <a:off x="1940463" y="5655473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Rounded Rectangle 1101"/>
            <p:cNvSpPr/>
            <p:nvPr/>
          </p:nvSpPr>
          <p:spPr>
            <a:xfrm rot="15673749">
              <a:off x="1917715" y="5449426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Rounded Rectangle 1102"/>
            <p:cNvSpPr/>
            <p:nvPr/>
          </p:nvSpPr>
          <p:spPr>
            <a:xfrm rot="15673749">
              <a:off x="1942142" y="5242958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ounded Rectangle 1103"/>
            <p:cNvSpPr/>
            <p:nvPr/>
          </p:nvSpPr>
          <p:spPr>
            <a:xfrm rot="15673749">
              <a:off x="1946230" y="5057479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ounded Rectangle 1104"/>
            <p:cNvSpPr/>
            <p:nvPr/>
          </p:nvSpPr>
          <p:spPr>
            <a:xfrm rot="15673749">
              <a:off x="1921266" y="487978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Rounded Rectangle 1105"/>
            <p:cNvSpPr/>
            <p:nvPr/>
          </p:nvSpPr>
          <p:spPr>
            <a:xfrm rot="15673749">
              <a:off x="1920893" y="469355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ounded Rectangle 1106"/>
            <p:cNvSpPr/>
            <p:nvPr/>
          </p:nvSpPr>
          <p:spPr>
            <a:xfrm rot="15673749">
              <a:off x="1818209" y="5641028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ounded Rectangle 1107"/>
            <p:cNvSpPr/>
            <p:nvPr/>
          </p:nvSpPr>
          <p:spPr>
            <a:xfrm rot="15673749">
              <a:off x="1795462" y="5434982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ounded Rectangle 1108"/>
            <p:cNvSpPr/>
            <p:nvPr/>
          </p:nvSpPr>
          <p:spPr>
            <a:xfrm rot="15673749">
              <a:off x="1819889" y="522851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Rounded Rectangle 1109"/>
            <p:cNvSpPr/>
            <p:nvPr/>
          </p:nvSpPr>
          <p:spPr>
            <a:xfrm rot="15673749">
              <a:off x="1823976" y="504303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Rounded Rectangle 1110"/>
            <p:cNvSpPr/>
            <p:nvPr/>
          </p:nvSpPr>
          <p:spPr>
            <a:xfrm rot="15673749">
              <a:off x="1799012" y="4865336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ounded Rectangle 1111"/>
            <p:cNvSpPr/>
            <p:nvPr/>
          </p:nvSpPr>
          <p:spPr>
            <a:xfrm rot="15673749">
              <a:off x="1798639" y="4679111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ounded Rectangle 1112"/>
            <p:cNvSpPr/>
            <p:nvPr/>
          </p:nvSpPr>
          <p:spPr>
            <a:xfrm rot="15673749">
              <a:off x="1681797" y="5592868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Rounded Rectangle 1113"/>
            <p:cNvSpPr/>
            <p:nvPr/>
          </p:nvSpPr>
          <p:spPr>
            <a:xfrm rot="15673749">
              <a:off x="1671680" y="5416837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Rounded Rectangle 1114"/>
            <p:cNvSpPr/>
            <p:nvPr/>
          </p:nvSpPr>
          <p:spPr>
            <a:xfrm rot="15673749">
              <a:off x="1654778" y="5134493"/>
              <a:ext cx="260843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Rounded Rectangle 1115"/>
            <p:cNvSpPr/>
            <p:nvPr/>
          </p:nvSpPr>
          <p:spPr>
            <a:xfrm rot="15673749">
              <a:off x="1690971" y="4911575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Rounded Rectangle 1116"/>
            <p:cNvSpPr/>
            <p:nvPr/>
          </p:nvSpPr>
          <p:spPr>
            <a:xfrm rot="15673749">
              <a:off x="1666007" y="4733877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Rounded Rectangle 1117"/>
            <p:cNvSpPr/>
            <p:nvPr/>
          </p:nvSpPr>
          <p:spPr>
            <a:xfrm rot="15673749">
              <a:off x="1546027" y="5545016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Rounded Rectangle 1118"/>
            <p:cNvSpPr/>
            <p:nvPr/>
          </p:nvSpPr>
          <p:spPr>
            <a:xfrm rot="15673749">
              <a:off x="1532202" y="5332692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Rounded Rectangle 1119"/>
            <p:cNvSpPr/>
            <p:nvPr/>
          </p:nvSpPr>
          <p:spPr>
            <a:xfrm rot="15673749">
              <a:off x="1547707" y="513250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Rounded Rectangle 1120"/>
            <p:cNvSpPr/>
            <p:nvPr/>
          </p:nvSpPr>
          <p:spPr>
            <a:xfrm rot="15673749">
              <a:off x="1551794" y="494702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Rounded Rectangle 1121"/>
            <p:cNvSpPr/>
            <p:nvPr/>
          </p:nvSpPr>
          <p:spPr>
            <a:xfrm rot="15673749">
              <a:off x="1526830" y="4769324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ounded Rectangle 1122"/>
            <p:cNvSpPr/>
            <p:nvPr/>
          </p:nvSpPr>
          <p:spPr>
            <a:xfrm rot="15673749">
              <a:off x="1434069" y="5573540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ounded Rectangle 1123"/>
            <p:cNvSpPr/>
            <p:nvPr/>
          </p:nvSpPr>
          <p:spPr>
            <a:xfrm rot="15673749">
              <a:off x="1417227" y="5368955"/>
              <a:ext cx="20571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Rounded Rectangle 1124"/>
            <p:cNvSpPr/>
            <p:nvPr/>
          </p:nvSpPr>
          <p:spPr>
            <a:xfrm rot="15673749">
              <a:off x="1435115" y="5172842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Rounded Rectangle 1125"/>
            <p:cNvSpPr/>
            <p:nvPr/>
          </p:nvSpPr>
          <p:spPr>
            <a:xfrm rot="15673749">
              <a:off x="1427793" y="4966543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ounded Rectangle 1126"/>
            <p:cNvSpPr/>
            <p:nvPr/>
          </p:nvSpPr>
          <p:spPr>
            <a:xfrm rot="15673749">
              <a:off x="1406861" y="4774910"/>
              <a:ext cx="18507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ounded Rectangle 1127"/>
            <p:cNvSpPr/>
            <p:nvPr/>
          </p:nvSpPr>
          <p:spPr>
            <a:xfrm rot="15673749">
              <a:off x="552396" y="5172971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Rounded Rectangle 1128"/>
            <p:cNvSpPr/>
            <p:nvPr/>
          </p:nvSpPr>
          <p:spPr>
            <a:xfrm rot="15673749">
              <a:off x="1349769" y="5433593"/>
              <a:ext cx="119140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Rounded Rectangle 1129"/>
            <p:cNvSpPr/>
            <p:nvPr/>
          </p:nvSpPr>
          <p:spPr>
            <a:xfrm rot="15673749">
              <a:off x="1345393" y="5291630"/>
              <a:ext cx="115618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Rounded Rectangle 1130"/>
            <p:cNvSpPr/>
            <p:nvPr/>
          </p:nvSpPr>
          <p:spPr>
            <a:xfrm rot="15673749">
              <a:off x="1353530" y="5015623"/>
              <a:ext cx="13154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Rounded Rectangle 1131"/>
            <p:cNvSpPr/>
            <p:nvPr/>
          </p:nvSpPr>
          <p:spPr>
            <a:xfrm rot="15673749">
              <a:off x="1334603" y="4893170"/>
              <a:ext cx="10491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Rounded Rectangle 1132"/>
            <p:cNvSpPr/>
            <p:nvPr/>
          </p:nvSpPr>
          <p:spPr>
            <a:xfrm rot="15673749">
              <a:off x="1208630" y="4895828"/>
              <a:ext cx="122602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Rounded Rectangle 1133"/>
            <p:cNvSpPr/>
            <p:nvPr/>
          </p:nvSpPr>
          <p:spPr>
            <a:xfrm rot="15673749">
              <a:off x="1105023" y="5378600"/>
              <a:ext cx="10942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ounded Rectangle 1134"/>
            <p:cNvSpPr/>
            <p:nvPr/>
          </p:nvSpPr>
          <p:spPr>
            <a:xfrm rot="15673749">
              <a:off x="1230695" y="5188709"/>
              <a:ext cx="13043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ounded Rectangle 1135"/>
            <p:cNvSpPr/>
            <p:nvPr/>
          </p:nvSpPr>
          <p:spPr>
            <a:xfrm rot="15673749">
              <a:off x="1336190" y="5166661"/>
              <a:ext cx="127523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Rounded Rectangle 1136"/>
            <p:cNvSpPr/>
            <p:nvPr/>
          </p:nvSpPr>
          <p:spPr>
            <a:xfrm rot="15673749">
              <a:off x="1077628" y="5080621"/>
              <a:ext cx="19526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Rounded Rectangle 1137"/>
            <p:cNvSpPr/>
            <p:nvPr/>
          </p:nvSpPr>
          <p:spPr>
            <a:xfrm rot="15673749">
              <a:off x="1239713" y="5046827"/>
              <a:ext cx="115410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ounded Rectangle 1138"/>
            <p:cNvSpPr/>
            <p:nvPr/>
          </p:nvSpPr>
          <p:spPr>
            <a:xfrm rot="15673749">
              <a:off x="1204956" y="4801412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ounded Rectangle 1139"/>
            <p:cNvSpPr/>
            <p:nvPr/>
          </p:nvSpPr>
          <p:spPr>
            <a:xfrm rot="15673749">
              <a:off x="1077370" y="5237369"/>
              <a:ext cx="119461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Rounded Rectangle 1140"/>
            <p:cNvSpPr/>
            <p:nvPr/>
          </p:nvSpPr>
          <p:spPr>
            <a:xfrm rot="15673749">
              <a:off x="605785" y="5260132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Rounded Rectangle 1141"/>
            <p:cNvSpPr/>
            <p:nvPr/>
          </p:nvSpPr>
          <p:spPr>
            <a:xfrm rot="15673749">
              <a:off x="612911" y="5065033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Rounded Rectangle 1142"/>
            <p:cNvSpPr/>
            <p:nvPr/>
          </p:nvSpPr>
          <p:spPr>
            <a:xfrm rot="15673749">
              <a:off x="749380" y="4993560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Rounded Rectangle 1143"/>
            <p:cNvSpPr/>
            <p:nvPr/>
          </p:nvSpPr>
          <p:spPr>
            <a:xfrm rot="15673749">
              <a:off x="865700" y="4937990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Rounded Rectangle 1144"/>
            <p:cNvSpPr/>
            <p:nvPr/>
          </p:nvSpPr>
          <p:spPr>
            <a:xfrm rot="15673749">
              <a:off x="964756" y="5033869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Rounded Rectangle 1145"/>
            <p:cNvSpPr/>
            <p:nvPr/>
          </p:nvSpPr>
          <p:spPr>
            <a:xfrm rot="15673749">
              <a:off x="836359" y="5088276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Rounded Rectangle 1146"/>
            <p:cNvSpPr/>
            <p:nvPr/>
          </p:nvSpPr>
          <p:spPr>
            <a:xfrm rot="15673749">
              <a:off x="728007" y="5135744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8" name="Rounded Rectangle 1147"/>
            <p:cNvSpPr/>
            <p:nvPr/>
          </p:nvSpPr>
          <p:spPr>
            <a:xfrm rot="15673749">
              <a:off x="729492" y="5264618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Rounded Rectangle 1148"/>
            <p:cNvSpPr/>
            <p:nvPr/>
          </p:nvSpPr>
          <p:spPr>
            <a:xfrm rot="15673749">
              <a:off x="824515" y="5359042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Rounded Rectangle 1149"/>
            <p:cNvSpPr/>
            <p:nvPr/>
          </p:nvSpPr>
          <p:spPr>
            <a:xfrm rot="15673749">
              <a:off x="854093" y="5228679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Rounded Rectangle 1150"/>
            <p:cNvSpPr/>
            <p:nvPr/>
          </p:nvSpPr>
          <p:spPr>
            <a:xfrm rot="15673749">
              <a:off x="963453" y="5159673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2" name="Rounded Rectangle 1151"/>
            <p:cNvSpPr/>
            <p:nvPr/>
          </p:nvSpPr>
          <p:spPr>
            <a:xfrm rot="15673749">
              <a:off x="961932" y="5302555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Rounded Rectangle 1152"/>
            <p:cNvSpPr/>
            <p:nvPr/>
          </p:nvSpPr>
          <p:spPr>
            <a:xfrm rot="15673749">
              <a:off x="968258" y="5429177"/>
              <a:ext cx="126454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Rounded Rectangle 1153"/>
            <p:cNvSpPr/>
            <p:nvPr/>
          </p:nvSpPr>
          <p:spPr>
            <a:xfrm rot="15673749">
              <a:off x="1123768" y="5494755"/>
              <a:ext cx="10942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Rounded Rectangle 1154"/>
            <p:cNvSpPr/>
            <p:nvPr/>
          </p:nvSpPr>
          <p:spPr>
            <a:xfrm rot="15673749">
              <a:off x="1351358" y="5538215"/>
              <a:ext cx="109426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Rounded Rectangle 1155"/>
            <p:cNvSpPr/>
            <p:nvPr/>
          </p:nvSpPr>
          <p:spPr>
            <a:xfrm rot="15673749">
              <a:off x="1215161" y="5295464"/>
              <a:ext cx="13043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Rounded Rectangle 1156"/>
            <p:cNvSpPr/>
            <p:nvPr/>
          </p:nvSpPr>
          <p:spPr>
            <a:xfrm rot="15673749">
              <a:off x="1216808" y="5417121"/>
              <a:ext cx="13043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Rounded Rectangle 1157"/>
            <p:cNvSpPr/>
            <p:nvPr/>
          </p:nvSpPr>
          <p:spPr>
            <a:xfrm rot="15673749">
              <a:off x="1364662" y="4787452"/>
              <a:ext cx="69499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9" name="Rounded Rectangle 1158"/>
            <p:cNvSpPr/>
            <p:nvPr/>
          </p:nvSpPr>
          <p:spPr>
            <a:xfrm rot="15673749">
              <a:off x="1056890" y="4858500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0" name="Rounded Rectangle 1159"/>
            <p:cNvSpPr/>
            <p:nvPr/>
          </p:nvSpPr>
          <p:spPr>
            <a:xfrm rot="15673749">
              <a:off x="1075521" y="4937964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Rounded Rectangle 1160"/>
            <p:cNvSpPr/>
            <p:nvPr/>
          </p:nvSpPr>
          <p:spPr>
            <a:xfrm rot="15673749">
              <a:off x="957381" y="4917037"/>
              <a:ext cx="115657" cy="125128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2" name="Isosceles Triangle 4"/>
            <p:cNvSpPr/>
            <p:nvPr/>
          </p:nvSpPr>
          <p:spPr>
            <a:xfrm rot="15495941">
              <a:off x="2886621" y="3198383"/>
              <a:ext cx="677729" cy="5552309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304042 w 992154"/>
                <a:gd name="connsiteY0" fmla="*/ 10282286 h 10298308"/>
                <a:gd name="connsiteX1" fmla="*/ 721729 w 992154"/>
                <a:gd name="connsiteY1" fmla="*/ 5040315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304042 w 992154"/>
                <a:gd name="connsiteY0" fmla="*/ 10282286 h 10298308"/>
                <a:gd name="connsiteX1" fmla="*/ 604693 w 992154"/>
                <a:gd name="connsiteY1" fmla="*/ 5005486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244352 w 1126259"/>
                <a:gd name="connsiteY0" fmla="*/ 9210872 h 9226894"/>
                <a:gd name="connsiteX1" fmla="*/ 545003 w 1126259"/>
                <a:gd name="connsiteY1" fmla="*/ 3934072 h 9226894"/>
                <a:gd name="connsiteX2" fmla="*/ 258475 w 1126259"/>
                <a:gd name="connsiteY2" fmla="*/ 0 h 9226894"/>
                <a:gd name="connsiteX3" fmla="*/ 466202 w 1126259"/>
                <a:gd name="connsiteY3" fmla="*/ 9226894 h 9226894"/>
                <a:gd name="connsiteX4" fmla="*/ 244352 w 1126259"/>
                <a:gd name="connsiteY4" fmla="*/ 9210872 h 9226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6259" h="9226894">
                  <a:moveTo>
                    <a:pt x="244352" y="9210872"/>
                  </a:moveTo>
                  <a:cubicBezTo>
                    <a:pt x="-376976" y="7639318"/>
                    <a:pt x="360714" y="5554279"/>
                    <a:pt x="545003" y="3934072"/>
                  </a:cubicBezTo>
                  <a:cubicBezTo>
                    <a:pt x="1001270" y="1081123"/>
                    <a:pt x="619977" y="1085638"/>
                    <a:pt x="258475" y="0"/>
                  </a:cubicBezTo>
                  <a:cubicBezTo>
                    <a:pt x="1914194" y="1273986"/>
                    <a:pt x="741647" y="5810847"/>
                    <a:pt x="466202" y="9226894"/>
                  </a:cubicBezTo>
                  <a:lnTo>
                    <a:pt x="244352" y="92108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3" name="Isosceles Triangle 4"/>
            <p:cNvSpPr/>
            <p:nvPr/>
          </p:nvSpPr>
          <p:spPr>
            <a:xfrm rot="15660938">
              <a:off x="2904124" y="2963491"/>
              <a:ext cx="615113" cy="5863259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17426 w 1434512"/>
                <a:gd name="connsiteY0" fmla="*/ 12104648 h 12259492"/>
                <a:gd name="connsiteX1" fmla="*/ 330863 w 1434512"/>
                <a:gd name="connsiteY1" fmla="*/ 6945053 h 12259492"/>
                <a:gd name="connsiteX2" fmla="*/ 647939 w 1434512"/>
                <a:gd name="connsiteY2" fmla="*/ 0 h 12259492"/>
                <a:gd name="connsiteX3" fmla="*/ 598771 w 1434512"/>
                <a:gd name="connsiteY3" fmla="*/ 12259492 h 12259492"/>
                <a:gd name="connsiteX4" fmla="*/ 317426 w 1434512"/>
                <a:gd name="connsiteY4" fmla="*/ 12104648 h 12259492"/>
                <a:gd name="connsiteX0" fmla="*/ 317426 w 1434036"/>
                <a:gd name="connsiteY0" fmla="*/ 12104648 h 12191064"/>
                <a:gd name="connsiteX1" fmla="*/ 330863 w 1434036"/>
                <a:gd name="connsiteY1" fmla="*/ 6945053 h 12191064"/>
                <a:gd name="connsiteX2" fmla="*/ 647939 w 1434036"/>
                <a:gd name="connsiteY2" fmla="*/ 0 h 12191064"/>
                <a:gd name="connsiteX3" fmla="*/ 597118 w 1434036"/>
                <a:gd name="connsiteY3" fmla="*/ 12191064 h 12191064"/>
                <a:gd name="connsiteX4" fmla="*/ 317426 w 1434036"/>
                <a:gd name="connsiteY4" fmla="*/ 12104648 h 12191064"/>
                <a:gd name="connsiteX0" fmla="*/ 317426 w 1434036"/>
                <a:gd name="connsiteY0" fmla="*/ 12104648 h 12233404"/>
                <a:gd name="connsiteX1" fmla="*/ 330863 w 1434036"/>
                <a:gd name="connsiteY1" fmla="*/ 6945053 h 12233404"/>
                <a:gd name="connsiteX2" fmla="*/ 647939 w 1434036"/>
                <a:gd name="connsiteY2" fmla="*/ 0 h 12233404"/>
                <a:gd name="connsiteX3" fmla="*/ 597118 w 1434036"/>
                <a:gd name="connsiteY3" fmla="*/ 12191064 h 12233404"/>
                <a:gd name="connsiteX4" fmla="*/ 317426 w 1434036"/>
                <a:gd name="connsiteY4" fmla="*/ 12104648 h 12233404"/>
                <a:gd name="connsiteX0" fmla="*/ 319117 w 1430528"/>
                <a:gd name="connsiteY0" fmla="*/ 12183256 h 12250231"/>
                <a:gd name="connsiteX1" fmla="*/ 327355 w 1430528"/>
                <a:gd name="connsiteY1" fmla="*/ 6945053 h 12250231"/>
                <a:gd name="connsiteX2" fmla="*/ 644431 w 1430528"/>
                <a:gd name="connsiteY2" fmla="*/ 0 h 12250231"/>
                <a:gd name="connsiteX3" fmla="*/ 593610 w 1430528"/>
                <a:gd name="connsiteY3" fmla="*/ 12191064 h 12250231"/>
                <a:gd name="connsiteX4" fmla="*/ 319117 w 1430528"/>
                <a:gd name="connsiteY4" fmla="*/ 12183256 h 12250231"/>
                <a:gd name="connsiteX0" fmla="*/ 319117 w 1290863"/>
                <a:gd name="connsiteY0" fmla="*/ 12183256 h 12250232"/>
                <a:gd name="connsiteX1" fmla="*/ 327355 w 1290863"/>
                <a:gd name="connsiteY1" fmla="*/ 6945053 h 12250232"/>
                <a:gd name="connsiteX2" fmla="*/ 644431 w 1290863"/>
                <a:gd name="connsiteY2" fmla="*/ 0 h 12250232"/>
                <a:gd name="connsiteX3" fmla="*/ 593610 w 1290863"/>
                <a:gd name="connsiteY3" fmla="*/ 12191064 h 12250232"/>
                <a:gd name="connsiteX4" fmla="*/ 319117 w 1290863"/>
                <a:gd name="connsiteY4" fmla="*/ 12183256 h 12250232"/>
                <a:gd name="connsiteX0" fmla="*/ 319117 w 1290863"/>
                <a:gd name="connsiteY0" fmla="*/ 12183256 h 12192237"/>
                <a:gd name="connsiteX1" fmla="*/ 327355 w 1290863"/>
                <a:gd name="connsiteY1" fmla="*/ 6945053 h 12192237"/>
                <a:gd name="connsiteX2" fmla="*/ 644431 w 1290863"/>
                <a:gd name="connsiteY2" fmla="*/ 0 h 12192237"/>
                <a:gd name="connsiteX3" fmla="*/ 593610 w 1290863"/>
                <a:gd name="connsiteY3" fmla="*/ 12191064 h 12192237"/>
                <a:gd name="connsiteX4" fmla="*/ 319117 w 1290863"/>
                <a:gd name="connsiteY4" fmla="*/ 12183256 h 12192237"/>
                <a:gd name="connsiteX0" fmla="*/ 319117 w 1094397"/>
                <a:gd name="connsiteY0" fmla="*/ 12183256 h 12192237"/>
                <a:gd name="connsiteX1" fmla="*/ 327355 w 1094397"/>
                <a:gd name="connsiteY1" fmla="*/ 6945053 h 12192237"/>
                <a:gd name="connsiteX2" fmla="*/ 644431 w 1094397"/>
                <a:gd name="connsiteY2" fmla="*/ 0 h 12192237"/>
                <a:gd name="connsiteX3" fmla="*/ 593610 w 1094397"/>
                <a:gd name="connsiteY3" fmla="*/ 12191064 h 12192237"/>
                <a:gd name="connsiteX4" fmla="*/ 319117 w 1094397"/>
                <a:gd name="connsiteY4" fmla="*/ 12183256 h 12192237"/>
                <a:gd name="connsiteX0" fmla="*/ 319117 w 1215483"/>
                <a:gd name="connsiteY0" fmla="*/ 12183256 h 12192237"/>
                <a:gd name="connsiteX1" fmla="*/ 327355 w 1215483"/>
                <a:gd name="connsiteY1" fmla="*/ 6945053 h 12192237"/>
                <a:gd name="connsiteX2" fmla="*/ 644431 w 1215483"/>
                <a:gd name="connsiteY2" fmla="*/ 0 h 12192237"/>
                <a:gd name="connsiteX3" fmla="*/ 593610 w 1215483"/>
                <a:gd name="connsiteY3" fmla="*/ 12191064 h 12192237"/>
                <a:gd name="connsiteX4" fmla="*/ 319117 w 1215483"/>
                <a:gd name="connsiteY4" fmla="*/ 12183256 h 12192237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22126"/>
                <a:gd name="connsiteY0" fmla="*/ 12183256 h 12261316"/>
                <a:gd name="connsiteX1" fmla="*/ 327355 w 1222126"/>
                <a:gd name="connsiteY1" fmla="*/ 6945053 h 12261316"/>
                <a:gd name="connsiteX2" fmla="*/ 644431 w 1222126"/>
                <a:gd name="connsiteY2" fmla="*/ 0 h 12261316"/>
                <a:gd name="connsiteX3" fmla="*/ 626485 w 1222126"/>
                <a:gd name="connsiteY3" fmla="*/ 12261316 h 12261316"/>
                <a:gd name="connsiteX4" fmla="*/ 319117 w 1222126"/>
                <a:gd name="connsiteY4" fmla="*/ 12183256 h 12261316"/>
                <a:gd name="connsiteX0" fmla="*/ 319117 w 1260550"/>
                <a:gd name="connsiteY0" fmla="*/ 12183256 h 12455203"/>
                <a:gd name="connsiteX1" fmla="*/ 327355 w 1260550"/>
                <a:gd name="connsiteY1" fmla="*/ 6945053 h 12455203"/>
                <a:gd name="connsiteX2" fmla="*/ 644431 w 1260550"/>
                <a:gd name="connsiteY2" fmla="*/ 0 h 12455203"/>
                <a:gd name="connsiteX3" fmla="*/ 802458 w 1260550"/>
                <a:gd name="connsiteY3" fmla="*/ 12455203 h 12455203"/>
                <a:gd name="connsiteX4" fmla="*/ 319117 w 1260550"/>
                <a:gd name="connsiteY4" fmla="*/ 12183256 h 1245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550" h="12455203">
                  <a:moveTo>
                    <a:pt x="319117" y="12183256"/>
                  </a:moveTo>
                  <a:cubicBezTo>
                    <a:pt x="-302211" y="10611702"/>
                    <a:pt x="143066" y="8565260"/>
                    <a:pt x="327355" y="6945053"/>
                  </a:cubicBezTo>
                  <a:cubicBezTo>
                    <a:pt x="783622" y="4092104"/>
                    <a:pt x="1005933" y="1085638"/>
                    <a:pt x="644431" y="0"/>
                  </a:cubicBezTo>
                  <a:cubicBezTo>
                    <a:pt x="2128178" y="2210008"/>
                    <a:pt x="415162" y="6914701"/>
                    <a:pt x="802458" y="12455203"/>
                  </a:cubicBezTo>
                  <a:cubicBezTo>
                    <a:pt x="697324" y="12423683"/>
                    <a:pt x="376514" y="12277629"/>
                    <a:pt x="319117" y="1218325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4" name="Isosceles Triangle 4"/>
            <p:cNvSpPr/>
            <p:nvPr/>
          </p:nvSpPr>
          <p:spPr>
            <a:xfrm rot="16786197" flipH="1">
              <a:off x="2961052" y="1952923"/>
              <a:ext cx="701086" cy="5431500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27 w 1395416"/>
                <a:gd name="connsiteY0" fmla="*/ 12073784 h 12259492"/>
                <a:gd name="connsiteX1" fmla="*/ 291767 w 1395416"/>
                <a:gd name="connsiteY1" fmla="*/ 6945053 h 12259492"/>
                <a:gd name="connsiteX2" fmla="*/ 608843 w 1395416"/>
                <a:gd name="connsiteY2" fmla="*/ 0 h 12259492"/>
                <a:gd name="connsiteX3" fmla="*/ 559675 w 1395416"/>
                <a:gd name="connsiteY3" fmla="*/ 12259492 h 12259492"/>
                <a:gd name="connsiteX4" fmla="*/ 337727 w 1395416"/>
                <a:gd name="connsiteY4" fmla="*/ 12073784 h 12259492"/>
                <a:gd name="connsiteX0" fmla="*/ 337727 w 1408884"/>
                <a:gd name="connsiteY0" fmla="*/ 12073784 h 12195367"/>
                <a:gd name="connsiteX1" fmla="*/ 291767 w 1408884"/>
                <a:gd name="connsiteY1" fmla="*/ 6945053 h 12195367"/>
                <a:gd name="connsiteX2" fmla="*/ 608843 w 1408884"/>
                <a:gd name="connsiteY2" fmla="*/ 0 h 12195367"/>
                <a:gd name="connsiteX3" fmla="*/ 605641 w 1408884"/>
                <a:gd name="connsiteY3" fmla="*/ 12195367 h 12195367"/>
                <a:gd name="connsiteX4" fmla="*/ 337727 w 1408884"/>
                <a:gd name="connsiteY4" fmla="*/ 12073784 h 12195367"/>
                <a:gd name="connsiteX0" fmla="*/ 335759 w 1412395"/>
                <a:gd name="connsiteY0" fmla="*/ 12019142 h 12195367"/>
                <a:gd name="connsiteX1" fmla="*/ 295277 w 1412395"/>
                <a:gd name="connsiteY1" fmla="*/ 6945053 h 12195367"/>
                <a:gd name="connsiteX2" fmla="*/ 612353 w 1412395"/>
                <a:gd name="connsiteY2" fmla="*/ 0 h 12195367"/>
                <a:gd name="connsiteX3" fmla="*/ 609151 w 1412395"/>
                <a:gd name="connsiteY3" fmla="*/ 12195367 h 12195367"/>
                <a:gd name="connsiteX4" fmla="*/ 335759 w 1412395"/>
                <a:gd name="connsiteY4" fmla="*/ 12019142 h 1219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395" h="12195367">
                  <a:moveTo>
                    <a:pt x="335759" y="12019142"/>
                  </a:moveTo>
                  <a:cubicBezTo>
                    <a:pt x="-285569" y="10447588"/>
                    <a:pt x="110988" y="8565260"/>
                    <a:pt x="295277" y="6945053"/>
                  </a:cubicBezTo>
                  <a:cubicBezTo>
                    <a:pt x="751544" y="4092104"/>
                    <a:pt x="973855" y="1085638"/>
                    <a:pt x="612353" y="0"/>
                  </a:cubicBezTo>
                  <a:cubicBezTo>
                    <a:pt x="2268072" y="1273986"/>
                    <a:pt x="884596" y="8779320"/>
                    <a:pt x="609151" y="12195367"/>
                  </a:cubicBezTo>
                  <a:lnTo>
                    <a:pt x="335759" y="12019142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Isosceles Triangle 4"/>
            <p:cNvSpPr/>
            <p:nvPr/>
          </p:nvSpPr>
          <p:spPr>
            <a:xfrm rot="16594379" flipH="1">
              <a:off x="3121705" y="1948114"/>
              <a:ext cx="494427" cy="5549508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62 w 1447569"/>
                <a:gd name="connsiteY0" fmla="*/ 12243470 h 12243470"/>
                <a:gd name="connsiteX1" fmla="*/ 291704 w 1447569"/>
                <a:gd name="connsiteY1" fmla="*/ 6945053 h 12243470"/>
                <a:gd name="connsiteX2" fmla="*/ 608780 w 1447569"/>
                <a:gd name="connsiteY2" fmla="*/ 0 h 12243470"/>
                <a:gd name="connsiteX3" fmla="*/ 730099 w 1447569"/>
                <a:gd name="connsiteY3" fmla="*/ 12136057 h 12243470"/>
                <a:gd name="connsiteX4" fmla="*/ 337762 w 1447569"/>
                <a:gd name="connsiteY4" fmla="*/ 12243470 h 12243470"/>
                <a:gd name="connsiteX0" fmla="*/ 345000 w 1435130"/>
                <a:gd name="connsiteY0" fmla="*/ 12195638 h 12195638"/>
                <a:gd name="connsiteX1" fmla="*/ 279263 w 1435130"/>
                <a:gd name="connsiteY1" fmla="*/ 6945053 h 12195638"/>
                <a:gd name="connsiteX2" fmla="*/ 596339 w 1435130"/>
                <a:gd name="connsiteY2" fmla="*/ 0 h 12195638"/>
                <a:gd name="connsiteX3" fmla="*/ 717658 w 1435130"/>
                <a:gd name="connsiteY3" fmla="*/ 12136057 h 12195638"/>
                <a:gd name="connsiteX4" fmla="*/ 345000 w 1435130"/>
                <a:gd name="connsiteY4" fmla="*/ 12195638 h 12195638"/>
                <a:gd name="connsiteX0" fmla="*/ 345000 w 1449263"/>
                <a:gd name="connsiteY0" fmla="*/ 12195638 h 12195638"/>
                <a:gd name="connsiteX1" fmla="*/ 279263 w 1449263"/>
                <a:gd name="connsiteY1" fmla="*/ 6945053 h 12195638"/>
                <a:gd name="connsiteX2" fmla="*/ 596339 w 1449263"/>
                <a:gd name="connsiteY2" fmla="*/ 0 h 12195638"/>
                <a:gd name="connsiteX3" fmla="*/ 760461 w 1449263"/>
                <a:gd name="connsiteY3" fmla="*/ 12173225 h 12195638"/>
                <a:gd name="connsiteX4" fmla="*/ 345000 w 1449263"/>
                <a:gd name="connsiteY4" fmla="*/ 12195638 h 12195638"/>
                <a:gd name="connsiteX0" fmla="*/ 283933 w 1581946"/>
                <a:gd name="connsiteY0" fmla="*/ 11947708 h 12173225"/>
                <a:gd name="connsiteX1" fmla="*/ 411945 w 1581946"/>
                <a:gd name="connsiteY1" fmla="*/ 6945053 h 12173225"/>
                <a:gd name="connsiteX2" fmla="*/ 729021 w 1581946"/>
                <a:gd name="connsiteY2" fmla="*/ 0 h 12173225"/>
                <a:gd name="connsiteX3" fmla="*/ 893143 w 1581946"/>
                <a:gd name="connsiteY3" fmla="*/ 12173225 h 12173225"/>
                <a:gd name="connsiteX4" fmla="*/ 283933 w 1581946"/>
                <a:gd name="connsiteY4" fmla="*/ 11947708 h 12173225"/>
                <a:gd name="connsiteX0" fmla="*/ 283933 w 1581946"/>
                <a:gd name="connsiteY0" fmla="*/ 11947708 h 12173225"/>
                <a:gd name="connsiteX1" fmla="*/ 411945 w 1581946"/>
                <a:gd name="connsiteY1" fmla="*/ 6945053 h 12173225"/>
                <a:gd name="connsiteX2" fmla="*/ 729021 w 1581946"/>
                <a:gd name="connsiteY2" fmla="*/ 0 h 12173225"/>
                <a:gd name="connsiteX3" fmla="*/ 893143 w 1581946"/>
                <a:gd name="connsiteY3" fmla="*/ 12173225 h 12173225"/>
                <a:gd name="connsiteX4" fmla="*/ 283933 w 1581946"/>
                <a:gd name="connsiteY4" fmla="*/ 11947708 h 12173225"/>
                <a:gd name="connsiteX0" fmla="*/ 283933 w 1581738"/>
                <a:gd name="connsiteY0" fmla="*/ 11947708 h 12234071"/>
                <a:gd name="connsiteX1" fmla="*/ 411945 w 1581738"/>
                <a:gd name="connsiteY1" fmla="*/ 6945053 h 12234071"/>
                <a:gd name="connsiteX2" fmla="*/ 729021 w 1581738"/>
                <a:gd name="connsiteY2" fmla="*/ 0 h 12234071"/>
                <a:gd name="connsiteX3" fmla="*/ 892524 w 1581738"/>
                <a:gd name="connsiteY3" fmla="*/ 12234071 h 12234071"/>
                <a:gd name="connsiteX4" fmla="*/ 283933 w 1581738"/>
                <a:gd name="connsiteY4" fmla="*/ 11947708 h 12234071"/>
                <a:gd name="connsiteX0" fmla="*/ 273501 w 1612243"/>
                <a:gd name="connsiteY0" fmla="*/ 11809852 h 12234071"/>
                <a:gd name="connsiteX1" fmla="*/ 442450 w 1612243"/>
                <a:gd name="connsiteY1" fmla="*/ 6945053 h 12234071"/>
                <a:gd name="connsiteX2" fmla="*/ 759526 w 1612243"/>
                <a:gd name="connsiteY2" fmla="*/ 0 h 12234071"/>
                <a:gd name="connsiteX3" fmla="*/ 923029 w 1612243"/>
                <a:gd name="connsiteY3" fmla="*/ 12234071 h 12234071"/>
                <a:gd name="connsiteX4" fmla="*/ 273501 w 1612243"/>
                <a:gd name="connsiteY4" fmla="*/ 11809852 h 12234071"/>
                <a:gd name="connsiteX0" fmla="*/ 273503 w 1629006"/>
                <a:gd name="connsiteY0" fmla="*/ 11809852 h 12217193"/>
                <a:gd name="connsiteX1" fmla="*/ 442452 w 1629006"/>
                <a:gd name="connsiteY1" fmla="*/ 6945053 h 12217193"/>
                <a:gd name="connsiteX2" fmla="*/ 759528 w 1629006"/>
                <a:gd name="connsiteY2" fmla="*/ 0 h 12217193"/>
                <a:gd name="connsiteX3" fmla="*/ 972141 w 1629006"/>
                <a:gd name="connsiteY3" fmla="*/ 12217193 h 12217193"/>
                <a:gd name="connsiteX4" fmla="*/ 273503 w 1629006"/>
                <a:gd name="connsiteY4" fmla="*/ 11809852 h 12217193"/>
                <a:gd name="connsiteX0" fmla="*/ 270221 w 1639202"/>
                <a:gd name="connsiteY0" fmla="*/ 11729322 h 12217193"/>
                <a:gd name="connsiteX1" fmla="*/ 452648 w 1639202"/>
                <a:gd name="connsiteY1" fmla="*/ 6945053 h 12217193"/>
                <a:gd name="connsiteX2" fmla="*/ 769724 w 1639202"/>
                <a:gd name="connsiteY2" fmla="*/ 0 h 12217193"/>
                <a:gd name="connsiteX3" fmla="*/ 982337 w 1639202"/>
                <a:gd name="connsiteY3" fmla="*/ 12217193 h 12217193"/>
                <a:gd name="connsiteX4" fmla="*/ 270221 w 1639202"/>
                <a:gd name="connsiteY4" fmla="*/ 11729322 h 12217193"/>
                <a:gd name="connsiteX0" fmla="*/ 261515 w 1667823"/>
                <a:gd name="connsiteY0" fmla="*/ 11776896 h 12217193"/>
                <a:gd name="connsiteX1" fmla="*/ 481269 w 1667823"/>
                <a:gd name="connsiteY1" fmla="*/ 6945053 h 12217193"/>
                <a:gd name="connsiteX2" fmla="*/ 798345 w 1667823"/>
                <a:gd name="connsiteY2" fmla="*/ 0 h 12217193"/>
                <a:gd name="connsiteX3" fmla="*/ 1010958 w 1667823"/>
                <a:gd name="connsiteY3" fmla="*/ 12217193 h 12217193"/>
                <a:gd name="connsiteX4" fmla="*/ 261515 w 1667823"/>
                <a:gd name="connsiteY4" fmla="*/ 11776896 h 12217193"/>
                <a:gd name="connsiteX0" fmla="*/ 261515 w 1712556"/>
                <a:gd name="connsiteY0" fmla="*/ 11776896 h 12281980"/>
                <a:gd name="connsiteX1" fmla="*/ 481269 w 1712556"/>
                <a:gd name="connsiteY1" fmla="*/ 6945053 h 12281980"/>
                <a:gd name="connsiteX2" fmla="*/ 798345 w 1712556"/>
                <a:gd name="connsiteY2" fmla="*/ 0 h 12281980"/>
                <a:gd name="connsiteX3" fmla="*/ 1133933 w 1712556"/>
                <a:gd name="connsiteY3" fmla="*/ 12281979 h 12281980"/>
                <a:gd name="connsiteX4" fmla="*/ 261515 w 1712556"/>
                <a:gd name="connsiteY4" fmla="*/ 11776896 h 12281980"/>
                <a:gd name="connsiteX0" fmla="*/ 261515 w 1425059"/>
                <a:gd name="connsiteY0" fmla="*/ 11776896 h 12281979"/>
                <a:gd name="connsiteX1" fmla="*/ 481269 w 1425059"/>
                <a:gd name="connsiteY1" fmla="*/ 6945053 h 12281979"/>
                <a:gd name="connsiteX2" fmla="*/ 798345 w 1425059"/>
                <a:gd name="connsiteY2" fmla="*/ 0 h 12281979"/>
                <a:gd name="connsiteX3" fmla="*/ 1133933 w 1425059"/>
                <a:gd name="connsiteY3" fmla="*/ 12281979 h 12281979"/>
                <a:gd name="connsiteX4" fmla="*/ 261515 w 1425059"/>
                <a:gd name="connsiteY4" fmla="*/ 11776896 h 12281979"/>
                <a:gd name="connsiteX0" fmla="*/ 261515 w 1424894"/>
                <a:gd name="connsiteY0" fmla="*/ 11776896 h 12223511"/>
                <a:gd name="connsiteX1" fmla="*/ 481269 w 1424894"/>
                <a:gd name="connsiteY1" fmla="*/ 6945053 h 12223511"/>
                <a:gd name="connsiteX2" fmla="*/ 798345 w 1424894"/>
                <a:gd name="connsiteY2" fmla="*/ 0 h 12223511"/>
                <a:gd name="connsiteX3" fmla="*/ 1133101 w 1424894"/>
                <a:gd name="connsiteY3" fmla="*/ 12223511 h 12223511"/>
                <a:gd name="connsiteX4" fmla="*/ 261515 w 1424894"/>
                <a:gd name="connsiteY4" fmla="*/ 11776896 h 12223511"/>
                <a:gd name="connsiteX0" fmla="*/ 261515 w 1491657"/>
                <a:gd name="connsiteY0" fmla="*/ 11776896 h 12399911"/>
                <a:gd name="connsiteX1" fmla="*/ 481269 w 1491657"/>
                <a:gd name="connsiteY1" fmla="*/ 6945053 h 12399911"/>
                <a:gd name="connsiteX2" fmla="*/ 798345 w 1491657"/>
                <a:gd name="connsiteY2" fmla="*/ 0 h 12399911"/>
                <a:gd name="connsiteX3" fmla="*/ 1435575 w 1491657"/>
                <a:gd name="connsiteY3" fmla="*/ 12399911 h 12399911"/>
                <a:gd name="connsiteX4" fmla="*/ 261515 w 1491657"/>
                <a:gd name="connsiteY4" fmla="*/ 11776896 h 12399911"/>
                <a:gd name="connsiteX0" fmla="*/ 261515 w 1491659"/>
                <a:gd name="connsiteY0" fmla="*/ 11776896 h 12399911"/>
                <a:gd name="connsiteX1" fmla="*/ 481269 w 1491659"/>
                <a:gd name="connsiteY1" fmla="*/ 6945053 h 12399911"/>
                <a:gd name="connsiteX2" fmla="*/ 798345 w 1491659"/>
                <a:gd name="connsiteY2" fmla="*/ 0 h 12399911"/>
                <a:gd name="connsiteX3" fmla="*/ 1435575 w 1491659"/>
                <a:gd name="connsiteY3" fmla="*/ 12399911 h 12399911"/>
                <a:gd name="connsiteX4" fmla="*/ 261515 w 1491659"/>
                <a:gd name="connsiteY4" fmla="*/ 11776896 h 12399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659" h="12399911">
                  <a:moveTo>
                    <a:pt x="261515" y="11776896"/>
                  </a:moveTo>
                  <a:cubicBezTo>
                    <a:pt x="-359813" y="10205342"/>
                    <a:pt x="296980" y="8565260"/>
                    <a:pt x="481269" y="6945053"/>
                  </a:cubicBezTo>
                  <a:cubicBezTo>
                    <a:pt x="937536" y="4092104"/>
                    <a:pt x="1159847" y="1085638"/>
                    <a:pt x="798345" y="0"/>
                  </a:cubicBezTo>
                  <a:cubicBezTo>
                    <a:pt x="2454064" y="1273986"/>
                    <a:pt x="498663" y="9226927"/>
                    <a:pt x="1435575" y="12399911"/>
                  </a:cubicBezTo>
                  <a:cubicBezTo>
                    <a:pt x="965489" y="12363078"/>
                    <a:pt x="531944" y="12047782"/>
                    <a:pt x="261515" y="1177689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1" name="TextBox 320"/>
          <p:cNvSpPr txBox="1"/>
          <p:nvPr/>
        </p:nvSpPr>
        <p:spPr>
          <a:xfrm>
            <a:off x="2594110" y="1422400"/>
            <a:ext cx="899958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dirty="0" smtClean="0"/>
              <a:t>ข้าวโพด (ชื่อวิทยาศาสตร์: </a:t>
            </a:r>
            <a:r>
              <a:rPr lang="en-US" sz="4400" dirty="0" err="1" smtClean="0"/>
              <a:t>Zea</a:t>
            </a:r>
            <a:r>
              <a:rPr lang="en-US" sz="4400" dirty="0" smtClean="0"/>
              <a:t> mays Linn.) </a:t>
            </a:r>
            <a:endParaRPr lang="th-TH" sz="4400" dirty="0" smtClean="0"/>
          </a:p>
          <a:p>
            <a:r>
              <a:rPr lang="th-TH" sz="4400" dirty="0" smtClean="0"/>
              <a:t>ชื่ออื่นๆ ข้าวสาลี สาลี (เหนือ) คง (กระบี่) </a:t>
            </a:r>
          </a:p>
          <a:p>
            <a:r>
              <a:rPr lang="th-TH" sz="4400" dirty="0" smtClean="0"/>
              <a:t>โพด (ใต้) บือเคเส่ะ (กะเหรี่ยง-แม่ฮ่องสอน) </a:t>
            </a:r>
          </a:p>
          <a:p>
            <a:r>
              <a:rPr lang="th-TH" sz="4400" dirty="0" smtClean="0"/>
              <a:t>เป็นพืชตระกูลเดียวกับหญ้ามีลำต้นสูง โดยเฉลี่ย 2.2 เมตร </a:t>
            </a:r>
          </a:p>
          <a:p>
            <a:r>
              <a:rPr lang="th-TH" sz="4400" dirty="0" smtClean="0"/>
              <a:t>ขนาดเส้นผ่าศูนย์กลางของลำต้น 0.5-2.0 นิ้ว </a:t>
            </a:r>
          </a:p>
          <a:p>
            <a:r>
              <a:rPr lang="th-TH" sz="4400" dirty="0" smtClean="0"/>
              <a:t>เมล็ดจากฝักใช้เป็นอาหารคนและสัตว์</a:t>
            </a:r>
            <a:endParaRPr lang="en-US" sz="4400" dirty="0"/>
          </a:p>
        </p:txBody>
      </p:sp>
      <p:sp>
        <p:nvSpPr>
          <p:cNvPr id="322" name="Rectangle 321"/>
          <p:cNvSpPr/>
          <p:nvPr/>
        </p:nvSpPr>
        <p:spPr>
          <a:xfrm>
            <a:off x="8549506" y="268616"/>
            <a:ext cx="18726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6000" dirty="0" smtClean="0"/>
              <a:t>ข้าวโพด</a:t>
            </a:r>
            <a:endParaRPr lang="en-US" sz="6000" dirty="0"/>
          </a:p>
        </p:txBody>
      </p:sp>
      <p:pic>
        <p:nvPicPr>
          <p:cNvPr id="875" name="Picture 8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239" y="5575048"/>
            <a:ext cx="1258411" cy="94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06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Rectangle 892"/>
          <p:cNvSpPr/>
          <p:nvPr/>
        </p:nvSpPr>
        <p:spPr>
          <a:xfrm>
            <a:off x="3443111" y="4223544"/>
            <a:ext cx="7642006" cy="23769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2" name="Rectangle 891"/>
          <p:cNvSpPr/>
          <p:nvPr/>
        </p:nvSpPr>
        <p:spPr>
          <a:xfrm>
            <a:off x="3443111" y="2778226"/>
            <a:ext cx="7642006" cy="1372604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443111" y="270932"/>
            <a:ext cx="7642006" cy="2300671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18379" y="1327540"/>
            <a:ext cx="1511424" cy="4311331"/>
            <a:chOff x="919977" y="989558"/>
            <a:chExt cx="1707687" cy="4871170"/>
          </a:xfrm>
        </p:grpSpPr>
        <p:sp>
          <p:nvSpPr>
            <p:cNvPr id="324" name="Rounded Rectangle 1023"/>
            <p:cNvSpPr/>
            <p:nvPr/>
          </p:nvSpPr>
          <p:spPr>
            <a:xfrm rot="5152308">
              <a:off x="1739781" y="5475576"/>
              <a:ext cx="444432" cy="325871"/>
            </a:xfrm>
            <a:custGeom>
              <a:avLst/>
              <a:gdLst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885451 w 1008725"/>
                <a:gd name="connsiteY2" fmla="*/ 0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85451 w 1008725"/>
                <a:gd name="connsiteY5" fmla="*/ 739627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  <a:gd name="connsiteX0" fmla="*/ 0 w 1008725"/>
                <a:gd name="connsiteY0" fmla="*/ 123274 h 739627"/>
                <a:gd name="connsiteX1" fmla="*/ 123274 w 1008725"/>
                <a:gd name="connsiteY1" fmla="*/ 0 h 739627"/>
                <a:gd name="connsiteX2" fmla="*/ 675048 w 1008725"/>
                <a:gd name="connsiteY2" fmla="*/ 94222 h 739627"/>
                <a:gd name="connsiteX3" fmla="*/ 1008725 w 1008725"/>
                <a:gd name="connsiteY3" fmla="*/ 123274 h 739627"/>
                <a:gd name="connsiteX4" fmla="*/ 1008725 w 1008725"/>
                <a:gd name="connsiteY4" fmla="*/ 616353 h 739627"/>
                <a:gd name="connsiteX5" fmla="*/ 820505 w 1008725"/>
                <a:gd name="connsiteY5" fmla="*/ 557900 h 739627"/>
                <a:gd name="connsiteX6" fmla="*/ 123274 w 1008725"/>
                <a:gd name="connsiteY6" fmla="*/ 739627 h 739627"/>
                <a:gd name="connsiteX7" fmla="*/ 0 w 1008725"/>
                <a:gd name="connsiteY7" fmla="*/ 616353 h 739627"/>
                <a:gd name="connsiteX8" fmla="*/ 0 w 1008725"/>
                <a:gd name="connsiteY8" fmla="*/ 123274 h 739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8725" h="739627">
                  <a:moveTo>
                    <a:pt x="0" y="123274"/>
                  </a:moveTo>
                  <a:cubicBezTo>
                    <a:pt x="0" y="55192"/>
                    <a:pt x="55192" y="0"/>
                    <a:pt x="123274" y="0"/>
                  </a:cubicBezTo>
                  <a:cubicBezTo>
                    <a:pt x="377333" y="0"/>
                    <a:pt x="420989" y="94222"/>
                    <a:pt x="675048" y="94222"/>
                  </a:cubicBezTo>
                  <a:cubicBezTo>
                    <a:pt x="743130" y="94222"/>
                    <a:pt x="1008725" y="55192"/>
                    <a:pt x="1008725" y="123274"/>
                  </a:cubicBezTo>
                  <a:lnTo>
                    <a:pt x="1008725" y="616353"/>
                  </a:lnTo>
                  <a:cubicBezTo>
                    <a:pt x="1008725" y="684435"/>
                    <a:pt x="888587" y="557900"/>
                    <a:pt x="820505" y="557900"/>
                  </a:cubicBezTo>
                  <a:cubicBezTo>
                    <a:pt x="497601" y="604067"/>
                    <a:pt x="355684" y="679051"/>
                    <a:pt x="123274" y="739627"/>
                  </a:cubicBezTo>
                  <a:cubicBezTo>
                    <a:pt x="55192" y="739627"/>
                    <a:pt x="0" y="684435"/>
                    <a:pt x="0" y="616353"/>
                  </a:cubicBezTo>
                  <a:lnTo>
                    <a:pt x="0" y="123274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/>
            <p:nvPr/>
          </p:nvSpPr>
          <p:spPr>
            <a:xfrm rot="21020624">
              <a:off x="1698862" y="5197016"/>
              <a:ext cx="519628" cy="34762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6" name="Group 325"/>
            <p:cNvGrpSpPr/>
            <p:nvPr/>
          </p:nvGrpSpPr>
          <p:grpSpPr>
            <a:xfrm rot="3259022">
              <a:off x="-561003" y="2790342"/>
              <a:ext cx="4356455" cy="754887"/>
              <a:chOff x="771896" y="2062455"/>
              <a:chExt cx="9887824" cy="1713364"/>
            </a:xfrm>
          </p:grpSpPr>
          <p:sp>
            <p:nvSpPr>
              <p:cNvPr id="601" name="Isosceles Triangle 4"/>
              <p:cNvSpPr/>
              <p:nvPr/>
            </p:nvSpPr>
            <p:spPr>
              <a:xfrm rot="18013025">
                <a:off x="5356540" y="-2067740"/>
                <a:ext cx="1172986" cy="9433375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2" name="Isosceles Triangle 4"/>
              <p:cNvSpPr/>
              <p:nvPr/>
            </p:nvSpPr>
            <p:spPr>
              <a:xfrm rot="17392073">
                <a:off x="4986073" y="-1635195"/>
                <a:ext cx="1196837" cy="9625191"/>
              </a:xfrm>
              <a:custGeom>
                <a:avLst/>
                <a:gdLst>
                  <a:gd name="connsiteX0" fmla="*/ 0 w 966401"/>
                  <a:gd name="connsiteY0" fmla="*/ 8743857 h 8743857"/>
                  <a:gd name="connsiteX1" fmla="*/ 483201 w 966401"/>
                  <a:gd name="connsiteY1" fmla="*/ 0 h 8743857"/>
                  <a:gd name="connsiteX2" fmla="*/ 966401 w 966401"/>
                  <a:gd name="connsiteY2" fmla="*/ 8743857 h 8743857"/>
                  <a:gd name="connsiteX3" fmla="*/ 0 w 966401"/>
                  <a:gd name="connsiteY3" fmla="*/ 8743857 h 8743857"/>
                  <a:gd name="connsiteX0" fmla="*/ 0 w 483201"/>
                  <a:gd name="connsiteY0" fmla="*/ 8743857 h 8743857"/>
                  <a:gd name="connsiteX1" fmla="*/ 483201 w 483201"/>
                  <a:gd name="connsiteY1" fmla="*/ 0 h 8743857"/>
                  <a:gd name="connsiteX2" fmla="*/ 363425 w 483201"/>
                  <a:gd name="connsiteY2" fmla="*/ 8721232 h 8743857"/>
                  <a:gd name="connsiteX3" fmla="*/ 0 w 483201"/>
                  <a:gd name="connsiteY3" fmla="*/ 8743857 h 8743857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703957"/>
                  <a:gd name="connsiteY0" fmla="*/ 8901582 h 8901582"/>
                  <a:gd name="connsiteX1" fmla="*/ 1703957 w 1703957"/>
                  <a:gd name="connsiteY1" fmla="*/ 0 h 8901582"/>
                  <a:gd name="connsiteX2" fmla="*/ 363425 w 1703957"/>
                  <a:gd name="connsiteY2" fmla="*/ 8878957 h 8901582"/>
                  <a:gd name="connsiteX3" fmla="*/ 0 w 1703957"/>
                  <a:gd name="connsiteY3" fmla="*/ 8901582 h 8901582"/>
                  <a:gd name="connsiteX0" fmla="*/ 0 w 1547549"/>
                  <a:gd name="connsiteY0" fmla="*/ 8788672 h 8878957"/>
                  <a:gd name="connsiteX1" fmla="*/ 1547549 w 1547549"/>
                  <a:gd name="connsiteY1" fmla="*/ 0 h 8878957"/>
                  <a:gd name="connsiteX2" fmla="*/ 207017 w 1547549"/>
                  <a:gd name="connsiteY2" fmla="*/ 8878957 h 8878957"/>
                  <a:gd name="connsiteX3" fmla="*/ 0 w 1547549"/>
                  <a:gd name="connsiteY3" fmla="*/ 8788672 h 8878957"/>
                  <a:gd name="connsiteX0" fmla="*/ 98283 w 1645832"/>
                  <a:gd name="connsiteY0" fmla="*/ 8788672 h 8878957"/>
                  <a:gd name="connsiteX1" fmla="*/ 1645832 w 1645832"/>
                  <a:gd name="connsiteY1" fmla="*/ 0 h 8878957"/>
                  <a:gd name="connsiteX2" fmla="*/ 305300 w 1645832"/>
                  <a:gd name="connsiteY2" fmla="*/ 8878957 h 8878957"/>
                  <a:gd name="connsiteX3" fmla="*/ 98283 w 1645832"/>
                  <a:gd name="connsiteY3" fmla="*/ 8788672 h 8878957"/>
                  <a:gd name="connsiteX0" fmla="*/ 91679 w 1697874"/>
                  <a:gd name="connsiteY0" fmla="*/ 7845120 h 7935405"/>
                  <a:gd name="connsiteX1" fmla="*/ 1697874 w 1697874"/>
                  <a:gd name="connsiteY1" fmla="*/ 0 h 7935405"/>
                  <a:gd name="connsiteX2" fmla="*/ 298696 w 1697874"/>
                  <a:gd name="connsiteY2" fmla="*/ 7935405 h 7935405"/>
                  <a:gd name="connsiteX3" fmla="*/ 91679 w 1697874"/>
                  <a:gd name="connsiteY3" fmla="*/ 7845120 h 7935405"/>
                  <a:gd name="connsiteX0" fmla="*/ 180882 w 1286619"/>
                  <a:gd name="connsiteY0" fmla="*/ 9721240 h 9811525"/>
                  <a:gd name="connsiteX1" fmla="*/ 1286619 w 1286619"/>
                  <a:gd name="connsiteY1" fmla="*/ 0 h 9811525"/>
                  <a:gd name="connsiteX2" fmla="*/ 387899 w 1286619"/>
                  <a:gd name="connsiteY2" fmla="*/ 9811525 h 9811525"/>
                  <a:gd name="connsiteX3" fmla="*/ 180882 w 1286619"/>
                  <a:gd name="connsiteY3" fmla="*/ 9721240 h 9811525"/>
                  <a:gd name="connsiteX0" fmla="*/ 0 w 1107180"/>
                  <a:gd name="connsiteY0" fmla="*/ 10207168 h 10297453"/>
                  <a:gd name="connsiteX1" fmla="*/ 406168 w 1107180"/>
                  <a:gd name="connsiteY1" fmla="*/ 2393907 h 10297453"/>
                  <a:gd name="connsiteX2" fmla="*/ 1105737 w 1107180"/>
                  <a:gd name="connsiteY2" fmla="*/ 485928 h 10297453"/>
                  <a:gd name="connsiteX3" fmla="*/ 207017 w 1107180"/>
                  <a:gd name="connsiteY3" fmla="*/ 10297453 h 10297453"/>
                  <a:gd name="connsiteX4" fmla="*/ 0 w 1107180"/>
                  <a:gd name="connsiteY4" fmla="*/ 10207168 h 10297453"/>
                  <a:gd name="connsiteX0" fmla="*/ 0 w 1106381"/>
                  <a:gd name="connsiteY0" fmla="*/ 10182650 h 10272935"/>
                  <a:gd name="connsiteX1" fmla="*/ 406168 w 1106381"/>
                  <a:gd name="connsiteY1" fmla="*/ 2369389 h 10272935"/>
                  <a:gd name="connsiteX2" fmla="*/ 1105737 w 1106381"/>
                  <a:gd name="connsiteY2" fmla="*/ 461410 h 10272935"/>
                  <a:gd name="connsiteX3" fmla="*/ 207017 w 1106381"/>
                  <a:gd name="connsiteY3" fmla="*/ 10272935 h 10272935"/>
                  <a:gd name="connsiteX4" fmla="*/ 0 w 1106381"/>
                  <a:gd name="connsiteY4" fmla="*/ 10182650 h 10272935"/>
                  <a:gd name="connsiteX0" fmla="*/ 0 w 1034036"/>
                  <a:gd name="connsiteY0" fmla="*/ 10560598 h 10650883"/>
                  <a:gd name="connsiteX1" fmla="*/ 406168 w 1034036"/>
                  <a:gd name="connsiteY1" fmla="*/ 2747337 h 10650883"/>
                  <a:gd name="connsiteX2" fmla="*/ 1033353 w 1034036"/>
                  <a:gd name="connsiteY2" fmla="*/ 402742 h 10650883"/>
                  <a:gd name="connsiteX3" fmla="*/ 207017 w 1034036"/>
                  <a:gd name="connsiteY3" fmla="*/ 10650883 h 10650883"/>
                  <a:gd name="connsiteX4" fmla="*/ 0 w 1034036"/>
                  <a:gd name="connsiteY4" fmla="*/ 10560598 h 10650883"/>
                  <a:gd name="connsiteX0" fmla="*/ 0 w 1240661"/>
                  <a:gd name="connsiteY0" fmla="*/ 10560598 h 10650883"/>
                  <a:gd name="connsiteX1" fmla="*/ 406168 w 1240661"/>
                  <a:gd name="connsiteY1" fmla="*/ 2747337 h 10650883"/>
                  <a:gd name="connsiteX2" fmla="*/ 1033353 w 1240661"/>
                  <a:gd name="connsiteY2" fmla="*/ 402742 h 10650883"/>
                  <a:gd name="connsiteX3" fmla="*/ 207017 w 1240661"/>
                  <a:gd name="connsiteY3" fmla="*/ 10650883 h 10650883"/>
                  <a:gd name="connsiteX4" fmla="*/ 0 w 1240661"/>
                  <a:gd name="connsiteY4" fmla="*/ 10560598 h 10650883"/>
                  <a:gd name="connsiteX0" fmla="*/ 0 w 1240661"/>
                  <a:gd name="connsiteY0" fmla="*/ 10425634 h 10515919"/>
                  <a:gd name="connsiteX1" fmla="*/ 373905 w 1240661"/>
                  <a:gd name="connsiteY1" fmla="*/ 4294563 h 10515919"/>
                  <a:gd name="connsiteX2" fmla="*/ 1033353 w 1240661"/>
                  <a:gd name="connsiteY2" fmla="*/ 267778 h 10515919"/>
                  <a:gd name="connsiteX3" fmla="*/ 207017 w 1240661"/>
                  <a:gd name="connsiteY3" fmla="*/ 10515919 h 10515919"/>
                  <a:gd name="connsiteX4" fmla="*/ 0 w 1240661"/>
                  <a:gd name="connsiteY4" fmla="*/ 10425634 h 10515919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373905 w 1240661"/>
                  <a:gd name="connsiteY1" fmla="*/ 4026785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40661"/>
                  <a:gd name="connsiteY0" fmla="*/ 10157856 h 10248141"/>
                  <a:gd name="connsiteX1" fmla="*/ 589803 w 1240661"/>
                  <a:gd name="connsiteY1" fmla="*/ 4260396 h 10248141"/>
                  <a:gd name="connsiteX2" fmla="*/ 1033353 w 1240661"/>
                  <a:gd name="connsiteY2" fmla="*/ 0 h 10248141"/>
                  <a:gd name="connsiteX3" fmla="*/ 207017 w 1240661"/>
                  <a:gd name="connsiteY3" fmla="*/ 10248141 h 10248141"/>
                  <a:gd name="connsiteX4" fmla="*/ 0 w 1240661"/>
                  <a:gd name="connsiteY4" fmla="*/ 10157856 h 10248141"/>
                  <a:gd name="connsiteX0" fmla="*/ 0 w 1257216"/>
                  <a:gd name="connsiteY0" fmla="*/ 10157856 h 10258999"/>
                  <a:gd name="connsiteX1" fmla="*/ 589803 w 1257216"/>
                  <a:gd name="connsiteY1" fmla="*/ 4260396 h 10258999"/>
                  <a:gd name="connsiteX2" fmla="*/ 1033353 w 1257216"/>
                  <a:gd name="connsiteY2" fmla="*/ 0 h 10258999"/>
                  <a:gd name="connsiteX3" fmla="*/ 338702 w 1257216"/>
                  <a:gd name="connsiteY3" fmla="*/ 10258999 h 10258999"/>
                  <a:gd name="connsiteX4" fmla="*/ 0 w 1257216"/>
                  <a:gd name="connsiteY4" fmla="*/ 10157856 h 10258999"/>
                  <a:gd name="connsiteX0" fmla="*/ 0 w 1140364"/>
                  <a:gd name="connsiteY0" fmla="*/ 10242977 h 10258999"/>
                  <a:gd name="connsiteX1" fmla="*/ 472951 w 1140364"/>
                  <a:gd name="connsiteY1" fmla="*/ 4260396 h 10258999"/>
                  <a:gd name="connsiteX2" fmla="*/ 916501 w 1140364"/>
                  <a:gd name="connsiteY2" fmla="*/ 0 h 10258999"/>
                  <a:gd name="connsiteX3" fmla="*/ 221850 w 1140364"/>
                  <a:gd name="connsiteY3" fmla="*/ 10258999 h 10258999"/>
                  <a:gd name="connsiteX4" fmla="*/ 0 w 1140364"/>
                  <a:gd name="connsiteY4" fmla="*/ 10242977 h 10258999"/>
                  <a:gd name="connsiteX0" fmla="*/ 214148 w 1354512"/>
                  <a:gd name="connsiteY0" fmla="*/ 10242977 h 10258999"/>
                  <a:gd name="connsiteX1" fmla="*/ 687099 w 1354512"/>
                  <a:gd name="connsiteY1" fmla="*/ 4260396 h 10258999"/>
                  <a:gd name="connsiteX2" fmla="*/ 1130649 w 1354512"/>
                  <a:gd name="connsiteY2" fmla="*/ 0 h 10258999"/>
                  <a:gd name="connsiteX3" fmla="*/ 435998 w 1354512"/>
                  <a:gd name="connsiteY3" fmla="*/ 10258999 h 10258999"/>
                  <a:gd name="connsiteX4" fmla="*/ 214148 w 1354512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1337971"/>
                  <a:gd name="connsiteY0" fmla="*/ 10242977 h 10258999"/>
                  <a:gd name="connsiteX1" fmla="*/ 786409 w 1337971"/>
                  <a:gd name="connsiteY1" fmla="*/ 4298982 h 10258999"/>
                  <a:gd name="connsiteX2" fmla="*/ 1114108 w 1337971"/>
                  <a:gd name="connsiteY2" fmla="*/ 0 h 10258999"/>
                  <a:gd name="connsiteX3" fmla="*/ 419457 w 1337971"/>
                  <a:gd name="connsiteY3" fmla="*/ 10258999 h 10258999"/>
                  <a:gd name="connsiteX4" fmla="*/ 197607 w 1337971"/>
                  <a:gd name="connsiteY4" fmla="*/ 10242977 h 10258999"/>
                  <a:gd name="connsiteX0" fmla="*/ 197607 w 839870"/>
                  <a:gd name="connsiteY0" fmla="*/ 9624947 h 9640969"/>
                  <a:gd name="connsiteX1" fmla="*/ 786409 w 839870"/>
                  <a:gd name="connsiteY1" fmla="*/ 3680952 h 9640969"/>
                  <a:gd name="connsiteX2" fmla="*/ 264752 w 839870"/>
                  <a:gd name="connsiteY2" fmla="*/ 0 h 9640969"/>
                  <a:gd name="connsiteX3" fmla="*/ 419457 w 839870"/>
                  <a:gd name="connsiteY3" fmla="*/ 9640969 h 9640969"/>
                  <a:gd name="connsiteX4" fmla="*/ 197607 w 839870"/>
                  <a:gd name="connsiteY4" fmla="*/ 9624947 h 9640969"/>
                  <a:gd name="connsiteX0" fmla="*/ 172227 w 1021109"/>
                  <a:gd name="connsiteY0" fmla="*/ 9624947 h 9640969"/>
                  <a:gd name="connsiteX1" fmla="*/ 980840 w 1021109"/>
                  <a:gd name="connsiteY1" fmla="*/ 3714562 h 9640969"/>
                  <a:gd name="connsiteX2" fmla="*/ 239372 w 1021109"/>
                  <a:gd name="connsiteY2" fmla="*/ 0 h 9640969"/>
                  <a:gd name="connsiteX3" fmla="*/ 394077 w 1021109"/>
                  <a:gd name="connsiteY3" fmla="*/ 9640969 h 9640969"/>
                  <a:gd name="connsiteX4" fmla="*/ 172227 w 1021109"/>
                  <a:gd name="connsiteY4" fmla="*/ 9624947 h 9640969"/>
                  <a:gd name="connsiteX0" fmla="*/ 266355 w 775161"/>
                  <a:gd name="connsiteY0" fmla="*/ 9624947 h 9640969"/>
                  <a:gd name="connsiteX1" fmla="*/ 465075 w 775161"/>
                  <a:gd name="connsiteY1" fmla="*/ 3752335 h 9640969"/>
                  <a:gd name="connsiteX2" fmla="*/ 333500 w 775161"/>
                  <a:gd name="connsiteY2" fmla="*/ 0 h 9640969"/>
                  <a:gd name="connsiteX3" fmla="*/ 488205 w 775161"/>
                  <a:gd name="connsiteY3" fmla="*/ 9640969 h 9640969"/>
                  <a:gd name="connsiteX4" fmla="*/ 266355 w 775161"/>
                  <a:gd name="connsiteY4" fmla="*/ 9624947 h 9640969"/>
                  <a:gd name="connsiteX0" fmla="*/ 266355 w 733281"/>
                  <a:gd name="connsiteY0" fmla="*/ 9497204 h 9513226"/>
                  <a:gd name="connsiteX1" fmla="*/ 465075 w 733281"/>
                  <a:gd name="connsiteY1" fmla="*/ 3624592 h 9513226"/>
                  <a:gd name="connsiteX2" fmla="*/ 251353 w 733281"/>
                  <a:gd name="connsiteY2" fmla="*/ 0 h 9513226"/>
                  <a:gd name="connsiteX3" fmla="*/ 488205 w 733281"/>
                  <a:gd name="connsiteY3" fmla="*/ 9513226 h 9513226"/>
                  <a:gd name="connsiteX4" fmla="*/ 266355 w 733281"/>
                  <a:gd name="connsiteY4" fmla="*/ 9497204 h 9513226"/>
                  <a:gd name="connsiteX0" fmla="*/ 266355 w 991915"/>
                  <a:gd name="connsiteY0" fmla="*/ 9497204 h 9513226"/>
                  <a:gd name="connsiteX1" fmla="*/ 465075 w 991915"/>
                  <a:gd name="connsiteY1" fmla="*/ 3624592 h 9513226"/>
                  <a:gd name="connsiteX2" fmla="*/ 251353 w 991915"/>
                  <a:gd name="connsiteY2" fmla="*/ 0 h 9513226"/>
                  <a:gd name="connsiteX3" fmla="*/ 488205 w 991915"/>
                  <a:gd name="connsiteY3" fmla="*/ 9513226 h 9513226"/>
                  <a:gd name="connsiteX4" fmla="*/ 266355 w 991915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948580"/>
                  <a:gd name="connsiteY0" fmla="*/ 9497204 h 9513226"/>
                  <a:gd name="connsiteX1" fmla="*/ 640707 w 948580"/>
                  <a:gd name="connsiteY1" fmla="*/ 4255233 h 9513226"/>
                  <a:gd name="connsiteX2" fmla="*/ 208018 w 948580"/>
                  <a:gd name="connsiteY2" fmla="*/ 0 h 9513226"/>
                  <a:gd name="connsiteX3" fmla="*/ 444870 w 948580"/>
                  <a:gd name="connsiteY3" fmla="*/ 9513226 h 9513226"/>
                  <a:gd name="connsiteX4" fmla="*/ 223020 w 948580"/>
                  <a:gd name="connsiteY4" fmla="*/ 9497204 h 9513226"/>
                  <a:gd name="connsiteX0" fmla="*/ 223020 w 1085994"/>
                  <a:gd name="connsiteY0" fmla="*/ 9497204 h 9513226"/>
                  <a:gd name="connsiteX1" fmla="*/ 640707 w 1085994"/>
                  <a:gd name="connsiteY1" fmla="*/ 4255233 h 9513226"/>
                  <a:gd name="connsiteX2" fmla="*/ 208018 w 1085994"/>
                  <a:gd name="connsiteY2" fmla="*/ 0 h 9513226"/>
                  <a:gd name="connsiteX3" fmla="*/ 444870 w 1085994"/>
                  <a:gd name="connsiteY3" fmla="*/ 9513226 h 9513226"/>
                  <a:gd name="connsiteX4" fmla="*/ 223020 w 1085994"/>
                  <a:gd name="connsiteY4" fmla="*/ 9497204 h 9513226"/>
                  <a:gd name="connsiteX0" fmla="*/ 223020 w 1280611"/>
                  <a:gd name="connsiteY0" fmla="*/ 12243470 h 12259492"/>
                  <a:gd name="connsiteX1" fmla="*/ 640707 w 1280611"/>
                  <a:gd name="connsiteY1" fmla="*/ 7001499 h 12259492"/>
                  <a:gd name="connsiteX2" fmla="*/ 494038 w 1280611"/>
                  <a:gd name="connsiteY2" fmla="*/ 0 h 12259492"/>
                  <a:gd name="connsiteX3" fmla="*/ 444870 w 1280611"/>
                  <a:gd name="connsiteY3" fmla="*/ 12259492 h 12259492"/>
                  <a:gd name="connsiteX4" fmla="*/ 223020 w 1280611"/>
                  <a:gd name="connsiteY4" fmla="*/ 12243470 h 12259492"/>
                  <a:gd name="connsiteX0" fmla="*/ 274867 w 1332458"/>
                  <a:gd name="connsiteY0" fmla="*/ 12243470 h 12259492"/>
                  <a:gd name="connsiteX1" fmla="*/ 438289 w 1332458"/>
                  <a:gd name="connsiteY1" fmla="*/ 6866585 h 12259492"/>
                  <a:gd name="connsiteX2" fmla="*/ 545885 w 1332458"/>
                  <a:gd name="connsiteY2" fmla="*/ 0 h 12259492"/>
                  <a:gd name="connsiteX3" fmla="*/ 496717 w 1332458"/>
                  <a:gd name="connsiteY3" fmla="*/ 12259492 h 12259492"/>
                  <a:gd name="connsiteX4" fmla="*/ 274867 w 1332458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337762 w 1395353"/>
                  <a:gd name="connsiteY0" fmla="*/ 12243470 h 12259492"/>
                  <a:gd name="connsiteX1" fmla="*/ 291704 w 1395353"/>
                  <a:gd name="connsiteY1" fmla="*/ 6945053 h 12259492"/>
                  <a:gd name="connsiteX2" fmla="*/ 608780 w 1395353"/>
                  <a:gd name="connsiteY2" fmla="*/ 0 h 12259492"/>
                  <a:gd name="connsiteX3" fmla="*/ 559612 w 1395353"/>
                  <a:gd name="connsiteY3" fmla="*/ 12259492 h 12259492"/>
                  <a:gd name="connsiteX4" fmla="*/ 337762 w 1395353"/>
                  <a:gd name="connsiteY4" fmla="*/ 12243470 h 12259492"/>
                  <a:gd name="connsiteX0" fmla="*/ 653840 w 1711431"/>
                  <a:gd name="connsiteY0" fmla="*/ 12243470 h 12259492"/>
                  <a:gd name="connsiteX1" fmla="*/ 74947 w 1711431"/>
                  <a:gd name="connsiteY1" fmla="*/ 6945175 h 12259492"/>
                  <a:gd name="connsiteX2" fmla="*/ 924858 w 1711431"/>
                  <a:gd name="connsiteY2" fmla="*/ 0 h 12259492"/>
                  <a:gd name="connsiteX3" fmla="*/ 875690 w 1711431"/>
                  <a:gd name="connsiteY3" fmla="*/ 12259492 h 12259492"/>
                  <a:gd name="connsiteX4" fmla="*/ 653840 w 1711431"/>
                  <a:gd name="connsiteY4" fmla="*/ 12243470 h 12259492"/>
                  <a:gd name="connsiteX0" fmla="*/ 754856 w 1812447"/>
                  <a:gd name="connsiteY0" fmla="*/ 12243470 h 12259492"/>
                  <a:gd name="connsiteX1" fmla="*/ 58130 w 1812447"/>
                  <a:gd name="connsiteY1" fmla="*/ 6989314 h 12259492"/>
                  <a:gd name="connsiteX2" fmla="*/ 1025874 w 1812447"/>
                  <a:gd name="connsiteY2" fmla="*/ 0 h 12259492"/>
                  <a:gd name="connsiteX3" fmla="*/ 976706 w 1812447"/>
                  <a:gd name="connsiteY3" fmla="*/ 12259492 h 12259492"/>
                  <a:gd name="connsiteX4" fmla="*/ 754856 w 1812447"/>
                  <a:gd name="connsiteY4" fmla="*/ 12243470 h 12259492"/>
                  <a:gd name="connsiteX0" fmla="*/ 754856 w 1943494"/>
                  <a:gd name="connsiteY0" fmla="*/ 13001318 h 13017340"/>
                  <a:gd name="connsiteX1" fmla="*/ 58130 w 1943494"/>
                  <a:gd name="connsiteY1" fmla="*/ 7747162 h 13017340"/>
                  <a:gd name="connsiteX2" fmla="*/ 1205748 w 1943494"/>
                  <a:gd name="connsiteY2" fmla="*/ 0 h 13017340"/>
                  <a:gd name="connsiteX3" fmla="*/ 976706 w 1943494"/>
                  <a:gd name="connsiteY3" fmla="*/ 13017340 h 13017340"/>
                  <a:gd name="connsiteX4" fmla="*/ 754856 w 1943494"/>
                  <a:gd name="connsiteY4" fmla="*/ 13001318 h 13017340"/>
                  <a:gd name="connsiteX0" fmla="*/ 754856 w 1561498"/>
                  <a:gd name="connsiteY0" fmla="*/ 13001318 h 13017340"/>
                  <a:gd name="connsiteX1" fmla="*/ 58130 w 1561498"/>
                  <a:gd name="connsiteY1" fmla="*/ 7747162 h 13017340"/>
                  <a:gd name="connsiteX2" fmla="*/ 1205748 w 1561498"/>
                  <a:gd name="connsiteY2" fmla="*/ 0 h 13017340"/>
                  <a:gd name="connsiteX3" fmla="*/ 976706 w 1561498"/>
                  <a:gd name="connsiteY3" fmla="*/ 13017340 h 13017340"/>
                  <a:gd name="connsiteX4" fmla="*/ 754856 w 1561498"/>
                  <a:gd name="connsiteY4" fmla="*/ 13001318 h 13017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1498" h="13017340">
                    <a:moveTo>
                      <a:pt x="754856" y="13001318"/>
                    </a:moveTo>
                    <a:cubicBezTo>
                      <a:pt x="133528" y="11429764"/>
                      <a:pt x="-126159" y="9367369"/>
                      <a:pt x="58130" y="7747162"/>
                    </a:cubicBezTo>
                    <a:cubicBezTo>
                      <a:pt x="514397" y="4894213"/>
                      <a:pt x="829783" y="1730132"/>
                      <a:pt x="1205748" y="0"/>
                    </a:cubicBezTo>
                    <a:cubicBezTo>
                      <a:pt x="2001881" y="2332471"/>
                      <a:pt x="1252151" y="9601293"/>
                      <a:pt x="976706" y="13017340"/>
                    </a:cubicBezTo>
                    <a:lnTo>
                      <a:pt x="754856" y="130013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75000"/>
                    </a:schemeClr>
                  </a:gs>
                  <a:gs pos="19000">
                    <a:srgbClr val="92D050"/>
                  </a:gs>
                </a:gsLst>
                <a:lin ang="5400000" scaled="1"/>
              </a:gra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7" name="Isosceles Triangle 3"/>
            <p:cNvSpPr/>
            <p:nvPr/>
          </p:nvSpPr>
          <p:spPr>
            <a:xfrm rot="479906">
              <a:off x="1094412" y="1569219"/>
              <a:ext cx="1443200" cy="3868818"/>
            </a:xfrm>
            <a:custGeom>
              <a:avLst/>
              <a:gdLst>
                <a:gd name="connsiteX0" fmla="*/ 0 w 3228622"/>
                <a:gd name="connsiteY0" fmla="*/ 5305778 h 5305778"/>
                <a:gd name="connsiteX1" fmla="*/ 1614311 w 3228622"/>
                <a:gd name="connsiteY1" fmla="*/ 0 h 5305778"/>
                <a:gd name="connsiteX2" fmla="*/ 3228622 w 3228622"/>
                <a:gd name="connsiteY2" fmla="*/ 5305778 h 5305778"/>
                <a:gd name="connsiteX3" fmla="*/ 0 w 3228622"/>
                <a:gd name="connsiteY3" fmla="*/ 5305778 h 5305778"/>
                <a:gd name="connsiteX0" fmla="*/ 0 w 4074742"/>
                <a:gd name="connsiteY0" fmla="*/ 5305778 h 7744576"/>
                <a:gd name="connsiteX1" fmla="*/ 1614311 w 4074742"/>
                <a:gd name="connsiteY1" fmla="*/ 0 h 7744576"/>
                <a:gd name="connsiteX2" fmla="*/ 4074742 w 4074742"/>
                <a:gd name="connsiteY2" fmla="*/ 7744576 h 7744576"/>
                <a:gd name="connsiteX3" fmla="*/ 0 w 4074742"/>
                <a:gd name="connsiteY3" fmla="*/ 5305778 h 7744576"/>
                <a:gd name="connsiteX0" fmla="*/ 1305676 w 2460431"/>
                <a:gd name="connsiteY0" fmla="*/ 8183557 h 8183557"/>
                <a:gd name="connsiteX1" fmla="*/ 0 w 2460431"/>
                <a:gd name="connsiteY1" fmla="*/ 0 h 8183557"/>
                <a:gd name="connsiteX2" fmla="*/ 2460431 w 2460431"/>
                <a:gd name="connsiteY2" fmla="*/ 7744576 h 8183557"/>
                <a:gd name="connsiteX3" fmla="*/ 1305676 w 2460431"/>
                <a:gd name="connsiteY3" fmla="*/ 8183557 h 8183557"/>
                <a:gd name="connsiteX0" fmla="*/ 1554058 w 2708813"/>
                <a:gd name="connsiteY0" fmla="*/ 8183557 h 8183557"/>
                <a:gd name="connsiteX1" fmla="*/ 248382 w 2708813"/>
                <a:gd name="connsiteY1" fmla="*/ 0 h 8183557"/>
                <a:gd name="connsiteX2" fmla="*/ 2708813 w 2708813"/>
                <a:gd name="connsiteY2" fmla="*/ 7744576 h 8183557"/>
                <a:gd name="connsiteX3" fmla="*/ 1554058 w 2708813"/>
                <a:gd name="connsiteY3" fmla="*/ 8183557 h 8183557"/>
                <a:gd name="connsiteX0" fmla="*/ 1940511 w 3095266"/>
                <a:gd name="connsiteY0" fmla="*/ 8701197 h 8701197"/>
                <a:gd name="connsiteX1" fmla="*/ 0 w 3095266"/>
                <a:gd name="connsiteY1" fmla="*/ 0 h 8701197"/>
                <a:gd name="connsiteX2" fmla="*/ 3095266 w 3095266"/>
                <a:gd name="connsiteY2" fmla="*/ 8262216 h 8701197"/>
                <a:gd name="connsiteX3" fmla="*/ 1940511 w 3095266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291326 w 3446081"/>
                <a:gd name="connsiteY0" fmla="*/ 8701197 h 8701197"/>
                <a:gd name="connsiteX1" fmla="*/ 350815 w 3446081"/>
                <a:gd name="connsiteY1" fmla="*/ 0 h 8701197"/>
                <a:gd name="connsiteX2" fmla="*/ 3446081 w 3446081"/>
                <a:gd name="connsiteY2" fmla="*/ 8262216 h 8701197"/>
                <a:gd name="connsiteX3" fmla="*/ 2291326 w 3446081"/>
                <a:gd name="connsiteY3" fmla="*/ 8701197 h 8701197"/>
                <a:gd name="connsiteX0" fmla="*/ 2150876 w 3514222"/>
                <a:gd name="connsiteY0" fmla="*/ 8744303 h 8744303"/>
                <a:gd name="connsiteX1" fmla="*/ 418956 w 3514222"/>
                <a:gd name="connsiteY1" fmla="*/ 0 h 8744303"/>
                <a:gd name="connsiteX2" fmla="*/ 3514222 w 3514222"/>
                <a:gd name="connsiteY2" fmla="*/ 8262216 h 8744303"/>
                <a:gd name="connsiteX3" fmla="*/ 2150876 w 3514222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70576"/>
                <a:gd name="connsiteY0" fmla="*/ 8744303 h 8744303"/>
                <a:gd name="connsiteX1" fmla="*/ 418956 w 3370576"/>
                <a:gd name="connsiteY1" fmla="*/ 0 h 8744303"/>
                <a:gd name="connsiteX2" fmla="*/ 3370576 w 3370576"/>
                <a:gd name="connsiteY2" fmla="*/ 8258910 h 8744303"/>
                <a:gd name="connsiteX3" fmla="*/ 2150876 w 3370576"/>
                <a:gd name="connsiteY3" fmla="*/ 8744303 h 8744303"/>
                <a:gd name="connsiteX0" fmla="*/ 2150876 w 3396489"/>
                <a:gd name="connsiteY0" fmla="*/ 8744303 h 8744303"/>
                <a:gd name="connsiteX1" fmla="*/ 418956 w 3396489"/>
                <a:gd name="connsiteY1" fmla="*/ 0 h 8744303"/>
                <a:gd name="connsiteX2" fmla="*/ 3370576 w 3396489"/>
                <a:gd name="connsiteY2" fmla="*/ 8258910 h 8744303"/>
                <a:gd name="connsiteX3" fmla="*/ 2150876 w 3396489"/>
                <a:gd name="connsiteY3" fmla="*/ 8744303 h 8744303"/>
                <a:gd name="connsiteX0" fmla="*/ 2150876 w 3391519"/>
                <a:gd name="connsiteY0" fmla="*/ 8744303 h 8744303"/>
                <a:gd name="connsiteX1" fmla="*/ 418956 w 3391519"/>
                <a:gd name="connsiteY1" fmla="*/ 0 h 8744303"/>
                <a:gd name="connsiteX2" fmla="*/ 3370576 w 3391519"/>
                <a:gd name="connsiteY2" fmla="*/ 8258910 h 8744303"/>
                <a:gd name="connsiteX3" fmla="*/ 2150876 w 3391519"/>
                <a:gd name="connsiteY3" fmla="*/ 8744303 h 8744303"/>
                <a:gd name="connsiteX0" fmla="*/ 2067235 w 3307878"/>
                <a:gd name="connsiteY0" fmla="*/ 8744303 h 8744303"/>
                <a:gd name="connsiteX1" fmla="*/ 335315 w 3307878"/>
                <a:gd name="connsiteY1" fmla="*/ 0 h 8744303"/>
                <a:gd name="connsiteX2" fmla="*/ 3286935 w 3307878"/>
                <a:gd name="connsiteY2" fmla="*/ 8258910 h 8744303"/>
                <a:gd name="connsiteX3" fmla="*/ 2067235 w 3307878"/>
                <a:gd name="connsiteY3" fmla="*/ 8744303 h 8744303"/>
                <a:gd name="connsiteX0" fmla="*/ 2016668 w 3257311"/>
                <a:gd name="connsiteY0" fmla="*/ 8744303 h 8744303"/>
                <a:gd name="connsiteX1" fmla="*/ 284748 w 3257311"/>
                <a:gd name="connsiteY1" fmla="*/ 0 h 8744303"/>
                <a:gd name="connsiteX2" fmla="*/ 3236368 w 3257311"/>
                <a:gd name="connsiteY2" fmla="*/ 8258910 h 8744303"/>
                <a:gd name="connsiteX3" fmla="*/ 2016668 w 3257311"/>
                <a:gd name="connsiteY3" fmla="*/ 8744303 h 8744303"/>
                <a:gd name="connsiteX0" fmla="*/ 1907808 w 3148451"/>
                <a:gd name="connsiteY0" fmla="*/ 8744303 h 8744303"/>
                <a:gd name="connsiteX1" fmla="*/ 175888 w 3148451"/>
                <a:gd name="connsiteY1" fmla="*/ 0 h 8744303"/>
                <a:gd name="connsiteX2" fmla="*/ 3127508 w 3148451"/>
                <a:gd name="connsiteY2" fmla="*/ 8258910 h 8744303"/>
                <a:gd name="connsiteX3" fmla="*/ 1907808 w 3148451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  <a:gd name="connsiteX0" fmla="*/ 2108459 w 3349102"/>
                <a:gd name="connsiteY0" fmla="*/ 8744303 h 8744303"/>
                <a:gd name="connsiteX1" fmla="*/ 376539 w 3349102"/>
                <a:gd name="connsiteY1" fmla="*/ 0 h 8744303"/>
                <a:gd name="connsiteX2" fmla="*/ 3328159 w 3349102"/>
                <a:gd name="connsiteY2" fmla="*/ 8258910 h 8744303"/>
                <a:gd name="connsiteX3" fmla="*/ 2108459 w 3349102"/>
                <a:gd name="connsiteY3" fmla="*/ 8744303 h 874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9102" h="8744303">
                  <a:moveTo>
                    <a:pt x="2108459" y="8744303"/>
                  </a:moveTo>
                  <a:cubicBezTo>
                    <a:pt x="483367" y="8104974"/>
                    <a:pt x="-613715" y="483316"/>
                    <a:pt x="376539" y="0"/>
                  </a:cubicBezTo>
                  <a:cubicBezTo>
                    <a:pt x="1726488" y="30675"/>
                    <a:pt x="3566072" y="6540118"/>
                    <a:pt x="3328159" y="8258910"/>
                  </a:cubicBezTo>
                  <a:cubicBezTo>
                    <a:pt x="2935001" y="8618635"/>
                    <a:pt x="2655090" y="8741428"/>
                    <a:pt x="2108459" y="87443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Rounded Rectangle 327"/>
            <p:cNvSpPr/>
            <p:nvPr/>
          </p:nvSpPr>
          <p:spPr>
            <a:xfrm rot="20663906">
              <a:off x="1706135" y="5327680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Rounded Rectangle 328"/>
            <p:cNvSpPr/>
            <p:nvPr/>
          </p:nvSpPr>
          <p:spPr>
            <a:xfrm rot="20663906">
              <a:off x="1612843" y="5246851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Rounded Rectangle 329"/>
            <p:cNvSpPr/>
            <p:nvPr/>
          </p:nvSpPr>
          <p:spPr>
            <a:xfrm rot="20663906">
              <a:off x="1749195" y="5215920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Rounded Rectangle 330"/>
            <p:cNvSpPr/>
            <p:nvPr/>
          </p:nvSpPr>
          <p:spPr>
            <a:xfrm rot="20663906">
              <a:off x="1850319" y="5326540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Rounded Rectangle 331"/>
            <p:cNvSpPr/>
            <p:nvPr/>
          </p:nvSpPr>
          <p:spPr>
            <a:xfrm rot="20663906">
              <a:off x="1887837" y="5207538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Rounded Rectangle 332"/>
            <p:cNvSpPr/>
            <p:nvPr/>
          </p:nvSpPr>
          <p:spPr>
            <a:xfrm rot="20663906">
              <a:off x="1985514" y="5313359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Rounded Rectangle 333"/>
            <p:cNvSpPr/>
            <p:nvPr/>
          </p:nvSpPr>
          <p:spPr>
            <a:xfrm rot="20663906">
              <a:off x="2023031" y="5194358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Rounded Rectangle 334"/>
            <p:cNvSpPr/>
            <p:nvPr/>
          </p:nvSpPr>
          <p:spPr>
            <a:xfrm rot="20663906">
              <a:off x="2114690" y="5277093"/>
              <a:ext cx="135510" cy="83661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ounded Rectangle 335"/>
            <p:cNvSpPr/>
            <p:nvPr/>
          </p:nvSpPr>
          <p:spPr>
            <a:xfrm rot="20663906">
              <a:off x="2156394" y="5156173"/>
              <a:ext cx="135510" cy="111585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Rounded Rectangle 336"/>
            <p:cNvSpPr/>
            <p:nvPr/>
          </p:nvSpPr>
          <p:spPr>
            <a:xfrm rot="20663906">
              <a:off x="1660225" y="5141094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Rounded Rectangle 337"/>
            <p:cNvSpPr/>
            <p:nvPr/>
          </p:nvSpPr>
          <p:spPr>
            <a:xfrm rot="20663906">
              <a:off x="1788345" y="5108563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Rounded Rectangle 338"/>
            <p:cNvSpPr/>
            <p:nvPr/>
          </p:nvSpPr>
          <p:spPr>
            <a:xfrm rot="20663906">
              <a:off x="1910955" y="510237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Rounded Rectangle 339"/>
            <p:cNvSpPr/>
            <p:nvPr/>
          </p:nvSpPr>
          <p:spPr>
            <a:xfrm rot="20663906">
              <a:off x="2046150" y="508919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Rounded Rectangle 340"/>
            <p:cNvSpPr/>
            <p:nvPr/>
          </p:nvSpPr>
          <p:spPr>
            <a:xfrm rot="20663906">
              <a:off x="2179513" y="505101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Rounded Rectangle 341"/>
            <p:cNvSpPr/>
            <p:nvPr/>
          </p:nvSpPr>
          <p:spPr>
            <a:xfrm rot="20663906">
              <a:off x="1544584" y="5164170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Rounded Rectangle 342"/>
            <p:cNvSpPr/>
            <p:nvPr/>
          </p:nvSpPr>
          <p:spPr>
            <a:xfrm rot="20663906">
              <a:off x="1630095" y="5044878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Rounded Rectangle 343"/>
            <p:cNvSpPr/>
            <p:nvPr/>
          </p:nvSpPr>
          <p:spPr>
            <a:xfrm rot="20663906">
              <a:off x="1758215" y="5012347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Rounded Rectangle 344"/>
            <p:cNvSpPr/>
            <p:nvPr/>
          </p:nvSpPr>
          <p:spPr>
            <a:xfrm rot="20663906">
              <a:off x="1880826" y="500616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ounded Rectangle 345"/>
            <p:cNvSpPr/>
            <p:nvPr/>
          </p:nvSpPr>
          <p:spPr>
            <a:xfrm rot="20663906">
              <a:off x="2016021" y="499298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Rounded Rectangle 346"/>
            <p:cNvSpPr/>
            <p:nvPr/>
          </p:nvSpPr>
          <p:spPr>
            <a:xfrm rot="20663906">
              <a:off x="2149383" y="495479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Rounded Rectangle 347"/>
            <p:cNvSpPr/>
            <p:nvPr/>
          </p:nvSpPr>
          <p:spPr>
            <a:xfrm rot="20663906">
              <a:off x="1514454" y="5067953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Rounded Rectangle 348"/>
            <p:cNvSpPr/>
            <p:nvPr/>
          </p:nvSpPr>
          <p:spPr>
            <a:xfrm rot="20663906">
              <a:off x="1615780" y="4937696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Rounded Rectangle 349"/>
            <p:cNvSpPr/>
            <p:nvPr/>
          </p:nvSpPr>
          <p:spPr>
            <a:xfrm rot="20663906">
              <a:off x="1735552" y="4910863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Rounded Rectangle 350"/>
            <p:cNvSpPr/>
            <p:nvPr/>
          </p:nvSpPr>
          <p:spPr>
            <a:xfrm rot="20663906">
              <a:off x="1858163" y="490467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Rounded Rectangle 351"/>
            <p:cNvSpPr/>
            <p:nvPr/>
          </p:nvSpPr>
          <p:spPr>
            <a:xfrm rot="20663906">
              <a:off x="1993358" y="489149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Rounded Rectangle 352"/>
            <p:cNvSpPr/>
            <p:nvPr/>
          </p:nvSpPr>
          <p:spPr>
            <a:xfrm rot="20663906">
              <a:off x="2126720" y="485331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Rounded Rectangle 353"/>
            <p:cNvSpPr/>
            <p:nvPr/>
          </p:nvSpPr>
          <p:spPr>
            <a:xfrm rot="20663906">
              <a:off x="1491791" y="4966470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Rounded Rectangle 354"/>
            <p:cNvSpPr/>
            <p:nvPr/>
          </p:nvSpPr>
          <p:spPr>
            <a:xfrm rot="20663906">
              <a:off x="1597039" y="4835348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Rounded Rectangle 355"/>
            <p:cNvSpPr/>
            <p:nvPr/>
          </p:nvSpPr>
          <p:spPr>
            <a:xfrm rot="20663906">
              <a:off x="1725160" y="4802817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Rounded Rectangle 356"/>
            <p:cNvSpPr/>
            <p:nvPr/>
          </p:nvSpPr>
          <p:spPr>
            <a:xfrm rot="20663906">
              <a:off x="1847770" y="479663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Rounded Rectangle 357"/>
            <p:cNvSpPr/>
            <p:nvPr/>
          </p:nvSpPr>
          <p:spPr>
            <a:xfrm rot="20663906">
              <a:off x="1982965" y="478345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Rounded Rectangle 358"/>
            <p:cNvSpPr/>
            <p:nvPr/>
          </p:nvSpPr>
          <p:spPr>
            <a:xfrm rot="20663906">
              <a:off x="2116328" y="474526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Rounded Rectangle 359"/>
            <p:cNvSpPr/>
            <p:nvPr/>
          </p:nvSpPr>
          <p:spPr>
            <a:xfrm rot="20663906">
              <a:off x="1481398" y="4858424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Rounded Rectangle 360"/>
            <p:cNvSpPr/>
            <p:nvPr/>
          </p:nvSpPr>
          <p:spPr>
            <a:xfrm rot="20663906">
              <a:off x="1571358" y="4734071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Rounded Rectangle 361"/>
            <p:cNvSpPr/>
            <p:nvPr/>
          </p:nvSpPr>
          <p:spPr>
            <a:xfrm rot="20663906">
              <a:off x="1703171" y="4711942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Rounded Rectangle 362"/>
            <p:cNvSpPr/>
            <p:nvPr/>
          </p:nvSpPr>
          <p:spPr>
            <a:xfrm rot="20663906">
              <a:off x="1822089" y="469535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Rounded Rectangle 363"/>
            <p:cNvSpPr/>
            <p:nvPr/>
          </p:nvSpPr>
          <p:spPr>
            <a:xfrm rot="20663906">
              <a:off x="1957284" y="468217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Rounded Rectangle 364"/>
            <p:cNvSpPr/>
            <p:nvPr/>
          </p:nvSpPr>
          <p:spPr>
            <a:xfrm rot="20663906">
              <a:off x="2090646" y="464398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Rounded Rectangle 365"/>
            <p:cNvSpPr/>
            <p:nvPr/>
          </p:nvSpPr>
          <p:spPr>
            <a:xfrm rot="20663906">
              <a:off x="1455717" y="475714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Rounded Rectangle 366"/>
            <p:cNvSpPr/>
            <p:nvPr/>
          </p:nvSpPr>
          <p:spPr>
            <a:xfrm rot="20663906">
              <a:off x="1567705" y="4630686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Rounded Rectangle 367"/>
            <p:cNvSpPr/>
            <p:nvPr/>
          </p:nvSpPr>
          <p:spPr>
            <a:xfrm rot="20663906">
              <a:off x="1695825" y="4598155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Rounded Rectangle 368"/>
            <p:cNvSpPr/>
            <p:nvPr/>
          </p:nvSpPr>
          <p:spPr>
            <a:xfrm rot="20663906">
              <a:off x="1818435" y="459196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Rounded Rectangle 369"/>
            <p:cNvSpPr/>
            <p:nvPr/>
          </p:nvSpPr>
          <p:spPr>
            <a:xfrm rot="20663906">
              <a:off x="1953630" y="457878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Rounded Rectangle 370"/>
            <p:cNvSpPr/>
            <p:nvPr/>
          </p:nvSpPr>
          <p:spPr>
            <a:xfrm rot="20663906">
              <a:off x="2086993" y="454060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Rounded Rectangle 371"/>
            <p:cNvSpPr/>
            <p:nvPr/>
          </p:nvSpPr>
          <p:spPr>
            <a:xfrm rot="20663906">
              <a:off x="1452064" y="4653762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Rounded Rectangle 372"/>
            <p:cNvSpPr/>
            <p:nvPr/>
          </p:nvSpPr>
          <p:spPr>
            <a:xfrm rot="20663906">
              <a:off x="1544098" y="4530289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Rounded Rectangle 373"/>
            <p:cNvSpPr/>
            <p:nvPr/>
          </p:nvSpPr>
          <p:spPr>
            <a:xfrm rot="20663906">
              <a:off x="1672218" y="4497759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Rounded Rectangle 374"/>
            <p:cNvSpPr/>
            <p:nvPr/>
          </p:nvSpPr>
          <p:spPr>
            <a:xfrm rot="20663906">
              <a:off x="1794828" y="449157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Rounded Rectangle 375"/>
            <p:cNvSpPr/>
            <p:nvPr/>
          </p:nvSpPr>
          <p:spPr>
            <a:xfrm rot="20663906">
              <a:off x="1930023" y="447839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Rounded Rectangle 376"/>
            <p:cNvSpPr/>
            <p:nvPr/>
          </p:nvSpPr>
          <p:spPr>
            <a:xfrm rot="20663906">
              <a:off x="2063386" y="444020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Rounded Rectangle 377"/>
            <p:cNvSpPr/>
            <p:nvPr/>
          </p:nvSpPr>
          <p:spPr>
            <a:xfrm rot="20663906">
              <a:off x="1428457" y="4553365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Rounded Rectangle 378"/>
            <p:cNvSpPr/>
            <p:nvPr/>
          </p:nvSpPr>
          <p:spPr>
            <a:xfrm rot="20663906">
              <a:off x="1549299" y="4421702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Rounded Rectangle 379"/>
            <p:cNvSpPr/>
            <p:nvPr/>
          </p:nvSpPr>
          <p:spPr>
            <a:xfrm rot="20663906">
              <a:off x="1677419" y="4389171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Rounded Rectangle 380"/>
            <p:cNvSpPr/>
            <p:nvPr/>
          </p:nvSpPr>
          <p:spPr>
            <a:xfrm rot="20663906">
              <a:off x="1800029" y="438298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Rounded Rectangle 381"/>
            <p:cNvSpPr/>
            <p:nvPr/>
          </p:nvSpPr>
          <p:spPr>
            <a:xfrm rot="20663906">
              <a:off x="1935224" y="436980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Rounded Rectangle 382"/>
            <p:cNvSpPr/>
            <p:nvPr/>
          </p:nvSpPr>
          <p:spPr>
            <a:xfrm rot="20663906">
              <a:off x="2062233" y="433618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Rounded Rectangle 383"/>
            <p:cNvSpPr/>
            <p:nvPr/>
          </p:nvSpPr>
          <p:spPr>
            <a:xfrm rot="20663906">
              <a:off x="1433658" y="444477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Rounded Rectangle 384"/>
            <p:cNvSpPr/>
            <p:nvPr/>
          </p:nvSpPr>
          <p:spPr>
            <a:xfrm rot="20663906">
              <a:off x="1329776" y="445097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Rounded Rectangle 385"/>
            <p:cNvSpPr/>
            <p:nvPr/>
          </p:nvSpPr>
          <p:spPr>
            <a:xfrm rot="20663906">
              <a:off x="2197582" y="431969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Rounded Rectangle 386"/>
            <p:cNvSpPr/>
            <p:nvPr/>
          </p:nvSpPr>
          <p:spPr>
            <a:xfrm rot="20663906">
              <a:off x="1338602" y="4565354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Rounded Rectangle 387"/>
            <p:cNvSpPr/>
            <p:nvPr/>
          </p:nvSpPr>
          <p:spPr>
            <a:xfrm rot="20663906">
              <a:off x="1366650" y="4675641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Rounded Rectangle 388"/>
            <p:cNvSpPr/>
            <p:nvPr/>
          </p:nvSpPr>
          <p:spPr>
            <a:xfrm rot="20663906">
              <a:off x="2253621" y="4830020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Rounded Rectangle 389"/>
            <p:cNvSpPr/>
            <p:nvPr/>
          </p:nvSpPr>
          <p:spPr>
            <a:xfrm rot="20663906">
              <a:off x="2248386" y="471942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ounded Rectangle 390"/>
            <p:cNvSpPr/>
            <p:nvPr/>
          </p:nvSpPr>
          <p:spPr>
            <a:xfrm rot="20663906">
              <a:off x="2221432" y="4602416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ounded Rectangle 391"/>
            <p:cNvSpPr/>
            <p:nvPr/>
          </p:nvSpPr>
          <p:spPr>
            <a:xfrm rot="20663906">
              <a:off x="2217314" y="4508265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ounded Rectangle 392"/>
            <p:cNvSpPr/>
            <p:nvPr/>
          </p:nvSpPr>
          <p:spPr>
            <a:xfrm rot="20663906">
              <a:off x="2208915" y="4417802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Rounded Rectangle 393"/>
            <p:cNvSpPr/>
            <p:nvPr/>
          </p:nvSpPr>
          <p:spPr>
            <a:xfrm rot="20663906">
              <a:off x="1393275" y="4775711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Rounded Rectangle 394"/>
            <p:cNvSpPr/>
            <p:nvPr/>
          </p:nvSpPr>
          <p:spPr>
            <a:xfrm rot="20663906">
              <a:off x="1420961" y="4872605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Rounded Rectangle 395"/>
            <p:cNvSpPr/>
            <p:nvPr/>
          </p:nvSpPr>
          <p:spPr>
            <a:xfrm rot="20663906">
              <a:off x="1451558" y="4973106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Rounded Rectangle 396"/>
            <p:cNvSpPr/>
            <p:nvPr/>
          </p:nvSpPr>
          <p:spPr>
            <a:xfrm rot="20663906">
              <a:off x="1528759" y="4330108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Rounded Rectangle 397"/>
            <p:cNvSpPr/>
            <p:nvPr/>
          </p:nvSpPr>
          <p:spPr>
            <a:xfrm rot="20663906">
              <a:off x="1656879" y="4297577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Rounded Rectangle 398"/>
            <p:cNvSpPr/>
            <p:nvPr/>
          </p:nvSpPr>
          <p:spPr>
            <a:xfrm rot="20663906">
              <a:off x="1779489" y="429139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Rounded Rectangle 399"/>
            <p:cNvSpPr/>
            <p:nvPr/>
          </p:nvSpPr>
          <p:spPr>
            <a:xfrm rot="20663906">
              <a:off x="1914684" y="427821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Rounded Rectangle 400"/>
            <p:cNvSpPr/>
            <p:nvPr/>
          </p:nvSpPr>
          <p:spPr>
            <a:xfrm rot="20663906">
              <a:off x="2041693" y="424458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Rounded Rectangle 401"/>
            <p:cNvSpPr/>
            <p:nvPr/>
          </p:nvSpPr>
          <p:spPr>
            <a:xfrm rot="20663906">
              <a:off x="1413118" y="4353184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Rounded Rectangle 402"/>
            <p:cNvSpPr/>
            <p:nvPr/>
          </p:nvSpPr>
          <p:spPr>
            <a:xfrm rot="20663906">
              <a:off x="1309236" y="4359385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Rounded Rectangle 403"/>
            <p:cNvSpPr/>
            <p:nvPr/>
          </p:nvSpPr>
          <p:spPr>
            <a:xfrm rot="20663906">
              <a:off x="2177042" y="4228100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Rounded Rectangle 404"/>
            <p:cNvSpPr/>
            <p:nvPr/>
          </p:nvSpPr>
          <p:spPr>
            <a:xfrm rot="20663906">
              <a:off x="1509713" y="4227962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Rounded Rectangle 405"/>
            <p:cNvSpPr/>
            <p:nvPr/>
          </p:nvSpPr>
          <p:spPr>
            <a:xfrm rot="20663906">
              <a:off x="1637833" y="4195431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Rounded Rectangle 406"/>
            <p:cNvSpPr/>
            <p:nvPr/>
          </p:nvSpPr>
          <p:spPr>
            <a:xfrm rot="20663906">
              <a:off x="1760443" y="418924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Rounded Rectangle 407"/>
            <p:cNvSpPr/>
            <p:nvPr/>
          </p:nvSpPr>
          <p:spPr>
            <a:xfrm rot="20663906">
              <a:off x="1895638" y="417606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Rounded Rectangle 408"/>
            <p:cNvSpPr/>
            <p:nvPr/>
          </p:nvSpPr>
          <p:spPr>
            <a:xfrm rot="20663906">
              <a:off x="2022647" y="414244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Rounded Rectangle 409"/>
            <p:cNvSpPr/>
            <p:nvPr/>
          </p:nvSpPr>
          <p:spPr>
            <a:xfrm rot="20663906">
              <a:off x="1394072" y="425103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Rounded Rectangle 410"/>
            <p:cNvSpPr/>
            <p:nvPr/>
          </p:nvSpPr>
          <p:spPr>
            <a:xfrm rot="20663906">
              <a:off x="1290190" y="4257239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Rounded Rectangle 411"/>
            <p:cNvSpPr/>
            <p:nvPr/>
          </p:nvSpPr>
          <p:spPr>
            <a:xfrm rot="20663906">
              <a:off x="2157996" y="412595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Rounded Rectangle 412"/>
            <p:cNvSpPr/>
            <p:nvPr/>
          </p:nvSpPr>
          <p:spPr>
            <a:xfrm rot="20663906">
              <a:off x="1520636" y="4126647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Rounded Rectangle 413"/>
            <p:cNvSpPr/>
            <p:nvPr/>
          </p:nvSpPr>
          <p:spPr>
            <a:xfrm rot="20663906">
              <a:off x="1648757" y="4094117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Rounded Rectangle 414"/>
            <p:cNvSpPr/>
            <p:nvPr/>
          </p:nvSpPr>
          <p:spPr>
            <a:xfrm rot="20663906">
              <a:off x="1771367" y="408793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Rounded Rectangle 415"/>
            <p:cNvSpPr/>
            <p:nvPr/>
          </p:nvSpPr>
          <p:spPr>
            <a:xfrm rot="20663906">
              <a:off x="1906562" y="4074750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Rounded Rectangle 416"/>
            <p:cNvSpPr/>
            <p:nvPr/>
          </p:nvSpPr>
          <p:spPr>
            <a:xfrm rot="20663906">
              <a:off x="2033571" y="404112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Rounded Rectangle 417"/>
            <p:cNvSpPr/>
            <p:nvPr/>
          </p:nvSpPr>
          <p:spPr>
            <a:xfrm rot="20663906">
              <a:off x="1404996" y="4149723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Rounded Rectangle 418"/>
            <p:cNvSpPr/>
            <p:nvPr/>
          </p:nvSpPr>
          <p:spPr>
            <a:xfrm rot="20663906">
              <a:off x="1301114" y="4155924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Rounded Rectangle 419"/>
            <p:cNvSpPr/>
            <p:nvPr/>
          </p:nvSpPr>
          <p:spPr>
            <a:xfrm rot="20663906">
              <a:off x="2168920" y="4024640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ounded Rectangle 420"/>
            <p:cNvSpPr/>
            <p:nvPr/>
          </p:nvSpPr>
          <p:spPr>
            <a:xfrm rot="20663906">
              <a:off x="1500112" y="4035355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ounded Rectangle 421"/>
            <p:cNvSpPr/>
            <p:nvPr/>
          </p:nvSpPr>
          <p:spPr>
            <a:xfrm rot="20663906">
              <a:off x="1628232" y="4002824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Rounded Rectangle 422"/>
            <p:cNvSpPr/>
            <p:nvPr/>
          </p:nvSpPr>
          <p:spPr>
            <a:xfrm rot="20663906">
              <a:off x="1750843" y="399663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ounded Rectangle 423"/>
            <p:cNvSpPr/>
            <p:nvPr/>
          </p:nvSpPr>
          <p:spPr>
            <a:xfrm rot="20663906">
              <a:off x="1886038" y="398345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ounded Rectangle 424"/>
            <p:cNvSpPr/>
            <p:nvPr/>
          </p:nvSpPr>
          <p:spPr>
            <a:xfrm rot="20663906">
              <a:off x="2013047" y="394983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ounded Rectangle 425"/>
            <p:cNvSpPr/>
            <p:nvPr/>
          </p:nvSpPr>
          <p:spPr>
            <a:xfrm rot="20663906">
              <a:off x="1384471" y="4058431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ounded Rectangle 426"/>
            <p:cNvSpPr/>
            <p:nvPr/>
          </p:nvSpPr>
          <p:spPr>
            <a:xfrm rot="20663906">
              <a:off x="1280590" y="4064632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Rounded Rectangle 427"/>
            <p:cNvSpPr/>
            <p:nvPr/>
          </p:nvSpPr>
          <p:spPr>
            <a:xfrm rot="20663906">
              <a:off x="2148395" y="393334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Rounded Rectangle 428"/>
            <p:cNvSpPr/>
            <p:nvPr/>
          </p:nvSpPr>
          <p:spPr>
            <a:xfrm rot="20663906">
              <a:off x="1502032" y="3944050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Rounded Rectangle 429"/>
            <p:cNvSpPr/>
            <p:nvPr/>
          </p:nvSpPr>
          <p:spPr>
            <a:xfrm rot="20663906">
              <a:off x="1630153" y="3911519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Rounded Rectangle 430"/>
            <p:cNvSpPr/>
            <p:nvPr/>
          </p:nvSpPr>
          <p:spPr>
            <a:xfrm rot="20663906">
              <a:off x="1752763" y="390533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Rounded Rectangle 431"/>
            <p:cNvSpPr/>
            <p:nvPr/>
          </p:nvSpPr>
          <p:spPr>
            <a:xfrm rot="20663906">
              <a:off x="1887958" y="389215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ounded Rectangle 432"/>
            <p:cNvSpPr/>
            <p:nvPr/>
          </p:nvSpPr>
          <p:spPr>
            <a:xfrm rot="20663906">
              <a:off x="2014967" y="3858530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ounded Rectangle 433"/>
            <p:cNvSpPr/>
            <p:nvPr/>
          </p:nvSpPr>
          <p:spPr>
            <a:xfrm rot="20663906">
              <a:off x="1386392" y="3967126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Rounded Rectangle 434"/>
            <p:cNvSpPr/>
            <p:nvPr/>
          </p:nvSpPr>
          <p:spPr>
            <a:xfrm rot="20663906">
              <a:off x="1282510" y="397332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Rounded Rectangle 435"/>
            <p:cNvSpPr/>
            <p:nvPr/>
          </p:nvSpPr>
          <p:spPr>
            <a:xfrm rot="20663906">
              <a:off x="2150316" y="384204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Rounded Rectangle 436"/>
            <p:cNvSpPr/>
            <p:nvPr/>
          </p:nvSpPr>
          <p:spPr>
            <a:xfrm rot="20663906">
              <a:off x="1483720" y="3850726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Rounded Rectangle 437"/>
            <p:cNvSpPr/>
            <p:nvPr/>
          </p:nvSpPr>
          <p:spPr>
            <a:xfrm rot="20663906">
              <a:off x="1611840" y="3818195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Rounded Rectangle 438"/>
            <p:cNvSpPr/>
            <p:nvPr/>
          </p:nvSpPr>
          <p:spPr>
            <a:xfrm rot="20663906">
              <a:off x="1734450" y="381200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Rounded Rectangle 439"/>
            <p:cNvSpPr/>
            <p:nvPr/>
          </p:nvSpPr>
          <p:spPr>
            <a:xfrm rot="20663906">
              <a:off x="1869645" y="379882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Rounded Rectangle 440"/>
            <p:cNvSpPr/>
            <p:nvPr/>
          </p:nvSpPr>
          <p:spPr>
            <a:xfrm rot="20663906">
              <a:off x="1996654" y="376520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Rounded Rectangle 441"/>
            <p:cNvSpPr/>
            <p:nvPr/>
          </p:nvSpPr>
          <p:spPr>
            <a:xfrm rot="20663906">
              <a:off x="1368079" y="3873801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Rounded Rectangle 442"/>
            <p:cNvSpPr/>
            <p:nvPr/>
          </p:nvSpPr>
          <p:spPr>
            <a:xfrm rot="20663906">
              <a:off x="1264197" y="3880002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Rounded Rectangle 443"/>
            <p:cNvSpPr/>
            <p:nvPr/>
          </p:nvSpPr>
          <p:spPr>
            <a:xfrm rot="20663906">
              <a:off x="2132003" y="374871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ounded Rectangle 444"/>
            <p:cNvSpPr/>
            <p:nvPr/>
          </p:nvSpPr>
          <p:spPr>
            <a:xfrm rot="20663906">
              <a:off x="1467593" y="3743051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ounded Rectangle 445"/>
            <p:cNvSpPr/>
            <p:nvPr/>
          </p:nvSpPr>
          <p:spPr>
            <a:xfrm rot="20663906">
              <a:off x="1595713" y="3710520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Rounded Rectangle 446"/>
            <p:cNvSpPr/>
            <p:nvPr/>
          </p:nvSpPr>
          <p:spPr>
            <a:xfrm rot="20663906">
              <a:off x="1718323" y="370433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Rounded Rectangle 447"/>
            <p:cNvSpPr/>
            <p:nvPr/>
          </p:nvSpPr>
          <p:spPr>
            <a:xfrm rot="20663906">
              <a:off x="1853518" y="369115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Rounded Rectangle 448"/>
            <p:cNvSpPr/>
            <p:nvPr/>
          </p:nvSpPr>
          <p:spPr>
            <a:xfrm rot="20663906">
              <a:off x="1980527" y="365753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Rounded Rectangle 449"/>
            <p:cNvSpPr/>
            <p:nvPr/>
          </p:nvSpPr>
          <p:spPr>
            <a:xfrm rot="20663906">
              <a:off x="1351952" y="376612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Rounded Rectangle 450"/>
            <p:cNvSpPr/>
            <p:nvPr/>
          </p:nvSpPr>
          <p:spPr>
            <a:xfrm rot="20663906">
              <a:off x="1248070" y="377232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Rounded Rectangle 451"/>
            <p:cNvSpPr/>
            <p:nvPr/>
          </p:nvSpPr>
          <p:spPr>
            <a:xfrm rot="20663906">
              <a:off x="2115876" y="364104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Rounded Rectangle 452"/>
            <p:cNvSpPr/>
            <p:nvPr/>
          </p:nvSpPr>
          <p:spPr>
            <a:xfrm rot="20663906">
              <a:off x="1462236" y="3650374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Rounded Rectangle 453"/>
            <p:cNvSpPr/>
            <p:nvPr/>
          </p:nvSpPr>
          <p:spPr>
            <a:xfrm rot="20663906">
              <a:off x="1590356" y="3617843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Rounded Rectangle 454"/>
            <p:cNvSpPr/>
            <p:nvPr/>
          </p:nvSpPr>
          <p:spPr>
            <a:xfrm rot="20663906">
              <a:off x="1712966" y="361165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Rounded Rectangle 455"/>
            <p:cNvSpPr/>
            <p:nvPr/>
          </p:nvSpPr>
          <p:spPr>
            <a:xfrm rot="20663906">
              <a:off x="1848161" y="359847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Rounded Rectangle 456"/>
            <p:cNvSpPr/>
            <p:nvPr/>
          </p:nvSpPr>
          <p:spPr>
            <a:xfrm rot="20663906">
              <a:off x="1975170" y="356485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Rounded Rectangle 457"/>
            <p:cNvSpPr/>
            <p:nvPr/>
          </p:nvSpPr>
          <p:spPr>
            <a:xfrm rot="20663906">
              <a:off x="1346595" y="3673449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ounded Rectangle 458"/>
            <p:cNvSpPr/>
            <p:nvPr/>
          </p:nvSpPr>
          <p:spPr>
            <a:xfrm rot="20663906">
              <a:off x="1242713" y="3679650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ounded Rectangle 459"/>
            <p:cNvSpPr/>
            <p:nvPr/>
          </p:nvSpPr>
          <p:spPr>
            <a:xfrm rot="20663906">
              <a:off x="2110519" y="354836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Rounded Rectangle 460"/>
            <p:cNvSpPr/>
            <p:nvPr/>
          </p:nvSpPr>
          <p:spPr>
            <a:xfrm rot="20663906">
              <a:off x="1459282" y="3542312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ounded Rectangle 461"/>
            <p:cNvSpPr/>
            <p:nvPr/>
          </p:nvSpPr>
          <p:spPr>
            <a:xfrm rot="20663906">
              <a:off x="1587402" y="3509781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ounded Rectangle 462"/>
            <p:cNvSpPr/>
            <p:nvPr/>
          </p:nvSpPr>
          <p:spPr>
            <a:xfrm rot="20663906">
              <a:off x="1710013" y="350359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ounded Rectangle 463"/>
            <p:cNvSpPr/>
            <p:nvPr/>
          </p:nvSpPr>
          <p:spPr>
            <a:xfrm rot="20663906">
              <a:off x="1845208" y="349041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ounded Rectangle 464"/>
            <p:cNvSpPr/>
            <p:nvPr/>
          </p:nvSpPr>
          <p:spPr>
            <a:xfrm rot="20663906">
              <a:off x="1972217" y="345679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ounded Rectangle 465"/>
            <p:cNvSpPr/>
            <p:nvPr/>
          </p:nvSpPr>
          <p:spPr>
            <a:xfrm rot="20663906">
              <a:off x="1343641" y="356538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ounded Rectangle 466"/>
            <p:cNvSpPr/>
            <p:nvPr/>
          </p:nvSpPr>
          <p:spPr>
            <a:xfrm rot="20663906">
              <a:off x="1239760" y="357158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Rounded Rectangle 467"/>
            <p:cNvSpPr/>
            <p:nvPr/>
          </p:nvSpPr>
          <p:spPr>
            <a:xfrm rot="20663906">
              <a:off x="2107565" y="344030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ounded Rectangle 468"/>
            <p:cNvSpPr/>
            <p:nvPr/>
          </p:nvSpPr>
          <p:spPr>
            <a:xfrm rot="20663906">
              <a:off x="1443049" y="3443753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Rounded Rectangle 469"/>
            <p:cNvSpPr/>
            <p:nvPr/>
          </p:nvSpPr>
          <p:spPr>
            <a:xfrm rot="20663906">
              <a:off x="1571169" y="3411222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Rounded Rectangle 470"/>
            <p:cNvSpPr/>
            <p:nvPr/>
          </p:nvSpPr>
          <p:spPr>
            <a:xfrm rot="20663906">
              <a:off x="1693779" y="340503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2" name="Rounded Rectangle 471"/>
            <p:cNvSpPr/>
            <p:nvPr/>
          </p:nvSpPr>
          <p:spPr>
            <a:xfrm rot="20663906">
              <a:off x="1828974" y="339185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Rounded Rectangle 472"/>
            <p:cNvSpPr/>
            <p:nvPr/>
          </p:nvSpPr>
          <p:spPr>
            <a:xfrm rot="20663906">
              <a:off x="1955983" y="335823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Rounded Rectangle 473"/>
            <p:cNvSpPr/>
            <p:nvPr/>
          </p:nvSpPr>
          <p:spPr>
            <a:xfrm rot="20663906">
              <a:off x="1327408" y="346682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Rounded Rectangle 474"/>
            <p:cNvSpPr/>
            <p:nvPr/>
          </p:nvSpPr>
          <p:spPr>
            <a:xfrm rot="20663906">
              <a:off x="1223526" y="3473029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Rounded Rectangle 475"/>
            <p:cNvSpPr/>
            <p:nvPr/>
          </p:nvSpPr>
          <p:spPr>
            <a:xfrm rot="20663906">
              <a:off x="2091332" y="334174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Rounded Rectangle 476"/>
            <p:cNvSpPr/>
            <p:nvPr/>
          </p:nvSpPr>
          <p:spPr>
            <a:xfrm rot="20663906">
              <a:off x="1446939" y="3337182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Rounded Rectangle 477"/>
            <p:cNvSpPr/>
            <p:nvPr/>
          </p:nvSpPr>
          <p:spPr>
            <a:xfrm rot="20663906">
              <a:off x="1575059" y="3304651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Rounded Rectangle 478"/>
            <p:cNvSpPr/>
            <p:nvPr/>
          </p:nvSpPr>
          <p:spPr>
            <a:xfrm rot="20663906">
              <a:off x="1697670" y="329846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Rounded Rectangle 479"/>
            <p:cNvSpPr/>
            <p:nvPr/>
          </p:nvSpPr>
          <p:spPr>
            <a:xfrm rot="20663906">
              <a:off x="1832864" y="328528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Rounded Rectangle 480"/>
            <p:cNvSpPr/>
            <p:nvPr/>
          </p:nvSpPr>
          <p:spPr>
            <a:xfrm rot="20663906">
              <a:off x="1959873" y="325166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Rounded Rectangle 481"/>
            <p:cNvSpPr/>
            <p:nvPr/>
          </p:nvSpPr>
          <p:spPr>
            <a:xfrm rot="20663906">
              <a:off x="1331298" y="336025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Rounded Rectangle 482"/>
            <p:cNvSpPr/>
            <p:nvPr/>
          </p:nvSpPr>
          <p:spPr>
            <a:xfrm rot="20663906">
              <a:off x="1227417" y="336645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4" name="Rounded Rectangle 483"/>
            <p:cNvSpPr/>
            <p:nvPr/>
          </p:nvSpPr>
          <p:spPr>
            <a:xfrm rot="20663906">
              <a:off x="2095222" y="323517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5" name="Rounded Rectangle 484"/>
            <p:cNvSpPr/>
            <p:nvPr/>
          </p:nvSpPr>
          <p:spPr>
            <a:xfrm rot="20663906">
              <a:off x="1429075" y="3231442"/>
              <a:ext cx="12199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6" name="Rounded Rectangle 485"/>
            <p:cNvSpPr/>
            <p:nvPr/>
          </p:nvSpPr>
          <p:spPr>
            <a:xfrm rot="20663906">
              <a:off x="1557195" y="3198911"/>
              <a:ext cx="11917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Rounded Rectangle 486"/>
            <p:cNvSpPr/>
            <p:nvPr/>
          </p:nvSpPr>
          <p:spPr>
            <a:xfrm rot="20663906">
              <a:off x="1679805" y="319272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Rounded Rectangle 487"/>
            <p:cNvSpPr/>
            <p:nvPr/>
          </p:nvSpPr>
          <p:spPr>
            <a:xfrm rot="20663906">
              <a:off x="1815000" y="317954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Rounded Rectangle 488"/>
            <p:cNvSpPr/>
            <p:nvPr/>
          </p:nvSpPr>
          <p:spPr>
            <a:xfrm rot="20663906">
              <a:off x="1942009" y="314592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Rounded Rectangle 489"/>
            <p:cNvSpPr/>
            <p:nvPr/>
          </p:nvSpPr>
          <p:spPr>
            <a:xfrm rot="20663906">
              <a:off x="1313434" y="325451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" name="Rounded Rectangle 490"/>
            <p:cNvSpPr/>
            <p:nvPr/>
          </p:nvSpPr>
          <p:spPr>
            <a:xfrm rot="20663906">
              <a:off x="1209552" y="3260718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Rounded Rectangle 491"/>
            <p:cNvSpPr/>
            <p:nvPr/>
          </p:nvSpPr>
          <p:spPr>
            <a:xfrm rot="20663906">
              <a:off x="2077358" y="312943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Rounded Rectangle 492"/>
            <p:cNvSpPr/>
            <p:nvPr/>
          </p:nvSpPr>
          <p:spPr>
            <a:xfrm rot="20663906">
              <a:off x="1348731" y="3139043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Rounded Rectangle 493"/>
            <p:cNvSpPr/>
            <p:nvPr/>
          </p:nvSpPr>
          <p:spPr>
            <a:xfrm rot="20663906">
              <a:off x="1493169" y="3108362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Rounded Rectangle 494"/>
            <p:cNvSpPr/>
            <p:nvPr/>
          </p:nvSpPr>
          <p:spPr>
            <a:xfrm rot="20663906">
              <a:off x="1652051" y="310063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Rounded Rectangle 495"/>
            <p:cNvSpPr/>
            <p:nvPr/>
          </p:nvSpPr>
          <p:spPr>
            <a:xfrm rot="20663906">
              <a:off x="1787246" y="308745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Rounded Rectangle 496"/>
            <p:cNvSpPr/>
            <p:nvPr/>
          </p:nvSpPr>
          <p:spPr>
            <a:xfrm rot="20663906">
              <a:off x="1914255" y="305383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Rounded Rectangle 497"/>
            <p:cNvSpPr/>
            <p:nvPr/>
          </p:nvSpPr>
          <p:spPr>
            <a:xfrm rot="20663906">
              <a:off x="1224741" y="3157967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Rounded Rectangle 498"/>
            <p:cNvSpPr/>
            <p:nvPr/>
          </p:nvSpPr>
          <p:spPr>
            <a:xfrm rot="20663906">
              <a:off x="2049603" y="303734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Rounded Rectangle 499"/>
            <p:cNvSpPr/>
            <p:nvPr/>
          </p:nvSpPr>
          <p:spPr>
            <a:xfrm rot="20663906">
              <a:off x="1333837" y="3046259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Rounded Rectangle 500"/>
            <p:cNvSpPr/>
            <p:nvPr/>
          </p:nvSpPr>
          <p:spPr>
            <a:xfrm rot="20663906">
              <a:off x="1478275" y="3015578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Rounded Rectangle 501"/>
            <p:cNvSpPr/>
            <p:nvPr/>
          </p:nvSpPr>
          <p:spPr>
            <a:xfrm rot="20663906">
              <a:off x="1637157" y="300785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Rounded Rectangle 502"/>
            <p:cNvSpPr/>
            <p:nvPr/>
          </p:nvSpPr>
          <p:spPr>
            <a:xfrm rot="20663906">
              <a:off x="1772352" y="299467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Rounded Rectangle 503"/>
            <p:cNvSpPr/>
            <p:nvPr/>
          </p:nvSpPr>
          <p:spPr>
            <a:xfrm rot="20663906">
              <a:off x="1899361" y="296105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Rounded Rectangle 504"/>
            <p:cNvSpPr/>
            <p:nvPr/>
          </p:nvSpPr>
          <p:spPr>
            <a:xfrm rot="20663906">
              <a:off x="1209847" y="3065183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Rounded Rectangle 505"/>
            <p:cNvSpPr/>
            <p:nvPr/>
          </p:nvSpPr>
          <p:spPr>
            <a:xfrm rot="20663906">
              <a:off x="2034709" y="294456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Rounded Rectangle 506"/>
            <p:cNvSpPr/>
            <p:nvPr/>
          </p:nvSpPr>
          <p:spPr>
            <a:xfrm rot="20663906">
              <a:off x="1310017" y="2950629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Rounded Rectangle 507"/>
            <p:cNvSpPr/>
            <p:nvPr/>
          </p:nvSpPr>
          <p:spPr>
            <a:xfrm rot="20663906">
              <a:off x="1454456" y="2919949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Rounded Rectangle 508"/>
            <p:cNvSpPr/>
            <p:nvPr/>
          </p:nvSpPr>
          <p:spPr>
            <a:xfrm rot="20663906">
              <a:off x="1613337" y="291222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Rounded Rectangle 509"/>
            <p:cNvSpPr/>
            <p:nvPr/>
          </p:nvSpPr>
          <p:spPr>
            <a:xfrm rot="20663906">
              <a:off x="1748532" y="289904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Rounded Rectangle 510"/>
            <p:cNvSpPr/>
            <p:nvPr/>
          </p:nvSpPr>
          <p:spPr>
            <a:xfrm rot="20663906">
              <a:off x="1875541" y="286542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Rounded Rectangle 511"/>
            <p:cNvSpPr/>
            <p:nvPr/>
          </p:nvSpPr>
          <p:spPr>
            <a:xfrm rot="20663906">
              <a:off x="1186028" y="2969553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Rounded Rectangle 512"/>
            <p:cNvSpPr/>
            <p:nvPr/>
          </p:nvSpPr>
          <p:spPr>
            <a:xfrm rot="20663906">
              <a:off x="2010890" y="284893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Rounded Rectangle 513"/>
            <p:cNvSpPr/>
            <p:nvPr/>
          </p:nvSpPr>
          <p:spPr>
            <a:xfrm rot="20663906">
              <a:off x="1315948" y="2855755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Rounded Rectangle 514"/>
            <p:cNvSpPr/>
            <p:nvPr/>
          </p:nvSpPr>
          <p:spPr>
            <a:xfrm rot="20663906">
              <a:off x="1460387" y="2825074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Rounded Rectangle 515"/>
            <p:cNvSpPr/>
            <p:nvPr/>
          </p:nvSpPr>
          <p:spPr>
            <a:xfrm rot="20663906">
              <a:off x="1619268" y="281735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Rounded Rectangle 516"/>
            <p:cNvSpPr/>
            <p:nvPr/>
          </p:nvSpPr>
          <p:spPr>
            <a:xfrm rot="20663906">
              <a:off x="1754463" y="2804171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Rounded Rectangle 517"/>
            <p:cNvSpPr/>
            <p:nvPr/>
          </p:nvSpPr>
          <p:spPr>
            <a:xfrm rot="20663906">
              <a:off x="1881472" y="277054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Rounded Rectangle 518"/>
            <p:cNvSpPr/>
            <p:nvPr/>
          </p:nvSpPr>
          <p:spPr>
            <a:xfrm rot="20663906">
              <a:off x="1191959" y="2874679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Rounded Rectangle 519"/>
            <p:cNvSpPr/>
            <p:nvPr/>
          </p:nvSpPr>
          <p:spPr>
            <a:xfrm rot="20663906">
              <a:off x="2016821" y="2754060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Rounded Rectangle 520"/>
            <p:cNvSpPr/>
            <p:nvPr/>
          </p:nvSpPr>
          <p:spPr>
            <a:xfrm rot="20663906">
              <a:off x="1303435" y="2762152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2" name="Rounded Rectangle 521"/>
            <p:cNvSpPr/>
            <p:nvPr/>
          </p:nvSpPr>
          <p:spPr>
            <a:xfrm rot="20663906">
              <a:off x="1447874" y="2731471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Rounded Rectangle 522"/>
            <p:cNvSpPr/>
            <p:nvPr/>
          </p:nvSpPr>
          <p:spPr>
            <a:xfrm rot="20663906">
              <a:off x="1606755" y="272374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Rounded Rectangle 523"/>
            <p:cNvSpPr/>
            <p:nvPr/>
          </p:nvSpPr>
          <p:spPr>
            <a:xfrm rot="20663906">
              <a:off x="1741950" y="271056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Rounded Rectangle 524"/>
            <p:cNvSpPr/>
            <p:nvPr/>
          </p:nvSpPr>
          <p:spPr>
            <a:xfrm rot="20663906">
              <a:off x="1868959" y="267694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Rounded Rectangle 525"/>
            <p:cNvSpPr/>
            <p:nvPr/>
          </p:nvSpPr>
          <p:spPr>
            <a:xfrm rot="20663906">
              <a:off x="1179446" y="2781075"/>
              <a:ext cx="117218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Rounded Rectangle 526"/>
            <p:cNvSpPr/>
            <p:nvPr/>
          </p:nvSpPr>
          <p:spPr>
            <a:xfrm rot="20663906">
              <a:off x="2004308" y="266045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Rounded Rectangle 527"/>
            <p:cNvSpPr/>
            <p:nvPr/>
          </p:nvSpPr>
          <p:spPr>
            <a:xfrm rot="20663906">
              <a:off x="1246790" y="2684262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Rounded Rectangle 528"/>
            <p:cNvSpPr/>
            <p:nvPr/>
          </p:nvSpPr>
          <p:spPr>
            <a:xfrm rot="20663906">
              <a:off x="1391229" y="2653581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Rounded Rectangle 529"/>
            <p:cNvSpPr/>
            <p:nvPr/>
          </p:nvSpPr>
          <p:spPr>
            <a:xfrm rot="20663906">
              <a:off x="1550110" y="2645858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Rounded Rectangle 530"/>
            <p:cNvSpPr/>
            <p:nvPr/>
          </p:nvSpPr>
          <p:spPr>
            <a:xfrm rot="20663906">
              <a:off x="1685305" y="263267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Rounded Rectangle 531"/>
            <p:cNvSpPr/>
            <p:nvPr/>
          </p:nvSpPr>
          <p:spPr>
            <a:xfrm rot="20663906">
              <a:off x="1812314" y="259905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Rounded Rectangle 532"/>
            <p:cNvSpPr/>
            <p:nvPr/>
          </p:nvSpPr>
          <p:spPr>
            <a:xfrm rot="20663906">
              <a:off x="1947663" y="258256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Rounded Rectangle 533"/>
            <p:cNvSpPr/>
            <p:nvPr/>
          </p:nvSpPr>
          <p:spPr>
            <a:xfrm rot="20663906">
              <a:off x="1234187" y="2587044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Rounded Rectangle 534"/>
            <p:cNvSpPr/>
            <p:nvPr/>
          </p:nvSpPr>
          <p:spPr>
            <a:xfrm rot="20663906">
              <a:off x="1378626" y="2556363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Rounded Rectangle 535"/>
            <p:cNvSpPr/>
            <p:nvPr/>
          </p:nvSpPr>
          <p:spPr>
            <a:xfrm rot="20663906">
              <a:off x="1537507" y="2548640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Rounded Rectangle 536"/>
            <p:cNvSpPr/>
            <p:nvPr/>
          </p:nvSpPr>
          <p:spPr>
            <a:xfrm rot="20663906">
              <a:off x="1672702" y="253545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Rounded Rectangle 537"/>
            <p:cNvSpPr/>
            <p:nvPr/>
          </p:nvSpPr>
          <p:spPr>
            <a:xfrm rot="20663906">
              <a:off x="1799711" y="250183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Rounded Rectangle 538"/>
            <p:cNvSpPr/>
            <p:nvPr/>
          </p:nvSpPr>
          <p:spPr>
            <a:xfrm rot="20663906">
              <a:off x="1935060" y="248534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Rounded Rectangle 539"/>
            <p:cNvSpPr/>
            <p:nvPr/>
          </p:nvSpPr>
          <p:spPr>
            <a:xfrm rot="20663906">
              <a:off x="1234042" y="2496910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1" name="Rounded Rectangle 540"/>
            <p:cNvSpPr/>
            <p:nvPr/>
          </p:nvSpPr>
          <p:spPr>
            <a:xfrm rot="20663906">
              <a:off x="1378481" y="2466230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Rounded Rectangle 541"/>
            <p:cNvSpPr/>
            <p:nvPr/>
          </p:nvSpPr>
          <p:spPr>
            <a:xfrm rot="20663906">
              <a:off x="1537362" y="245850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Rounded Rectangle 542"/>
            <p:cNvSpPr/>
            <p:nvPr/>
          </p:nvSpPr>
          <p:spPr>
            <a:xfrm rot="20663906">
              <a:off x="1672557" y="2445326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Rounded Rectangle 543"/>
            <p:cNvSpPr/>
            <p:nvPr/>
          </p:nvSpPr>
          <p:spPr>
            <a:xfrm rot="20663906">
              <a:off x="1799566" y="2411703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Rounded Rectangle 544"/>
            <p:cNvSpPr/>
            <p:nvPr/>
          </p:nvSpPr>
          <p:spPr>
            <a:xfrm rot="20663906">
              <a:off x="1934914" y="239521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Rounded Rectangle 545"/>
            <p:cNvSpPr/>
            <p:nvPr/>
          </p:nvSpPr>
          <p:spPr>
            <a:xfrm rot="20663906">
              <a:off x="1257174" y="2393548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Rounded Rectangle 546"/>
            <p:cNvSpPr/>
            <p:nvPr/>
          </p:nvSpPr>
          <p:spPr>
            <a:xfrm rot="20663906">
              <a:off x="1380892" y="2374664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8" name="Rounded Rectangle 547"/>
            <p:cNvSpPr/>
            <p:nvPr/>
          </p:nvSpPr>
          <p:spPr>
            <a:xfrm rot="20663906">
              <a:off x="1566897" y="2357827"/>
              <a:ext cx="190982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9" name="Rounded Rectangle 548"/>
            <p:cNvSpPr/>
            <p:nvPr/>
          </p:nvSpPr>
          <p:spPr>
            <a:xfrm rot="20663906">
              <a:off x="1756543" y="233718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Rounded Rectangle 549"/>
            <p:cNvSpPr/>
            <p:nvPr/>
          </p:nvSpPr>
          <p:spPr>
            <a:xfrm rot="20663906">
              <a:off x="1883552" y="230356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Rounded Rectangle 550"/>
            <p:cNvSpPr/>
            <p:nvPr/>
          </p:nvSpPr>
          <p:spPr>
            <a:xfrm rot="20663906">
              <a:off x="1280138" y="2290679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Rounded Rectangle 551"/>
            <p:cNvSpPr/>
            <p:nvPr/>
          </p:nvSpPr>
          <p:spPr>
            <a:xfrm rot="20663906">
              <a:off x="1429918" y="2265938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Rounded Rectangle 552"/>
            <p:cNvSpPr/>
            <p:nvPr/>
          </p:nvSpPr>
          <p:spPr>
            <a:xfrm rot="20663906">
              <a:off x="1583458" y="225227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Rounded Rectangle 553"/>
            <p:cNvSpPr/>
            <p:nvPr/>
          </p:nvSpPr>
          <p:spPr>
            <a:xfrm rot="20663906">
              <a:off x="1718653" y="2239095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Rounded Rectangle 554"/>
            <p:cNvSpPr/>
            <p:nvPr/>
          </p:nvSpPr>
          <p:spPr>
            <a:xfrm rot="20663906">
              <a:off x="1845662" y="2205472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Rounded Rectangle 555"/>
            <p:cNvSpPr/>
            <p:nvPr/>
          </p:nvSpPr>
          <p:spPr>
            <a:xfrm rot="20663906">
              <a:off x="1249652" y="2211772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Rounded Rectangle 556"/>
            <p:cNvSpPr/>
            <p:nvPr/>
          </p:nvSpPr>
          <p:spPr>
            <a:xfrm rot="20663906">
              <a:off x="1393543" y="2185512"/>
              <a:ext cx="15062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Rounded Rectangle 557"/>
            <p:cNvSpPr/>
            <p:nvPr/>
          </p:nvSpPr>
          <p:spPr>
            <a:xfrm rot="20663906">
              <a:off x="1544327" y="2173937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Rounded Rectangle 558"/>
            <p:cNvSpPr/>
            <p:nvPr/>
          </p:nvSpPr>
          <p:spPr>
            <a:xfrm rot="20663906">
              <a:off x="1693664" y="2150649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Rounded Rectangle 559"/>
            <p:cNvSpPr/>
            <p:nvPr/>
          </p:nvSpPr>
          <p:spPr>
            <a:xfrm rot="20663906">
              <a:off x="1831154" y="2118744"/>
              <a:ext cx="13551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rgbClr val="FFC000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Rounded Rectangle 560"/>
            <p:cNvSpPr/>
            <p:nvPr/>
          </p:nvSpPr>
          <p:spPr>
            <a:xfrm rot="20663906">
              <a:off x="1486274" y="1510922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Rounded Rectangle 561"/>
            <p:cNvSpPr/>
            <p:nvPr/>
          </p:nvSpPr>
          <p:spPr>
            <a:xfrm rot="20663906">
              <a:off x="1368603" y="2110631"/>
              <a:ext cx="8723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Rounded Rectangle 562"/>
            <p:cNvSpPr/>
            <p:nvPr/>
          </p:nvSpPr>
          <p:spPr>
            <a:xfrm rot="20663906">
              <a:off x="1472562" y="2093807"/>
              <a:ext cx="84653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Rounded Rectangle 563"/>
            <p:cNvSpPr/>
            <p:nvPr/>
          </p:nvSpPr>
          <p:spPr>
            <a:xfrm rot="20663906">
              <a:off x="1668784" y="2081477"/>
              <a:ext cx="9631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Rounded Rectangle 564"/>
            <p:cNvSpPr/>
            <p:nvPr/>
          </p:nvSpPr>
          <p:spPr>
            <a:xfrm rot="20663906">
              <a:off x="1764746" y="2047373"/>
              <a:ext cx="7681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Rounded Rectangle 565"/>
            <p:cNvSpPr/>
            <p:nvPr/>
          </p:nvSpPr>
          <p:spPr>
            <a:xfrm rot="20663906">
              <a:off x="1746139" y="1962455"/>
              <a:ext cx="8976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Rounded Rectangle 566"/>
            <p:cNvSpPr/>
            <p:nvPr/>
          </p:nvSpPr>
          <p:spPr>
            <a:xfrm rot="20663906">
              <a:off x="1390402" y="1924386"/>
              <a:ext cx="80119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Rounded Rectangle 567"/>
            <p:cNvSpPr/>
            <p:nvPr/>
          </p:nvSpPr>
          <p:spPr>
            <a:xfrm rot="20663906">
              <a:off x="1532615" y="2006848"/>
              <a:ext cx="95503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Rounded Rectangle 568"/>
            <p:cNvSpPr/>
            <p:nvPr/>
          </p:nvSpPr>
          <p:spPr>
            <a:xfrm rot="20663906">
              <a:off x="1558771" y="2080561"/>
              <a:ext cx="93369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Rounded Rectangle 569"/>
            <p:cNvSpPr/>
            <p:nvPr/>
          </p:nvSpPr>
          <p:spPr>
            <a:xfrm rot="20663906">
              <a:off x="1576953" y="1909723"/>
              <a:ext cx="142967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Rounded Rectangle 570"/>
            <p:cNvSpPr/>
            <p:nvPr/>
          </p:nvSpPr>
          <p:spPr>
            <a:xfrm rot="20663906">
              <a:off x="1641392" y="1995587"/>
              <a:ext cx="84500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Rounded Rectangle 571"/>
            <p:cNvSpPr/>
            <p:nvPr/>
          </p:nvSpPr>
          <p:spPr>
            <a:xfrm rot="20663906">
              <a:off x="1816697" y="1949038"/>
              <a:ext cx="8468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Rounded Rectangle 572"/>
            <p:cNvSpPr/>
            <p:nvPr/>
          </p:nvSpPr>
          <p:spPr>
            <a:xfrm rot="20663906">
              <a:off x="1487429" y="1895632"/>
              <a:ext cx="8746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Rounded Rectangle 573"/>
            <p:cNvSpPr/>
            <p:nvPr/>
          </p:nvSpPr>
          <p:spPr>
            <a:xfrm rot="20663906">
              <a:off x="1427558" y="1557324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Rounded Rectangle 574"/>
            <p:cNvSpPr/>
            <p:nvPr/>
          </p:nvSpPr>
          <p:spPr>
            <a:xfrm rot="20663906">
              <a:off x="1570012" y="1545515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Rounded Rectangle 575"/>
            <p:cNvSpPr/>
            <p:nvPr/>
          </p:nvSpPr>
          <p:spPr>
            <a:xfrm rot="20663906">
              <a:off x="1633855" y="1638501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Rounded Rectangle 576"/>
            <p:cNvSpPr/>
            <p:nvPr/>
          </p:nvSpPr>
          <p:spPr>
            <a:xfrm rot="20663906">
              <a:off x="1684383" y="1718224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Rounded Rectangle 577"/>
            <p:cNvSpPr/>
            <p:nvPr/>
          </p:nvSpPr>
          <p:spPr>
            <a:xfrm rot="20663906">
              <a:off x="1623307" y="1798585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Rounded Rectangle 578"/>
            <p:cNvSpPr/>
            <p:nvPr/>
          </p:nvSpPr>
          <p:spPr>
            <a:xfrm rot="20663906">
              <a:off x="1572573" y="1709981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Rounded Rectangle 579"/>
            <p:cNvSpPr/>
            <p:nvPr/>
          </p:nvSpPr>
          <p:spPr>
            <a:xfrm rot="20663906">
              <a:off x="1528630" y="1635345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Rounded Rectangle 580"/>
            <p:cNvSpPr/>
            <p:nvPr/>
          </p:nvSpPr>
          <p:spPr>
            <a:xfrm rot="20663906">
              <a:off x="1435070" y="1647647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Rounded Rectangle 581"/>
            <p:cNvSpPr/>
            <p:nvPr/>
          </p:nvSpPr>
          <p:spPr>
            <a:xfrm rot="20663906">
              <a:off x="1374701" y="1724950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Rounded Rectangle 582"/>
            <p:cNvSpPr/>
            <p:nvPr/>
          </p:nvSpPr>
          <p:spPr>
            <a:xfrm rot="20663906">
              <a:off x="1472048" y="1735100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Rounded Rectangle 583"/>
            <p:cNvSpPr/>
            <p:nvPr/>
          </p:nvSpPr>
          <p:spPr>
            <a:xfrm rot="20663906">
              <a:off x="1531736" y="1808593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Rounded Rectangle 584"/>
            <p:cNvSpPr/>
            <p:nvPr/>
          </p:nvSpPr>
          <p:spPr>
            <a:xfrm rot="20663906">
              <a:off x="1427732" y="1819930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Rounded Rectangle 585"/>
            <p:cNvSpPr/>
            <p:nvPr/>
          </p:nvSpPr>
          <p:spPr>
            <a:xfrm rot="20663906">
              <a:off x="1336232" y="1835555"/>
              <a:ext cx="92586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Rounded Rectangle 586"/>
            <p:cNvSpPr/>
            <p:nvPr/>
          </p:nvSpPr>
          <p:spPr>
            <a:xfrm rot="20663906">
              <a:off x="1307592" y="1948129"/>
              <a:ext cx="80119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Rounded Rectangle 587"/>
            <p:cNvSpPr/>
            <p:nvPr/>
          </p:nvSpPr>
          <p:spPr>
            <a:xfrm rot="20663906">
              <a:off x="1295817" y="2117365"/>
              <a:ext cx="80119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Rounded Rectangle 588"/>
            <p:cNvSpPr/>
            <p:nvPr/>
          </p:nvSpPr>
          <p:spPr>
            <a:xfrm rot="20663906">
              <a:off x="1453654" y="2004852"/>
              <a:ext cx="95503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Rounded Rectangle 589"/>
            <p:cNvSpPr/>
            <p:nvPr/>
          </p:nvSpPr>
          <p:spPr>
            <a:xfrm rot="20663906">
              <a:off x="1365356" y="2016643"/>
              <a:ext cx="95503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Rounded Rectangle 590"/>
            <p:cNvSpPr/>
            <p:nvPr/>
          </p:nvSpPr>
          <p:spPr>
            <a:xfrm rot="20663906">
              <a:off x="1855641" y="2047146"/>
              <a:ext cx="50885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Rounded Rectangle 591"/>
            <p:cNvSpPr/>
            <p:nvPr/>
          </p:nvSpPr>
          <p:spPr>
            <a:xfrm rot="20663906">
              <a:off x="1762302" y="1846368"/>
              <a:ext cx="8468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Rounded Rectangle 592"/>
            <p:cNvSpPr/>
            <p:nvPr/>
          </p:nvSpPr>
          <p:spPr>
            <a:xfrm rot="20663906">
              <a:off x="1706155" y="1866833"/>
              <a:ext cx="8468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Rounded Rectangle 593"/>
            <p:cNvSpPr/>
            <p:nvPr/>
          </p:nvSpPr>
          <p:spPr>
            <a:xfrm rot="20663906">
              <a:off x="1711081" y="1779125"/>
              <a:ext cx="84681" cy="91616"/>
            </a:xfrm>
            <a:prstGeom prst="roundRect">
              <a:avLst>
                <a:gd name="adj" fmla="val 45014"/>
              </a:avLst>
            </a:prstGeom>
            <a:gradFill flip="none" rotWithShape="1">
              <a:gsLst>
                <a:gs pos="20000">
                  <a:schemeClr val="accent4">
                    <a:lumMod val="60000"/>
                    <a:lumOff val="40000"/>
                  </a:schemeClr>
                </a:gs>
                <a:gs pos="56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Isosceles Triangle 4"/>
            <p:cNvSpPr/>
            <p:nvPr/>
          </p:nvSpPr>
          <p:spPr>
            <a:xfrm rot="20375168">
              <a:off x="919977" y="1503009"/>
              <a:ext cx="442277" cy="4102688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038147"/>
                <a:gd name="connsiteY0" fmla="*/ 9301145 h 9317167"/>
                <a:gd name="connsiteX1" fmla="*/ 640707 w 1038147"/>
                <a:gd name="connsiteY1" fmla="*/ 4059174 h 9317167"/>
                <a:gd name="connsiteX2" fmla="*/ 132818 w 1038147"/>
                <a:gd name="connsiteY2" fmla="*/ 0 h 9317167"/>
                <a:gd name="connsiteX3" fmla="*/ 444870 w 1038147"/>
                <a:gd name="connsiteY3" fmla="*/ 9317167 h 9317167"/>
                <a:gd name="connsiteX4" fmla="*/ 223020 w 1038147"/>
                <a:gd name="connsiteY4" fmla="*/ 9301145 h 9317167"/>
                <a:gd name="connsiteX0" fmla="*/ 223020 w 1055845"/>
                <a:gd name="connsiteY0" fmla="*/ 9301145 h 9311850"/>
                <a:gd name="connsiteX1" fmla="*/ 640707 w 1055845"/>
                <a:gd name="connsiteY1" fmla="*/ 4059174 h 9311850"/>
                <a:gd name="connsiteX2" fmla="*/ 132818 w 1055845"/>
                <a:gd name="connsiteY2" fmla="*/ 0 h 9311850"/>
                <a:gd name="connsiteX3" fmla="*/ 491365 w 1055845"/>
                <a:gd name="connsiteY3" fmla="*/ 9311850 h 9311850"/>
                <a:gd name="connsiteX4" fmla="*/ 223020 w 1055845"/>
                <a:gd name="connsiteY4" fmla="*/ 9301145 h 9311850"/>
                <a:gd name="connsiteX0" fmla="*/ 234044 w 1003833"/>
                <a:gd name="connsiteY0" fmla="*/ 9302378 h 9311850"/>
                <a:gd name="connsiteX1" fmla="*/ 588695 w 1003833"/>
                <a:gd name="connsiteY1" fmla="*/ 4059174 h 9311850"/>
                <a:gd name="connsiteX2" fmla="*/ 80806 w 1003833"/>
                <a:gd name="connsiteY2" fmla="*/ 0 h 9311850"/>
                <a:gd name="connsiteX3" fmla="*/ 439353 w 1003833"/>
                <a:gd name="connsiteY3" fmla="*/ 9311850 h 9311850"/>
                <a:gd name="connsiteX4" fmla="*/ 234044 w 1003833"/>
                <a:gd name="connsiteY4" fmla="*/ 9302378 h 931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833" h="9311850">
                  <a:moveTo>
                    <a:pt x="234044" y="9302378"/>
                  </a:moveTo>
                  <a:cubicBezTo>
                    <a:pt x="-387284" y="7730824"/>
                    <a:pt x="404406" y="5679381"/>
                    <a:pt x="588695" y="4059174"/>
                  </a:cubicBezTo>
                  <a:cubicBezTo>
                    <a:pt x="1044962" y="1206225"/>
                    <a:pt x="442308" y="1085638"/>
                    <a:pt x="80806" y="0"/>
                  </a:cubicBezTo>
                  <a:cubicBezTo>
                    <a:pt x="1736525" y="1273986"/>
                    <a:pt x="714798" y="5895803"/>
                    <a:pt x="439353" y="9311850"/>
                  </a:cubicBezTo>
                  <a:lnTo>
                    <a:pt x="234044" y="9302378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Isosceles Triangle 4"/>
            <p:cNvSpPr/>
            <p:nvPr/>
          </p:nvSpPr>
          <p:spPr>
            <a:xfrm rot="20486098">
              <a:off x="974493" y="1485765"/>
              <a:ext cx="496216" cy="4065258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304042 w 992154"/>
                <a:gd name="connsiteY0" fmla="*/ 10282286 h 10298308"/>
                <a:gd name="connsiteX1" fmla="*/ 721729 w 992154"/>
                <a:gd name="connsiteY1" fmla="*/ 5040315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304042 w 992154"/>
                <a:gd name="connsiteY0" fmla="*/ 10282286 h 10298308"/>
                <a:gd name="connsiteX1" fmla="*/ 604693 w 992154"/>
                <a:gd name="connsiteY1" fmla="*/ 5005486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244352 w 1126259"/>
                <a:gd name="connsiteY0" fmla="*/ 9210872 h 9226894"/>
                <a:gd name="connsiteX1" fmla="*/ 545003 w 1126259"/>
                <a:gd name="connsiteY1" fmla="*/ 3934072 h 9226894"/>
                <a:gd name="connsiteX2" fmla="*/ 258475 w 1126259"/>
                <a:gd name="connsiteY2" fmla="*/ 0 h 9226894"/>
                <a:gd name="connsiteX3" fmla="*/ 466202 w 1126259"/>
                <a:gd name="connsiteY3" fmla="*/ 9226894 h 9226894"/>
                <a:gd name="connsiteX4" fmla="*/ 244352 w 1126259"/>
                <a:gd name="connsiteY4" fmla="*/ 9210872 h 9226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6259" h="9226894">
                  <a:moveTo>
                    <a:pt x="244352" y="9210872"/>
                  </a:moveTo>
                  <a:cubicBezTo>
                    <a:pt x="-376976" y="7639318"/>
                    <a:pt x="360714" y="5554279"/>
                    <a:pt x="545003" y="3934072"/>
                  </a:cubicBezTo>
                  <a:cubicBezTo>
                    <a:pt x="1001270" y="1081123"/>
                    <a:pt x="619977" y="1085638"/>
                    <a:pt x="258475" y="0"/>
                  </a:cubicBezTo>
                  <a:cubicBezTo>
                    <a:pt x="1914194" y="1273986"/>
                    <a:pt x="741647" y="5810847"/>
                    <a:pt x="466202" y="9226894"/>
                  </a:cubicBezTo>
                  <a:lnTo>
                    <a:pt x="244352" y="92108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Isosceles Triangle 4"/>
            <p:cNvSpPr/>
            <p:nvPr/>
          </p:nvSpPr>
          <p:spPr>
            <a:xfrm rot="20651095">
              <a:off x="1053949" y="1354979"/>
              <a:ext cx="450370" cy="4292927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17426 w 1434512"/>
                <a:gd name="connsiteY0" fmla="*/ 12104648 h 12259492"/>
                <a:gd name="connsiteX1" fmla="*/ 330863 w 1434512"/>
                <a:gd name="connsiteY1" fmla="*/ 6945053 h 12259492"/>
                <a:gd name="connsiteX2" fmla="*/ 647939 w 1434512"/>
                <a:gd name="connsiteY2" fmla="*/ 0 h 12259492"/>
                <a:gd name="connsiteX3" fmla="*/ 598771 w 1434512"/>
                <a:gd name="connsiteY3" fmla="*/ 12259492 h 12259492"/>
                <a:gd name="connsiteX4" fmla="*/ 317426 w 1434512"/>
                <a:gd name="connsiteY4" fmla="*/ 12104648 h 12259492"/>
                <a:gd name="connsiteX0" fmla="*/ 317426 w 1434036"/>
                <a:gd name="connsiteY0" fmla="*/ 12104648 h 12191064"/>
                <a:gd name="connsiteX1" fmla="*/ 330863 w 1434036"/>
                <a:gd name="connsiteY1" fmla="*/ 6945053 h 12191064"/>
                <a:gd name="connsiteX2" fmla="*/ 647939 w 1434036"/>
                <a:gd name="connsiteY2" fmla="*/ 0 h 12191064"/>
                <a:gd name="connsiteX3" fmla="*/ 597118 w 1434036"/>
                <a:gd name="connsiteY3" fmla="*/ 12191064 h 12191064"/>
                <a:gd name="connsiteX4" fmla="*/ 317426 w 1434036"/>
                <a:gd name="connsiteY4" fmla="*/ 12104648 h 12191064"/>
                <a:gd name="connsiteX0" fmla="*/ 317426 w 1434036"/>
                <a:gd name="connsiteY0" fmla="*/ 12104648 h 12233404"/>
                <a:gd name="connsiteX1" fmla="*/ 330863 w 1434036"/>
                <a:gd name="connsiteY1" fmla="*/ 6945053 h 12233404"/>
                <a:gd name="connsiteX2" fmla="*/ 647939 w 1434036"/>
                <a:gd name="connsiteY2" fmla="*/ 0 h 12233404"/>
                <a:gd name="connsiteX3" fmla="*/ 597118 w 1434036"/>
                <a:gd name="connsiteY3" fmla="*/ 12191064 h 12233404"/>
                <a:gd name="connsiteX4" fmla="*/ 317426 w 1434036"/>
                <a:gd name="connsiteY4" fmla="*/ 12104648 h 12233404"/>
                <a:gd name="connsiteX0" fmla="*/ 319117 w 1430528"/>
                <a:gd name="connsiteY0" fmla="*/ 12183256 h 12250231"/>
                <a:gd name="connsiteX1" fmla="*/ 327355 w 1430528"/>
                <a:gd name="connsiteY1" fmla="*/ 6945053 h 12250231"/>
                <a:gd name="connsiteX2" fmla="*/ 644431 w 1430528"/>
                <a:gd name="connsiteY2" fmla="*/ 0 h 12250231"/>
                <a:gd name="connsiteX3" fmla="*/ 593610 w 1430528"/>
                <a:gd name="connsiteY3" fmla="*/ 12191064 h 12250231"/>
                <a:gd name="connsiteX4" fmla="*/ 319117 w 1430528"/>
                <a:gd name="connsiteY4" fmla="*/ 12183256 h 12250231"/>
                <a:gd name="connsiteX0" fmla="*/ 319117 w 1290863"/>
                <a:gd name="connsiteY0" fmla="*/ 12183256 h 12250232"/>
                <a:gd name="connsiteX1" fmla="*/ 327355 w 1290863"/>
                <a:gd name="connsiteY1" fmla="*/ 6945053 h 12250232"/>
                <a:gd name="connsiteX2" fmla="*/ 644431 w 1290863"/>
                <a:gd name="connsiteY2" fmla="*/ 0 h 12250232"/>
                <a:gd name="connsiteX3" fmla="*/ 593610 w 1290863"/>
                <a:gd name="connsiteY3" fmla="*/ 12191064 h 12250232"/>
                <a:gd name="connsiteX4" fmla="*/ 319117 w 1290863"/>
                <a:gd name="connsiteY4" fmla="*/ 12183256 h 12250232"/>
                <a:gd name="connsiteX0" fmla="*/ 319117 w 1290863"/>
                <a:gd name="connsiteY0" fmla="*/ 12183256 h 12192237"/>
                <a:gd name="connsiteX1" fmla="*/ 327355 w 1290863"/>
                <a:gd name="connsiteY1" fmla="*/ 6945053 h 12192237"/>
                <a:gd name="connsiteX2" fmla="*/ 644431 w 1290863"/>
                <a:gd name="connsiteY2" fmla="*/ 0 h 12192237"/>
                <a:gd name="connsiteX3" fmla="*/ 593610 w 1290863"/>
                <a:gd name="connsiteY3" fmla="*/ 12191064 h 12192237"/>
                <a:gd name="connsiteX4" fmla="*/ 319117 w 1290863"/>
                <a:gd name="connsiteY4" fmla="*/ 12183256 h 12192237"/>
                <a:gd name="connsiteX0" fmla="*/ 319117 w 1094397"/>
                <a:gd name="connsiteY0" fmla="*/ 12183256 h 12192237"/>
                <a:gd name="connsiteX1" fmla="*/ 327355 w 1094397"/>
                <a:gd name="connsiteY1" fmla="*/ 6945053 h 12192237"/>
                <a:gd name="connsiteX2" fmla="*/ 644431 w 1094397"/>
                <a:gd name="connsiteY2" fmla="*/ 0 h 12192237"/>
                <a:gd name="connsiteX3" fmla="*/ 593610 w 1094397"/>
                <a:gd name="connsiteY3" fmla="*/ 12191064 h 12192237"/>
                <a:gd name="connsiteX4" fmla="*/ 319117 w 1094397"/>
                <a:gd name="connsiteY4" fmla="*/ 12183256 h 12192237"/>
                <a:gd name="connsiteX0" fmla="*/ 319117 w 1215483"/>
                <a:gd name="connsiteY0" fmla="*/ 12183256 h 12192237"/>
                <a:gd name="connsiteX1" fmla="*/ 327355 w 1215483"/>
                <a:gd name="connsiteY1" fmla="*/ 6945053 h 12192237"/>
                <a:gd name="connsiteX2" fmla="*/ 644431 w 1215483"/>
                <a:gd name="connsiteY2" fmla="*/ 0 h 12192237"/>
                <a:gd name="connsiteX3" fmla="*/ 593610 w 1215483"/>
                <a:gd name="connsiteY3" fmla="*/ 12191064 h 12192237"/>
                <a:gd name="connsiteX4" fmla="*/ 319117 w 1215483"/>
                <a:gd name="connsiteY4" fmla="*/ 12183256 h 12192237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19110"/>
                <a:gd name="connsiteY0" fmla="*/ 12183256 h 12266871"/>
                <a:gd name="connsiteX1" fmla="*/ 327355 w 1219110"/>
                <a:gd name="connsiteY1" fmla="*/ 6945053 h 12266871"/>
                <a:gd name="connsiteX2" fmla="*/ 644431 w 1219110"/>
                <a:gd name="connsiteY2" fmla="*/ 0 h 12266871"/>
                <a:gd name="connsiteX3" fmla="*/ 611653 w 1219110"/>
                <a:gd name="connsiteY3" fmla="*/ 12266871 h 12266871"/>
                <a:gd name="connsiteX4" fmla="*/ 319117 w 1219110"/>
                <a:gd name="connsiteY4" fmla="*/ 12183256 h 12266871"/>
                <a:gd name="connsiteX0" fmla="*/ 319117 w 1222126"/>
                <a:gd name="connsiteY0" fmla="*/ 12183256 h 12261316"/>
                <a:gd name="connsiteX1" fmla="*/ 327355 w 1222126"/>
                <a:gd name="connsiteY1" fmla="*/ 6945053 h 12261316"/>
                <a:gd name="connsiteX2" fmla="*/ 644431 w 1222126"/>
                <a:gd name="connsiteY2" fmla="*/ 0 h 12261316"/>
                <a:gd name="connsiteX3" fmla="*/ 626485 w 1222126"/>
                <a:gd name="connsiteY3" fmla="*/ 12261316 h 12261316"/>
                <a:gd name="connsiteX4" fmla="*/ 319117 w 1222126"/>
                <a:gd name="connsiteY4" fmla="*/ 12183256 h 12261316"/>
                <a:gd name="connsiteX0" fmla="*/ 319117 w 1260550"/>
                <a:gd name="connsiteY0" fmla="*/ 12183256 h 12455203"/>
                <a:gd name="connsiteX1" fmla="*/ 327355 w 1260550"/>
                <a:gd name="connsiteY1" fmla="*/ 6945053 h 12455203"/>
                <a:gd name="connsiteX2" fmla="*/ 644431 w 1260550"/>
                <a:gd name="connsiteY2" fmla="*/ 0 h 12455203"/>
                <a:gd name="connsiteX3" fmla="*/ 802458 w 1260550"/>
                <a:gd name="connsiteY3" fmla="*/ 12455203 h 12455203"/>
                <a:gd name="connsiteX4" fmla="*/ 319117 w 1260550"/>
                <a:gd name="connsiteY4" fmla="*/ 12183256 h 1245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550" h="12455203">
                  <a:moveTo>
                    <a:pt x="319117" y="12183256"/>
                  </a:moveTo>
                  <a:cubicBezTo>
                    <a:pt x="-302211" y="10611702"/>
                    <a:pt x="143066" y="8565260"/>
                    <a:pt x="327355" y="6945053"/>
                  </a:cubicBezTo>
                  <a:cubicBezTo>
                    <a:pt x="783622" y="4092104"/>
                    <a:pt x="1005933" y="1085638"/>
                    <a:pt x="644431" y="0"/>
                  </a:cubicBezTo>
                  <a:cubicBezTo>
                    <a:pt x="2128178" y="2210008"/>
                    <a:pt x="415162" y="6914701"/>
                    <a:pt x="802458" y="12455203"/>
                  </a:cubicBezTo>
                  <a:cubicBezTo>
                    <a:pt x="697324" y="12423683"/>
                    <a:pt x="376514" y="12277629"/>
                    <a:pt x="319117" y="1218325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Isosceles Triangle 4"/>
            <p:cNvSpPr/>
            <p:nvPr/>
          </p:nvSpPr>
          <p:spPr>
            <a:xfrm rot="176354" flipH="1">
              <a:off x="1922775" y="1478874"/>
              <a:ext cx="513317" cy="3976805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223020 w 1280611"/>
                <a:gd name="connsiteY0" fmla="*/ 12243470 h 12259492"/>
                <a:gd name="connsiteX1" fmla="*/ 640707 w 1280611"/>
                <a:gd name="connsiteY1" fmla="*/ 7001499 h 12259492"/>
                <a:gd name="connsiteX2" fmla="*/ 494038 w 1280611"/>
                <a:gd name="connsiteY2" fmla="*/ 0 h 12259492"/>
                <a:gd name="connsiteX3" fmla="*/ 444870 w 1280611"/>
                <a:gd name="connsiteY3" fmla="*/ 12259492 h 12259492"/>
                <a:gd name="connsiteX4" fmla="*/ 223020 w 1280611"/>
                <a:gd name="connsiteY4" fmla="*/ 12243470 h 12259492"/>
                <a:gd name="connsiteX0" fmla="*/ 274867 w 1332458"/>
                <a:gd name="connsiteY0" fmla="*/ 12243470 h 12259492"/>
                <a:gd name="connsiteX1" fmla="*/ 438289 w 1332458"/>
                <a:gd name="connsiteY1" fmla="*/ 6866585 h 12259492"/>
                <a:gd name="connsiteX2" fmla="*/ 545885 w 1332458"/>
                <a:gd name="connsiteY2" fmla="*/ 0 h 12259492"/>
                <a:gd name="connsiteX3" fmla="*/ 496717 w 1332458"/>
                <a:gd name="connsiteY3" fmla="*/ 12259492 h 12259492"/>
                <a:gd name="connsiteX4" fmla="*/ 274867 w 1332458"/>
                <a:gd name="connsiteY4" fmla="*/ 12243470 h 12259492"/>
                <a:gd name="connsiteX0" fmla="*/ 337762 w 1395353"/>
                <a:gd name="connsiteY0" fmla="*/ 12243470 h 12259492"/>
                <a:gd name="connsiteX1" fmla="*/ 291704 w 1395353"/>
                <a:gd name="connsiteY1" fmla="*/ 6945053 h 12259492"/>
                <a:gd name="connsiteX2" fmla="*/ 608780 w 1395353"/>
                <a:gd name="connsiteY2" fmla="*/ 0 h 12259492"/>
                <a:gd name="connsiteX3" fmla="*/ 559612 w 1395353"/>
                <a:gd name="connsiteY3" fmla="*/ 12259492 h 12259492"/>
                <a:gd name="connsiteX4" fmla="*/ 337762 w 1395353"/>
                <a:gd name="connsiteY4" fmla="*/ 12243470 h 12259492"/>
                <a:gd name="connsiteX0" fmla="*/ 337727 w 1395416"/>
                <a:gd name="connsiteY0" fmla="*/ 12073784 h 12259492"/>
                <a:gd name="connsiteX1" fmla="*/ 291767 w 1395416"/>
                <a:gd name="connsiteY1" fmla="*/ 6945053 h 12259492"/>
                <a:gd name="connsiteX2" fmla="*/ 608843 w 1395416"/>
                <a:gd name="connsiteY2" fmla="*/ 0 h 12259492"/>
                <a:gd name="connsiteX3" fmla="*/ 559675 w 1395416"/>
                <a:gd name="connsiteY3" fmla="*/ 12259492 h 12259492"/>
                <a:gd name="connsiteX4" fmla="*/ 337727 w 1395416"/>
                <a:gd name="connsiteY4" fmla="*/ 12073784 h 12259492"/>
                <a:gd name="connsiteX0" fmla="*/ 337727 w 1408884"/>
                <a:gd name="connsiteY0" fmla="*/ 12073784 h 12195367"/>
                <a:gd name="connsiteX1" fmla="*/ 291767 w 1408884"/>
                <a:gd name="connsiteY1" fmla="*/ 6945053 h 12195367"/>
                <a:gd name="connsiteX2" fmla="*/ 608843 w 1408884"/>
                <a:gd name="connsiteY2" fmla="*/ 0 h 12195367"/>
                <a:gd name="connsiteX3" fmla="*/ 605641 w 1408884"/>
                <a:gd name="connsiteY3" fmla="*/ 12195367 h 12195367"/>
                <a:gd name="connsiteX4" fmla="*/ 337727 w 1408884"/>
                <a:gd name="connsiteY4" fmla="*/ 12073784 h 12195367"/>
                <a:gd name="connsiteX0" fmla="*/ 335759 w 1412395"/>
                <a:gd name="connsiteY0" fmla="*/ 12019142 h 12195367"/>
                <a:gd name="connsiteX1" fmla="*/ 295277 w 1412395"/>
                <a:gd name="connsiteY1" fmla="*/ 6945053 h 12195367"/>
                <a:gd name="connsiteX2" fmla="*/ 612353 w 1412395"/>
                <a:gd name="connsiteY2" fmla="*/ 0 h 12195367"/>
                <a:gd name="connsiteX3" fmla="*/ 609151 w 1412395"/>
                <a:gd name="connsiteY3" fmla="*/ 12195367 h 12195367"/>
                <a:gd name="connsiteX4" fmla="*/ 335759 w 1412395"/>
                <a:gd name="connsiteY4" fmla="*/ 12019142 h 1219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395" h="12195367">
                  <a:moveTo>
                    <a:pt x="335759" y="12019142"/>
                  </a:moveTo>
                  <a:cubicBezTo>
                    <a:pt x="-285569" y="10447588"/>
                    <a:pt x="110988" y="8565260"/>
                    <a:pt x="295277" y="6945053"/>
                  </a:cubicBezTo>
                  <a:cubicBezTo>
                    <a:pt x="751544" y="4092104"/>
                    <a:pt x="973855" y="1085638"/>
                    <a:pt x="612353" y="0"/>
                  </a:cubicBezTo>
                  <a:cubicBezTo>
                    <a:pt x="2268072" y="1273986"/>
                    <a:pt x="884596" y="8779320"/>
                    <a:pt x="609151" y="12195367"/>
                  </a:cubicBezTo>
                  <a:lnTo>
                    <a:pt x="335759" y="12019142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Isosceles Triangle 4"/>
            <p:cNvSpPr/>
            <p:nvPr/>
          </p:nvSpPr>
          <p:spPr>
            <a:xfrm rot="534292" flipH="1">
              <a:off x="2126930" y="1408155"/>
              <a:ext cx="500734" cy="4181742"/>
            </a:xfrm>
            <a:custGeom>
              <a:avLst/>
              <a:gdLst>
                <a:gd name="connsiteX0" fmla="*/ 0 w 966401"/>
                <a:gd name="connsiteY0" fmla="*/ 8743857 h 8743857"/>
                <a:gd name="connsiteX1" fmla="*/ 483201 w 966401"/>
                <a:gd name="connsiteY1" fmla="*/ 0 h 8743857"/>
                <a:gd name="connsiteX2" fmla="*/ 966401 w 966401"/>
                <a:gd name="connsiteY2" fmla="*/ 8743857 h 8743857"/>
                <a:gd name="connsiteX3" fmla="*/ 0 w 966401"/>
                <a:gd name="connsiteY3" fmla="*/ 8743857 h 8743857"/>
                <a:gd name="connsiteX0" fmla="*/ 0 w 483201"/>
                <a:gd name="connsiteY0" fmla="*/ 8743857 h 8743857"/>
                <a:gd name="connsiteX1" fmla="*/ 483201 w 483201"/>
                <a:gd name="connsiteY1" fmla="*/ 0 h 8743857"/>
                <a:gd name="connsiteX2" fmla="*/ 363425 w 483201"/>
                <a:gd name="connsiteY2" fmla="*/ 8721232 h 8743857"/>
                <a:gd name="connsiteX3" fmla="*/ 0 w 483201"/>
                <a:gd name="connsiteY3" fmla="*/ 8743857 h 8743857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703957"/>
                <a:gd name="connsiteY0" fmla="*/ 8901582 h 8901582"/>
                <a:gd name="connsiteX1" fmla="*/ 1703957 w 1703957"/>
                <a:gd name="connsiteY1" fmla="*/ 0 h 8901582"/>
                <a:gd name="connsiteX2" fmla="*/ 363425 w 1703957"/>
                <a:gd name="connsiteY2" fmla="*/ 8878957 h 8901582"/>
                <a:gd name="connsiteX3" fmla="*/ 0 w 1703957"/>
                <a:gd name="connsiteY3" fmla="*/ 8901582 h 8901582"/>
                <a:gd name="connsiteX0" fmla="*/ 0 w 1547549"/>
                <a:gd name="connsiteY0" fmla="*/ 8788672 h 8878957"/>
                <a:gd name="connsiteX1" fmla="*/ 1547549 w 1547549"/>
                <a:gd name="connsiteY1" fmla="*/ 0 h 8878957"/>
                <a:gd name="connsiteX2" fmla="*/ 207017 w 1547549"/>
                <a:gd name="connsiteY2" fmla="*/ 8878957 h 8878957"/>
                <a:gd name="connsiteX3" fmla="*/ 0 w 1547549"/>
                <a:gd name="connsiteY3" fmla="*/ 8788672 h 8878957"/>
                <a:gd name="connsiteX0" fmla="*/ 98283 w 1645832"/>
                <a:gd name="connsiteY0" fmla="*/ 8788672 h 8878957"/>
                <a:gd name="connsiteX1" fmla="*/ 1645832 w 1645832"/>
                <a:gd name="connsiteY1" fmla="*/ 0 h 8878957"/>
                <a:gd name="connsiteX2" fmla="*/ 305300 w 1645832"/>
                <a:gd name="connsiteY2" fmla="*/ 8878957 h 8878957"/>
                <a:gd name="connsiteX3" fmla="*/ 98283 w 1645832"/>
                <a:gd name="connsiteY3" fmla="*/ 8788672 h 8878957"/>
                <a:gd name="connsiteX0" fmla="*/ 91679 w 1697874"/>
                <a:gd name="connsiteY0" fmla="*/ 7845120 h 7935405"/>
                <a:gd name="connsiteX1" fmla="*/ 1697874 w 1697874"/>
                <a:gd name="connsiteY1" fmla="*/ 0 h 7935405"/>
                <a:gd name="connsiteX2" fmla="*/ 298696 w 1697874"/>
                <a:gd name="connsiteY2" fmla="*/ 7935405 h 7935405"/>
                <a:gd name="connsiteX3" fmla="*/ 91679 w 1697874"/>
                <a:gd name="connsiteY3" fmla="*/ 7845120 h 7935405"/>
                <a:gd name="connsiteX0" fmla="*/ 180882 w 1286619"/>
                <a:gd name="connsiteY0" fmla="*/ 9721240 h 9811525"/>
                <a:gd name="connsiteX1" fmla="*/ 1286619 w 1286619"/>
                <a:gd name="connsiteY1" fmla="*/ 0 h 9811525"/>
                <a:gd name="connsiteX2" fmla="*/ 387899 w 1286619"/>
                <a:gd name="connsiteY2" fmla="*/ 9811525 h 9811525"/>
                <a:gd name="connsiteX3" fmla="*/ 180882 w 1286619"/>
                <a:gd name="connsiteY3" fmla="*/ 9721240 h 9811525"/>
                <a:gd name="connsiteX0" fmla="*/ 0 w 1107180"/>
                <a:gd name="connsiteY0" fmla="*/ 10207168 h 10297453"/>
                <a:gd name="connsiteX1" fmla="*/ 406168 w 1107180"/>
                <a:gd name="connsiteY1" fmla="*/ 2393907 h 10297453"/>
                <a:gd name="connsiteX2" fmla="*/ 1105737 w 1107180"/>
                <a:gd name="connsiteY2" fmla="*/ 485928 h 10297453"/>
                <a:gd name="connsiteX3" fmla="*/ 207017 w 1107180"/>
                <a:gd name="connsiteY3" fmla="*/ 10297453 h 10297453"/>
                <a:gd name="connsiteX4" fmla="*/ 0 w 1107180"/>
                <a:gd name="connsiteY4" fmla="*/ 10207168 h 10297453"/>
                <a:gd name="connsiteX0" fmla="*/ 0 w 1106381"/>
                <a:gd name="connsiteY0" fmla="*/ 10182650 h 10272935"/>
                <a:gd name="connsiteX1" fmla="*/ 406168 w 1106381"/>
                <a:gd name="connsiteY1" fmla="*/ 2369389 h 10272935"/>
                <a:gd name="connsiteX2" fmla="*/ 1105737 w 1106381"/>
                <a:gd name="connsiteY2" fmla="*/ 461410 h 10272935"/>
                <a:gd name="connsiteX3" fmla="*/ 207017 w 1106381"/>
                <a:gd name="connsiteY3" fmla="*/ 10272935 h 10272935"/>
                <a:gd name="connsiteX4" fmla="*/ 0 w 1106381"/>
                <a:gd name="connsiteY4" fmla="*/ 10182650 h 10272935"/>
                <a:gd name="connsiteX0" fmla="*/ 0 w 1034036"/>
                <a:gd name="connsiteY0" fmla="*/ 10560598 h 10650883"/>
                <a:gd name="connsiteX1" fmla="*/ 406168 w 1034036"/>
                <a:gd name="connsiteY1" fmla="*/ 2747337 h 10650883"/>
                <a:gd name="connsiteX2" fmla="*/ 1033353 w 1034036"/>
                <a:gd name="connsiteY2" fmla="*/ 402742 h 10650883"/>
                <a:gd name="connsiteX3" fmla="*/ 207017 w 1034036"/>
                <a:gd name="connsiteY3" fmla="*/ 10650883 h 10650883"/>
                <a:gd name="connsiteX4" fmla="*/ 0 w 1034036"/>
                <a:gd name="connsiteY4" fmla="*/ 10560598 h 10650883"/>
                <a:gd name="connsiteX0" fmla="*/ 0 w 1240661"/>
                <a:gd name="connsiteY0" fmla="*/ 10560598 h 10650883"/>
                <a:gd name="connsiteX1" fmla="*/ 406168 w 1240661"/>
                <a:gd name="connsiteY1" fmla="*/ 2747337 h 10650883"/>
                <a:gd name="connsiteX2" fmla="*/ 1033353 w 1240661"/>
                <a:gd name="connsiteY2" fmla="*/ 402742 h 10650883"/>
                <a:gd name="connsiteX3" fmla="*/ 207017 w 1240661"/>
                <a:gd name="connsiteY3" fmla="*/ 10650883 h 10650883"/>
                <a:gd name="connsiteX4" fmla="*/ 0 w 1240661"/>
                <a:gd name="connsiteY4" fmla="*/ 10560598 h 10650883"/>
                <a:gd name="connsiteX0" fmla="*/ 0 w 1240661"/>
                <a:gd name="connsiteY0" fmla="*/ 10425634 h 10515919"/>
                <a:gd name="connsiteX1" fmla="*/ 373905 w 1240661"/>
                <a:gd name="connsiteY1" fmla="*/ 4294563 h 10515919"/>
                <a:gd name="connsiteX2" fmla="*/ 1033353 w 1240661"/>
                <a:gd name="connsiteY2" fmla="*/ 267778 h 10515919"/>
                <a:gd name="connsiteX3" fmla="*/ 207017 w 1240661"/>
                <a:gd name="connsiteY3" fmla="*/ 10515919 h 10515919"/>
                <a:gd name="connsiteX4" fmla="*/ 0 w 1240661"/>
                <a:gd name="connsiteY4" fmla="*/ 10425634 h 10515919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373905 w 1240661"/>
                <a:gd name="connsiteY1" fmla="*/ 4026785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40661"/>
                <a:gd name="connsiteY0" fmla="*/ 10157856 h 10248141"/>
                <a:gd name="connsiteX1" fmla="*/ 589803 w 1240661"/>
                <a:gd name="connsiteY1" fmla="*/ 4260396 h 10248141"/>
                <a:gd name="connsiteX2" fmla="*/ 1033353 w 1240661"/>
                <a:gd name="connsiteY2" fmla="*/ 0 h 10248141"/>
                <a:gd name="connsiteX3" fmla="*/ 207017 w 1240661"/>
                <a:gd name="connsiteY3" fmla="*/ 10248141 h 10248141"/>
                <a:gd name="connsiteX4" fmla="*/ 0 w 1240661"/>
                <a:gd name="connsiteY4" fmla="*/ 10157856 h 10248141"/>
                <a:gd name="connsiteX0" fmla="*/ 0 w 1257216"/>
                <a:gd name="connsiteY0" fmla="*/ 10157856 h 10258999"/>
                <a:gd name="connsiteX1" fmla="*/ 589803 w 1257216"/>
                <a:gd name="connsiteY1" fmla="*/ 4260396 h 10258999"/>
                <a:gd name="connsiteX2" fmla="*/ 1033353 w 1257216"/>
                <a:gd name="connsiteY2" fmla="*/ 0 h 10258999"/>
                <a:gd name="connsiteX3" fmla="*/ 338702 w 1257216"/>
                <a:gd name="connsiteY3" fmla="*/ 10258999 h 10258999"/>
                <a:gd name="connsiteX4" fmla="*/ 0 w 1257216"/>
                <a:gd name="connsiteY4" fmla="*/ 10157856 h 10258999"/>
                <a:gd name="connsiteX0" fmla="*/ 0 w 1140364"/>
                <a:gd name="connsiteY0" fmla="*/ 10242977 h 10258999"/>
                <a:gd name="connsiteX1" fmla="*/ 472951 w 1140364"/>
                <a:gd name="connsiteY1" fmla="*/ 4260396 h 10258999"/>
                <a:gd name="connsiteX2" fmla="*/ 916501 w 1140364"/>
                <a:gd name="connsiteY2" fmla="*/ 0 h 10258999"/>
                <a:gd name="connsiteX3" fmla="*/ 221850 w 1140364"/>
                <a:gd name="connsiteY3" fmla="*/ 10258999 h 10258999"/>
                <a:gd name="connsiteX4" fmla="*/ 0 w 1140364"/>
                <a:gd name="connsiteY4" fmla="*/ 10242977 h 10258999"/>
                <a:gd name="connsiteX0" fmla="*/ 214148 w 1354512"/>
                <a:gd name="connsiteY0" fmla="*/ 10242977 h 10258999"/>
                <a:gd name="connsiteX1" fmla="*/ 687099 w 1354512"/>
                <a:gd name="connsiteY1" fmla="*/ 4260396 h 10258999"/>
                <a:gd name="connsiteX2" fmla="*/ 1130649 w 1354512"/>
                <a:gd name="connsiteY2" fmla="*/ 0 h 10258999"/>
                <a:gd name="connsiteX3" fmla="*/ 435998 w 1354512"/>
                <a:gd name="connsiteY3" fmla="*/ 10258999 h 10258999"/>
                <a:gd name="connsiteX4" fmla="*/ 214148 w 1354512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1337971"/>
                <a:gd name="connsiteY0" fmla="*/ 10242977 h 10258999"/>
                <a:gd name="connsiteX1" fmla="*/ 786409 w 1337971"/>
                <a:gd name="connsiteY1" fmla="*/ 4298982 h 10258999"/>
                <a:gd name="connsiteX2" fmla="*/ 1114108 w 1337971"/>
                <a:gd name="connsiteY2" fmla="*/ 0 h 10258999"/>
                <a:gd name="connsiteX3" fmla="*/ 419457 w 1337971"/>
                <a:gd name="connsiteY3" fmla="*/ 10258999 h 10258999"/>
                <a:gd name="connsiteX4" fmla="*/ 197607 w 1337971"/>
                <a:gd name="connsiteY4" fmla="*/ 10242977 h 10258999"/>
                <a:gd name="connsiteX0" fmla="*/ 197607 w 839870"/>
                <a:gd name="connsiteY0" fmla="*/ 9624947 h 9640969"/>
                <a:gd name="connsiteX1" fmla="*/ 786409 w 839870"/>
                <a:gd name="connsiteY1" fmla="*/ 3680952 h 9640969"/>
                <a:gd name="connsiteX2" fmla="*/ 264752 w 839870"/>
                <a:gd name="connsiteY2" fmla="*/ 0 h 9640969"/>
                <a:gd name="connsiteX3" fmla="*/ 419457 w 839870"/>
                <a:gd name="connsiteY3" fmla="*/ 9640969 h 9640969"/>
                <a:gd name="connsiteX4" fmla="*/ 197607 w 839870"/>
                <a:gd name="connsiteY4" fmla="*/ 9624947 h 9640969"/>
                <a:gd name="connsiteX0" fmla="*/ 172227 w 1021109"/>
                <a:gd name="connsiteY0" fmla="*/ 9624947 h 9640969"/>
                <a:gd name="connsiteX1" fmla="*/ 980840 w 1021109"/>
                <a:gd name="connsiteY1" fmla="*/ 3714562 h 9640969"/>
                <a:gd name="connsiteX2" fmla="*/ 239372 w 1021109"/>
                <a:gd name="connsiteY2" fmla="*/ 0 h 9640969"/>
                <a:gd name="connsiteX3" fmla="*/ 394077 w 1021109"/>
                <a:gd name="connsiteY3" fmla="*/ 9640969 h 9640969"/>
                <a:gd name="connsiteX4" fmla="*/ 172227 w 1021109"/>
                <a:gd name="connsiteY4" fmla="*/ 9624947 h 9640969"/>
                <a:gd name="connsiteX0" fmla="*/ 266355 w 775161"/>
                <a:gd name="connsiteY0" fmla="*/ 9624947 h 9640969"/>
                <a:gd name="connsiteX1" fmla="*/ 465075 w 775161"/>
                <a:gd name="connsiteY1" fmla="*/ 3752335 h 9640969"/>
                <a:gd name="connsiteX2" fmla="*/ 333500 w 775161"/>
                <a:gd name="connsiteY2" fmla="*/ 0 h 9640969"/>
                <a:gd name="connsiteX3" fmla="*/ 488205 w 775161"/>
                <a:gd name="connsiteY3" fmla="*/ 9640969 h 9640969"/>
                <a:gd name="connsiteX4" fmla="*/ 266355 w 775161"/>
                <a:gd name="connsiteY4" fmla="*/ 9624947 h 9640969"/>
                <a:gd name="connsiteX0" fmla="*/ 266355 w 733281"/>
                <a:gd name="connsiteY0" fmla="*/ 9497204 h 9513226"/>
                <a:gd name="connsiteX1" fmla="*/ 465075 w 733281"/>
                <a:gd name="connsiteY1" fmla="*/ 3624592 h 9513226"/>
                <a:gd name="connsiteX2" fmla="*/ 251353 w 733281"/>
                <a:gd name="connsiteY2" fmla="*/ 0 h 9513226"/>
                <a:gd name="connsiteX3" fmla="*/ 488205 w 733281"/>
                <a:gd name="connsiteY3" fmla="*/ 9513226 h 9513226"/>
                <a:gd name="connsiteX4" fmla="*/ 266355 w 733281"/>
                <a:gd name="connsiteY4" fmla="*/ 9497204 h 9513226"/>
                <a:gd name="connsiteX0" fmla="*/ 266355 w 991915"/>
                <a:gd name="connsiteY0" fmla="*/ 9497204 h 9513226"/>
                <a:gd name="connsiteX1" fmla="*/ 465075 w 991915"/>
                <a:gd name="connsiteY1" fmla="*/ 3624592 h 9513226"/>
                <a:gd name="connsiteX2" fmla="*/ 251353 w 991915"/>
                <a:gd name="connsiteY2" fmla="*/ 0 h 9513226"/>
                <a:gd name="connsiteX3" fmla="*/ 488205 w 991915"/>
                <a:gd name="connsiteY3" fmla="*/ 9513226 h 9513226"/>
                <a:gd name="connsiteX4" fmla="*/ 266355 w 991915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948580"/>
                <a:gd name="connsiteY0" fmla="*/ 9497204 h 9513226"/>
                <a:gd name="connsiteX1" fmla="*/ 640707 w 948580"/>
                <a:gd name="connsiteY1" fmla="*/ 4255233 h 9513226"/>
                <a:gd name="connsiteX2" fmla="*/ 208018 w 948580"/>
                <a:gd name="connsiteY2" fmla="*/ 0 h 9513226"/>
                <a:gd name="connsiteX3" fmla="*/ 444870 w 948580"/>
                <a:gd name="connsiteY3" fmla="*/ 9513226 h 9513226"/>
                <a:gd name="connsiteX4" fmla="*/ 223020 w 948580"/>
                <a:gd name="connsiteY4" fmla="*/ 9497204 h 9513226"/>
                <a:gd name="connsiteX0" fmla="*/ 223020 w 1085994"/>
                <a:gd name="connsiteY0" fmla="*/ 9497204 h 9513226"/>
                <a:gd name="connsiteX1" fmla="*/ 640707 w 1085994"/>
                <a:gd name="connsiteY1" fmla="*/ 4255233 h 9513226"/>
                <a:gd name="connsiteX2" fmla="*/ 208018 w 1085994"/>
                <a:gd name="connsiteY2" fmla="*/ 0 h 9513226"/>
                <a:gd name="connsiteX3" fmla="*/ 444870 w 1085994"/>
                <a:gd name="connsiteY3" fmla="*/ 9513226 h 9513226"/>
                <a:gd name="connsiteX4" fmla="*/ 223020 w 1085994"/>
                <a:gd name="connsiteY4" fmla="*/ 9497204 h 9513226"/>
                <a:gd name="connsiteX0" fmla="*/ 304042 w 992154"/>
                <a:gd name="connsiteY0" fmla="*/ 10282286 h 10298308"/>
                <a:gd name="connsiteX1" fmla="*/ 721729 w 992154"/>
                <a:gd name="connsiteY1" fmla="*/ 5040315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304042 w 992154"/>
                <a:gd name="connsiteY0" fmla="*/ 10282286 h 10298308"/>
                <a:gd name="connsiteX1" fmla="*/ 604693 w 992154"/>
                <a:gd name="connsiteY1" fmla="*/ 5005486 h 10298308"/>
                <a:gd name="connsiteX2" fmla="*/ 0 w 992154"/>
                <a:gd name="connsiteY2" fmla="*/ 0 h 10298308"/>
                <a:gd name="connsiteX3" fmla="*/ 525892 w 992154"/>
                <a:gd name="connsiteY3" fmla="*/ 10298308 h 10298308"/>
                <a:gd name="connsiteX4" fmla="*/ 304042 w 992154"/>
                <a:gd name="connsiteY4" fmla="*/ 10282286 h 10298308"/>
                <a:gd name="connsiteX0" fmla="*/ 244352 w 1126259"/>
                <a:gd name="connsiteY0" fmla="*/ 9210872 h 9226894"/>
                <a:gd name="connsiteX1" fmla="*/ 545003 w 1126259"/>
                <a:gd name="connsiteY1" fmla="*/ 3934072 h 9226894"/>
                <a:gd name="connsiteX2" fmla="*/ 258475 w 1126259"/>
                <a:gd name="connsiteY2" fmla="*/ 0 h 9226894"/>
                <a:gd name="connsiteX3" fmla="*/ 466202 w 1126259"/>
                <a:gd name="connsiteY3" fmla="*/ 9226894 h 9226894"/>
                <a:gd name="connsiteX4" fmla="*/ 244352 w 1126259"/>
                <a:gd name="connsiteY4" fmla="*/ 9210872 h 9226894"/>
                <a:gd name="connsiteX0" fmla="*/ 244754 w 1124642"/>
                <a:gd name="connsiteY0" fmla="*/ 9122801 h 9226894"/>
                <a:gd name="connsiteX1" fmla="*/ 543386 w 1124642"/>
                <a:gd name="connsiteY1" fmla="*/ 3934072 h 9226894"/>
                <a:gd name="connsiteX2" fmla="*/ 256858 w 1124642"/>
                <a:gd name="connsiteY2" fmla="*/ 0 h 9226894"/>
                <a:gd name="connsiteX3" fmla="*/ 464585 w 1124642"/>
                <a:gd name="connsiteY3" fmla="*/ 9226894 h 9226894"/>
                <a:gd name="connsiteX4" fmla="*/ 244754 w 1124642"/>
                <a:gd name="connsiteY4" fmla="*/ 9122801 h 9226894"/>
                <a:gd name="connsiteX0" fmla="*/ 244754 w 1126785"/>
                <a:gd name="connsiteY0" fmla="*/ 9122801 h 9327491"/>
                <a:gd name="connsiteX1" fmla="*/ 543386 w 1126785"/>
                <a:gd name="connsiteY1" fmla="*/ 3934072 h 9327491"/>
                <a:gd name="connsiteX2" fmla="*/ 256858 w 1126785"/>
                <a:gd name="connsiteY2" fmla="*/ 0 h 9327491"/>
                <a:gd name="connsiteX3" fmla="*/ 470763 w 1126785"/>
                <a:gd name="connsiteY3" fmla="*/ 9327491 h 9327491"/>
                <a:gd name="connsiteX4" fmla="*/ 244754 w 1126785"/>
                <a:gd name="connsiteY4" fmla="*/ 9122801 h 9327491"/>
                <a:gd name="connsiteX0" fmla="*/ 232866 w 1177371"/>
                <a:gd name="connsiteY0" fmla="*/ 9075417 h 9327491"/>
                <a:gd name="connsiteX1" fmla="*/ 593972 w 1177371"/>
                <a:gd name="connsiteY1" fmla="*/ 3934072 h 9327491"/>
                <a:gd name="connsiteX2" fmla="*/ 307444 w 1177371"/>
                <a:gd name="connsiteY2" fmla="*/ 0 h 9327491"/>
                <a:gd name="connsiteX3" fmla="*/ 521349 w 1177371"/>
                <a:gd name="connsiteY3" fmla="*/ 9327491 h 9327491"/>
                <a:gd name="connsiteX4" fmla="*/ 232866 w 1177371"/>
                <a:gd name="connsiteY4" fmla="*/ 9075417 h 9327491"/>
                <a:gd name="connsiteX0" fmla="*/ 272408 w 1216913"/>
                <a:gd name="connsiteY0" fmla="*/ 9075417 h 9327491"/>
                <a:gd name="connsiteX1" fmla="*/ 633514 w 1216913"/>
                <a:gd name="connsiteY1" fmla="*/ 3934072 h 9327491"/>
                <a:gd name="connsiteX2" fmla="*/ 346986 w 1216913"/>
                <a:gd name="connsiteY2" fmla="*/ 0 h 9327491"/>
                <a:gd name="connsiteX3" fmla="*/ 560891 w 1216913"/>
                <a:gd name="connsiteY3" fmla="*/ 9327491 h 9327491"/>
                <a:gd name="connsiteX4" fmla="*/ 272408 w 1216913"/>
                <a:gd name="connsiteY4" fmla="*/ 9075417 h 9327491"/>
                <a:gd name="connsiteX0" fmla="*/ 274376 w 1208546"/>
                <a:gd name="connsiteY0" fmla="*/ 9014965 h 9327491"/>
                <a:gd name="connsiteX1" fmla="*/ 625147 w 1208546"/>
                <a:gd name="connsiteY1" fmla="*/ 3934072 h 9327491"/>
                <a:gd name="connsiteX2" fmla="*/ 338619 w 1208546"/>
                <a:gd name="connsiteY2" fmla="*/ 0 h 9327491"/>
                <a:gd name="connsiteX3" fmla="*/ 552524 w 1208546"/>
                <a:gd name="connsiteY3" fmla="*/ 9327491 h 9327491"/>
                <a:gd name="connsiteX4" fmla="*/ 274376 w 1208546"/>
                <a:gd name="connsiteY4" fmla="*/ 9014965 h 9327491"/>
                <a:gd name="connsiteX0" fmla="*/ 274376 w 1214423"/>
                <a:gd name="connsiteY0" fmla="*/ 9014965 h 9302510"/>
                <a:gd name="connsiteX1" fmla="*/ 625147 w 1214423"/>
                <a:gd name="connsiteY1" fmla="*/ 3934072 h 9302510"/>
                <a:gd name="connsiteX2" fmla="*/ 338619 w 1214423"/>
                <a:gd name="connsiteY2" fmla="*/ 0 h 9302510"/>
                <a:gd name="connsiteX3" fmla="*/ 569318 w 1214423"/>
                <a:gd name="connsiteY3" fmla="*/ 9302510 h 9302510"/>
                <a:gd name="connsiteX4" fmla="*/ 274376 w 1214423"/>
                <a:gd name="connsiteY4" fmla="*/ 9014965 h 9302510"/>
                <a:gd name="connsiteX0" fmla="*/ 268497 w 1239861"/>
                <a:gd name="connsiteY0" fmla="*/ 9044566 h 9302510"/>
                <a:gd name="connsiteX1" fmla="*/ 650585 w 1239861"/>
                <a:gd name="connsiteY1" fmla="*/ 3934072 h 9302510"/>
                <a:gd name="connsiteX2" fmla="*/ 364057 w 1239861"/>
                <a:gd name="connsiteY2" fmla="*/ 0 h 9302510"/>
                <a:gd name="connsiteX3" fmla="*/ 594756 w 1239861"/>
                <a:gd name="connsiteY3" fmla="*/ 9302510 h 9302510"/>
                <a:gd name="connsiteX4" fmla="*/ 268497 w 1239861"/>
                <a:gd name="connsiteY4" fmla="*/ 9044566 h 9302510"/>
                <a:gd name="connsiteX0" fmla="*/ 268497 w 1239861"/>
                <a:gd name="connsiteY0" fmla="*/ 9044566 h 9302510"/>
                <a:gd name="connsiteX1" fmla="*/ 650585 w 1239861"/>
                <a:gd name="connsiteY1" fmla="*/ 3934072 h 9302510"/>
                <a:gd name="connsiteX2" fmla="*/ 364057 w 1239861"/>
                <a:gd name="connsiteY2" fmla="*/ 0 h 9302510"/>
                <a:gd name="connsiteX3" fmla="*/ 594756 w 1239861"/>
                <a:gd name="connsiteY3" fmla="*/ 9302510 h 9302510"/>
                <a:gd name="connsiteX4" fmla="*/ 268497 w 1239861"/>
                <a:gd name="connsiteY4" fmla="*/ 9044566 h 9302510"/>
                <a:gd name="connsiteX0" fmla="*/ 264108 w 1259735"/>
                <a:gd name="connsiteY0" fmla="*/ 9044729 h 9302510"/>
                <a:gd name="connsiteX1" fmla="*/ 670459 w 1259735"/>
                <a:gd name="connsiteY1" fmla="*/ 3934072 h 9302510"/>
                <a:gd name="connsiteX2" fmla="*/ 383931 w 1259735"/>
                <a:gd name="connsiteY2" fmla="*/ 0 h 9302510"/>
                <a:gd name="connsiteX3" fmla="*/ 614630 w 1259735"/>
                <a:gd name="connsiteY3" fmla="*/ 9302510 h 9302510"/>
                <a:gd name="connsiteX4" fmla="*/ 264108 w 1259735"/>
                <a:gd name="connsiteY4" fmla="*/ 9044729 h 9302510"/>
                <a:gd name="connsiteX0" fmla="*/ 264108 w 1206254"/>
                <a:gd name="connsiteY0" fmla="*/ 9044729 h 9302510"/>
                <a:gd name="connsiteX1" fmla="*/ 670459 w 1206254"/>
                <a:gd name="connsiteY1" fmla="*/ 3934072 h 9302510"/>
                <a:gd name="connsiteX2" fmla="*/ 383931 w 1206254"/>
                <a:gd name="connsiteY2" fmla="*/ 0 h 9302510"/>
                <a:gd name="connsiteX3" fmla="*/ 614630 w 1206254"/>
                <a:gd name="connsiteY3" fmla="*/ 9302510 h 9302510"/>
                <a:gd name="connsiteX4" fmla="*/ 264108 w 1206254"/>
                <a:gd name="connsiteY4" fmla="*/ 9044729 h 9302510"/>
                <a:gd name="connsiteX0" fmla="*/ 264108 w 1219803"/>
                <a:gd name="connsiteY0" fmla="*/ 9044729 h 9491278"/>
                <a:gd name="connsiteX1" fmla="*/ 670459 w 1219803"/>
                <a:gd name="connsiteY1" fmla="*/ 3934072 h 9491278"/>
                <a:gd name="connsiteX2" fmla="*/ 383931 w 1219803"/>
                <a:gd name="connsiteY2" fmla="*/ 0 h 9491278"/>
                <a:gd name="connsiteX3" fmla="*/ 656404 w 1219803"/>
                <a:gd name="connsiteY3" fmla="*/ 9491279 h 9491278"/>
                <a:gd name="connsiteX4" fmla="*/ 264108 w 1219803"/>
                <a:gd name="connsiteY4" fmla="*/ 9044729 h 949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803" h="9491278">
                  <a:moveTo>
                    <a:pt x="264108" y="9044729"/>
                  </a:moveTo>
                  <a:cubicBezTo>
                    <a:pt x="-448405" y="7554297"/>
                    <a:pt x="486170" y="5554279"/>
                    <a:pt x="670459" y="3934072"/>
                  </a:cubicBezTo>
                  <a:cubicBezTo>
                    <a:pt x="1126726" y="1081123"/>
                    <a:pt x="745433" y="1085638"/>
                    <a:pt x="383931" y="0"/>
                  </a:cubicBezTo>
                  <a:cubicBezTo>
                    <a:pt x="2039650" y="1273986"/>
                    <a:pt x="738705" y="6339205"/>
                    <a:pt x="656404" y="9491279"/>
                  </a:cubicBezTo>
                  <a:cubicBezTo>
                    <a:pt x="357659" y="9311617"/>
                    <a:pt x="372861" y="9130710"/>
                    <a:pt x="264108" y="904472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0" name="Isosceles Triangle 4"/>
          <p:cNvSpPr/>
          <p:nvPr/>
        </p:nvSpPr>
        <p:spPr>
          <a:xfrm rot="21584536" flipH="1">
            <a:off x="7927049" y="464560"/>
            <a:ext cx="287338" cy="1745478"/>
          </a:xfrm>
          <a:custGeom>
            <a:avLst/>
            <a:gdLst>
              <a:gd name="connsiteX0" fmla="*/ 0 w 966401"/>
              <a:gd name="connsiteY0" fmla="*/ 8743857 h 8743857"/>
              <a:gd name="connsiteX1" fmla="*/ 483201 w 966401"/>
              <a:gd name="connsiteY1" fmla="*/ 0 h 8743857"/>
              <a:gd name="connsiteX2" fmla="*/ 966401 w 966401"/>
              <a:gd name="connsiteY2" fmla="*/ 8743857 h 8743857"/>
              <a:gd name="connsiteX3" fmla="*/ 0 w 966401"/>
              <a:gd name="connsiteY3" fmla="*/ 8743857 h 8743857"/>
              <a:gd name="connsiteX0" fmla="*/ 0 w 483201"/>
              <a:gd name="connsiteY0" fmla="*/ 8743857 h 8743857"/>
              <a:gd name="connsiteX1" fmla="*/ 483201 w 483201"/>
              <a:gd name="connsiteY1" fmla="*/ 0 h 8743857"/>
              <a:gd name="connsiteX2" fmla="*/ 363425 w 483201"/>
              <a:gd name="connsiteY2" fmla="*/ 8721232 h 8743857"/>
              <a:gd name="connsiteX3" fmla="*/ 0 w 483201"/>
              <a:gd name="connsiteY3" fmla="*/ 8743857 h 8743857"/>
              <a:gd name="connsiteX0" fmla="*/ 0 w 1703957"/>
              <a:gd name="connsiteY0" fmla="*/ 8901582 h 8901582"/>
              <a:gd name="connsiteX1" fmla="*/ 1703957 w 1703957"/>
              <a:gd name="connsiteY1" fmla="*/ 0 h 8901582"/>
              <a:gd name="connsiteX2" fmla="*/ 363425 w 1703957"/>
              <a:gd name="connsiteY2" fmla="*/ 8878957 h 8901582"/>
              <a:gd name="connsiteX3" fmla="*/ 0 w 1703957"/>
              <a:gd name="connsiteY3" fmla="*/ 8901582 h 8901582"/>
              <a:gd name="connsiteX0" fmla="*/ 0 w 1703957"/>
              <a:gd name="connsiteY0" fmla="*/ 8901582 h 8901582"/>
              <a:gd name="connsiteX1" fmla="*/ 1703957 w 1703957"/>
              <a:gd name="connsiteY1" fmla="*/ 0 h 8901582"/>
              <a:gd name="connsiteX2" fmla="*/ 363425 w 1703957"/>
              <a:gd name="connsiteY2" fmla="*/ 8878957 h 8901582"/>
              <a:gd name="connsiteX3" fmla="*/ 0 w 1703957"/>
              <a:gd name="connsiteY3" fmla="*/ 8901582 h 8901582"/>
              <a:gd name="connsiteX0" fmla="*/ 0 w 1547549"/>
              <a:gd name="connsiteY0" fmla="*/ 8788672 h 8878957"/>
              <a:gd name="connsiteX1" fmla="*/ 1547549 w 1547549"/>
              <a:gd name="connsiteY1" fmla="*/ 0 h 8878957"/>
              <a:gd name="connsiteX2" fmla="*/ 207017 w 1547549"/>
              <a:gd name="connsiteY2" fmla="*/ 8878957 h 8878957"/>
              <a:gd name="connsiteX3" fmla="*/ 0 w 1547549"/>
              <a:gd name="connsiteY3" fmla="*/ 8788672 h 8878957"/>
              <a:gd name="connsiteX0" fmla="*/ 98283 w 1645832"/>
              <a:gd name="connsiteY0" fmla="*/ 8788672 h 8878957"/>
              <a:gd name="connsiteX1" fmla="*/ 1645832 w 1645832"/>
              <a:gd name="connsiteY1" fmla="*/ 0 h 8878957"/>
              <a:gd name="connsiteX2" fmla="*/ 305300 w 1645832"/>
              <a:gd name="connsiteY2" fmla="*/ 8878957 h 8878957"/>
              <a:gd name="connsiteX3" fmla="*/ 98283 w 1645832"/>
              <a:gd name="connsiteY3" fmla="*/ 8788672 h 8878957"/>
              <a:gd name="connsiteX0" fmla="*/ 91679 w 1697874"/>
              <a:gd name="connsiteY0" fmla="*/ 7845120 h 7935405"/>
              <a:gd name="connsiteX1" fmla="*/ 1697874 w 1697874"/>
              <a:gd name="connsiteY1" fmla="*/ 0 h 7935405"/>
              <a:gd name="connsiteX2" fmla="*/ 298696 w 1697874"/>
              <a:gd name="connsiteY2" fmla="*/ 7935405 h 7935405"/>
              <a:gd name="connsiteX3" fmla="*/ 91679 w 1697874"/>
              <a:gd name="connsiteY3" fmla="*/ 7845120 h 7935405"/>
              <a:gd name="connsiteX0" fmla="*/ 180882 w 1286619"/>
              <a:gd name="connsiteY0" fmla="*/ 9721240 h 9811525"/>
              <a:gd name="connsiteX1" fmla="*/ 1286619 w 1286619"/>
              <a:gd name="connsiteY1" fmla="*/ 0 h 9811525"/>
              <a:gd name="connsiteX2" fmla="*/ 387899 w 1286619"/>
              <a:gd name="connsiteY2" fmla="*/ 9811525 h 9811525"/>
              <a:gd name="connsiteX3" fmla="*/ 180882 w 1286619"/>
              <a:gd name="connsiteY3" fmla="*/ 9721240 h 9811525"/>
              <a:gd name="connsiteX0" fmla="*/ 0 w 1107180"/>
              <a:gd name="connsiteY0" fmla="*/ 10207168 h 10297453"/>
              <a:gd name="connsiteX1" fmla="*/ 406168 w 1107180"/>
              <a:gd name="connsiteY1" fmla="*/ 2393907 h 10297453"/>
              <a:gd name="connsiteX2" fmla="*/ 1105737 w 1107180"/>
              <a:gd name="connsiteY2" fmla="*/ 485928 h 10297453"/>
              <a:gd name="connsiteX3" fmla="*/ 207017 w 1107180"/>
              <a:gd name="connsiteY3" fmla="*/ 10297453 h 10297453"/>
              <a:gd name="connsiteX4" fmla="*/ 0 w 1107180"/>
              <a:gd name="connsiteY4" fmla="*/ 10207168 h 10297453"/>
              <a:gd name="connsiteX0" fmla="*/ 0 w 1106381"/>
              <a:gd name="connsiteY0" fmla="*/ 10182650 h 10272935"/>
              <a:gd name="connsiteX1" fmla="*/ 406168 w 1106381"/>
              <a:gd name="connsiteY1" fmla="*/ 2369389 h 10272935"/>
              <a:gd name="connsiteX2" fmla="*/ 1105737 w 1106381"/>
              <a:gd name="connsiteY2" fmla="*/ 461410 h 10272935"/>
              <a:gd name="connsiteX3" fmla="*/ 207017 w 1106381"/>
              <a:gd name="connsiteY3" fmla="*/ 10272935 h 10272935"/>
              <a:gd name="connsiteX4" fmla="*/ 0 w 1106381"/>
              <a:gd name="connsiteY4" fmla="*/ 10182650 h 10272935"/>
              <a:gd name="connsiteX0" fmla="*/ 0 w 1034036"/>
              <a:gd name="connsiteY0" fmla="*/ 10560598 h 10650883"/>
              <a:gd name="connsiteX1" fmla="*/ 406168 w 1034036"/>
              <a:gd name="connsiteY1" fmla="*/ 2747337 h 10650883"/>
              <a:gd name="connsiteX2" fmla="*/ 1033353 w 1034036"/>
              <a:gd name="connsiteY2" fmla="*/ 402742 h 10650883"/>
              <a:gd name="connsiteX3" fmla="*/ 207017 w 1034036"/>
              <a:gd name="connsiteY3" fmla="*/ 10650883 h 10650883"/>
              <a:gd name="connsiteX4" fmla="*/ 0 w 1034036"/>
              <a:gd name="connsiteY4" fmla="*/ 10560598 h 10650883"/>
              <a:gd name="connsiteX0" fmla="*/ 0 w 1240661"/>
              <a:gd name="connsiteY0" fmla="*/ 10560598 h 10650883"/>
              <a:gd name="connsiteX1" fmla="*/ 406168 w 1240661"/>
              <a:gd name="connsiteY1" fmla="*/ 2747337 h 10650883"/>
              <a:gd name="connsiteX2" fmla="*/ 1033353 w 1240661"/>
              <a:gd name="connsiteY2" fmla="*/ 402742 h 10650883"/>
              <a:gd name="connsiteX3" fmla="*/ 207017 w 1240661"/>
              <a:gd name="connsiteY3" fmla="*/ 10650883 h 10650883"/>
              <a:gd name="connsiteX4" fmla="*/ 0 w 1240661"/>
              <a:gd name="connsiteY4" fmla="*/ 10560598 h 10650883"/>
              <a:gd name="connsiteX0" fmla="*/ 0 w 1240661"/>
              <a:gd name="connsiteY0" fmla="*/ 10425634 h 10515919"/>
              <a:gd name="connsiteX1" fmla="*/ 373905 w 1240661"/>
              <a:gd name="connsiteY1" fmla="*/ 4294563 h 10515919"/>
              <a:gd name="connsiteX2" fmla="*/ 1033353 w 1240661"/>
              <a:gd name="connsiteY2" fmla="*/ 267778 h 10515919"/>
              <a:gd name="connsiteX3" fmla="*/ 207017 w 1240661"/>
              <a:gd name="connsiteY3" fmla="*/ 10515919 h 10515919"/>
              <a:gd name="connsiteX4" fmla="*/ 0 w 1240661"/>
              <a:gd name="connsiteY4" fmla="*/ 10425634 h 10515919"/>
              <a:gd name="connsiteX0" fmla="*/ 0 w 1240661"/>
              <a:gd name="connsiteY0" fmla="*/ 10157856 h 10248141"/>
              <a:gd name="connsiteX1" fmla="*/ 373905 w 1240661"/>
              <a:gd name="connsiteY1" fmla="*/ 4026785 h 10248141"/>
              <a:gd name="connsiteX2" fmla="*/ 1033353 w 1240661"/>
              <a:gd name="connsiteY2" fmla="*/ 0 h 10248141"/>
              <a:gd name="connsiteX3" fmla="*/ 207017 w 1240661"/>
              <a:gd name="connsiteY3" fmla="*/ 10248141 h 10248141"/>
              <a:gd name="connsiteX4" fmla="*/ 0 w 1240661"/>
              <a:gd name="connsiteY4" fmla="*/ 10157856 h 10248141"/>
              <a:gd name="connsiteX0" fmla="*/ 0 w 1240661"/>
              <a:gd name="connsiteY0" fmla="*/ 10157856 h 10248141"/>
              <a:gd name="connsiteX1" fmla="*/ 373905 w 1240661"/>
              <a:gd name="connsiteY1" fmla="*/ 4026785 h 10248141"/>
              <a:gd name="connsiteX2" fmla="*/ 1033353 w 1240661"/>
              <a:gd name="connsiteY2" fmla="*/ 0 h 10248141"/>
              <a:gd name="connsiteX3" fmla="*/ 207017 w 1240661"/>
              <a:gd name="connsiteY3" fmla="*/ 10248141 h 10248141"/>
              <a:gd name="connsiteX4" fmla="*/ 0 w 1240661"/>
              <a:gd name="connsiteY4" fmla="*/ 10157856 h 10248141"/>
              <a:gd name="connsiteX0" fmla="*/ 0 w 1240661"/>
              <a:gd name="connsiteY0" fmla="*/ 10157856 h 10248141"/>
              <a:gd name="connsiteX1" fmla="*/ 589803 w 1240661"/>
              <a:gd name="connsiteY1" fmla="*/ 4260396 h 10248141"/>
              <a:gd name="connsiteX2" fmla="*/ 1033353 w 1240661"/>
              <a:gd name="connsiteY2" fmla="*/ 0 h 10248141"/>
              <a:gd name="connsiteX3" fmla="*/ 207017 w 1240661"/>
              <a:gd name="connsiteY3" fmla="*/ 10248141 h 10248141"/>
              <a:gd name="connsiteX4" fmla="*/ 0 w 1240661"/>
              <a:gd name="connsiteY4" fmla="*/ 10157856 h 10248141"/>
              <a:gd name="connsiteX0" fmla="*/ 0 w 1257216"/>
              <a:gd name="connsiteY0" fmla="*/ 10157856 h 10258999"/>
              <a:gd name="connsiteX1" fmla="*/ 589803 w 1257216"/>
              <a:gd name="connsiteY1" fmla="*/ 4260396 h 10258999"/>
              <a:gd name="connsiteX2" fmla="*/ 1033353 w 1257216"/>
              <a:gd name="connsiteY2" fmla="*/ 0 h 10258999"/>
              <a:gd name="connsiteX3" fmla="*/ 338702 w 1257216"/>
              <a:gd name="connsiteY3" fmla="*/ 10258999 h 10258999"/>
              <a:gd name="connsiteX4" fmla="*/ 0 w 1257216"/>
              <a:gd name="connsiteY4" fmla="*/ 10157856 h 10258999"/>
              <a:gd name="connsiteX0" fmla="*/ 0 w 1140364"/>
              <a:gd name="connsiteY0" fmla="*/ 10242977 h 10258999"/>
              <a:gd name="connsiteX1" fmla="*/ 472951 w 1140364"/>
              <a:gd name="connsiteY1" fmla="*/ 4260396 h 10258999"/>
              <a:gd name="connsiteX2" fmla="*/ 916501 w 1140364"/>
              <a:gd name="connsiteY2" fmla="*/ 0 h 10258999"/>
              <a:gd name="connsiteX3" fmla="*/ 221850 w 1140364"/>
              <a:gd name="connsiteY3" fmla="*/ 10258999 h 10258999"/>
              <a:gd name="connsiteX4" fmla="*/ 0 w 1140364"/>
              <a:gd name="connsiteY4" fmla="*/ 10242977 h 10258999"/>
              <a:gd name="connsiteX0" fmla="*/ 214148 w 1354512"/>
              <a:gd name="connsiteY0" fmla="*/ 10242977 h 10258999"/>
              <a:gd name="connsiteX1" fmla="*/ 687099 w 1354512"/>
              <a:gd name="connsiteY1" fmla="*/ 4260396 h 10258999"/>
              <a:gd name="connsiteX2" fmla="*/ 1130649 w 1354512"/>
              <a:gd name="connsiteY2" fmla="*/ 0 h 10258999"/>
              <a:gd name="connsiteX3" fmla="*/ 435998 w 1354512"/>
              <a:gd name="connsiteY3" fmla="*/ 10258999 h 10258999"/>
              <a:gd name="connsiteX4" fmla="*/ 214148 w 1354512"/>
              <a:gd name="connsiteY4" fmla="*/ 10242977 h 10258999"/>
              <a:gd name="connsiteX0" fmla="*/ 197607 w 1337971"/>
              <a:gd name="connsiteY0" fmla="*/ 10242977 h 10258999"/>
              <a:gd name="connsiteX1" fmla="*/ 786409 w 1337971"/>
              <a:gd name="connsiteY1" fmla="*/ 4298982 h 10258999"/>
              <a:gd name="connsiteX2" fmla="*/ 1114108 w 1337971"/>
              <a:gd name="connsiteY2" fmla="*/ 0 h 10258999"/>
              <a:gd name="connsiteX3" fmla="*/ 419457 w 1337971"/>
              <a:gd name="connsiteY3" fmla="*/ 10258999 h 10258999"/>
              <a:gd name="connsiteX4" fmla="*/ 197607 w 1337971"/>
              <a:gd name="connsiteY4" fmla="*/ 10242977 h 10258999"/>
              <a:gd name="connsiteX0" fmla="*/ 197607 w 1337971"/>
              <a:gd name="connsiteY0" fmla="*/ 10242977 h 10258999"/>
              <a:gd name="connsiteX1" fmla="*/ 786409 w 1337971"/>
              <a:gd name="connsiteY1" fmla="*/ 4298982 h 10258999"/>
              <a:gd name="connsiteX2" fmla="*/ 1114108 w 1337971"/>
              <a:gd name="connsiteY2" fmla="*/ 0 h 10258999"/>
              <a:gd name="connsiteX3" fmla="*/ 419457 w 1337971"/>
              <a:gd name="connsiteY3" fmla="*/ 10258999 h 10258999"/>
              <a:gd name="connsiteX4" fmla="*/ 197607 w 1337971"/>
              <a:gd name="connsiteY4" fmla="*/ 10242977 h 10258999"/>
              <a:gd name="connsiteX0" fmla="*/ 197607 w 839870"/>
              <a:gd name="connsiteY0" fmla="*/ 9624947 h 9640969"/>
              <a:gd name="connsiteX1" fmla="*/ 786409 w 839870"/>
              <a:gd name="connsiteY1" fmla="*/ 3680952 h 9640969"/>
              <a:gd name="connsiteX2" fmla="*/ 264752 w 839870"/>
              <a:gd name="connsiteY2" fmla="*/ 0 h 9640969"/>
              <a:gd name="connsiteX3" fmla="*/ 419457 w 839870"/>
              <a:gd name="connsiteY3" fmla="*/ 9640969 h 9640969"/>
              <a:gd name="connsiteX4" fmla="*/ 197607 w 839870"/>
              <a:gd name="connsiteY4" fmla="*/ 9624947 h 9640969"/>
              <a:gd name="connsiteX0" fmla="*/ 172227 w 1021109"/>
              <a:gd name="connsiteY0" fmla="*/ 9624947 h 9640969"/>
              <a:gd name="connsiteX1" fmla="*/ 980840 w 1021109"/>
              <a:gd name="connsiteY1" fmla="*/ 3714562 h 9640969"/>
              <a:gd name="connsiteX2" fmla="*/ 239372 w 1021109"/>
              <a:gd name="connsiteY2" fmla="*/ 0 h 9640969"/>
              <a:gd name="connsiteX3" fmla="*/ 394077 w 1021109"/>
              <a:gd name="connsiteY3" fmla="*/ 9640969 h 9640969"/>
              <a:gd name="connsiteX4" fmla="*/ 172227 w 1021109"/>
              <a:gd name="connsiteY4" fmla="*/ 9624947 h 9640969"/>
              <a:gd name="connsiteX0" fmla="*/ 266355 w 775161"/>
              <a:gd name="connsiteY0" fmla="*/ 9624947 h 9640969"/>
              <a:gd name="connsiteX1" fmla="*/ 465075 w 775161"/>
              <a:gd name="connsiteY1" fmla="*/ 3752335 h 9640969"/>
              <a:gd name="connsiteX2" fmla="*/ 333500 w 775161"/>
              <a:gd name="connsiteY2" fmla="*/ 0 h 9640969"/>
              <a:gd name="connsiteX3" fmla="*/ 488205 w 775161"/>
              <a:gd name="connsiteY3" fmla="*/ 9640969 h 9640969"/>
              <a:gd name="connsiteX4" fmla="*/ 266355 w 775161"/>
              <a:gd name="connsiteY4" fmla="*/ 9624947 h 9640969"/>
              <a:gd name="connsiteX0" fmla="*/ 266355 w 733281"/>
              <a:gd name="connsiteY0" fmla="*/ 9497204 h 9513226"/>
              <a:gd name="connsiteX1" fmla="*/ 465075 w 733281"/>
              <a:gd name="connsiteY1" fmla="*/ 3624592 h 9513226"/>
              <a:gd name="connsiteX2" fmla="*/ 251353 w 733281"/>
              <a:gd name="connsiteY2" fmla="*/ 0 h 9513226"/>
              <a:gd name="connsiteX3" fmla="*/ 488205 w 733281"/>
              <a:gd name="connsiteY3" fmla="*/ 9513226 h 9513226"/>
              <a:gd name="connsiteX4" fmla="*/ 266355 w 733281"/>
              <a:gd name="connsiteY4" fmla="*/ 9497204 h 9513226"/>
              <a:gd name="connsiteX0" fmla="*/ 266355 w 991915"/>
              <a:gd name="connsiteY0" fmla="*/ 9497204 h 9513226"/>
              <a:gd name="connsiteX1" fmla="*/ 465075 w 991915"/>
              <a:gd name="connsiteY1" fmla="*/ 3624592 h 9513226"/>
              <a:gd name="connsiteX2" fmla="*/ 251353 w 991915"/>
              <a:gd name="connsiteY2" fmla="*/ 0 h 9513226"/>
              <a:gd name="connsiteX3" fmla="*/ 488205 w 991915"/>
              <a:gd name="connsiteY3" fmla="*/ 9513226 h 9513226"/>
              <a:gd name="connsiteX4" fmla="*/ 266355 w 991915"/>
              <a:gd name="connsiteY4" fmla="*/ 9497204 h 9513226"/>
              <a:gd name="connsiteX0" fmla="*/ 223020 w 948580"/>
              <a:gd name="connsiteY0" fmla="*/ 9497204 h 9513226"/>
              <a:gd name="connsiteX1" fmla="*/ 640707 w 948580"/>
              <a:gd name="connsiteY1" fmla="*/ 4255233 h 9513226"/>
              <a:gd name="connsiteX2" fmla="*/ 208018 w 948580"/>
              <a:gd name="connsiteY2" fmla="*/ 0 h 9513226"/>
              <a:gd name="connsiteX3" fmla="*/ 444870 w 948580"/>
              <a:gd name="connsiteY3" fmla="*/ 9513226 h 9513226"/>
              <a:gd name="connsiteX4" fmla="*/ 223020 w 948580"/>
              <a:gd name="connsiteY4" fmla="*/ 9497204 h 9513226"/>
              <a:gd name="connsiteX0" fmla="*/ 223020 w 948580"/>
              <a:gd name="connsiteY0" fmla="*/ 9497204 h 9513226"/>
              <a:gd name="connsiteX1" fmla="*/ 640707 w 948580"/>
              <a:gd name="connsiteY1" fmla="*/ 4255233 h 9513226"/>
              <a:gd name="connsiteX2" fmla="*/ 208018 w 948580"/>
              <a:gd name="connsiteY2" fmla="*/ 0 h 9513226"/>
              <a:gd name="connsiteX3" fmla="*/ 444870 w 948580"/>
              <a:gd name="connsiteY3" fmla="*/ 9513226 h 9513226"/>
              <a:gd name="connsiteX4" fmla="*/ 223020 w 948580"/>
              <a:gd name="connsiteY4" fmla="*/ 9497204 h 9513226"/>
              <a:gd name="connsiteX0" fmla="*/ 223020 w 948580"/>
              <a:gd name="connsiteY0" fmla="*/ 9497204 h 9513226"/>
              <a:gd name="connsiteX1" fmla="*/ 640707 w 948580"/>
              <a:gd name="connsiteY1" fmla="*/ 4255233 h 9513226"/>
              <a:gd name="connsiteX2" fmla="*/ 208018 w 948580"/>
              <a:gd name="connsiteY2" fmla="*/ 0 h 9513226"/>
              <a:gd name="connsiteX3" fmla="*/ 444870 w 948580"/>
              <a:gd name="connsiteY3" fmla="*/ 9513226 h 9513226"/>
              <a:gd name="connsiteX4" fmla="*/ 223020 w 948580"/>
              <a:gd name="connsiteY4" fmla="*/ 9497204 h 9513226"/>
              <a:gd name="connsiteX0" fmla="*/ 223020 w 948580"/>
              <a:gd name="connsiteY0" fmla="*/ 9497204 h 9513226"/>
              <a:gd name="connsiteX1" fmla="*/ 640707 w 948580"/>
              <a:gd name="connsiteY1" fmla="*/ 4255233 h 9513226"/>
              <a:gd name="connsiteX2" fmla="*/ 208018 w 948580"/>
              <a:gd name="connsiteY2" fmla="*/ 0 h 9513226"/>
              <a:gd name="connsiteX3" fmla="*/ 444870 w 948580"/>
              <a:gd name="connsiteY3" fmla="*/ 9513226 h 9513226"/>
              <a:gd name="connsiteX4" fmla="*/ 223020 w 948580"/>
              <a:gd name="connsiteY4" fmla="*/ 9497204 h 9513226"/>
              <a:gd name="connsiteX0" fmla="*/ 223020 w 948580"/>
              <a:gd name="connsiteY0" fmla="*/ 9497204 h 9513226"/>
              <a:gd name="connsiteX1" fmla="*/ 640707 w 948580"/>
              <a:gd name="connsiteY1" fmla="*/ 4255233 h 9513226"/>
              <a:gd name="connsiteX2" fmla="*/ 208018 w 948580"/>
              <a:gd name="connsiteY2" fmla="*/ 0 h 9513226"/>
              <a:gd name="connsiteX3" fmla="*/ 444870 w 948580"/>
              <a:gd name="connsiteY3" fmla="*/ 9513226 h 9513226"/>
              <a:gd name="connsiteX4" fmla="*/ 223020 w 948580"/>
              <a:gd name="connsiteY4" fmla="*/ 9497204 h 9513226"/>
              <a:gd name="connsiteX0" fmla="*/ 223020 w 1085994"/>
              <a:gd name="connsiteY0" fmla="*/ 9497204 h 9513226"/>
              <a:gd name="connsiteX1" fmla="*/ 640707 w 1085994"/>
              <a:gd name="connsiteY1" fmla="*/ 4255233 h 9513226"/>
              <a:gd name="connsiteX2" fmla="*/ 208018 w 1085994"/>
              <a:gd name="connsiteY2" fmla="*/ 0 h 9513226"/>
              <a:gd name="connsiteX3" fmla="*/ 444870 w 1085994"/>
              <a:gd name="connsiteY3" fmla="*/ 9513226 h 9513226"/>
              <a:gd name="connsiteX4" fmla="*/ 223020 w 1085994"/>
              <a:gd name="connsiteY4" fmla="*/ 9497204 h 9513226"/>
              <a:gd name="connsiteX0" fmla="*/ 223020 w 1280611"/>
              <a:gd name="connsiteY0" fmla="*/ 12243470 h 12259492"/>
              <a:gd name="connsiteX1" fmla="*/ 640707 w 1280611"/>
              <a:gd name="connsiteY1" fmla="*/ 7001499 h 12259492"/>
              <a:gd name="connsiteX2" fmla="*/ 494038 w 1280611"/>
              <a:gd name="connsiteY2" fmla="*/ 0 h 12259492"/>
              <a:gd name="connsiteX3" fmla="*/ 444870 w 1280611"/>
              <a:gd name="connsiteY3" fmla="*/ 12259492 h 12259492"/>
              <a:gd name="connsiteX4" fmla="*/ 223020 w 1280611"/>
              <a:gd name="connsiteY4" fmla="*/ 12243470 h 12259492"/>
              <a:gd name="connsiteX0" fmla="*/ 274867 w 1332458"/>
              <a:gd name="connsiteY0" fmla="*/ 12243470 h 12259492"/>
              <a:gd name="connsiteX1" fmla="*/ 438289 w 1332458"/>
              <a:gd name="connsiteY1" fmla="*/ 6866585 h 12259492"/>
              <a:gd name="connsiteX2" fmla="*/ 545885 w 1332458"/>
              <a:gd name="connsiteY2" fmla="*/ 0 h 12259492"/>
              <a:gd name="connsiteX3" fmla="*/ 496717 w 1332458"/>
              <a:gd name="connsiteY3" fmla="*/ 12259492 h 12259492"/>
              <a:gd name="connsiteX4" fmla="*/ 274867 w 1332458"/>
              <a:gd name="connsiteY4" fmla="*/ 12243470 h 12259492"/>
              <a:gd name="connsiteX0" fmla="*/ 337762 w 1395353"/>
              <a:gd name="connsiteY0" fmla="*/ 12243470 h 12259492"/>
              <a:gd name="connsiteX1" fmla="*/ 291704 w 1395353"/>
              <a:gd name="connsiteY1" fmla="*/ 6945053 h 12259492"/>
              <a:gd name="connsiteX2" fmla="*/ 608780 w 1395353"/>
              <a:gd name="connsiteY2" fmla="*/ 0 h 12259492"/>
              <a:gd name="connsiteX3" fmla="*/ 559612 w 1395353"/>
              <a:gd name="connsiteY3" fmla="*/ 12259492 h 12259492"/>
              <a:gd name="connsiteX4" fmla="*/ 337762 w 1395353"/>
              <a:gd name="connsiteY4" fmla="*/ 12243470 h 12259492"/>
              <a:gd name="connsiteX0" fmla="*/ 337762 w 1447569"/>
              <a:gd name="connsiteY0" fmla="*/ 12243470 h 12243470"/>
              <a:gd name="connsiteX1" fmla="*/ 291704 w 1447569"/>
              <a:gd name="connsiteY1" fmla="*/ 6945053 h 12243470"/>
              <a:gd name="connsiteX2" fmla="*/ 608780 w 1447569"/>
              <a:gd name="connsiteY2" fmla="*/ 0 h 12243470"/>
              <a:gd name="connsiteX3" fmla="*/ 730099 w 1447569"/>
              <a:gd name="connsiteY3" fmla="*/ 12136057 h 12243470"/>
              <a:gd name="connsiteX4" fmla="*/ 337762 w 1447569"/>
              <a:gd name="connsiteY4" fmla="*/ 12243470 h 12243470"/>
              <a:gd name="connsiteX0" fmla="*/ 345000 w 1435130"/>
              <a:gd name="connsiteY0" fmla="*/ 12195638 h 12195638"/>
              <a:gd name="connsiteX1" fmla="*/ 279263 w 1435130"/>
              <a:gd name="connsiteY1" fmla="*/ 6945053 h 12195638"/>
              <a:gd name="connsiteX2" fmla="*/ 596339 w 1435130"/>
              <a:gd name="connsiteY2" fmla="*/ 0 h 12195638"/>
              <a:gd name="connsiteX3" fmla="*/ 717658 w 1435130"/>
              <a:gd name="connsiteY3" fmla="*/ 12136057 h 12195638"/>
              <a:gd name="connsiteX4" fmla="*/ 345000 w 1435130"/>
              <a:gd name="connsiteY4" fmla="*/ 12195638 h 12195638"/>
              <a:gd name="connsiteX0" fmla="*/ 345000 w 1449263"/>
              <a:gd name="connsiteY0" fmla="*/ 12195638 h 12195638"/>
              <a:gd name="connsiteX1" fmla="*/ 279263 w 1449263"/>
              <a:gd name="connsiteY1" fmla="*/ 6945053 h 12195638"/>
              <a:gd name="connsiteX2" fmla="*/ 596339 w 1449263"/>
              <a:gd name="connsiteY2" fmla="*/ 0 h 12195638"/>
              <a:gd name="connsiteX3" fmla="*/ 760461 w 1449263"/>
              <a:gd name="connsiteY3" fmla="*/ 12173225 h 12195638"/>
              <a:gd name="connsiteX4" fmla="*/ 345000 w 1449263"/>
              <a:gd name="connsiteY4" fmla="*/ 12195638 h 12195638"/>
              <a:gd name="connsiteX0" fmla="*/ 283933 w 1581946"/>
              <a:gd name="connsiteY0" fmla="*/ 11947708 h 12173225"/>
              <a:gd name="connsiteX1" fmla="*/ 411945 w 1581946"/>
              <a:gd name="connsiteY1" fmla="*/ 6945053 h 12173225"/>
              <a:gd name="connsiteX2" fmla="*/ 729021 w 1581946"/>
              <a:gd name="connsiteY2" fmla="*/ 0 h 12173225"/>
              <a:gd name="connsiteX3" fmla="*/ 893143 w 1581946"/>
              <a:gd name="connsiteY3" fmla="*/ 12173225 h 12173225"/>
              <a:gd name="connsiteX4" fmla="*/ 283933 w 1581946"/>
              <a:gd name="connsiteY4" fmla="*/ 11947708 h 12173225"/>
              <a:gd name="connsiteX0" fmla="*/ 283933 w 1581946"/>
              <a:gd name="connsiteY0" fmla="*/ 11947708 h 12173225"/>
              <a:gd name="connsiteX1" fmla="*/ 411945 w 1581946"/>
              <a:gd name="connsiteY1" fmla="*/ 6945053 h 12173225"/>
              <a:gd name="connsiteX2" fmla="*/ 729021 w 1581946"/>
              <a:gd name="connsiteY2" fmla="*/ 0 h 12173225"/>
              <a:gd name="connsiteX3" fmla="*/ 893143 w 1581946"/>
              <a:gd name="connsiteY3" fmla="*/ 12173225 h 12173225"/>
              <a:gd name="connsiteX4" fmla="*/ 283933 w 1581946"/>
              <a:gd name="connsiteY4" fmla="*/ 11947708 h 12173225"/>
              <a:gd name="connsiteX0" fmla="*/ 283933 w 1581738"/>
              <a:gd name="connsiteY0" fmla="*/ 11947708 h 12234071"/>
              <a:gd name="connsiteX1" fmla="*/ 411945 w 1581738"/>
              <a:gd name="connsiteY1" fmla="*/ 6945053 h 12234071"/>
              <a:gd name="connsiteX2" fmla="*/ 729021 w 1581738"/>
              <a:gd name="connsiteY2" fmla="*/ 0 h 12234071"/>
              <a:gd name="connsiteX3" fmla="*/ 892524 w 1581738"/>
              <a:gd name="connsiteY3" fmla="*/ 12234071 h 12234071"/>
              <a:gd name="connsiteX4" fmla="*/ 283933 w 1581738"/>
              <a:gd name="connsiteY4" fmla="*/ 11947708 h 12234071"/>
              <a:gd name="connsiteX0" fmla="*/ 273501 w 1612243"/>
              <a:gd name="connsiteY0" fmla="*/ 11809852 h 12234071"/>
              <a:gd name="connsiteX1" fmla="*/ 442450 w 1612243"/>
              <a:gd name="connsiteY1" fmla="*/ 6945053 h 12234071"/>
              <a:gd name="connsiteX2" fmla="*/ 759526 w 1612243"/>
              <a:gd name="connsiteY2" fmla="*/ 0 h 12234071"/>
              <a:gd name="connsiteX3" fmla="*/ 923029 w 1612243"/>
              <a:gd name="connsiteY3" fmla="*/ 12234071 h 12234071"/>
              <a:gd name="connsiteX4" fmla="*/ 273501 w 1612243"/>
              <a:gd name="connsiteY4" fmla="*/ 11809852 h 12234071"/>
              <a:gd name="connsiteX0" fmla="*/ 273503 w 1629006"/>
              <a:gd name="connsiteY0" fmla="*/ 11809852 h 12217193"/>
              <a:gd name="connsiteX1" fmla="*/ 442452 w 1629006"/>
              <a:gd name="connsiteY1" fmla="*/ 6945053 h 12217193"/>
              <a:gd name="connsiteX2" fmla="*/ 759528 w 1629006"/>
              <a:gd name="connsiteY2" fmla="*/ 0 h 12217193"/>
              <a:gd name="connsiteX3" fmla="*/ 972141 w 1629006"/>
              <a:gd name="connsiteY3" fmla="*/ 12217193 h 12217193"/>
              <a:gd name="connsiteX4" fmla="*/ 273503 w 1629006"/>
              <a:gd name="connsiteY4" fmla="*/ 11809852 h 12217193"/>
              <a:gd name="connsiteX0" fmla="*/ 270221 w 1639202"/>
              <a:gd name="connsiteY0" fmla="*/ 11729322 h 12217193"/>
              <a:gd name="connsiteX1" fmla="*/ 452648 w 1639202"/>
              <a:gd name="connsiteY1" fmla="*/ 6945053 h 12217193"/>
              <a:gd name="connsiteX2" fmla="*/ 769724 w 1639202"/>
              <a:gd name="connsiteY2" fmla="*/ 0 h 12217193"/>
              <a:gd name="connsiteX3" fmla="*/ 982337 w 1639202"/>
              <a:gd name="connsiteY3" fmla="*/ 12217193 h 12217193"/>
              <a:gd name="connsiteX4" fmla="*/ 270221 w 1639202"/>
              <a:gd name="connsiteY4" fmla="*/ 11729322 h 12217193"/>
              <a:gd name="connsiteX0" fmla="*/ 261515 w 1667823"/>
              <a:gd name="connsiteY0" fmla="*/ 11776896 h 12217193"/>
              <a:gd name="connsiteX1" fmla="*/ 481269 w 1667823"/>
              <a:gd name="connsiteY1" fmla="*/ 6945053 h 12217193"/>
              <a:gd name="connsiteX2" fmla="*/ 798345 w 1667823"/>
              <a:gd name="connsiteY2" fmla="*/ 0 h 12217193"/>
              <a:gd name="connsiteX3" fmla="*/ 1010958 w 1667823"/>
              <a:gd name="connsiteY3" fmla="*/ 12217193 h 12217193"/>
              <a:gd name="connsiteX4" fmla="*/ 261515 w 1667823"/>
              <a:gd name="connsiteY4" fmla="*/ 11776896 h 12217193"/>
              <a:gd name="connsiteX0" fmla="*/ 261515 w 1712556"/>
              <a:gd name="connsiteY0" fmla="*/ 11776896 h 12281980"/>
              <a:gd name="connsiteX1" fmla="*/ 481269 w 1712556"/>
              <a:gd name="connsiteY1" fmla="*/ 6945053 h 12281980"/>
              <a:gd name="connsiteX2" fmla="*/ 798345 w 1712556"/>
              <a:gd name="connsiteY2" fmla="*/ 0 h 12281980"/>
              <a:gd name="connsiteX3" fmla="*/ 1133933 w 1712556"/>
              <a:gd name="connsiteY3" fmla="*/ 12281979 h 12281980"/>
              <a:gd name="connsiteX4" fmla="*/ 261515 w 1712556"/>
              <a:gd name="connsiteY4" fmla="*/ 11776896 h 12281980"/>
              <a:gd name="connsiteX0" fmla="*/ 261515 w 1425059"/>
              <a:gd name="connsiteY0" fmla="*/ 11776896 h 12281979"/>
              <a:gd name="connsiteX1" fmla="*/ 481269 w 1425059"/>
              <a:gd name="connsiteY1" fmla="*/ 6945053 h 12281979"/>
              <a:gd name="connsiteX2" fmla="*/ 798345 w 1425059"/>
              <a:gd name="connsiteY2" fmla="*/ 0 h 12281979"/>
              <a:gd name="connsiteX3" fmla="*/ 1133933 w 1425059"/>
              <a:gd name="connsiteY3" fmla="*/ 12281979 h 12281979"/>
              <a:gd name="connsiteX4" fmla="*/ 261515 w 1425059"/>
              <a:gd name="connsiteY4" fmla="*/ 11776896 h 12281979"/>
              <a:gd name="connsiteX0" fmla="*/ 261515 w 1424894"/>
              <a:gd name="connsiteY0" fmla="*/ 11776896 h 12223511"/>
              <a:gd name="connsiteX1" fmla="*/ 481269 w 1424894"/>
              <a:gd name="connsiteY1" fmla="*/ 6945053 h 12223511"/>
              <a:gd name="connsiteX2" fmla="*/ 798345 w 1424894"/>
              <a:gd name="connsiteY2" fmla="*/ 0 h 12223511"/>
              <a:gd name="connsiteX3" fmla="*/ 1133101 w 1424894"/>
              <a:gd name="connsiteY3" fmla="*/ 12223511 h 12223511"/>
              <a:gd name="connsiteX4" fmla="*/ 261515 w 1424894"/>
              <a:gd name="connsiteY4" fmla="*/ 11776896 h 12223511"/>
              <a:gd name="connsiteX0" fmla="*/ 261515 w 1491657"/>
              <a:gd name="connsiteY0" fmla="*/ 11776896 h 12399911"/>
              <a:gd name="connsiteX1" fmla="*/ 481269 w 1491657"/>
              <a:gd name="connsiteY1" fmla="*/ 6945053 h 12399911"/>
              <a:gd name="connsiteX2" fmla="*/ 798345 w 1491657"/>
              <a:gd name="connsiteY2" fmla="*/ 0 h 12399911"/>
              <a:gd name="connsiteX3" fmla="*/ 1435575 w 1491657"/>
              <a:gd name="connsiteY3" fmla="*/ 12399911 h 12399911"/>
              <a:gd name="connsiteX4" fmla="*/ 261515 w 1491657"/>
              <a:gd name="connsiteY4" fmla="*/ 11776896 h 12399911"/>
              <a:gd name="connsiteX0" fmla="*/ 261515 w 1491659"/>
              <a:gd name="connsiteY0" fmla="*/ 11776896 h 12399911"/>
              <a:gd name="connsiteX1" fmla="*/ 481269 w 1491659"/>
              <a:gd name="connsiteY1" fmla="*/ 6945053 h 12399911"/>
              <a:gd name="connsiteX2" fmla="*/ 798345 w 1491659"/>
              <a:gd name="connsiteY2" fmla="*/ 0 h 12399911"/>
              <a:gd name="connsiteX3" fmla="*/ 1435575 w 1491659"/>
              <a:gd name="connsiteY3" fmla="*/ 12399911 h 12399911"/>
              <a:gd name="connsiteX4" fmla="*/ 261515 w 1491659"/>
              <a:gd name="connsiteY4" fmla="*/ 11776896 h 1239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659" h="12399911">
                <a:moveTo>
                  <a:pt x="261515" y="11776896"/>
                </a:moveTo>
                <a:cubicBezTo>
                  <a:pt x="-359813" y="10205342"/>
                  <a:pt x="296980" y="8565260"/>
                  <a:pt x="481269" y="6945053"/>
                </a:cubicBezTo>
                <a:cubicBezTo>
                  <a:pt x="937536" y="4092104"/>
                  <a:pt x="1159847" y="1085638"/>
                  <a:pt x="798345" y="0"/>
                </a:cubicBezTo>
                <a:cubicBezTo>
                  <a:pt x="2454064" y="1273986"/>
                  <a:pt x="498663" y="9226927"/>
                  <a:pt x="1435575" y="12399911"/>
                </a:cubicBezTo>
                <a:cubicBezTo>
                  <a:pt x="965489" y="12363078"/>
                  <a:pt x="531944" y="12047782"/>
                  <a:pt x="261515" y="1177689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>
            <a:off x="4208819" y="643034"/>
            <a:ext cx="1084789" cy="15128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944" y="512638"/>
            <a:ext cx="1305274" cy="1784275"/>
          </a:xfrm>
          <a:prstGeom prst="rect">
            <a:avLst/>
          </a:prstGeom>
        </p:spPr>
      </p:pic>
      <p:sp>
        <p:nvSpPr>
          <p:cNvPr id="884" name="Rounded Rectangle 883"/>
          <p:cNvSpPr/>
          <p:nvPr/>
        </p:nvSpPr>
        <p:spPr>
          <a:xfrm rot="20663906">
            <a:off x="7944474" y="3160302"/>
            <a:ext cx="514022" cy="643222"/>
          </a:xfrm>
          <a:prstGeom prst="roundRect">
            <a:avLst>
              <a:gd name="adj" fmla="val 45014"/>
            </a:avLst>
          </a:prstGeom>
          <a:gradFill flip="none" rotWithShape="1">
            <a:gsLst>
              <a:gs pos="20000">
                <a:schemeClr val="accent4">
                  <a:lumMod val="60000"/>
                  <a:lumOff val="40000"/>
                </a:schemeClr>
              </a:gs>
              <a:gs pos="56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4413500" y="3018815"/>
            <a:ext cx="502150" cy="797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617" y="2822142"/>
            <a:ext cx="971429" cy="1228571"/>
          </a:xfrm>
          <a:prstGeom prst="rect">
            <a:avLst/>
          </a:prstGeom>
        </p:spPr>
      </p:pic>
      <p:sp>
        <p:nvSpPr>
          <p:cNvPr id="886" name="Isosceles Triangle 3"/>
          <p:cNvSpPr/>
          <p:nvPr/>
        </p:nvSpPr>
        <p:spPr>
          <a:xfrm rot="479906">
            <a:off x="7925540" y="4298460"/>
            <a:ext cx="895128" cy="2236636"/>
          </a:xfrm>
          <a:custGeom>
            <a:avLst/>
            <a:gdLst>
              <a:gd name="connsiteX0" fmla="*/ 0 w 3228622"/>
              <a:gd name="connsiteY0" fmla="*/ 5305778 h 5305778"/>
              <a:gd name="connsiteX1" fmla="*/ 1614311 w 3228622"/>
              <a:gd name="connsiteY1" fmla="*/ 0 h 5305778"/>
              <a:gd name="connsiteX2" fmla="*/ 3228622 w 3228622"/>
              <a:gd name="connsiteY2" fmla="*/ 5305778 h 5305778"/>
              <a:gd name="connsiteX3" fmla="*/ 0 w 3228622"/>
              <a:gd name="connsiteY3" fmla="*/ 5305778 h 5305778"/>
              <a:gd name="connsiteX0" fmla="*/ 0 w 4074742"/>
              <a:gd name="connsiteY0" fmla="*/ 5305778 h 7744576"/>
              <a:gd name="connsiteX1" fmla="*/ 1614311 w 4074742"/>
              <a:gd name="connsiteY1" fmla="*/ 0 h 7744576"/>
              <a:gd name="connsiteX2" fmla="*/ 4074742 w 4074742"/>
              <a:gd name="connsiteY2" fmla="*/ 7744576 h 7744576"/>
              <a:gd name="connsiteX3" fmla="*/ 0 w 4074742"/>
              <a:gd name="connsiteY3" fmla="*/ 5305778 h 7744576"/>
              <a:gd name="connsiteX0" fmla="*/ 1305676 w 2460431"/>
              <a:gd name="connsiteY0" fmla="*/ 8183557 h 8183557"/>
              <a:gd name="connsiteX1" fmla="*/ 0 w 2460431"/>
              <a:gd name="connsiteY1" fmla="*/ 0 h 8183557"/>
              <a:gd name="connsiteX2" fmla="*/ 2460431 w 2460431"/>
              <a:gd name="connsiteY2" fmla="*/ 7744576 h 8183557"/>
              <a:gd name="connsiteX3" fmla="*/ 1305676 w 2460431"/>
              <a:gd name="connsiteY3" fmla="*/ 8183557 h 8183557"/>
              <a:gd name="connsiteX0" fmla="*/ 1554058 w 2708813"/>
              <a:gd name="connsiteY0" fmla="*/ 8183557 h 8183557"/>
              <a:gd name="connsiteX1" fmla="*/ 248382 w 2708813"/>
              <a:gd name="connsiteY1" fmla="*/ 0 h 8183557"/>
              <a:gd name="connsiteX2" fmla="*/ 2708813 w 2708813"/>
              <a:gd name="connsiteY2" fmla="*/ 7744576 h 8183557"/>
              <a:gd name="connsiteX3" fmla="*/ 1554058 w 2708813"/>
              <a:gd name="connsiteY3" fmla="*/ 8183557 h 8183557"/>
              <a:gd name="connsiteX0" fmla="*/ 1940511 w 3095266"/>
              <a:gd name="connsiteY0" fmla="*/ 8701197 h 8701197"/>
              <a:gd name="connsiteX1" fmla="*/ 0 w 3095266"/>
              <a:gd name="connsiteY1" fmla="*/ 0 h 8701197"/>
              <a:gd name="connsiteX2" fmla="*/ 3095266 w 3095266"/>
              <a:gd name="connsiteY2" fmla="*/ 8262216 h 8701197"/>
              <a:gd name="connsiteX3" fmla="*/ 1940511 w 3095266"/>
              <a:gd name="connsiteY3" fmla="*/ 8701197 h 8701197"/>
              <a:gd name="connsiteX0" fmla="*/ 2291326 w 3446081"/>
              <a:gd name="connsiteY0" fmla="*/ 8701197 h 8701197"/>
              <a:gd name="connsiteX1" fmla="*/ 350815 w 3446081"/>
              <a:gd name="connsiteY1" fmla="*/ 0 h 8701197"/>
              <a:gd name="connsiteX2" fmla="*/ 3446081 w 3446081"/>
              <a:gd name="connsiteY2" fmla="*/ 8262216 h 8701197"/>
              <a:gd name="connsiteX3" fmla="*/ 2291326 w 3446081"/>
              <a:gd name="connsiteY3" fmla="*/ 8701197 h 8701197"/>
              <a:gd name="connsiteX0" fmla="*/ 2291326 w 3446081"/>
              <a:gd name="connsiteY0" fmla="*/ 8701197 h 8701197"/>
              <a:gd name="connsiteX1" fmla="*/ 350815 w 3446081"/>
              <a:gd name="connsiteY1" fmla="*/ 0 h 8701197"/>
              <a:gd name="connsiteX2" fmla="*/ 3446081 w 3446081"/>
              <a:gd name="connsiteY2" fmla="*/ 8262216 h 8701197"/>
              <a:gd name="connsiteX3" fmla="*/ 2291326 w 3446081"/>
              <a:gd name="connsiteY3" fmla="*/ 8701197 h 8701197"/>
              <a:gd name="connsiteX0" fmla="*/ 2150876 w 3514222"/>
              <a:gd name="connsiteY0" fmla="*/ 8744303 h 8744303"/>
              <a:gd name="connsiteX1" fmla="*/ 418956 w 3514222"/>
              <a:gd name="connsiteY1" fmla="*/ 0 h 8744303"/>
              <a:gd name="connsiteX2" fmla="*/ 3514222 w 3514222"/>
              <a:gd name="connsiteY2" fmla="*/ 8262216 h 8744303"/>
              <a:gd name="connsiteX3" fmla="*/ 2150876 w 3514222"/>
              <a:gd name="connsiteY3" fmla="*/ 8744303 h 8744303"/>
              <a:gd name="connsiteX0" fmla="*/ 2150876 w 3370576"/>
              <a:gd name="connsiteY0" fmla="*/ 8744303 h 8744303"/>
              <a:gd name="connsiteX1" fmla="*/ 418956 w 3370576"/>
              <a:gd name="connsiteY1" fmla="*/ 0 h 8744303"/>
              <a:gd name="connsiteX2" fmla="*/ 3370576 w 3370576"/>
              <a:gd name="connsiteY2" fmla="*/ 8258910 h 8744303"/>
              <a:gd name="connsiteX3" fmla="*/ 2150876 w 3370576"/>
              <a:gd name="connsiteY3" fmla="*/ 8744303 h 8744303"/>
              <a:gd name="connsiteX0" fmla="*/ 2150876 w 3370576"/>
              <a:gd name="connsiteY0" fmla="*/ 8744303 h 8744303"/>
              <a:gd name="connsiteX1" fmla="*/ 418956 w 3370576"/>
              <a:gd name="connsiteY1" fmla="*/ 0 h 8744303"/>
              <a:gd name="connsiteX2" fmla="*/ 3370576 w 3370576"/>
              <a:gd name="connsiteY2" fmla="*/ 8258910 h 8744303"/>
              <a:gd name="connsiteX3" fmla="*/ 2150876 w 3370576"/>
              <a:gd name="connsiteY3" fmla="*/ 8744303 h 8744303"/>
              <a:gd name="connsiteX0" fmla="*/ 2150876 w 3396489"/>
              <a:gd name="connsiteY0" fmla="*/ 8744303 h 8744303"/>
              <a:gd name="connsiteX1" fmla="*/ 418956 w 3396489"/>
              <a:gd name="connsiteY1" fmla="*/ 0 h 8744303"/>
              <a:gd name="connsiteX2" fmla="*/ 3370576 w 3396489"/>
              <a:gd name="connsiteY2" fmla="*/ 8258910 h 8744303"/>
              <a:gd name="connsiteX3" fmla="*/ 2150876 w 3396489"/>
              <a:gd name="connsiteY3" fmla="*/ 8744303 h 8744303"/>
              <a:gd name="connsiteX0" fmla="*/ 2150876 w 3391519"/>
              <a:gd name="connsiteY0" fmla="*/ 8744303 h 8744303"/>
              <a:gd name="connsiteX1" fmla="*/ 418956 w 3391519"/>
              <a:gd name="connsiteY1" fmla="*/ 0 h 8744303"/>
              <a:gd name="connsiteX2" fmla="*/ 3370576 w 3391519"/>
              <a:gd name="connsiteY2" fmla="*/ 8258910 h 8744303"/>
              <a:gd name="connsiteX3" fmla="*/ 2150876 w 3391519"/>
              <a:gd name="connsiteY3" fmla="*/ 8744303 h 8744303"/>
              <a:gd name="connsiteX0" fmla="*/ 2067235 w 3307878"/>
              <a:gd name="connsiteY0" fmla="*/ 8744303 h 8744303"/>
              <a:gd name="connsiteX1" fmla="*/ 335315 w 3307878"/>
              <a:gd name="connsiteY1" fmla="*/ 0 h 8744303"/>
              <a:gd name="connsiteX2" fmla="*/ 3286935 w 3307878"/>
              <a:gd name="connsiteY2" fmla="*/ 8258910 h 8744303"/>
              <a:gd name="connsiteX3" fmla="*/ 2067235 w 3307878"/>
              <a:gd name="connsiteY3" fmla="*/ 8744303 h 8744303"/>
              <a:gd name="connsiteX0" fmla="*/ 2016668 w 3257311"/>
              <a:gd name="connsiteY0" fmla="*/ 8744303 h 8744303"/>
              <a:gd name="connsiteX1" fmla="*/ 284748 w 3257311"/>
              <a:gd name="connsiteY1" fmla="*/ 0 h 8744303"/>
              <a:gd name="connsiteX2" fmla="*/ 3236368 w 3257311"/>
              <a:gd name="connsiteY2" fmla="*/ 8258910 h 8744303"/>
              <a:gd name="connsiteX3" fmla="*/ 2016668 w 3257311"/>
              <a:gd name="connsiteY3" fmla="*/ 8744303 h 8744303"/>
              <a:gd name="connsiteX0" fmla="*/ 1907808 w 3148451"/>
              <a:gd name="connsiteY0" fmla="*/ 8744303 h 8744303"/>
              <a:gd name="connsiteX1" fmla="*/ 175888 w 3148451"/>
              <a:gd name="connsiteY1" fmla="*/ 0 h 8744303"/>
              <a:gd name="connsiteX2" fmla="*/ 3127508 w 3148451"/>
              <a:gd name="connsiteY2" fmla="*/ 8258910 h 8744303"/>
              <a:gd name="connsiteX3" fmla="*/ 1907808 w 3148451"/>
              <a:gd name="connsiteY3" fmla="*/ 8744303 h 8744303"/>
              <a:gd name="connsiteX0" fmla="*/ 2108459 w 3349102"/>
              <a:gd name="connsiteY0" fmla="*/ 8744303 h 8744303"/>
              <a:gd name="connsiteX1" fmla="*/ 376539 w 3349102"/>
              <a:gd name="connsiteY1" fmla="*/ 0 h 8744303"/>
              <a:gd name="connsiteX2" fmla="*/ 3328159 w 3349102"/>
              <a:gd name="connsiteY2" fmla="*/ 8258910 h 8744303"/>
              <a:gd name="connsiteX3" fmla="*/ 2108459 w 3349102"/>
              <a:gd name="connsiteY3" fmla="*/ 8744303 h 8744303"/>
              <a:gd name="connsiteX0" fmla="*/ 2108459 w 3349102"/>
              <a:gd name="connsiteY0" fmla="*/ 8744303 h 8744303"/>
              <a:gd name="connsiteX1" fmla="*/ 376539 w 3349102"/>
              <a:gd name="connsiteY1" fmla="*/ 0 h 8744303"/>
              <a:gd name="connsiteX2" fmla="*/ 3328159 w 3349102"/>
              <a:gd name="connsiteY2" fmla="*/ 8258910 h 8744303"/>
              <a:gd name="connsiteX3" fmla="*/ 2108459 w 3349102"/>
              <a:gd name="connsiteY3" fmla="*/ 8744303 h 8744303"/>
              <a:gd name="connsiteX0" fmla="*/ 2108459 w 3349102"/>
              <a:gd name="connsiteY0" fmla="*/ 8744303 h 8744303"/>
              <a:gd name="connsiteX1" fmla="*/ 376539 w 3349102"/>
              <a:gd name="connsiteY1" fmla="*/ 0 h 8744303"/>
              <a:gd name="connsiteX2" fmla="*/ 3328159 w 3349102"/>
              <a:gd name="connsiteY2" fmla="*/ 8258910 h 8744303"/>
              <a:gd name="connsiteX3" fmla="*/ 2108459 w 3349102"/>
              <a:gd name="connsiteY3" fmla="*/ 8744303 h 8744303"/>
              <a:gd name="connsiteX0" fmla="*/ 2108459 w 4090943"/>
              <a:gd name="connsiteY0" fmla="*/ 8744303 h 8744303"/>
              <a:gd name="connsiteX1" fmla="*/ 376539 w 4090943"/>
              <a:gd name="connsiteY1" fmla="*/ 0 h 8744303"/>
              <a:gd name="connsiteX2" fmla="*/ 4075596 w 4090943"/>
              <a:gd name="connsiteY2" fmla="*/ 8260346 h 8744303"/>
              <a:gd name="connsiteX3" fmla="*/ 2108459 w 4090943"/>
              <a:gd name="connsiteY3" fmla="*/ 8744303 h 8744303"/>
              <a:gd name="connsiteX0" fmla="*/ 1729912 w 4190787"/>
              <a:gd name="connsiteY0" fmla="*/ 8755882 h 8755883"/>
              <a:gd name="connsiteX1" fmla="*/ 476383 w 4190787"/>
              <a:gd name="connsiteY1" fmla="*/ 0 h 8755883"/>
              <a:gd name="connsiteX2" fmla="*/ 4175440 w 4190787"/>
              <a:gd name="connsiteY2" fmla="*/ 8260346 h 8755883"/>
              <a:gd name="connsiteX3" fmla="*/ 1729912 w 4190787"/>
              <a:gd name="connsiteY3" fmla="*/ 8755882 h 8755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0787" h="8755883">
                <a:moveTo>
                  <a:pt x="1729912" y="8755882"/>
                </a:moveTo>
                <a:cubicBezTo>
                  <a:pt x="104820" y="8116553"/>
                  <a:pt x="-513871" y="483316"/>
                  <a:pt x="476383" y="0"/>
                </a:cubicBezTo>
                <a:cubicBezTo>
                  <a:pt x="1826332" y="30675"/>
                  <a:pt x="4413353" y="6541554"/>
                  <a:pt x="4175440" y="8260346"/>
                </a:cubicBezTo>
                <a:cubicBezTo>
                  <a:pt x="3782282" y="8620071"/>
                  <a:pt x="2276543" y="8753007"/>
                  <a:pt x="1729912" y="875588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Isosceles Triangle 886"/>
          <p:cNvSpPr/>
          <p:nvPr/>
        </p:nvSpPr>
        <p:spPr>
          <a:xfrm>
            <a:off x="4070889" y="4424672"/>
            <a:ext cx="1084789" cy="15128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8" name="Picture 8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2765" y="4339570"/>
            <a:ext cx="1305274" cy="1784275"/>
          </a:xfrm>
          <a:prstGeom prst="rect">
            <a:avLst/>
          </a:prstGeom>
        </p:spPr>
      </p:pic>
      <p:sp>
        <p:nvSpPr>
          <p:cNvPr id="889" name="Isosceles Triangle 888"/>
          <p:cNvSpPr/>
          <p:nvPr/>
        </p:nvSpPr>
        <p:spPr>
          <a:xfrm>
            <a:off x="4070888" y="8179671"/>
            <a:ext cx="1084789" cy="15128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5283" y="505637"/>
            <a:ext cx="2165978" cy="707886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lang="th-TH" sz="4000" dirty="0" smtClean="0"/>
              <a:t>ขั้นตอนการทำ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8754852" y="620871"/>
            <a:ext cx="233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1 . ส่วนของเปลือก</a:t>
            </a:r>
            <a:endParaRPr lang="en-US" sz="2800" dirty="0"/>
          </a:p>
        </p:txBody>
      </p:sp>
      <p:sp>
        <p:nvSpPr>
          <p:cNvPr id="890" name="TextBox 889"/>
          <p:cNvSpPr txBox="1"/>
          <p:nvPr/>
        </p:nvSpPr>
        <p:spPr>
          <a:xfrm>
            <a:off x="8867996" y="3033577"/>
            <a:ext cx="1643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2 .เม็ดข้าวโพด</a:t>
            </a:r>
            <a:endParaRPr lang="en-US" sz="2800" dirty="0"/>
          </a:p>
        </p:txBody>
      </p:sp>
      <p:sp>
        <p:nvSpPr>
          <p:cNvPr id="891" name="TextBox 890"/>
          <p:cNvSpPr txBox="1"/>
          <p:nvPr/>
        </p:nvSpPr>
        <p:spPr>
          <a:xfrm>
            <a:off x="8950184" y="5013613"/>
            <a:ext cx="164382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800" dirty="0" smtClean="0"/>
              <a:t>3.ซังข้าวโพด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5155677" y="1213523"/>
            <a:ext cx="533923" cy="4550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4" name="Right Arrow 893"/>
          <p:cNvSpPr/>
          <p:nvPr/>
        </p:nvSpPr>
        <p:spPr>
          <a:xfrm>
            <a:off x="7119126" y="1230995"/>
            <a:ext cx="533923" cy="4550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ight Arrow 894"/>
          <p:cNvSpPr/>
          <p:nvPr/>
        </p:nvSpPr>
        <p:spPr>
          <a:xfrm>
            <a:off x="5194769" y="3199469"/>
            <a:ext cx="533923" cy="4550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6" name="Right Arrow 895"/>
          <p:cNvSpPr/>
          <p:nvPr/>
        </p:nvSpPr>
        <p:spPr>
          <a:xfrm>
            <a:off x="7158218" y="3216941"/>
            <a:ext cx="533923" cy="4550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7" name="Right Arrow 896"/>
          <p:cNvSpPr/>
          <p:nvPr/>
        </p:nvSpPr>
        <p:spPr>
          <a:xfrm>
            <a:off x="5194769" y="5028971"/>
            <a:ext cx="533923" cy="4550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8" name="Right Arrow 897"/>
          <p:cNvSpPr/>
          <p:nvPr/>
        </p:nvSpPr>
        <p:spPr>
          <a:xfrm>
            <a:off x="7158218" y="5046443"/>
            <a:ext cx="533923" cy="45503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4" name="Picture 30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306" y="5912051"/>
            <a:ext cx="1258411" cy="94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78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การวาดข้าวโพดด้วย Microsoft PowerPoint</dc:title>
  <dc:creator>กรรฐวรรณ จันทร์เปรมปรี</dc:creator>
  <cp:lastModifiedBy>comsri33012</cp:lastModifiedBy>
  <cp:revision>10</cp:revision>
  <dcterms:created xsi:type="dcterms:W3CDTF">2016-11-20T04:12:52Z</dcterms:created>
  <dcterms:modified xsi:type="dcterms:W3CDTF">2018-08-09T02:14:20Z</dcterms:modified>
</cp:coreProperties>
</file>