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FC000"/>
    <a:srgbClr val="F5E6AA"/>
    <a:srgbClr val="C99F22"/>
    <a:srgbClr val="1D2914"/>
    <a:srgbClr val="324F1A"/>
    <a:srgbClr val="EADFB1"/>
    <a:srgbClr val="D5D1C5"/>
    <a:srgbClr val="E0E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27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91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4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86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58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3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7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1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0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5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F824F-A383-4327-971A-113E5AEE1816}" type="datetimeFigureOut">
              <a:rPr lang="en-US" smtClean="0"/>
              <a:t>21/05/2017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8A345-BDFF-41F5-B414-9AFB06014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6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Isosceles Triangle 2"/>
          <p:cNvSpPr/>
          <p:nvPr/>
        </p:nvSpPr>
        <p:spPr>
          <a:xfrm rot="16873604" flipH="1">
            <a:off x="-963265" y="-819968"/>
            <a:ext cx="1836710" cy="3764941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27"/>
          <p:cNvSpPr/>
          <p:nvPr/>
        </p:nvSpPr>
        <p:spPr>
          <a:xfrm rot="16892141" flipH="1">
            <a:off x="299781" y="-658795"/>
            <a:ext cx="214208" cy="3706567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2"/>
          <p:cNvSpPr/>
          <p:nvPr/>
        </p:nvSpPr>
        <p:spPr>
          <a:xfrm rot="20089143">
            <a:off x="1210110" y="-2108061"/>
            <a:ext cx="1836710" cy="3764941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27"/>
          <p:cNvSpPr/>
          <p:nvPr/>
        </p:nvSpPr>
        <p:spPr>
          <a:xfrm rot="20070606">
            <a:off x="2258401" y="-1672240"/>
            <a:ext cx="214208" cy="3706567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2"/>
          <p:cNvSpPr/>
          <p:nvPr/>
        </p:nvSpPr>
        <p:spPr>
          <a:xfrm rot="16557282" flipH="1">
            <a:off x="1280717" y="545445"/>
            <a:ext cx="1759010" cy="4460358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27"/>
          <p:cNvSpPr/>
          <p:nvPr/>
        </p:nvSpPr>
        <p:spPr>
          <a:xfrm rot="16575819" flipH="1">
            <a:off x="2593027" y="641461"/>
            <a:ext cx="205146" cy="4391202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2"/>
          <p:cNvSpPr/>
          <p:nvPr/>
        </p:nvSpPr>
        <p:spPr>
          <a:xfrm rot="20554105">
            <a:off x="3589714" y="-572864"/>
            <a:ext cx="1836710" cy="3764941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27"/>
          <p:cNvSpPr/>
          <p:nvPr/>
        </p:nvSpPr>
        <p:spPr>
          <a:xfrm rot="20535568">
            <a:off x="4581009" y="-108794"/>
            <a:ext cx="214208" cy="3706567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2"/>
          <p:cNvSpPr/>
          <p:nvPr/>
        </p:nvSpPr>
        <p:spPr>
          <a:xfrm rot="241621">
            <a:off x="6039625" y="-166523"/>
            <a:ext cx="1759010" cy="4460358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27"/>
          <p:cNvSpPr/>
          <p:nvPr/>
        </p:nvSpPr>
        <p:spPr>
          <a:xfrm rot="223084">
            <a:off x="6784267" y="405978"/>
            <a:ext cx="205146" cy="4391202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/>
          <p:cNvSpPr/>
          <p:nvPr/>
        </p:nvSpPr>
        <p:spPr>
          <a:xfrm rot="16279155" flipH="1">
            <a:off x="2870070" y="2287815"/>
            <a:ext cx="1759010" cy="4460358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16297692" flipH="1">
            <a:off x="4185593" y="2340364"/>
            <a:ext cx="205146" cy="4391202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0"/>
          <p:cNvSpPr/>
          <p:nvPr/>
        </p:nvSpPr>
        <p:spPr>
          <a:xfrm rot="2213845">
            <a:off x="-679325" y="2320061"/>
            <a:ext cx="9055073" cy="370642"/>
          </a:xfrm>
          <a:custGeom>
            <a:avLst/>
            <a:gdLst>
              <a:gd name="connsiteX0" fmla="*/ 0 w 932330"/>
              <a:gd name="connsiteY0" fmla="*/ 0 h 448235"/>
              <a:gd name="connsiteX1" fmla="*/ 932330 w 932330"/>
              <a:gd name="connsiteY1" fmla="*/ 0 h 448235"/>
              <a:gd name="connsiteX2" fmla="*/ 932330 w 932330"/>
              <a:gd name="connsiteY2" fmla="*/ 448235 h 448235"/>
              <a:gd name="connsiteX3" fmla="*/ 0 w 932330"/>
              <a:gd name="connsiteY3" fmla="*/ 448235 h 448235"/>
              <a:gd name="connsiteX4" fmla="*/ 0 w 932330"/>
              <a:gd name="connsiteY4" fmla="*/ 0 h 448235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1359035"/>
              <a:gd name="connsiteY0" fmla="*/ 28892 h 575912"/>
              <a:gd name="connsiteX1" fmla="*/ 1359035 w 1359035"/>
              <a:gd name="connsiteY1" fmla="*/ 0 h 575912"/>
              <a:gd name="connsiteX2" fmla="*/ 932330 w 1359035"/>
              <a:gd name="connsiteY2" fmla="*/ 477127 h 575912"/>
              <a:gd name="connsiteX3" fmla="*/ 0 w 1359035"/>
              <a:gd name="connsiteY3" fmla="*/ 477127 h 575912"/>
              <a:gd name="connsiteX4" fmla="*/ 0 w 1359035"/>
              <a:gd name="connsiteY4" fmla="*/ 28892 h 575912"/>
              <a:gd name="connsiteX0" fmla="*/ 0 w 1387712"/>
              <a:gd name="connsiteY0" fmla="*/ 28892 h 564344"/>
              <a:gd name="connsiteX1" fmla="*/ 1359035 w 1387712"/>
              <a:gd name="connsiteY1" fmla="*/ 0 h 564344"/>
              <a:gd name="connsiteX2" fmla="*/ 1387712 w 1387712"/>
              <a:gd name="connsiteY2" fmla="*/ 426706 h 564344"/>
              <a:gd name="connsiteX3" fmla="*/ 0 w 1387712"/>
              <a:gd name="connsiteY3" fmla="*/ 477127 h 564344"/>
              <a:gd name="connsiteX4" fmla="*/ 0 w 1387712"/>
              <a:gd name="connsiteY4" fmla="*/ 28892 h 564344"/>
              <a:gd name="connsiteX0" fmla="*/ 5 w 1387717"/>
              <a:gd name="connsiteY0" fmla="*/ 28892 h 498767"/>
              <a:gd name="connsiteX1" fmla="*/ 1359040 w 1387717"/>
              <a:gd name="connsiteY1" fmla="*/ 0 h 498767"/>
              <a:gd name="connsiteX2" fmla="*/ 1387717 w 1387717"/>
              <a:gd name="connsiteY2" fmla="*/ 426706 h 498767"/>
              <a:gd name="connsiteX3" fmla="*/ 0 w 1387717"/>
              <a:gd name="connsiteY3" fmla="*/ 389235 h 498767"/>
              <a:gd name="connsiteX4" fmla="*/ 5 w 1387717"/>
              <a:gd name="connsiteY4" fmla="*/ 28892 h 49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717" h="498767">
                <a:moveTo>
                  <a:pt x="5" y="28892"/>
                </a:moveTo>
                <a:cubicBezTo>
                  <a:pt x="497440" y="426836"/>
                  <a:pt x="1048263" y="0"/>
                  <a:pt x="1359040" y="0"/>
                </a:cubicBezTo>
                <a:lnTo>
                  <a:pt x="1387717" y="426706"/>
                </a:lnTo>
                <a:cubicBezTo>
                  <a:pt x="1076940" y="426706"/>
                  <a:pt x="432803" y="611502"/>
                  <a:pt x="0" y="389235"/>
                </a:cubicBezTo>
                <a:cubicBezTo>
                  <a:pt x="0" y="239823"/>
                  <a:pt x="5" y="178304"/>
                  <a:pt x="5" y="28892"/>
                </a:cubicBezTo>
                <a:close/>
              </a:path>
            </a:pathLst>
          </a:custGeom>
          <a:gradFill flip="none" rotWithShape="1">
            <a:gsLst>
              <a:gs pos="28000">
                <a:srgbClr val="1D2914"/>
              </a:gs>
              <a:gs pos="100000">
                <a:srgbClr val="7CA06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3"/>
          <p:cNvSpPr/>
          <p:nvPr/>
        </p:nvSpPr>
        <p:spPr>
          <a:xfrm rot="2303521">
            <a:off x="945732" y="1293860"/>
            <a:ext cx="2398455" cy="551504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60467 w 3558686"/>
              <a:gd name="connsiteY0" fmla="*/ 773639 h 781194"/>
              <a:gd name="connsiteX1" fmla="*/ 0 w 3558686"/>
              <a:gd name="connsiteY1" fmla="*/ 1 h 781194"/>
              <a:gd name="connsiteX2" fmla="*/ 3558686 w 3558686"/>
              <a:gd name="connsiteY2" fmla="*/ 612580 h 781194"/>
              <a:gd name="connsiteX3" fmla="*/ 3260467 w 3558686"/>
              <a:gd name="connsiteY3" fmla="*/ 773639 h 781194"/>
              <a:gd name="connsiteX0" fmla="*/ 3267401 w 3565620"/>
              <a:gd name="connsiteY0" fmla="*/ 773637 h 781192"/>
              <a:gd name="connsiteX1" fmla="*/ 6934 w 3565620"/>
              <a:gd name="connsiteY1" fmla="*/ -1 h 781192"/>
              <a:gd name="connsiteX2" fmla="*/ 3565620 w 3565620"/>
              <a:gd name="connsiteY2" fmla="*/ 612578 h 781192"/>
              <a:gd name="connsiteX3" fmla="*/ 3267401 w 3565620"/>
              <a:gd name="connsiteY3" fmla="*/ 773637 h 781192"/>
              <a:gd name="connsiteX0" fmla="*/ 3422473 w 3720692"/>
              <a:gd name="connsiteY0" fmla="*/ 752303 h 759858"/>
              <a:gd name="connsiteX1" fmla="*/ 6620 w 3720692"/>
              <a:gd name="connsiteY1" fmla="*/ 0 h 759858"/>
              <a:gd name="connsiteX2" fmla="*/ 3720692 w 3720692"/>
              <a:gd name="connsiteY2" fmla="*/ 591244 h 759858"/>
              <a:gd name="connsiteX3" fmla="*/ 3422473 w 3720692"/>
              <a:gd name="connsiteY3" fmla="*/ 752303 h 759858"/>
              <a:gd name="connsiteX0" fmla="*/ 3422475 w 3720694"/>
              <a:gd name="connsiteY0" fmla="*/ 752303 h 759858"/>
              <a:gd name="connsiteX1" fmla="*/ 6622 w 3720694"/>
              <a:gd name="connsiteY1" fmla="*/ 0 h 759858"/>
              <a:gd name="connsiteX2" fmla="*/ 3720694 w 3720694"/>
              <a:gd name="connsiteY2" fmla="*/ 591244 h 759858"/>
              <a:gd name="connsiteX3" fmla="*/ 3422475 w 3720694"/>
              <a:gd name="connsiteY3" fmla="*/ 752303 h 759858"/>
              <a:gd name="connsiteX0" fmla="*/ 3415853 w 3714072"/>
              <a:gd name="connsiteY0" fmla="*/ 752303 h 759858"/>
              <a:gd name="connsiteX1" fmla="*/ 0 w 3714072"/>
              <a:gd name="connsiteY1" fmla="*/ 0 h 759858"/>
              <a:gd name="connsiteX2" fmla="*/ 3714072 w 3714072"/>
              <a:gd name="connsiteY2" fmla="*/ 591244 h 759858"/>
              <a:gd name="connsiteX3" fmla="*/ 3415853 w 3714072"/>
              <a:gd name="connsiteY3" fmla="*/ 752303 h 759858"/>
              <a:gd name="connsiteX0" fmla="*/ 3417092 w 3715311"/>
              <a:gd name="connsiteY0" fmla="*/ 752303 h 759858"/>
              <a:gd name="connsiteX1" fmla="*/ 1239 w 3715311"/>
              <a:gd name="connsiteY1" fmla="*/ 0 h 759858"/>
              <a:gd name="connsiteX2" fmla="*/ 3715311 w 3715311"/>
              <a:gd name="connsiteY2" fmla="*/ 591244 h 759858"/>
              <a:gd name="connsiteX3" fmla="*/ 3417092 w 3715311"/>
              <a:gd name="connsiteY3" fmla="*/ 752303 h 759858"/>
              <a:gd name="connsiteX0" fmla="*/ 3415853 w 3714072"/>
              <a:gd name="connsiteY0" fmla="*/ 752303 h 759858"/>
              <a:gd name="connsiteX1" fmla="*/ 0 w 3714072"/>
              <a:gd name="connsiteY1" fmla="*/ 0 h 759858"/>
              <a:gd name="connsiteX2" fmla="*/ 3714072 w 3714072"/>
              <a:gd name="connsiteY2" fmla="*/ 591244 h 759858"/>
              <a:gd name="connsiteX3" fmla="*/ 3415853 w 3714072"/>
              <a:gd name="connsiteY3" fmla="*/ 752303 h 759858"/>
              <a:gd name="connsiteX0" fmla="*/ 3545426 w 3843645"/>
              <a:gd name="connsiteY0" fmla="*/ 864508 h 872063"/>
              <a:gd name="connsiteX1" fmla="*/ 1 w 3843645"/>
              <a:gd name="connsiteY1" fmla="*/ -1 h 872063"/>
              <a:gd name="connsiteX2" fmla="*/ 3843645 w 3843645"/>
              <a:gd name="connsiteY2" fmla="*/ 703449 h 872063"/>
              <a:gd name="connsiteX3" fmla="*/ 3545426 w 3843645"/>
              <a:gd name="connsiteY3" fmla="*/ 864508 h 872063"/>
              <a:gd name="connsiteX0" fmla="*/ 3545424 w 3843643"/>
              <a:gd name="connsiteY0" fmla="*/ 864510 h 872065"/>
              <a:gd name="connsiteX1" fmla="*/ -1 w 3843643"/>
              <a:gd name="connsiteY1" fmla="*/ 1 h 872065"/>
              <a:gd name="connsiteX2" fmla="*/ 3843643 w 3843643"/>
              <a:gd name="connsiteY2" fmla="*/ 703451 h 872065"/>
              <a:gd name="connsiteX3" fmla="*/ 3545424 w 3843643"/>
              <a:gd name="connsiteY3" fmla="*/ 864510 h 872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3643" h="872065">
                <a:moveTo>
                  <a:pt x="3545424" y="864510"/>
                </a:moveTo>
                <a:cubicBezTo>
                  <a:pt x="3278724" y="532001"/>
                  <a:pt x="357751" y="847475"/>
                  <a:pt x="-1" y="1"/>
                </a:cubicBezTo>
                <a:cubicBezTo>
                  <a:pt x="1795809" y="1012840"/>
                  <a:pt x="2925180" y="-225220"/>
                  <a:pt x="3843643" y="703451"/>
                </a:cubicBezTo>
                <a:cubicBezTo>
                  <a:pt x="3826326" y="828141"/>
                  <a:pt x="3666651" y="895683"/>
                  <a:pt x="3545424" y="864510"/>
                </a:cubicBezTo>
                <a:close/>
              </a:path>
            </a:pathLst>
          </a:custGeom>
          <a:gradFill flip="none" rotWithShape="1">
            <a:gsLst>
              <a:gs pos="20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3"/>
          <p:cNvSpPr/>
          <p:nvPr/>
        </p:nvSpPr>
        <p:spPr>
          <a:xfrm rot="805481">
            <a:off x="762024" y="1922619"/>
            <a:ext cx="2468781" cy="388247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284" h="826449">
                <a:moveTo>
                  <a:pt x="3210065" y="818894"/>
                </a:moveTo>
                <a:cubicBezTo>
                  <a:pt x="2943365" y="486385"/>
                  <a:pt x="486980" y="767804"/>
                  <a:pt x="0" y="0"/>
                </a:cubicBezTo>
                <a:cubicBezTo>
                  <a:pt x="1858945" y="796293"/>
                  <a:pt x="2589821" y="-270836"/>
                  <a:pt x="3508284" y="657835"/>
                </a:cubicBezTo>
                <a:cubicBezTo>
                  <a:pt x="3490967" y="782525"/>
                  <a:pt x="3331292" y="850067"/>
                  <a:pt x="3210065" y="818894"/>
                </a:cubicBezTo>
                <a:close/>
              </a:path>
            </a:pathLst>
          </a:custGeom>
          <a:gradFill flip="none" rotWithShape="1">
            <a:gsLst>
              <a:gs pos="56522">
                <a:srgbClr val="FFC000"/>
              </a:gs>
              <a:gs pos="100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593646">
            <a:off x="3104478" y="2413023"/>
            <a:ext cx="1031230" cy="419373"/>
          </a:xfrm>
          <a:custGeom>
            <a:avLst/>
            <a:gdLst>
              <a:gd name="connsiteX0" fmla="*/ 0 w 932330"/>
              <a:gd name="connsiteY0" fmla="*/ 0 h 448235"/>
              <a:gd name="connsiteX1" fmla="*/ 932330 w 932330"/>
              <a:gd name="connsiteY1" fmla="*/ 0 h 448235"/>
              <a:gd name="connsiteX2" fmla="*/ 932330 w 932330"/>
              <a:gd name="connsiteY2" fmla="*/ 448235 h 448235"/>
              <a:gd name="connsiteX3" fmla="*/ 0 w 932330"/>
              <a:gd name="connsiteY3" fmla="*/ 448235 h 448235"/>
              <a:gd name="connsiteX4" fmla="*/ 0 w 932330"/>
              <a:gd name="connsiteY4" fmla="*/ 0 h 448235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1359035"/>
              <a:gd name="connsiteY0" fmla="*/ 28892 h 575912"/>
              <a:gd name="connsiteX1" fmla="*/ 1359035 w 1359035"/>
              <a:gd name="connsiteY1" fmla="*/ 0 h 575912"/>
              <a:gd name="connsiteX2" fmla="*/ 932330 w 1359035"/>
              <a:gd name="connsiteY2" fmla="*/ 477127 h 575912"/>
              <a:gd name="connsiteX3" fmla="*/ 0 w 1359035"/>
              <a:gd name="connsiteY3" fmla="*/ 477127 h 575912"/>
              <a:gd name="connsiteX4" fmla="*/ 0 w 1359035"/>
              <a:gd name="connsiteY4" fmla="*/ 28892 h 575912"/>
              <a:gd name="connsiteX0" fmla="*/ 0 w 1387712"/>
              <a:gd name="connsiteY0" fmla="*/ 28892 h 564344"/>
              <a:gd name="connsiteX1" fmla="*/ 1359035 w 1387712"/>
              <a:gd name="connsiteY1" fmla="*/ 0 h 564344"/>
              <a:gd name="connsiteX2" fmla="*/ 1387712 w 1387712"/>
              <a:gd name="connsiteY2" fmla="*/ 426706 h 564344"/>
              <a:gd name="connsiteX3" fmla="*/ 0 w 1387712"/>
              <a:gd name="connsiteY3" fmla="*/ 477127 h 564344"/>
              <a:gd name="connsiteX4" fmla="*/ 0 w 1387712"/>
              <a:gd name="connsiteY4" fmla="*/ 28892 h 5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712" h="564344">
                <a:moveTo>
                  <a:pt x="0" y="28892"/>
                </a:moveTo>
                <a:cubicBezTo>
                  <a:pt x="497435" y="426836"/>
                  <a:pt x="1048258" y="0"/>
                  <a:pt x="1359035" y="0"/>
                </a:cubicBezTo>
                <a:lnTo>
                  <a:pt x="1387712" y="426706"/>
                </a:lnTo>
                <a:cubicBezTo>
                  <a:pt x="1076935" y="426706"/>
                  <a:pt x="432803" y="699394"/>
                  <a:pt x="0" y="477127"/>
                </a:cubicBezTo>
                <a:lnTo>
                  <a:pt x="0" y="28892"/>
                </a:lnTo>
                <a:close/>
              </a:path>
            </a:pathLst>
          </a:custGeom>
          <a:gradFill flip="none" rotWithShape="1">
            <a:gsLst>
              <a:gs pos="28000">
                <a:srgbClr val="1D2914"/>
              </a:gs>
              <a:gs pos="100000">
                <a:srgbClr val="7CA06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3"/>
          <p:cNvSpPr/>
          <p:nvPr/>
        </p:nvSpPr>
        <p:spPr>
          <a:xfrm rot="21225305">
            <a:off x="1628841" y="92045"/>
            <a:ext cx="1452167" cy="2558149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2920" h="3380445">
                <a:moveTo>
                  <a:pt x="1504701" y="3372890"/>
                </a:moveTo>
                <a:cubicBezTo>
                  <a:pt x="1238001" y="3040381"/>
                  <a:pt x="-12718" y="1474470"/>
                  <a:pt x="98" y="0"/>
                </a:cubicBezTo>
                <a:cubicBezTo>
                  <a:pt x="879861" y="955964"/>
                  <a:pt x="615586" y="2310939"/>
                  <a:pt x="1802920" y="3211831"/>
                </a:cubicBezTo>
                <a:cubicBezTo>
                  <a:pt x="1785603" y="3336521"/>
                  <a:pt x="1625928" y="3404063"/>
                  <a:pt x="1504701" y="3372890"/>
                </a:cubicBezTo>
                <a:close/>
              </a:path>
            </a:pathLst>
          </a:custGeom>
          <a:gradFill flip="none" rotWithShape="1">
            <a:gsLst>
              <a:gs pos="77000">
                <a:srgbClr val="FFC000"/>
              </a:gs>
              <a:gs pos="37000">
                <a:srgbClr val="F5E6AA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3"/>
          <p:cNvSpPr/>
          <p:nvPr/>
        </p:nvSpPr>
        <p:spPr>
          <a:xfrm rot="18032832" flipH="1">
            <a:off x="1757886" y="9268"/>
            <a:ext cx="1325085" cy="2610795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1426462 w 1783148"/>
              <a:gd name="connsiteY0" fmla="*/ 3504138 h 3513309"/>
              <a:gd name="connsiteX1" fmla="*/ 149649 w 1783148"/>
              <a:gd name="connsiteY1" fmla="*/ 0 h 3513309"/>
              <a:gd name="connsiteX2" fmla="*/ 1783149 w 1783148"/>
              <a:gd name="connsiteY2" fmla="*/ 3362095 h 3513309"/>
              <a:gd name="connsiteX3" fmla="*/ 1426462 w 1783148"/>
              <a:gd name="connsiteY3" fmla="*/ 3504138 h 3513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3148" h="3513309">
                <a:moveTo>
                  <a:pt x="1426462" y="3504138"/>
                </a:moveTo>
                <a:cubicBezTo>
                  <a:pt x="1159762" y="3171629"/>
                  <a:pt x="-500007" y="1571885"/>
                  <a:pt x="149649" y="0"/>
                </a:cubicBezTo>
                <a:cubicBezTo>
                  <a:pt x="560110" y="1128016"/>
                  <a:pt x="595815" y="2461203"/>
                  <a:pt x="1783149" y="3362095"/>
                </a:cubicBezTo>
                <a:cubicBezTo>
                  <a:pt x="1765832" y="3486785"/>
                  <a:pt x="1547689" y="3535311"/>
                  <a:pt x="1426462" y="3504138"/>
                </a:cubicBezTo>
                <a:close/>
              </a:path>
            </a:pathLst>
          </a:custGeom>
          <a:gradFill flip="none" rotWithShape="1">
            <a:gsLst>
              <a:gs pos="29561">
                <a:schemeClr val="bg1"/>
              </a:gs>
              <a:gs pos="0">
                <a:srgbClr val="92D050"/>
              </a:gs>
              <a:gs pos="6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 rot="20979801">
            <a:off x="1732869" y="54678"/>
            <a:ext cx="1457037" cy="2437695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628205 w 1960714"/>
              <a:gd name="connsiteY0" fmla="*/ 3275527 h 3280371"/>
              <a:gd name="connsiteX1" fmla="*/ 0 w 1960714"/>
              <a:gd name="connsiteY1" fmla="*/ 0 h 3280371"/>
              <a:gd name="connsiteX2" fmla="*/ 1960714 w 1960714"/>
              <a:gd name="connsiteY2" fmla="*/ 3057318 h 3280371"/>
              <a:gd name="connsiteX3" fmla="*/ 1628205 w 1960714"/>
              <a:gd name="connsiteY3" fmla="*/ 3275527 h 3280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0714" h="3280371">
                <a:moveTo>
                  <a:pt x="1628205" y="3275527"/>
                </a:moveTo>
                <a:cubicBezTo>
                  <a:pt x="1361505" y="2943018"/>
                  <a:pt x="90054" y="1371600"/>
                  <a:pt x="0" y="0"/>
                </a:cubicBezTo>
                <a:cubicBezTo>
                  <a:pt x="879763" y="955964"/>
                  <a:pt x="1299160" y="2007836"/>
                  <a:pt x="1960714" y="3057318"/>
                </a:cubicBezTo>
                <a:cubicBezTo>
                  <a:pt x="1943397" y="3182008"/>
                  <a:pt x="1749432" y="3306700"/>
                  <a:pt x="1628205" y="3275527"/>
                </a:cubicBezTo>
                <a:close/>
              </a:path>
            </a:pathLst>
          </a:custGeom>
          <a:gradFill flip="none" rotWithShape="1">
            <a:gsLst>
              <a:gs pos="0">
                <a:srgbClr val="92D050"/>
              </a:gs>
              <a:gs pos="13000">
                <a:srgbClr val="FFC00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3"/>
          <p:cNvSpPr/>
          <p:nvPr/>
        </p:nvSpPr>
        <p:spPr>
          <a:xfrm rot="17344421" flipH="1">
            <a:off x="2028225" y="666422"/>
            <a:ext cx="1986291" cy="1351561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2923" h="1818776">
                <a:moveTo>
                  <a:pt x="2374704" y="1811221"/>
                </a:moveTo>
                <a:cubicBezTo>
                  <a:pt x="2108004" y="1478712"/>
                  <a:pt x="556948" y="1410461"/>
                  <a:pt x="0" y="0"/>
                </a:cubicBezTo>
                <a:cubicBezTo>
                  <a:pt x="1122122" y="736454"/>
                  <a:pt x="1742886" y="541675"/>
                  <a:pt x="2672923" y="1650162"/>
                </a:cubicBezTo>
                <a:cubicBezTo>
                  <a:pt x="2655606" y="1774852"/>
                  <a:pt x="2495931" y="1842394"/>
                  <a:pt x="2374704" y="1811221"/>
                </a:cubicBezTo>
                <a:close/>
              </a:path>
            </a:pathLst>
          </a:custGeom>
          <a:gradFill flip="none" rotWithShape="1">
            <a:gsLst>
              <a:gs pos="26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3"/>
          <p:cNvSpPr/>
          <p:nvPr/>
        </p:nvSpPr>
        <p:spPr>
          <a:xfrm rot="1500544">
            <a:off x="785926" y="1455010"/>
            <a:ext cx="2607061" cy="655964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51939 w 3508284"/>
              <a:gd name="connsiteY0" fmla="*/ 877935 h 882722"/>
              <a:gd name="connsiteX1" fmla="*/ 0 w 3508284"/>
              <a:gd name="connsiteY1" fmla="*/ 0 h 882722"/>
              <a:gd name="connsiteX2" fmla="*/ 3508284 w 3508284"/>
              <a:gd name="connsiteY2" fmla="*/ 657835 h 882722"/>
              <a:gd name="connsiteX3" fmla="*/ 3251939 w 3508284"/>
              <a:gd name="connsiteY3" fmla="*/ 877935 h 882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284" h="882722">
                <a:moveTo>
                  <a:pt x="3251939" y="877935"/>
                </a:moveTo>
                <a:cubicBezTo>
                  <a:pt x="2985239" y="545426"/>
                  <a:pt x="486980" y="767804"/>
                  <a:pt x="0" y="0"/>
                </a:cubicBezTo>
                <a:cubicBezTo>
                  <a:pt x="1858945" y="796293"/>
                  <a:pt x="2589821" y="-270836"/>
                  <a:pt x="3508284" y="657835"/>
                </a:cubicBezTo>
                <a:cubicBezTo>
                  <a:pt x="3490967" y="782525"/>
                  <a:pt x="3373166" y="909108"/>
                  <a:pt x="3251939" y="877935"/>
                </a:cubicBezTo>
                <a:close/>
              </a:path>
            </a:pathLst>
          </a:custGeom>
          <a:gradFill flip="none" rotWithShape="1">
            <a:gsLst>
              <a:gs pos="20000">
                <a:srgbClr val="FFC000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978388" y="4705322"/>
            <a:ext cx="8213612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  <a:t> </a:t>
            </a:r>
            <a:r>
              <a:rPr lang="en-US" sz="3200" b="0" i="0" dirty="0" smtClean="0">
                <a:solidFill>
                  <a:srgbClr val="292B2C"/>
                </a:solidFill>
                <a:effectLst/>
                <a:latin typeface="-apple-system"/>
              </a:rPr>
              <a:t>	</a:t>
            </a:r>
            <a: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  <a:t>แก้วกุหลาบ</a:t>
            </a:r>
            <a:r>
              <a:rPr lang="th-TH" sz="3200" b="0" i="0" dirty="0" smtClean="0">
                <a:solidFill>
                  <a:srgbClr val="FF3366"/>
                </a:solidFill>
                <a:effectLst/>
                <a:latin typeface="-apple-system"/>
              </a:rPr>
              <a:t>จำปา</a:t>
            </a:r>
            <a: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  <a:t>สารภิน     จรุงรวยชวยกลิ่นหอมหวาน</a:t>
            </a:r>
            <a:b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</a:br>
            <a: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  <a:t>  กลั้วกลิ่นวนิดายุพาพาล               </a:t>
            </a:r>
            <a:r>
              <a:rPr lang="en-US" sz="3200" b="0" i="0" dirty="0" smtClean="0">
                <a:solidFill>
                  <a:srgbClr val="292B2C"/>
                </a:solidFill>
                <a:effectLst/>
                <a:latin typeface="-apple-system"/>
              </a:rPr>
              <a:t> </a:t>
            </a:r>
            <a: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  <a:t>ระเหยหานเสียวซ่านสำราญใจ”</a:t>
            </a:r>
          </a:p>
          <a:p>
            <a:pPr algn="r"/>
            <a:r>
              <a:rPr lang="th-TH" sz="3200" b="0" i="0" dirty="0" smtClean="0">
                <a:solidFill>
                  <a:srgbClr val="292B2C"/>
                </a:solidFill>
                <a:effectLst/>
                <a:latin typeface="-apple-system"/>
              </a:rPr>
              <a:t> </a:t>
            </a:r>
            <a:r>
              <a:rPr lang="th-TH" sz="2800" b="0" i="0" dirty="0" smtClean="0">
                <a:solidFill>
                  <a:srgbClr val="292B2C"/>
                </a:solidFill>
                <a:effectLst/>
                <a:latin typeface="-apple-system"/>
              </a:rPr>
              <a:t>วรรณคดี : บทละคร เรื่อง“อุณรุท”  ตอนอภิเษกทศมุขครองกรุงรัตนา</a:t>
            </a:r>
            <a:endParaRPr lang="th-TH" sz="3200" b="0" i="0" dirty="0" smtClean="0">
              <a:solidFill>
                <a:srgbClr val="292B2C"/>
              </a:solidFill>
              <a:effectLst/>
              <a:latin typeface="-apple-system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41907" y="6296816"/>
            <a:ext cx="412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https://www.gotoknow.org/posts/519587</a:t>
            </a:r>
            <a:endParaRPr lang="en-US" dirty="0"/>
          </a:p>
        </p:txBody>
      </p:sp>
      <p:pic>
        <p:nvPicPr>
          <p:cNvPr id="1026" name="Picture 2" descr="ผลการค้นหารูปภาพสำหรับ จำป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525" y="780530"/>
            <a:ext cx="3268659" cy="231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Isosceles Triangle 3"/>
          <p:cNvSpPr/>
          <p:nvPr/>
        </p:nvSpPr>
        <p:spPr>
          <a:xfrm rot="20884303" flipH="1">
            <a:off x="5087109" y="1219605"/>
            <a:ext cx="1292436" cy="1694245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1426462 w 1783148"/>
              <a:gd name="connsiteY0" fmla="*/ 3504138 h 3513309"/>
              <a:gd name="connsiteX1" fmla="*/ 149649 w 1783148"/>
              <a:gd name="connsiteY1" fmla="*/ 0 h 3513309"/>
              <a:gd name="connsiteX2" fmla="*/ 1783149 w 1783148"/>
              <a:gd name="connsiteY2" fmla="*/ 3362095 h 3513309"/>
              <a:gd name="connsiteX3" fmla="*/ 1426462 w 1783148"/>
              <a:gd name="connsiteY3" fmla="*/ 3504138 h 3513309"/>
              <a:gd name="connsiteX0" fmla="*/ 1637526 w 1994213"/>
              <a:gd name="connsiteY0" fmla="*/ 3329315 h 3338486"/>
              <a:gd name="connsiteX1" fmla="*/ 135383 w 1994213"/>
              <a:gd name="connsiteY1" fmla="*/ 0 h 3338486"/>
              <a:gd name="connsiteX2" fmla="*/ 1994213 w 1994213"/>
              <a:gd name="connsiteY2" fmla="*/ 3187272 h 3338486"/>
              <a:gd name="connsiteX3" fmla="*/ 1637526 w 1994213"/>
              <a:gd name="connsiteY3" fmla="*/ 3329315 h 333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4213" h="3338486">
                <a:moveTo>
                  <a:pt x="1637526" y="3329315"/>
                </a:moveTo>
                <a:cubicBezTo>
                  <a:pt x="1370826" y="2996806"/>
                  <a:pt x="-514273" y="1571885"/>
                  <a:pt x="135383" y="0"/>
                </a:cubicBezTo>
                <a:cubicBezTo>
                  <a:pt x="545844" y="1128016"/>
                  <a:pt x="806879" y="2286380"/>
                  <a:pt x="1994213" y="3187272"/>
                </a:cubicBezTo>
                <a:cubicBezTo>
                  <a:pt x="1976896" y="3311962"/>
                  <a:pt x="1758753" y="3360488"/>
                  <a:pt x="1637526" y="3329315"/>
                </a:cubicBezTo>
                <a:close/>
              </a:path>
            </a:pathLst>
          </a:custGeom>
          <a:gradFill flip="none" rotWithShape="1">
            <a:gsLst>
              <a:gs pos="29561">
                <a:schemeClr val="bg1"/>
              </a:gs>
              <a:gs pos="0">
                <a:srgbClr val="92D050"/>
              </a:gs>
              <a:gs pos="60000">
                <a:srgbClr val="FFC0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3"/>
          <p:cNvSpPr/>
          <p:nvPr/>
        </p:nvSpPr>
        <p:spPr>
          <a:xfrm rot="4543274">
            <a:off x="4055156" y="1788318"/>
            <a:ext cx="2247482" cy="314238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60467 w 3558686"/>
              <a:gd name="connsiteY0" fmla="*/ 773639 h 781194"/>
              <a:gd name="connsiteX1" fmla="*/ 0 w 3558686"/>
              <a:gd name="connsiteY1" fmla="*/ 1 h 781194"/>
              <a:gd name="connsiteX2" fmla="*/ 3558686 w 3558686"/>
              <a:gd name="connsiteY2" fmla="*/ 612580 h 781194"/>
              <a:gd name="connsiteX3" fmla="*/ 3260467 w 3558686"/>
              <a:gd name="connsiteY3" fmla="*/ 773639 h 781194"/>
              <a:gd name="connsiteX0" fmla="*/ 3267401 w 3565620"/>
              <a:gd name="connsiteY0" fmla="*/ 773637 h 781192"/>
              <a:gd name="connsiteX1" fmla="*/ 6934 w 3565620"/>
              <a:gd name="connsiteY1" fmla="*/ -1 h 781192"/>
              <a:gd name="connsiteX2" fmla="*/ 3565620 w 3565620"/>
              <a:gd name="connsiteY2" fmla="*/ 612578 h 781192"/>
              <a:gd name="connsiteX3" fmla="*/ 3267401 w 3565620"/>
              <a:gd name="connsiteY3" fmla="*/ 773637 h 781192"/>
              <a:gd name="connsiteX0" fmla="*/ 3422473 w 3720692"/>
              <a:gd name="connsiteY0" fmla="*/ 752303 h 759858"/>
              <a:gd name="connsiteX1" fmla="*/ 6620 w 3720692"/>
              <a:gd name="connsiteY1" fmla="*/ 0 h 759858"/>
              <a:gd name="connsiteX2" fmla="*/ 3720692 w 3720692"/>
              <a:gd name="connsiteY2" fmla="*/ 591244 h 759858"/>
              <a:gd name="connsiteX3" fmla="*/ 3422473 w 3720692"/>
              <a:gd name="connsiteY3" fmla="*/ 752303 h 759858"/>
              <a:gd name="connsiteX0" fmla="*/ 3422475 w 3720694"/>
              <a:gd name="connsiteY0" fmla="*/ 752303 h 759858"/>
              <a:gd name="connsiteX1" fmla="*/ 6622 w 3720694"/>
              <a:gd name="connsiteY1" fmla="*/ 0 h 759858"/>
              <a:gd name="connsiteX2" fmla="*/ 3720694 w 3720694"/>
              <a:gd name="connsiteY2" fmla="*/ 591244 h 759858"/>
              <a:gd name="connsiteX3" fmla="*/ 3422475 w 3720694"/>
              <a:gd name="connsiteY3" fmla="*/ 752303 h 759858"/>
              <a:gd name="connsiteX0" fmla="*/ 3415853 w 3714072"/>
              <a:gd name="connsiteY0" fmla="*/ 752303 h 759858"/>
              <a:gd name="connsiteX1" fmla="*/ 0 w 3714072"/>
              <a:gd name="connsiteY1" fmla="*/ 0 h 759858"/>
              <a:gd name="connsiteX2" fmla="*/ 3714072 w 3714072"/>
              <a:gd name="connsiteY2" fmla="*/ 591244 h 759858"/>
              <a:gd name="connsiteX3" fmla="*/ 3415853 w 3714072"/>
              <a:gd name="connsiteY3" fmla="*/ 752303 h 759858"/>
              <a:gd name="connsiteX0" fmla="*/ 3417092 w 3715311"/>
              <a:gd name="connsiteY0" fmla="*/ 752303 h 759858"/>
              <a:gd name="connsiteX1" fmla="*/ 1239 w 3715311"/>
              <a:gd name="connsiteY1" fmla="*/ 0 h 759858"/>
              <a:gd name="connsiteX2" fmla="*/ 3715311 w 3715311"/>
              <a:gd name="connsiteY2" fmla="*/ 591244 h 759858"/>
              <a:gd name="connsiteX3" fmla="*/ 3417092 w 3715311"/>
              <a:gd name="connsiteY3" fmla="*/ 752303 h 759858"/>
              <a:gd name="connsiteX0" fmla="*/ 3415853 w 3714072"/>
              <a:gd name="connsiteY0" fmla="*/ 752303 h 759858"/>
              <a:gd name="connsiteX1" fmla="*/ 0 w 3714072"/>
              <a:gd name="connsiteY1" fmla="*/ 0 h 759858"/>
              <a:gd name="connsiteX2" fmla="*/ 3714072 w 3714072"/>
              <a:gd name="connsiteY2" fmla="*/ 591244 h 759858"/>
              <a:gd name="connsiteX3" fmla="*/ 3415853 w 3714072"/>
              <a:gd name="connsiteY3" fmla="*/ 752303 h 759858"/>
              <a:gd name="connsiteX0" fmla="*/ 3545426 w 3843645"/>
              <a:gd name="connsiteY0" fmla="*/ 864508 h 872063"/>
              <a:gd name="connsiteX1" fmla="*/ 1 w 3843645"/>
              <a:gd name="connsiteY1" fmla="*/ -1 h 872063"/>
              <a:gd name="connsiteX2" fmla="*/ 3843645 w 3843645"/>
              <a:gd name="connsiteY2" fmla="*/ 703449 h 872063"/>
              <a:gd name="connsiteX3" fmla="*/ 3545426 w 3843645"/>
              <a:gd name="connsiteY3" fmla="*/ 864508 h 872063"/>
              <a:gd name="connsiteX0" fmla="*/ 3545424 w 3843643"/>
              <a:gd name="connsiteY0" fmla="*/ 864510 h 872065"/>
              <a:gd name="connsiteX1" fmla="*/ -1 w 3843643"/>
              <a:gd name="connsiteY1" fmla="*/ 1 h 872065"/>
              <a:gd name="connsiteX2" fmla="*/ 3843643 w 3843643"/>
              <a:gd name="connsiteY2" fmla="*/ 703451 h 872065"/>
              <a:gd name="connsiteX3" fmla="*/ 3545424 w 3843643"/>
              <a:gd name="connsiteY3" fmla="*/ 864510 h 872065"/>
              <a:gd name="connsiteX0" fmla="*/ 3545426 w 3843645"/>
              <a:gd name="connsiteY0" fmla="*/ 864508 h 872063"/>
              <a:gd name="connsiteX1" fmla="*/ 1 w 3843645"/>
              <a:gd name="connsiteY1" fmla="*/ -1 h 872063"/>
              <a:gd name="connsiteX2" fmla="*/ 3843645 w 3843645"/>
              <a:gd name="connsiteY2" fmla="*/ 703449 h 872063"/>
              <a:gd name="connsiteX3" fmla="*/ 3545426 w 3843645"/>
              <a:gd name="connsiteY3" fmla="*/ 864508 h 872063"/>
              <a:gd name="connsiteX0" fmla="*/ 3545424 w 3843643"/>
              <a:gd name="connsiteY0" fmla="*/ 864510 h 872065"/>
              <a:gd name="connsiteX1" fmla="*/ -1 w 3843643"/>
              <a:gd name="connsiteY1" fmla="*/ 1 h 872065"/>
              <a:gd name="connsiteX2" fmla="*/ 3843643 w 3843643"/>
              <a:gd name="connsiteY2" fmla="*/ 703451 h 872065"/>
              <a:gd name="connsiteX3" fmla="*/ 3545424 w 3843643"/>
              <a:gd name="connsiteY3" fmla="*/ 864510 h 872065"/>
              <a:gd name="connsiteX0" fmla="*/ 3697935 w 3996154"/>
              <a:gd name="connsiteY0" fmla="*/ 529929 h 537484"/>
              <a:gd name="connsiteX1" fmla="*/ -1 w 3996154"/>
              <a:gd name="connsiteY1" fmla="*/ 36156 h 537484"/>
              <a:gd name="connsiteX2" fmla="*/ 3996154 w 3996154"/>
              <a:gd name="connsiteY2" fmla="*/ 368870 h 537484"/>
              <a:gd name="connsiteX3" fmla="*/ 3697935 w 3996154"/>
              <a:gd name="connsiteY3" fmla="*/ 529929 h 537484"/>
              <a:gd name="connsiteX0" fmla="*/ 3697937 w 3996156"/>
              <a:gd name="connsiteY0" fmla="*/ 529929 h 537484"/>
              <a:gd name="connsiteX1" fmla="*/ 1 w 3996156"/>
              <a:gd name="connsiteY1" fmla="*/ 36156 h 537484"/>
              <a:gd name="connsiteX2" fmla="*/ 3996156 w 3996156"/>
              <a:gd name="connsiteY2" fmla="*/ 368870 h 537484"/>
              <a:gd name="connsiteX3" fmla="*/ 3697937 w 3996156"/>
              <a:gd name="connsiteY3" fmla="*/ 529929 h 53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6156" h="537484">
                <a:moveTo>
                  <a:pt x="3697937" y="529929"/>
                </a:moveTo>
                <a:cubicBezTo>
                  <a:pt x="3431237" y="197420"/>
                  <a:pt x="810371" y="947668"/>
                  <a:pt x="1" y="36156"/>
                </a:cubicBezTo>
                <a:cubicBezTo>
                  <a:pt x="1945256" y="631887"/>
                  <a:pt x="3077693" y="-559801"/>
                  <a:pt x="3996156" y="368870"/>
                </a:cubicBezTo>
                <a:cubicBezTo>
                  <a:pt x="3978839" y="493560"/>
                  <a:pt x="3819164" y="561102"/>
                  <a:pt x="3697937" y="529929"/>
                </a:cubicBezTo>
                <a:close/>
              </a:path>
            </a:pathLst>
          </a:custGeom>
          <a:gradFill flip="none" rotWithShape="1">
            <a:gsLst>
              <a:gs pos="20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3"/>
          <p:cNvSpPr/>
          <p:nvPr/>
        </p:nvSpPr>
        <p:spPr>
          <a:xfrm rot="2136392">
            <a:off x="3668675" y="2530840"/>
            <a:ext cx="1603236" cy="1484787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2560357 w 2858576"/>
              <a:gd name="connsiteY0" fmla="*/ 1128558 h 1136113"/>
              <a:gd name="connsiteX1" fmla="*/ 0 w 2858576"/>
              <a:gd name="connsiteY1" fmla="*/ 0 h 1136113"/>
              <a:gd name="connsiteX2" fmla="*/ 2858576 w 2858576"/>
              <a:gd name="connsiteY2" fmla="*/ 967499 h 1136113"/>
              <a:gd name="connsiteX3" fmla="*/ 2560357 w 2858576"/>
              <a:gd name="connsiteY3" fmla="*/ 1128558 h 1136113"/>
              <a:gd name="connsiteX0" fmla="*/ 2560357 w 2858576"/>
              <a:gd name="connsiteY0" fmla="*/ 1563634 h 1571189"/>
              <a:gd name="connsiteX1" fmla="*/ 0 w 2858576"/>
              <a:gd name="connsiteY1" fmla="*/ 435076 h 1571189"/>
              <a:gd name="connsiteX2" fmla="*/ 2858576 w 2858576"/>
              <a:gd name="connsiteY2" fmla="*/ 1402575 h 1571189"/>
              <a:gd name="connsiteX3" fmla="*/ 2560357 w 2858576"/>
              <a:gd name="connsiteY3" fmla="*/ 1563634 h 1571189"/>
              <a:gd name="connsiteX0" fmla="*/ 2560357 w 2858576"/>
              <a:gd name="connsiteY0" fmla="*/ 1563634 h 1571189"/>
              <a:gd name="connsiteX1" fmla="*/ 0 w 2858576"/>
              <a:gd name="connsiteY1" fmla="*/ 435076 h 1571189"/>
              <a:gd name="connsiteX2" fmla="*/ 2858576 w 2858576"/>
              <a:gd name="connsiteY2" fmla="*/ 1402575 h 1571189"/>
              <a:gd name="connsiteX3" fmla="*/ 2560357 w 2858576"/>
              <a:gd name="connsiteY3" fmla="*/ 1563634 h 1571189"/>
              <a:gd name="connsiteX0" fmla="*/ 2560357 w 2858576"/>
              <a:gd name="connsiteY0" fmla="*/ 1563634 h 1571189"/>
              <a:gd name="connsiteX1" fmla="*/ 0 w 2858576"/>
              <a:gd name="connsiteY1" fmla="*/ 435076 h 1571189"/>
              <a:gd name="connsiteX2" fmla="*/ 2858576 w 2858576"/>
              <a:gd name="connsiteY2" fmla="*/ 1402575 h 1571189"/>
              <a:gd name="connsiteX3" fmla="*/ 2560357 w 2858576"/>
              <a:gd name="connsiteY3" fmla="*/ 1563634 h 1571189"/>
              <a:gd name="connsiteX0" fmla="*/ 2634187 w 2932406"/>
              <a:gd name="connsiteY0" fmla="*/ 1262972 h 1270527"/>
              <a:gd name="connsiteX1" fmla="*/ 0 w 2932406"/>
              <a:gd name="connsiteY1" fmla="*/ 532552 h 1270527"/>
              <a:gd name="connsiteX2" fmla="*/ 2932406 w 2932406"/>
              <a:gd name="connsiteY2" fmla="*/ 1101913 h 1270527"/>
              <a:gd name="connsiteX3" fmla="*/ 2634187 w 2932406"/>
              <a:gd name="connsiteY3" fmla="*/ 1262972 h 1270527"/>
              <a:gd name="connsiteX0" fmla="*/ 2401921 w 2700140"/>
              <a:gd name="connsiteY0" fmla="*/ 1141678 h 1149233"/>
              <a:gd name="connsiteX1" fmla="*/ 0 w 2700140"/>
              <a:gd name="connsiteY1" fmla="*/ 588210 h 1149233"/>
              <a:gd name="connsiteX2" fmla="*/ 2700140 w 2700140"/>
              <a:gd name="connsiteY2" fmla="*/ 980619 h 1149233"/>
              <a:gd name="connsiteX3" fmla="*/ 2401921 w 2700140"/>
              <a:gd name="connsiteY3" fmla="*/ 1141678 h 1149233"/>
              <a:gd name="connsiteX0" fmla="*/ 2401921 w 2700140"/>
              <a:gd name="connsiteY0" fmla="*/ 1335140 h 1342695"/>
              <a:gd name="connsiteX1" fmla="*/ 0 w 2700140"/>
              <a:gd name="connsiteY1" fmla="*/ 781672 h 1342695"/>
              <a:gd name="connsiteX2" fmla="*/ 2700140 w 2700140"/>
              <a:gd name="connsiteY2" fmla="*/ 1174081 h 1342695"/>
              <a:gd name="connsiteX3" fmla="*/ 2401921 w 2700140"/>
              <a:gd name="connsiteY3" fmla="*/ 1335140 h 1342695"/>
              <a:gd name="connsiteX0" fmla="*/ 2401921 w 2700140"/>
              <a:gd name="connsiteY0" fmla="*/ 1335140 h 1342695"/>
              <a:gd name="connsiteX1" fmla="*/ 0 w 2700140"/>
              <a:gd name="connsiteY1" fmla="*/ 781672 h 1342695"/>
              <a:gd name="connsiteX2" fmla="*/ 2700140 w 2700140"/>
              <a:gd name="connsiteY2" fmla="*/ 1174081 h 1342695"/>
              <a:gd name="connsiteX3" fmla="*/ 2401921 w 2700140"/>
              <a:gd name="connsiteY3" fmla="*/ 1335140 h 1342695"/>
              <a:gd name="connsiteX0" fmla="*/ 2128668 w 2426887"/>
              <a:gd name="connsiteY0" fmla="*/ 960441 h 1202439"/>
              <a:gd name="connsiteX1" fmla="*/ 0 w 2426887"/>
              <a:gd name="connsiteY1" fmla="*/ 1026300 h 1202439"/>
              <a:gd name="connsiteX2" fmla="*/ 2426887 w 2426887"/>
              <a:gd name="connsiteY2" fmla="*/ 799382 h 1202439"/>
              <a:gd name="connsiteX3" fmla="*/ 2128668 w 2426887"/>
              <a:gd name="connsiteY3" fmla="*/ 960441 h 1202439"/>
              <a:gd name="connsiteX0" fmla="*/ 2136033 w 2434252"/>
              <a:gd name="connsiteY0" fmla="*/ 1003314 h 1245312"/>
              <a:gd name="connsiteX1" fmla="*/ 7365 w 2434252"/>
              <a:gd name="connsiteY1" fmla="*/ 1069173 h 1245312"/>
              <a:gd name="connsiteX2" fmla="*/ 2434252 w 2434252"/>
              <a:gd name="connsiteY2" fmla="*/ 842255 h 1245312"/>
              <a:gd name="connsiteX3" fmla="*/ 2136033 w 2434252"/>
              <a:gd name="connsiteY3" fmla="*/ 1003314 h 1245312"/>
              <a:gd name="connsiteX0" fmla="*/ 2462773 w 2760992"/>
              <a:gd name="connsiteY0" fmla="*/ 892393 h 1329439"/>
              <a:gd name="connsiteX1" fmla="*/ 6201 w 2760992"/>
              <a:gd name="connsiteY1" fmla="*/ 1179440 h 1329439"/>
              <a:gd name="connsiteX2" fmla="*/ 2760992 w 2760992"/>
              <a:gd name="connsiteY2" fmla="*/ 731334 h 1329439"/>
              <a:gd name="connsiteX3" fmla="*/ 2462773 w 2760992"/>
              <a:gd name="connsiteY3" fmla="*/ 892393 h 1329439"/>
              <a:gd name="connsiteX0" fmla="*/ 2462773 w 2760992"/>
              <a:gd name="connsiteY0" fmla="*/ 892393 h 1236144"/>
              <a:gd name="connsiteX1" fmla="*/ 6201 w 2760992"/>
              <a:gd name="connsiteY1" fmla="*/ 1179440 h 1236144"/>
              <a:gd name="connsiteX2" fmla="*/ 2760992 w 2760992"/>
              <a:gd name="connsiteY2" fmla="*/ 731334 h 1236144"/>
              <a:gd name="connsiteX3" fmla="*/ 2462773 w 2760992"/>
              <a:gd name="connsiteY3" fmla="*/ 892393 h 1236144"/>
              <a:gd name="connsiteX0" fmla="*/ 2190460 w 2488679"/>
              <a:gd name="connsiteY0" fmla="*/ 473044 h 2309718"/>
              <a:gd name="connsiteX1" fmla="*/ 7142 w 2488679"/>
              <a:gd name="connsiteY1" fmla="*/ 2286285 h 2309718"/>
              <a:gd name="connsiteX2" fmla="*/ 2488679 w 2488679"/>
              <a:gd name="connsiteY2" fmla="*/ 311985 h 2309718"/>
              <a:gd name="connsiteX3" fmla="*/ 2190460 w 2488679"/>
              <a:gd name="connsiteY3" fmla="*/ 473044 h 2309718"/>
              <a:gd name="connsiteX0" fmla="*/ 1809822 w 2108041"/>
              <a:gd name="connsiteY0" fmla="*/ 379089 h 3160616"/>
              <a:gd name="connsiteX1" fmla="*/ 9058 w 2108041"/>
              <a:gd name="connsiteY1" fmla="*/ 3143438 h 3160616"/>
              <a:gd name="connsiteX2" fmla="*/ 2108041 w 2108041"/>
              <a:gd name="connsiteY2" fmla="*/ 218030 h 3160616"/>
              <a:gd name="connsiteX3" fmla="*/ 1809822 w 2108041"/>
              <a:gd name="connsiteY3" fmla="*/ 379089 h 316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8041" h="3160616">
                <a:moveTo>
                  <a:pt x="1809822" y="379089"/>
                </a:moveTo>
                <a:cubicBezTo>
                  <a:pt x="1543122" y="46580"/>
                  <a:pt x="750971" y="3429374"/>
                  <a:pt x="9058" y="3143438"/>
                </a:cubicBezTo>
                <a:cubicBezTo>
                  <a:pt x="-121590" y="1528785"/>
                  <a:pt x="1189578" y="-710641"/>
                  <a:pt x="2108041" y="218030"/>
                </a:cubicBezTo>
                <a:cubicBezTo>
                  <a:pt x="2090724" y="342720"/>
                  <a:pt x="1931049" y="410262"/>
                  <a:pt x="1809822" y="379089"/>
                </a:cubicBezTo>
                <a:close/>
              </a:path>
            </a:pathLst>
          </a:custGeom>
          <a:gradFill flip="none" rotWithShape="1">
            <a:gsLst>
              <a:gs pos="40000">
                <a:srgbClr val="FFC000"/>
              </a:gs>
              <a:gs pos="100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0"/>
          <p:cNvSpPr/>
          <p:nvPr/>
        </p:nvSpPr>
        <p:spPr>
          <a:xfrm rot="4350237">
            <a:off x="5097603" y="3361067"/>
            <a:ext cx="1031230" cy="419373"/>
          </a:xfrm>
          <a:custGeom>
            <a:avLst/>
            <a:gdLst>
              <a:gd name="connsiteX0" fmla="*/ 0 w 932330"/>
              <a:gd name="connsiteY0" fmla="*/ 0 h 448235"/>
              <a:gd name="connsiteX1" fmla="*/ 932330 w 932330"/>
              <a:gd name="connsiteY1" fmla="*/ 0 h 448235"/>
              <a:gd name="connsiteX2" fmla="*/ 932330 w 932330"/>
              <a:gd name="connsiteY2" fmla="*/ 448235 h 448235"/>
              <a:gd name="connsiteX3" fmla="*/ 0 w 932330"/>
              <a:gd name="connsiteY3" fmla="*/ 448235 h 448235"/>
              <a:gd name="connsiteX4" fmla="*/ 0 w 932330"/>
              <a:gd name="connsiteY4" fmla="*/ 0 h 448235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1359035"/>
              <a:gd name="connsiteY0" fmla="*/ 28892 h 575912"/>
              <a:gd name="connsiteX1" fmla="*/ 1359035 w 1359035"/>
              <a:gd name="connsiteY1" fmla="*/ 0 h 575912"/>
              <a:gd name="connsiteX2" fmla="*/ 932330 w 1359035"/>
              <a:gd name="connsiteY2" fmla="*/ 477127 h 575912"/>
              <a:gd name="connsiteX3" fmla="*/ 0 w 1359035"/>
              <a:gd name="connsiteY3" fmla="*/ 477127 h 575912"/>
              <a:gd name="connsiteX4" fmla="*/ 0 w 1359035"/>
              <a:gd name="connsiteY4" fmla="*/ 28892 h 575912"/>
              <a:gd name="connsiteX0" fmla="*/ 0 w 1387712"/>
              <a:gd name="connsiteY0" fmla="*/ 28892 h 564344"/>
              <a:gd name="connsiteX1" fmla="*/ 1359035 w 1387712"/>
              <a:gd name="connsiteY1" fmla="*/ 0 h 564344"/>
              <a:gd name="connsiteX2" fmla="*/ 1387712 w 1387712"/>
              <a:gd name="connsiteY2" fmla="*/ 426706 h 564344"/>
              <a:gd name="connsiteX3" fmla="*/ 0 w 1387712"/>
              <a:gd name="connsiteY3" fmla="*/ 477127 h 564344"/>
              <a:gd name="connsiteX4" fmla="*/ 0 w 1387712"/>
              <a:gd name="connsiteY4" fmla="*/ 28892 h 5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712" h="564344">
                <a:moveTo>
                  <a:pt x="0" y="28892"/>
                </a:moveTo>
                <a:cubicBezTo>
                  <a:pt x="497435" y="426836"/>
                  <a:pt x="1048258" y="0"/>
                  <a:pt x="1359035" y="0"/>
                </a:cubicBezTo>
                <a:lnTo>
                  <a:pt x="1387712" y="426706"/>
                </a:lnTo>
                <a:cubicBezTo>
                  <a:pt x="1076935" y="426706"/>
                  <a:pt x="432803" y="699394"/>
                  <a:pt x="0" y="477127"/>
                </a:cubicBezTo>
                <a:lnTo>
                  <a:pt x="0" y="28892"/>
                </a:lnTo>
                <a:close/>
              </a:path>
            </a:pathLst>
          </a:custGeom>
          <a:gradFill flip="none" rotWithShape="1">
            <a:gsLst>
              <a:gs pos="28000">
                <a:srgbClr val="1D2914"/>
              </a:gs>
              <a:gs pos="100000">
                <a:srgbClr val="7CA06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3"/>
          <p:cNvSpPr/>
          <p:nvPr/>
        </p:nvSpPr>
        <p:spPr>
          <a:xfrm rot="1729536">
            <a:off x="4785732" y="1090116"/>
            <a:ext cx="1368569" cy="2004435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608399 w 1906618"/>
              <a:gd name="connsiteY0" fmla="*/ 3517159 h 3524714"/>
              <a:gd name="connsiteX1" fmla="*/ 90 w 1906618"/>
              <a:gd name="connsiteY1" fmla="*/ -1 h 3524714"/>
              <a:gd name="connsiteX2" fmla="*/ 1906618 w 1906618"/>
              <a:gd name="connsiteY2" fmla="*/ 3356100 h 3524714"/>
              <a:gd name="connsiteX3" fmla="*/ 1608399 w 1906618"/>
              <a:gd name="connsiteY3" fmla="*/ 3517159 h 3524714"/>
              <a:gd name="connsiteX0" fmla="*/ 1608399 w 1906618"/>
              <a:gd name="connsiteY0" fmla="*/ 3517161 h 3524716"/>
              <a:gd name="connsiteX1" fmla="*/ 90 w 1906618"/>
              <a:gd name="connsiteY1" fmla="*/ 1 h 3524716"/>
              <a:gd name="connsiteX2" fmla="*/ 1906618 w 1906618"/>
              <a:gd name="connsiteY2" fmla="*/ 3356102 h 3524716"/>
              <a:gd name="connsiteX3" fmla="*/ 1608399 w 1906618"/>
              <a:gd name="connsiteY3" fmla="*/ 3517161 h 3524716"/>
              <a:gd name="connsiteX0" fmla="*/ 1620857 w 1919076"/>
              <a:gd name="connsiteY0" fmla="*/ 3517159 h 3524714"/>
              <a:gd name="connsiteX1" fmla="*/ 12548 w 1919076"/>
              <a:gd name="connsiteY1" fmla="*/ -1 h 3524714"/>
              <a:gd name="connsiteX2" fmla="*/ 1919076 w 1919076"/>
              <a:gd name="connsiteY2" fmla="*/ 3356100 h 3524714"/>
              <a:gd name="connsiteX3" fmla="*/ 1620857 w 1919076"/>
              <a:gd name="connsiteY3" fmla="*/ 3517159 h 352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9076" h="3524714">
                <a:moveTo>
                  <a:pt x="1620857" y="3517159"/>
                </a:moveTo>
                <a:cubicBezTo>
                  <a:pt x="1354157" y="3184650"/>
                  <a:pt x="-152146" y="1838236"/>
                  <a:pt x="12548" y="-1"/>
                </a:cubicBezTo>
                <a:cubicBezTo>
                  <a:pt x="1393864" y="773139"/>
                  <a:pt x="731742" y="2455208"/>
                  <a:pt x="1919076" y="3356100"/>
                </a:cubicBezTo>
                <a:cubicBezTo>
                  <a:pt x="1901759" y="3480790"/>
                  <a:pt x="1742084" y="3548332"/>
                  <a:pt x="1620857" y="3517159"/>
                </a:cubicBezTo>
                <a:close/>
              </a:path>
            </a:pathLst>
          </a:custGeom>
          <a:gradFill flip="none" rotWithShape="1">
            <a:gsLst>
              <a:gs pos="77000">
                <a:srgbClr val="FFC000"/>
              </a:gs>
              <a:gs pos="37000">
                <a:srgbClr val="F5E6AA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3"/>
          <p:cNvSpPr/>
          <p:nvPr/>
        </p:nvSpPr>
        <p:spPr>
          <a:xfrm rot="2492040">
            <a:off x="5012944" y="1079543"/>
            <a:ext cx="1340428" cy="2055249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628205 w 1960714"/>
              <a:gd name="connsiteY0" fmla="*/ 3275527 h 3280371"/>
              <a:gd name="connsiteX1" fmla="*/ 0 w 1960714"/>
              <a:gd name="connsiteY1" fmla="*/ 0 h 3280371"/>
              <a:gd name="connsiteX2" fmla="*/ 1960714 w 1960714"/>
              <a:gd name="connsiteY2" fmla="*/ 3057318 h 3280371"/>
              <a:gd name="connsiteX3" fmla="*/ 1628205 w 1960714"/>
              <a:gd name="connsiteY3" fmla="*/ 3275527 h 3280371"/>
              <a:gd name="connsiteX0" fmla="*/ 1488376 w 1820885"/>
              <a:gd name="connsiteY0" fmla="*/ 3415356 h 3420200"/>
              <a:gd name="connsiteX1" fmla="*/ 0 w 1820885"/>
              <a:gd name="connsiteY1" fmla="*/ 0 h 3420200"/>
              <a:gd name="connsiteX2" fmla="*/ 1820885 w 1820885"/>
              <a:gd name="connsiteY2" fmla="*/ 3197147 h 3420200"/>
              <a:gd name="connsiteX3" fmla="*/ 1488376 w 1820885"/>
              <a:gd name="connsiteY3" fmla="*/ 3415356 h 3420200"/>
              <a:gd name="connsiteX0" fmla="*/ 1499477 w 1831986"/>
              <a:gd name="connsiteY0" fmla="*/ 3415356 h 3420200"/>
              <a:gd name="connsiteX1" fmla="*/ 11101 w 1831986"/>
              <a:gd name="connsiteY1" fmla="*/ 0 h 3420200"/>
              <a:gd name="connsiteX2" fmla="*/ 1831986 w 1831986"/>
              <a:gd name="connsiteY2" fmla="*/ 3197147 h 3420200"/>
              <a:gd name="connsiteX3" fmla="*/ 1499477 w 1831986"/>
              <a:gd name="connsiteY3" fmla="*/ 3415356 h 3420200"/>
              <a:gd name="connsiteX0" fmla="*/ 1488376 w 1820885"/>
              <a:gd name="connsiteY0" fmla="*/ 3415356 h 3420200"/>
              <a:gd name="connsiteX1" fmla="*/ 0 w 1820885"/>
              <a:gd name="connsiteY1" fmla="*/ 0 h 3420200"/>
              <a:gd name="connsiteX2" fmla="*/ 1820885 w 1820885"/>
              <a:gd name="connsiteY2" fmla="*/ 3197147 h 3420200"/>
              <a:gd name="connsiteX3" fmla="*/ 1488376 w 1820885"/>
              <a:gd name="connsiteY3" fmla="*/ 3415356 h 3420200"/>
              <a:gd name="connsiteX0" fmla="*/ 1488376 w 1820885"/>
              <a:gd name="connsiteY0" fmla="*/ 3415356 h 3420200"/>
              <a:gd name="connsiteX1" fmla="*/ 0 w 1820885"/>
              <a:gd name="connsiteY1" fmla="*/ 0 h 3420200"/>
              <a:gd name="connsiteX2" fmla="*/ 1820885 w 1820885"/>
              <a:gd name="connsiteY2" fmla="*/ 3197147 h 3420200"/>
              <a:gd name="connsiteX3" fmla="*/ 1488376 w 1820885"/>
              <a:gd name="connsiteY3" fmla="*/ 3415356 h 3420200"/>
              <a:gd name="connsiteX0" fmla="*/ 1491294 w 1823803"/>
              <a:gd name="connsiteY0" fmla="*/ 3415356 h 3420200"/>
              <a:gd name="connsiteX1" fmla="*/ 2918 w 1823803"/>
              <a:gd name="connsiteY1" fmla="*/ 0 h 3420200"/>
              <a:gd name="connsiteX2" fmla="*/ 1823803 w 1823803"/>
              <a:gd name="connsiteY2" fmla="*/ 3197147 h 3420200"/>
              <a:gd name="connsiteX3" fmla="*/ 1491294 w 1823803"/>
              <a:gd name="connsiteY3" fmla="*/ 3415356 h 3420200"/>
              <a:gd name="connsiteX0" fmla="*/ 1492047 w 1824556"/>
              <a:gd name="connsiteY0" fmla="*/ 3415356 h 3420200"/>
              <a:gd name="connsiteX1" fmla="*/ 3671 w 1824556"/>
              <a:gd name="connsiteY1" fmla="*/ 0 h 3420200"/>
              <a:gd name="connsiteX2" fmla="*/ 1824556 w 1824556"/>
              <a:gd name="connsiteY2" fmla="*/ 3197147 h 3420200"/>
              <a:gd name="connsiteX3" fmla="*/ 1492047 w 1824556"/>
              <a:gd name="connsiteY3" fmla="*/ 3415356 h 342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556" h="3420200">
                <a:moveTo>
                  <a:pt x="1492047" y="3415356"/>
                </a:moveTo>
                <a:cubicBezTo>
                  <a:pt x="946058" y="1970903"/>
                  <a:pt x="-68687" y="2562628"/>
                  <a:pt x="3671" y="0"/>
                </a:cubicBezTo>
                <a:cubicBezTo>
                  <a:pt x="1659723" y="1222507"/>
                  <a:pt x="1163002" y="2147665"/>
                  <a:pt x="1824556" y="3197147"/>
                </a:cubicBezTo>
                <a:cubicBezTo>
                  <a:pt x="1807239" y="3321837"/>
                  <a:pt x="1613274" y="3446529"/>
                  <a:pt x="1492047" y="3415356"/>
                </a:cubicBezTo>
                <a:close/>
              </a:path>
            </a:pathLst>
          </a:custGeom>
          <a:gradFill flip="none" rotWithShape="1">
            <a:gsLst>
              <a:gs pos="0">
                <a:srgbClr val="92D050"/>
              </a:gs>
              <a:gs pos="13000">
                <a:srgbClr val="FFC00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3"/>
          <p:cNvSpPr/>
          <p:nvPr/>
        </p:nvSpPr>
        <p:spPr>
          <a:xfrm rot="20101012" flipH="1">
            <a:off x="5106799" y="1599796"/>
            <a:ext cx="1986291" cy="1351561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2923" h="1818776">
                <a:moveTo>
                  <a:pt x="2374704" y="1811221"/>
                </a:moveTo>
                <a:cubicBezTo>
                  <a:pt x="2108004" y="1478712"/>
                  <a:pt x="556948" y="1410461"/>
                  <a:pt x="0" y="0"/>
                </a:cubicBezTo>
                <a:cubicBezTo>
                  <a:pt x="1122122" y="736454"/>
                  <a:pt x="1742886" y="541675"/>
                  <a:pt x="2672923" y="1650162"/>
                </a:cubicBezTo>
                <a:cubicBezTo>
                  <a:pt x="2655606" y="1774852"/>
                  <a:pt x="2495931" y="1842394"/>
                  <a:pt x="2374704" y="1811221"/>
                </a:cubicBezTo>
                <a:close/>
              </a:path>
            </a:pathLst>
          </a:custGeom>
          <a:gradFill flip="none" rotWithShape="1">
            <a:gsLst>
              <a:gs pos="26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3"/>
          <p:cNvSpPr/>
          <p:nvPr/>
        </p:nvSpPr>
        <p:spPr>
          <a:xfrm rot="3962969">
            <a:off x="3675462" y="1986199"/>
            <a:ext cx="1991523" cy="951866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51939 w 3508284"/>
              <a:gd name="connsiteY0" fmla="*/ 877935 h 882722"/>
              <a:gd name="connsiteX1" fmla="*/ 0 w 3508284"/>
              <a:gd name="connsiteY1" fmla="*/ 0 h 882722"/>
              <a:gd name="connsiteX2" fmla="*/ 3508284 w 3508284"/>
              <a:gd name="connsiteY2" fmla="*/ 657835 h 882722"/>
              <a:gd name="connsiteX3" fmla="*/ 3251939 w 3508284"/>
              <a:gd name="connsiteY3" fmla="*/ 877935 h 882722"/>
              <a:gd name="connsiteX0" fmla="*/ 3251939 w 3508284"/>
              <a:gd name="connsiteY0" fmla="*/ 877935 h 882721"/>
              <a:gd name="connsiteX1" fmla="*/ 0 w 3508284"/>
              <a:gd name="connsiteY1" fmla="*/ 0 h 882721"/>
              <a:gd name="connsiteX2" fmla="*/ 3508284 w 3508284"/>
              <a:gd name="connsiteY2" fmla="*/ 657835 h 882721"/>
              <a:gd name="connsiteX3" fmla="*/ 3251939 w 3508284"/>
              <a:gd name="connsiteY3" fmla="*/ 877935 h 882721"/>
              <a:gd name="connsiteX0" fmla="*/ 3251939 w 3508284"/>
              <a:gd name="connsiteY0" fmla="*/ 1385573 h 1390359"/>
              <a:gd name="connsiteX1" fmla="*/ 0 w 3508284"/>
              <a:gd name="connsiteY1" fmla="*/ 507638 h 1390359"/>
              <a:gd name="connsiteX2" fmla="*/ 3508284 w 3508284"/>
              <a:gd name="connsiteY2" fmla="*/ 1165473 h 1390359"/>
              <a:gd name="connsiteX3" fmla="*/ 3251939 w 3508284"/>
              <a:gd name="connsiteY3" fmla="*/ 1385573 h 1390359"/>
              <a:gd name="connsiteX0" fmla="*/ 3251939 w 3508284"/>
              <a:gd name="connsiteY0" fmla="*/ 1385573 h 1390359"/>
              <a:gd name="connsiteX1" fmla="*/ 0 w 3508284"/>
              <a:gd name="connsiteY1" fmla="*/ 507638 h 1390359"/>
              <a:gd name="connsiteX2" fmla="*/ 3508284 w 3508284"/>
              <a:gd name="connsiteY2" fmla="*/ 1165473 h 1390359"/>
              <a:gd name="connsiteX3" fmla="*/ 3251939 w 3508284"/>
              <a:gd name="connsiteY3" fmla="*/ 1385573 h 1390359"/>
              <a:gd name="connsiteX0" fmla="*/ 3062725 w 3319070"/>
              <a:gd name="connsiteY0" fmla="*/ 908512 h 913298"/>
              <a:gd name="connsiteX1" fmla="*/ 0 w 3319070"/>
              <a:gd name="connsiteY1" fmla="*/ 804944 h 913298"/>
              <a:gd name="connsiteX2" fmla="*/ 3319070 w 3319070"/>
              <a:gd name="connsiteY2" fmla="*/ 688412 h 913298"/>
              <a:gd name="connsiteX3" fmla="*/ 3062725 w 3319070"/>
              <a:gd name="connsiteY3" fmla="*/ 908512 h 913298"/>
              <a:gd name="connsiteX0" fmla="*/ 3062725 w 3319070"/>
              <a:gd name="connsiteY0" fmla="*/ 908512 h 1013920"/>
              <a:gd name="connsiteX1" fmla="*/ 0 w 3319070"/>
              <a:gd name="connsiteY1" fmla="*/ 804944 h 1013920"/>
              <a:gd name="connsiteX2" fmla="*/ 3319070 w 3319070"/>
              <a:gd name="connsiteY2" fmla="*/ 688412 h 1013920"/>
              <a:gd name="connsiteX3" fmla="*/ 3062725 w 3319070"/>
              <a:gd name="connsiteY3" fmla="*/ 908512 h 1013920"/>
              <a:gd name="connsiteX0" fmla="*/ 3062725 w 3319070"/>
              <a:gd name="connsiteY0" fmla="*/ 677437 h 782847"/>
              <a:gd name="connsiteX1" fmla="*/ 0 w 3319070"/>
              <a:gd name="connsiteY1" fmla="*/ 573869 h 782847"/>
              <a:gd name="connsiteX2" fmla="*/ 3319070 w 3319070"/>
              <a:gd name="connsiteY2" fmla="*/ 457337 h 782847"/>
              <a:gd name="connsiteX3" fmla="*/ 3062725 w 3319070"/>
              <a:gd name="connsiteY3" fmla="*/ 677437 h 782847"/>
              <a:gd name="connsiteX0" fmla="*/ 2772893 w 3029238"/>
              <a:gd name="connsiteY0" fmla="*/ 464678 h 906046"/>
              <a:gd name="connsiteX1" fmla="*/ 1 w 3029238"/>
              <a:gd name="connsiteY1" fmla="*/ 751298 h 906046"/>
              <a:gd name="connsiteX2" fmla="*/ 3029238 w 3029238"/>
              <a:gd name="connsiteY2" fmla="*/ 244578 h 906046"/>
              <a:gd name="connsiteX3" fmla="*/ 2772893 w 3029238"/>
              <a:gd name="connsiteY3" fmla="*/ 464678 h 906046"/>
              <a:gd name="connsiteX0" fmla="*/ 2772892 w 3029237"/>
              <a:gd name="connsiteY0" fmla="*/ 464678 h 1137482"/>
              <a:gd name="connsiteX1" fmla="*/ 0 w 3029237"/>
              <a:gd name="connsiteY1" fmla="*/ 751298 h 1137482"/>
              <a:gd name="connsiteX2" fmla="*/ 3029237 w 3029237"/>
              <a:gd name="connsiteY2" fmla="*/ 244578 h 1137482"/>
              <a:gd name="connsiteX3" fmla="*/ 2772892 w 3029237"/>
              <a:gd name="connsiteY3" fmla="*/ 464678 h 1137482"/>
              <a:gd name="connsiteX0" fmla="*/ 2772892 w 3029237"/>
              <a:gd name="connsiteY0" fmla="*/ 585334 h 1258138"/>
              <a:gd name="connsiteX1" fmla="*/ 0 w 3029237"/>
              <a:gd name="connsiteY1" fmla="*/ 871954 h 1258138"/>
              <a:gd name="connsiteX2" fmla="*/ 3029237 w 3029237"/>
              <a:gd name="connsiteY2" fmla="*/ 365234 h 1258138"/>
              <a:gd name="connsiteX3" fmla="*/ 2772892 w 3029237"/>
              <a:gd name="connsiteY3" fmla="*/ 585334 h 1258138"/>
              <a:gd name="connsiteX0" fmla="*/ 2423619 w 2679964"/>
              <a:gd name="connsiteY0" fmla="*/ 314581 h 1729019"/>
              <a:gd name="connsiteX1" fmla="*/ 0 w 2679964"/>
              <a:gd name="connsiteY1" fmla="*/ 1440659 h 1729019"/>
              <a:gd name="connsiteX2" fmla="*/ 2679964 w 2679964"/>
              <a:gd name="connsiteY2" fmla="*/ 94481 h 1729019"/>
              <a:gd name="connsiteX3" fmla="*/ 2423619 w 2679964"/>
              <a:gd name="connsiteY3" fmla="*/ 314581 h 172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9964" h="1729019">
                <a:moveTo>
                  <a:pt x="2423619" y="314581"/>
                </a:moveTo>
                <a:cubicBezTo>
                  <a:pt x="2156919" y="-17928"/>
                  <a:pt x="1144454" y="2573051"/>
                  <a:pt x="0" y="1440659"/>
                </a:cubicBezTo>
                <a:cubicBezTo>
                  <a:pt x="911039" y="51160"/>
                  <a:pt x="2048592" y="-163527"/>
                  <a:pt x="2679964" y="94481"/>
                </a:cubicBezTo>
                <a:cubicBezTo>
                  <a:pt x="2662647" y="219171"/>
                  <a:pt x="2544846" y="345754"/>
                  <a:pt x="2423619" y="314581"/>
                </a:cubicBezTo>
                <a:close/>
              </a:path>
            </a:pathLst>
          </a:custGeom>
          <a:gradFill flip="none" rotWithShape="1">
            <a:gsLst>
              <a:gs pos="29000">
                <a:schemeClr val="bg1"/>
              </a:gs>
              <a:gs pos="43000">
                <a:srgbClr val="FFC000"/>
              </a:gs>
              <a:gs pos="1600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265" y="3320804"/>
            <a:ext cx="1603772" cy="129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66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2300506" y="4019192"/>
            <a:ext cx="9891494" cy="25301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932692" y="158026"/>
            <a:ext cx="9259308" cy="367694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63682" y="1035868"/>
            <a:ext cx="2062655" cy="2361959"/>
            <a:chOff x="363682" y="1035868"/>
            <a:chExt cx="3414709" cy="3910205"/>
          </a:xfrm>
        </p:grpSpPr>
        <p:sp>
          <p:nvSpPr>
            <p:cNvPr id="13" name="Rounded Rectangle 12"/>
            <p:cNvSpPr/>
            <p:nvPr/>
          </p:nvSpPr>
          <p:spPr>
            <a:xfrm>
              <a:off x="363682" y="1035868"/>
              <a:ext cx="3322937" cy="3910205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33846" y="1492041"/>
              <a:ext cx="3144545" cy="2997858"/>
              <a:chOff x="3668675" y="821696"/>
              <a:chExt cx="3424415" cy="3264673"/>
            </a:xfrm>
          </p:grpSpPr>
          <p:sp>
            <p:nvSpPr>
              <p:cNvPr id="4" name="Isosceles Triangle 3"/>
              <p:cNvSpPr/>
              <p:nvPr/>
            </p:nvSpPr>
            <p:spPr>
              <a:xfrm rot="20884303" flipH="1">
                <a:off x="5087109" y="1219605"/>
                <a:ext cx="1292436" cy="1694245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424593 w 1757102"/>
                  <a:gd name="connsiteY0" fmla="*/ 3475760 h 3480604"/>
                  <a:gd name="connsiteX1" fmla="*/ 0 w 1757102"/>
                  <a:gd name="connsiteY1" fmla="*/ 0 h 3480604"/>
                  <a:gd name="connsiteX2" fmla="*/ 1757102 w 1757102"/>
                  <a:gd name="connsiteY2" fmla="*/ 3257551 h 3480604"/>
                  <a:gd name="connsiteX3" fmla="*/ 1424593 w 1757102"/>
                  <a:gd name="connsiteY3" fmla="*/ 3475760 h 3480604"/>
                  <a:gd name="connsiteX0" fmla="*/ 1424697 w 1757206"/>
                  <a:gd name="connsiteY0" fmla="*/ 3475760 h 3480604"/>
                  <a:gd name="connsiteX1" fmla="*/ 104 w 1757206"/>
                  <a:gd name="connsiteY1" fmla="*/ 0 h 3480604"/>
                  <a:gd name="connsiteX2" fmla="*/ 1757206 w 1757206"/>
                  <a:gd name="connsiteY2" fmla="*/ 3257551 h 3480604"/>
                  <a:gd name="connsiteX3" fmla="*/ 1424697 w 1757206"/>
                  <a:gd name="connsiteY3" fmla="*/ 3475760 h 3480604"/>
                  <a:gd name="connsiteX0" fmla="*/ 1504701 w 1757200"/>
                  <a:gd name="connsiteY0" fmla="*/ 3372890 h 3385581"/>
                  <a:gd name="connsiteX1" fmla="*/ 98 w 1757200"/>
                  <a:gd name="connsiteY1" fmla="*/ 0 h 3385581"/>
                  <a:gd name="connsiteX2" fmla="*/ 1757200 w 1757200"/>
                  <a:gd name="connsiteY2" fmla="*/ 3257551 h 3385581"/>
                  <a:gd name="connsiteX3" fmla="*/ 1504701 w 1757200"/>
                  <a:gd name="connsiteY3" fmla="*/ 3372890 h 3385581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276933 w 1575152"/>
                  <a:gd name="connsiteY0" fmla="*/ 3504138 h 3511693"/>
                  <a:gd name="connsiteX1" fmla="*/ 120 w 1575152"/>
                  <a:gd name="connsiteY1" fmla="*/ 0 h 3511693"/>
                  <a:gd name="connsiteX2" fmla="*/ 1575152 w 1575152"/>
                  <a:gd name="connsiteY2" fmla="*/ 3343079 h 3511693"/>
                  <a:gd name="connsiteX3" fmla="*/ 1276933 w 1575152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426462 w 1724681"/>
                  <a:gd name="connsiteY0" fmla="*/ 3504138 h 3511693"/>
                  <a:gd name="connsiteX1" fmla="*/ 149649 w 1724681"/>
                  <a:gd name="connsiteY1" fmla="*/ 0 h 3511693"/>
                  <a:gd name="connsiteX2" fmla="*/ 1724681 w 1724681"/>
                  <a:gd name="connsiteY2" fmla="*/ 3343079 h 3511693"/>
                  <a:gd name="connsiteX3" fmla="*/ 1426462 w 1724681"/>
                  <a:gd name="connsiteY3" fmla="*/ 3504138 h 3511693"/>
                  <a:gd name="connsiteX0" fmla="*/ 1426462 w 1724681"/>
                  <a:gd name="connsiteY0" fmla="*/ 3504138 h 3511693"/>
                  <a:gd name="connsiteX1" fmla="*/ 149649 w 1724681"/>
                  <a:gd name="connsiteY1" fmla="*/ 0 h 3511693"/>
                  <a:gd name="connsiteX2" fmla="*/ 1724681 w 1724681"/>
                  <a:gd name="connsiteY2" fmla="*/ 3343079 h 3511693"/>
                  <a:gd name="connsiteX3" fmla="*/ 1426462 w 1724681"/>
                  <a:gd name="connsiteY3" fmla="*/ 3504138 h 3511693"/>
                  <a:gd name="connsiteX0" fmla="*/ 1426462 w 1783148"/>
                  <a:gd name="connsiteY0" fmla="*/ 3504138 h 3513309"/>
                  <a:gd name="connsiteX1" fmla="*/ 149649 w 1783148"/>
                  <a:gd name="connsiteY1" fmla="*/ 0 h 3513309"/>
                  <a:gd name="connsiteX2" fmla="*/ 1783149 w 1783148"/>
                  <a:gd name="connsiteY2" fmla="*/ 3362095 h 3513309"/>
                  <a:gd name="connsiteX3" fmla="*/ 1426462 w 1783148"/>
                  <a:gd name="connsiteY3" fmla="*/ 3504138 h 3513309"/>
                  <a:gd name="connsiteX0" fmla="*/ 1637526 w 1994213"/>
                  <a:gd name="connsiteY0" fmla="*/ 3329315 h 3338486"/>
                  <a:gd name="connsiteX1" fmla="*/ 135383 w 1994213"/>
                  <a:gd name="connsiteY1" fmla="*/ 0 h 3338486"/>
                  <a:gd name="connsiteX2" fmla="*/ 1994213 w 1994213"/>
                  <a:gd name="connsiteY2" fmla="*/ 3187272 h 3338486"/>
                  <a:gd name="connsiteX3" fmla="*/ 1637526 w 1994213"/>
                  <a:gd name="connsiteY3" fmla="*/ 3329315 h 3338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94213" h="3338486">
                    <a:moveTo>
                      <a:pt x="1637526" y="3329315"/>
                    </a:moveTo>
                    <a:cubicBezTo>
                      <a:pt x="1370826" y="2996806"/>
                      <a:pt x="-514273" y="1571885"/>
                      <a:pt x="135383" y="0"/>
                    </a:cubicBezTo>
                    <a:cubicBezTo>
                      <a:pt x="545844" y="1128016"/>
                      <a:pt x="806879" y="2286380"/>
                      <a:pt x="1994213" y="3187272"/>
                    </a:cubicBezTo>
                    <a:cubicBezTo>
                      <a:pt x="1976896" y="3311962"/>
                      <a:pt x="1758753" y="3360488"/>
                      <a:pt x="1637526" y="3329315"/>
                    </a:cubicBezTo>
                    <a:close/>
                  </a:path>
                </a:pathLst>
              </a:custGeom>
              <a:gradFill flip="none" rotWithShape="1">
                <a:gsLst>
                  <a:gs pos="29561">
                    <a:schemeClr val="bg1"/>
                  </a:gs>
                  <a:gs pos="0">
                    <a:srgbClr val="92D050"/>
                  </a:gs>
                  <a:gs pos="60000">
                    <a:srgbClr val="FFC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Isosceles Triangle 3"/>
              <p:cNvSpPr/>
              <p:nvPr/>
            </p:nvSpPr>
            <p:spPr>
              <a:xfrm rot="4543274">
                <a:off x="4055156" y="1788318"/>
                <a:ext cx="2247482" cy="314238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424593 w 1757102"/>
                  <a:gd name="connsiteY0" fmla="*/ 3475760 h 3480604"/>
                  <a:gd name="connsiteX1" fmla="*/ 0 w 1757102"/>
                  <a:gd name="connsiteY1" fmla="*/ 0 h 3480604"/>
                  <a:gd name="connsiteX2" fmla="*/ 1757102 w 1757102"/>
                  <a:gd name="connsiteY2" fmla="*/ 3257551 h 3480604"/>
                  <a:gd name="connsiteX3" fmla="*/ 1424593 w 1757102"/>
                  <a:gd name="connsiteY3" fmla="*/ 3475760 h 3480604"/>
                  <a:gd name="connsiteX0" fmla="*/ 1424697 w 1757206"/>
                  <a:gd name="connsiteY0" fmla="*/ 3475760 h 3480604"/>
                  <a:gd name="connsiteX1" fmla="*/ 104 w 1757206"/>
                  <a:gd name="connsiteY1" fmla="*/ 0 h 3480604"/>
                  <a:gd name="connsiteX2" fmla="*/ 1757206 w 1757206"/>
                  <a:gd name="connsiteY2" fmla="*/ 3257551 h 3480604"/>
                  <a:gd name="connsiteX3" fmla="*/ 1424697 w 1757206"/>
                  <a:gd name="connsiteY3" fmla="*/ 3475760 h 3480604"/>
                  <a:gd name="connsiteX0" fmla="*/ 1504701 w 1757200"/>
                  <a:gd name="connsiteY0" fmla="*/ 3372890 h 3385581"/>
                  <a:gd name="connsiteX1" fmla="*/ 98 w 1757200"/>
                  <a:gd name="connsiteY1" fmla="*/ 0 h 3385581"/>
                  <a:gd name="connsiteX2" fmla="*/ 1757200 w 1757200"/>
                  <a:gd name="connsiteY2" fmla="*/ 3257551 h 3385581"/>
                  <a:gd name="connsiteX3" fmla="*/ 1504701 w 1757200"/>
                  <a:gd name="connsiteY3" fmla="*/ 3372890 h 3385581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276933 w 1575152"/>
                  <a:gd name="connsiteY0" fmla="*/ 3504138 h 3511693"/>
                  <a:gd name="connsiteX1" fmla="*/ 120 w 1575152"/>
                  <a:gd name="connsiteY1" fmla="*/ 0 h 3511693"/>
                  <a:gd name="connsiteX2" fmla="*/ 1575152 w 1575152"/>
                  <a:gd name="connsiteY2" fmla="*/ 3343079 h 3511693"/>
                  <a:gd name="connsiteX3" fmla="*/ 1276933 w 1575152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426462 w 1724681"/>
                  <a:gd name="connsiteY0" fmla="*/ 3504138 h 3511693"/>
                  <a:gd name="connsiteX1" fmla="*/ 149649 w 1724681"/>
                  <a:gd name="connsiteY1" fmla="*/ 0 h 3511693"/>
                  <a:gd name="connsiteX2" fmla="*/ 1724681 w 1724681"/>
                  <a:gd name="connsiteY2" fmla="*/ 3343079 h 3511693"/>
                  <a:gd name="connsiteX3" fmla="*/ 1426462 w 1724681"/>
                  <a:gd name="connsiteY3" fmla="*/ 3504138 h 3511693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374704 w 2672923"/>
                  <a:gd name="connsiteY0" fmla="*/ 1811221 h 1818776"/>
                  <a:gd name="connsiteX1" fmla="*/ 0 w 2672923"/>
                  <a:gd name="connsiteY1" fmla="*/ 0 h 1818776"/>
                  <a:gd name="connsiteX2" fmla="*/ 2672923 w 2672923"/>
                  <a:gd name="connsiteY2" fmla="*/ 1650162 h 1818776"/>
                  <a:gd name="connsiteX3" fmla="*/ 2374704 w 2672923"/>
                  <a:gd name="connsiteY3" fmla="*/ 1811221 h 1818776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0065 w 3508284"/>
                  <a:gd name="connsiteY0" fmla="*/ 818894 h 826449"/>
                  <a:gd name="connsiteX1" fmla="*/ 0 w 3508284"/>
                  <a:gd name="connsiteY1" fmla="*/ 0 h 826449"/>
                  <a:gd name="connsiteX2" fmla="*/ 3508284 w 3508284"/>
                  <a:gd name="connsiteY2" fmla="*/ 657835 h 826449"/>
                  <a:gd name="connsiteX3" fmla="*/ 3210065 w 3508284"/>
                  <a:gd name="connsiteY3" fmla="*/ 818894 h 826449"/>
                  <a:gd name="connsiteX0" fmla="*/ 3260467 w 3558686"/>
                  <a:gd name="connsiteY0" fmla="*/ 773639 h 781194"/>
                  <a:gd name="connsiteX1" fmla="*/ 0 w 3558686"/>
                  <a:gd name="connsiteY1" fmla="*/ 1 h 781194"/>
                  <a:gd name="connsiteX2" fmla="*/ 3558686 w 3558686"/>
                  <a:gd name="connsiteY2" fmla="*/ 612580 h 781194"/>
                  <a:gd name="connsiteX3" fmla="*/ 3260467 w 3558686"/>
                  <a:gd name="connsiteY3" fmla="*/ 773639 h 781194"/>
                  <a:gd name="connsiteX0" fmla="*/ 3267401 w 3565620"/>
                  <a:gd name="connsiteY0" fmla="*/ 773637 h 781192"/>
                  <a:gd name="connsiteX1" fmla="*/ 6934 w 3565620"/>
                  <a:gd name="connsiteY1" fmla="*/ -1 h 781192"/>
                  <a:gd name="connsiteX2" fmla="*/ 3565620 w 3565620"/>
                  <a:gd name="connsiteY2" fmla="*/ 612578 h 781192"/>
                  <a:gd name="connsiteX3" fmla="*/ 3267401 w 3565620"/>
                  <a:gd name="connsiteY3" fmla="*/ 773637 h 781192"/>
                  <a:gd name="connsiteX0" fmla="*/ 3422473 w 3720692"/>
                  <a:gd name="connsiteY0" fmla="*/ 752303 h 759858"/>
                  <a:gd name="connsiteX1" fmla="*/ 6620 w 3720692"/>
                  <a:gd name="connsiteY1" fmla="*/ 0 h 759858"/>
                  <a:gd name="connsiteX2" fmla="*/ 3720692 w 3720692"/>
                  <a:gd name="connsiteY2" fmla="*/ 591244 h 759858"/>
                  <a:gd name="connsiteX3" fmla="*/ 3422473 w 3720692"/>
                  <a:gd name="connsiteY3" fmla="*/ 752303 h 759858"/>
                  <a:gd name="connsiteX0" fmla="*/ 3422475 w 3720694"/>
                  <a:gd name="connsiteY0" fmla="*/ 752303 h 759858"/>
                  <a:gd name="connsiteX1" fmla="*/ 6622 w 3720694"/>
                  <a:gd name="connsiteY1" fmla="*/ 0 h 759858"/>
                  <a:gd name="connsiteX2" fmla="*/ 3720694 w 3720694"/>
                  <a:gd name="connsiteY2" fmla="*/ 591244 h 759858"/>
                  <a:gd name="connsiteX3" fmla="*/ 3422475 w 3720694"/>
                  <a:gd name="connsiteY3" fmla="*/ 752303 h 759858"/>
                  <a:gd name="connsiteX0" fmla="*/ 3415853 w 3714072"/>
                  <a:gd name="connsiteY0" fmla="*/ 752303 h 759858"/>
                  <a:gd name="connsiteX1" fmla="*/ 0 w 3714072"/>
                  <a:gd name="connsiteY1" fmla="*/ 0 h 759858"/>
                  <a:gd name="connsiteX2" fmla="*/ 3714072 w 3714072"/>
                  <a:gd name="connsiteY2" fmla="*/ 591244 h 759858"/>
                  <a:gd name="connsiteX3" fmla="*/ 3415853 w 3714072"/>
                  <a:gd name="connsiteY3" fmla="*/ 752303 h 759858"/>
                  <a:gd name="connsiteX0" fmla="*/ 3417092 w 3715311"/>
                  <a:gd name="connsiteY0" fmla="*/ 752303 h 759858"/>
                  <a:gd name="connsiteX1" fmla="*/ 1239 w 3715311"/>
                  <a:gd name="connsiteY1" fmla="*/ 0 h 759858"/>
                  <a:gd name="connsiteX2" fmla="*/ 3715311 w 3715311"/>
                  <a:gd name="connsiteY2" fmla="*/ 591244 h 759858"/>
                  <a:gd name="connsiteX3" fmla="*/ 3417092 w 3715311"/>
                  <a:gd name="connsiteY3" fmla="*/ 752303 h 759858"/>
                  <a:gd name="connsiteX0" fmla="*/ 3415853 w 3714072"/>
                  <a:gd name="connsiteY0" fmla="*/ 752303 h 759858"/>
                  <a:gd name="connsiteX1" fmla="*/ 0 w 3714072"/>
                  <a:gd name="connsiteY1" fmla="*/ 0 h 759858"/>
                  <a:gd name="connsiteX2" fmla="*/ 3714072 w 3714072"/>
                  <a:gd name="connsiteY2" fmla="*/ 591244 h 759858"/>
                  <a:gd name="connsiteX3" fmla="*/ 3415853 w 3714072"/>
                  <a:gd name="connsiteY3" fmla="*/ 752303 h 759858"/>
                  <a:gd name="connsiteX0" fmla="*/ 3545426 w 3843645"/>
                  <a:gd name="connsiteY0" fmla="*/ 864508 h 872063"/>
                  <a:gd name="connsiteX1" fmla="*/ 1 w 3843645"/>
                  <a:gd name="connsiteY1" fmla="*/ -1 h 872063"/>
                  <a:gd name="connsiteX2" fmla="*/ 3843645 w 3843645"/>
                  <a:gd name="connsiteY2" fmla="*/ 703449 h 872063"/>
                  <a:gd name="connsiteX3" fmla="*/ 3545426 w 3843645"/>
                  <a:gd name="connsiteY3" fmla="*/ 864508 h 872063"/>
                  <a:gd name="connsiteX0" fmla="*/ 3545424 w 3843643"/>
                  <a:gd name="connsiteY0" fmla="*/ 864510 h 872065"/>
                  <a:gd name="connsiteX1" fmla="*/ -1 w 3843643"/>
                  <a:gd name="connsiteY1" fmla="*/ 1 h 872065"/>
                  <a:gd name="connsiteX2" fmla="*/ 3843643 w 3843643"/>
                  <a:gd name="connsiteY2" fmla="*/ 703451 h 872065"/>
                  <a:gd name="connsiteX3" fmla="*/ 3545424 w 3843643"/>
                  <a:gd name="connsiteY3" fmla="*/ 864510 h 872065"/>
                  <a:gd name="connsiteX0" fmla="*/ 3545426 w 3843645"/>
                  <a:gd name="connsiteY0" fmla="*/ 864508 h 872063"/>
                  <a:gd name="connsiteX1" fmla="*/ 1 w 3843645"/>
                  <a:gd name="connsiteY1" fmla="*/ -1 h 872063"/>
                  <a:gd name="connsiteX2" fmla="*/ 3843645 w 3843645"/>
                  <a:gd name="connsiteY2" fmla="*/ 703449 h 872063"/>
                  <a:gd name="connsiteX3" fmla="*/ 3545426 w 3843645"/>
                  <a:gd name="connsiteY3" fmla="*/ 864508 h 872063"/>
                  <a:gd name="connsiteX0" fmla="*/ 3545424 w 3843643"/>
                  <a:gd name="connsiteY0" fmla="*/ 864510 h 872065"/>
                  <a:gd name="connsiteX1" fmla="*/ -1 w 3843643"/>
                  <a:gd name="connsiteY1" fmla="*/ 1 h 872065"/>
                  <a:gd name="connsiteX2" fmla="*/ 3843643 w 3843643"/>
                  <a:gd name="connsiteY2" fmla="*/ 703451 h 872065"/>
                  <a:gd name="connsiteX3" fmla="*/ 3545424 w 3843643"/>
                  <a:gd name="connsiteY3" fmla="*/ 864510 h 872065"/>
                  <a:gd name="connsiteX0" fmla="*/ 3697935 w 3996154"/>
                  <a:gd name="connsiteY0" fmla="*/ 529929 h 537484"/>
                  <a:gd name="connsiteX1" fmla="*/ -1 w 3996154"/>
                  <a:gd name="connsiteY1" fmla="*/ 36156 h 537484"/>
                  <a:gd name="connsiteX2" fmla="*/ 3996154 w 3996154"/>
                  <a:gd name="connsiteY2" fmla="*/ 368870 h 537484"/>
                  <a:gd name="connsiteX3" fmla="*/ 3697935 w 3996154"/>
                  <a:gd name="connsiteY3" fmla="*/ 529929 h 537484"/>
                  <a:gd name="connsiteX0" fmla="*/ 3697937 w 3996156"/>
                  <a:gd name="connsiteY0" fmla="*/ 529929 h 537484"/>
                  <a:gd name="connsiteX1" fmla="*/ 1 w 3996156"/>
                  <a:gd name="connsiteY1" fmla="*/ 36156 h 537484"/>
                  <a:gd name="connsiteX2" fmla="*/ 3996156 w 3996156"/>
                  <a:gd name="connsiteY2" fmla="*/ 368870 h 537484"/>
                  <a:gd name="connsiteX3" fmla="*/ 3697937 w 3996156"/>
                  <a:gd name="connsiteY3" fmla="*/ 529929 h 5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96156" h="537484">
                    <a:moveTo>
                      <a:pt x="3697937" y="529929"/>
                    </a:moveTo>
                    <a:cubicBezTo>
                      <a:pt x="3431237" y="197420"/>
                      <a:pt x="810371" y="947668"/>
                      <a:pt x="1" y="36156"/>
                    </a:cubicBezTo>
                    <a:cubicBezTo>
                      <a:pt x="1945256" y="631887"/>
                      <a:pt x="3077693" y="-559801"/>
                      <a:pt x="3996156" y="368870"/>
                    </a:cubicBezTo>
                    <a:cubicBezTo>
                      <a:pt x="3978839" y="493560"/>
                      <a:pt x="3819164" y="561102"/>
                      <a:pt x="3697937" y="52992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accent4">
                      <a:lumMod val="60000"/>
                      <a:lumOff val="40000"/>
                    </a:schemeClr>
                  </a:gs>
                  <a:gs pos="0">
                    <a:srgbClr val="92D05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Isosceles Triangle 3"/>
              <p:cNvSpPr/>
              <p:nvPr/>
            </p:nvSpPr>
            <p:spPr>
              <a:xfrm rot="2136392">
                <a:off x="3668675" y="2530840"/>
                <a:ext cx="1603236" cy="1484787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424593 w 1757102"/>
                  <a:gd name="connsiteY0" fmla="*/ 3475760 h 3480604"/>
                  <a:gd name="connsiteX1" fmla="*/ 0 w 1757102"/>
                  <a:gd name="connsiteY1" fmla="*/ 0 h 3480604"/>
                  <a:gd name="connsiteX2" fmla="*/ 1757102 w 1757102"/>
                  <a:gd name="connsiteY2" fmla="*/ 3257551 h 3480604"/>
                  <a:gd name="connsiteX3" fmla="*/ 1424593 w 1757102"/>
                  <a:gd name="connsiteY3" fmla="*/ 3475760 h 3480604"/>
                  <a:gd name="connsiteX0" fmla="*/ 1424697 w 1757206"/>
                  <a:gd name="connsiteY0" fmla="*/ 3475760 h 3480604"/>
                  <a:gd name="connsiteX1" fmla="*/ 104 w 1757206"/>
                  <a:gd name="connsiteY1" fmla="*/ 0 h 3480604"/>
                  <a:gd name="connsiteX2" fmla="*/ 1757206 w 1757206"/>
                  <a:gd name="connsiteY2" fmla="*/ 3257551 h 3480604"/>
                  <a:gd name="connsiteX3" fmla="*/ 1424697 w 1757206"/>
                  <a:gd name="connsiteY3" fmla="*/ 3475760 h 3480604"/>
                  <a:gd name="connsiteX0" fmla="*/ 1504701 w 1757200"/>
                  <a:gd name="connsiteY0" fmla="*/ 3372890 h 3385581"/>
                  <a:gd name="connsiteX1" fmla="*/ 98 w 1757200"/>
                  <a:gd name="connsiteY1" fmla="*/ 0 h 3385581"/>
                  <a:gd name="connsiteX2" fmla="*/ 1757200 w 1757200"/>
                  <a:gd name="connsiteY2" fmla="*/ 3257551 h 3385581"/>
                  <a:gd name="connsiteX3" fmla="*/ 1504701 w 1757200"/>
                  <a:gd name="connsiteY3" fmla="*/ 3372890 h 3385581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276933 w 1575152"/>
                  <a:gd name="connsiteY0" fmla="*/ 3504138 h 3511693"/>
                  <a:gd name="connsiteX1" fmla="*/ 120 w 1575152"/>
                  <a:gd name="connsiteY1" fmla="*/ 0 h 3511693"/>
                  <a:gd name="connsiteX2" fmla="*/ 1575152 w 1575152"/>
                  <a:gd name="connsiteY2" fmla="*/ 3343079 h 3511693"/>
                  <a:gd name="connsiteX3" fmla="*/ 1276933 w 1575152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426462 w 1724681"/>
                  <a:gd name="connsiteY0" fmla="*/ 3504138 h 3511693"/>
                  <a:gd name="connsiteX1" fmla="*/ 149649 w 1724681"/>
                  <a:gd name="connsiteY1" fmla="*/ 0 h 3511693"/>
                  <a:gd name="connsiteX2" fmla="*/ 1724681 w 1724681"/>
                  <a:gd name="connsiteY2" fmla="*/ 3343079 h 3511693"/>
                  <a:gd name="connsiteX3" fmla="*/ 1426462 w 1724681"/>
                  <a:gd name="connsiteY3" fmla="*/ 3504138 h 3511693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374704 w 2672923"/>
                  <a:gd name="connsiteY0" fmla="*/ 1811221 h 1818776"/>
                  <a:gd name="connsiteX1" fmla="*/ 0 w 2672923"/>
                  <a:gd name="connsiteY1" fmla="*/ 0 h 1818776"/>
                  <a:gd name="connsiteX2" fmla="*/ 2672923 w 2672923"/>
                  <a:gd name="connsiteY2" fmla="*/ 1650162 h 1818776"/>
                  <a:gd name="connsiteX3" fmla="*/ 2374704 w 2672923"/>
                  <a:gd name="connsiteY3" fmla="*/ 1811221 h 1818776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0065 w 3508284"/>
                  <a:gd name="connsiteY0" fmla="*/ 818894 h 826449"/>
                  <a:gd name="connsiteX1" fmla="*/ 0 w 3508284"/>
                  <a:gd name="connsiteY1" fmla="*/ 0 h 826449"/>
                  <a:gd name="connsiteX2" fmla="*/ 3508284 w 3508284"/>
                  <a:gd name="connsiteY2" fmla="*/ 657835 h 826449"/>
                  <a:gd name="connsiteX3" fmla="*/ 3210065 w 3508284"/>
                  <a:gd name="connsiteY3" fmla="*/ 818894 h 826449"/>
                  <a:gd name="connsiteX0" fmla="*/ 3210065 w 3508284"/>
                  <a:gd name="connsiteY0" fmla="*/ 818894 h 826449"/>
                  <a:gd name="connsiteX1" fmla="*/ 0 w 3508284"/>
                  <a:gd name="connsiteY1" fmla="*/ 0 h 826449"/>
                  <a:gd name="connsiteX2" fmla="*/ 3508284 w 3508284"/>
                  <a:gd name="connsiteY2" fmla="*/ 657835 h 826449"/>
                  <a:gd name="connsiteX3" fmla="*/ 3210065 w 3508284"/>
                  <a:gd name="connsiteY3" fmla="*/ 818894 h 826449"/>
                  <a:gd name="connsiteX0" fmla="*/ 3210065 w 3508284"/>
                  <a:gd name="connsiteY0" fmla="*/ 818894 h 826449"/>
                  <a:gd name="connsiteX1" fmla="*/ 0 w 3508284"/>
                  <a:gd name="connsiteY1" fmla="*/ 0 h 826449"/>
                  <a:gd name="connsiteX2" fmla="*/ 3508284 w 3508284"/>
                  <a:gd name="connsiteY2" fmla="*/ 657835 h 826449"/>
                  <a:gd name="connsiteX3" fmla="*/ 3210065 w 3508284"/>
                  <a:gd name="connsiteY3" fmla="*/ 818894 h 826449"/>
                  <a:gd name="connsiteX0" fmla="*/ 2560357 w 2858576"/>
                  <a:gd name="connsiteY0" fmla="*/ 1128558 h 1136113"/>
                  <a:gd name="connsiteX1" fmla="*/ 0 w 2858576"/>
                  <a:gd name="connsiteY1" fmla="*/ 0 h 1136113"/>
                  <a:gd name="connsiteX2" fmla="*/ 2858576 w 2858576"/>
                  <a:gd name="connsiteY2" fmla="*/ 967499 h 1136113"/>
                  <a:gd name="connsiteX3" fmla="*/ 2560357 w 2858576"/>
                  <a:gd name="connsiteY3" fmla="*/ 1128558 h 1136113"/>
                  <a:gd name="connsiteX0" fmla="*/ 2560357 w 2858576"/>
                  <a:gd name="connsiteY0" fmla="*/ 1563634 h 1571189"/>
                  <a:gd name="connsiteX1" fmla="*/ 0 w 2858576"/>
                  <a:gd name="connsiteY1" fmla="*/ 435076 h 1571189"/>
                  <a:gd name="connsiteX2" fmla="*/ 2858576 w 2858576"/>
                  <a:gd name="connsiteY2" fmla="*/ 1402575 h 1571189"/>
                  <a:gd name="connsiteX3" fmla="*/ 2560357 w 2858576"/>
                  <a:gd name="connsiteY3" fmla="*/ 1563634 h 1571189"/>
                  <a:gd name="connsiteX0" fmla="*/ 2560357 w 2858576"/>
                  <a:gd name="connsiteY0" fmla="*/ 1563634 h 1571189"/>
                  <a:gd name="connsiteX1" fmla="*/ 0 w 2858576"/>
                  <a:gd name="connsiteY1" fmla="*/ 435076 h 1571189"/>
                  <a:gd name="connsiteX2" fmla="*/ 2858576 w 2858576"/>
                  <a:gd name="connsiteY2" fmla="*/ 1402575 h 1571189"/>
                  <a:gd name="connsiteX3" fmla="*/ 2560357 w 2858576"/>
                  <a:gd name="connsiteY3" fmla="*/ 1563634 h 1571189"/>
                  <a:gd name="connsiteX0" fmla="*/ 2560357 w 2858576"/>
                  <a:gd name="connsiteY0" fmla="*/ 1563634 h 1571189"/>
                  <a:gd name="connsiteX1" fmla="*/ 0 w 2858576"/>
                  <a:gd name="connsiteY1" fmla="*/ 435076 h 1571189"/>
                  <a:gd name="connsiteX2" fmla="*/ 2858576 w 2858576"/>
                  <a:gd name="connsiteY2" fmla="*/ 1402575 h 1571189"/>
                  <a:gd name="connsiteX3" fmla="*/ 2560357 w 2858576"/>
                  <a:gd name="connsiteY3" fmla="*/ 1563634 h 1571189"/>
                  <a:gd name="connsiteX0" fmla="*/ 2634187 w 2932406"/>
                  <a:gd name="connsiteY0" fmla="*/ 1262972 h 1270527"/>
                  <a:gd name="connsiteX1" fmla="*/ 0 w 2932406"/>
                  <a:gd name="connsiteY1" fmla="*/ 532552 h 1270527"/>
                  <a:gd name="connsiteX2" fmla="*/ 2932406 w 2932406"/>
                  <a:gd name="connsiteY2" fmla="*/ 1101913 h 1270527"/>
                  <a:gd name="connsiteX3" fmla="*/ 2634187 w 2932406"/>
                  <a:gd name="connsiteY3" fmla="*/ 1262972 h 1270527"/>
                  <a:gd name="connsiteX0" fmla="*/ 2401921 w 2700140"/>
                  <a:gd name="connsiteY0" fmla="*/ 1141678 h 1149233"/>
                  <a:gd name="connsiteX1" fmla="*/ 0 w 2700140"/>
                  <a:gd name="connsiteY1" fmla="*/ 588210 h 1149233"/>
                  <a:gd name="connsiteX2" fmla="*/ 2700140 w 2700140"/>
                  <a:gd name="connsiteY2" fmla="*/ 980619 h 1149233"/>
                  <a:gd name="connsiteX3" fmla="*/ 2401921 w 2700140"/>
                  <a:gd name="connsiteY3" fmla="*/ 1141678 h 1149233"/>
                  <a:gd name="connsiteX0" fmla="*/ 2401921 w 2700140"/>
                  <a:gd name="connsiteY0" fmla="*/ 1335140 h 1342695"/>
                  <a:gd name="connsiteX1" fmla="*/ 0 w 2700140"/>
                  <a:gd name="connsiteY1" fmla="*/ 781672 h 1342695"/>
                  <a:gd name="connsiteX2" fmla="*/ 2700140 w 2700140"/>
                  <a:gd name="connsiteY2" fmla="*/ 1174081 h 1342695"/>
                  <a:gd name="connsiteX3" fmla="*/ 2401921 w 2700140"/>
                  <a:gd name="connsiteY3" fmla="*/ 1335140 h 1342695"/>
                  <a:gd name="connsiteX0" fmla="*/ 2401921 w 2700140"/>
                  <a:gd name="connsiteY0" fmla="*/ 1335140 h 1342695"/>
                  <a:gd name="connsiteX1" fmla="*/ 0 w 2700140"/>
                  <a:gd name="connsiteY1" fmla="*/ 781672 h 1342695"/>
                  <a:gd name="connsiteX2" fmla="*/ 2700140 w 2700140"/>
                  <a:gd name="connsiteY2" fmla="*/ 1174081 h 1342695"/>
                  <a:gd name="connsiteX3" fmla="*/ 2401921 w 2700140"/>
                  <a:gd name="connsiteY3" fmla="*/ 1335140 h 1342695"/>
                  <a:gd name="connsiteX0" fmla="*/ 2128668 w 2426887"/>
                  <a:gd name="connsiteY0" fmla="*/ 960441 h 1202439"/>
                  <a:gd name="connsiteX1" fmla="*/ 0 w 2426887"/>
                  <a:gd name="connsiteY1" fmla="*/ 1026300 h 1202439"/>
                  <a:gd name="connsiteX2" fmla="*/ 2426887 w 2426887"/>
                  <a:gd name="connsiteY2" fmla="*/ 799382 h 1202439"/>
                  <a:gd name="connsiteX3" fmla="*/ 2128668 w 2426887"/>
                  <a:gd name="connsiteY3" fmla="*/ 960441 h 1202439"/>
                  <a:gd name="connsiteX0" fmla="*/ 2136033 w 2434252"/>
                  <a:gd name="connsiteY0" fmla="*/ 1003314 h 1245312"/>
                  <a:gd name="connsiteX1" fmla="*/ 7365 w 2434252"/>
                  <a:gd name="connsiteY1" fmla="*/ 1069173 h 1245312"/>
                  <a:gd name="connsiteX2" fmla="*/ 2434252 w 2434252"/>
                  <a:gd name="connsiteY2" fmla="*/ 842255 h 1245312"/>
                  <a:gd name="connsiteX3" fmla="*/ 2136033 w 2434252"/>
                  <a:gd name="connsiteY3" fmla="*/ 1003314 h 1245312"/>
                  <a:gd name="connsiteX0" fmla="*/ 2462773 w 2760992"/>
                  <a:gd name="connsiteY0" fmla="*/ 892393 h 1329439"/>
                  <a:gd name="connsiteX1" fmla="*/ 6201 w 2760992"/>
                  <a:gd name="connsiteY1" fmla="*/ 1179440 h 1329439"/>
                  <a:gd name="connsiteX2" fmla="*/ 2760992 w 2760992"/>
                  <a:gd name="connsiteY2" fmla="*/ 731334 h 1329439"/>
                  <a:gd name="connsiteX3" fmla="*/ 2462773 w 2760992"/>
                  <a:gd name="connsiteY3" fmla="*/ 892393 h 1329439"/>
                  <a:gd name="connsiteX0" fmla="*/ 2462773 w 2760992"/>
                  <a:gd name="connsiteY0" fmla="*/ 892393 h 1236144"/>
                  <a:gd name="connsiteX1" fmla="*/ 6201 w 2760992"/>
                  <a:gd name="connsiteY1" fmla="*/ 1179440 h 1236144"/>
                  <a:gd name="connsiteX2" fmla="*/ 2760992 w 2760992"/>
                  <a:gd name="connsiteY2" fmla="*/ 731334 h 1236144"/>
                  <a:gd name="connsiteX3" fmla="*/ 2462773 w 2760992"/>
                  <a:gd name="connsiteY3" fmla="*/ 892393 h 1236144"/>
                  <a:gd name="connsiteX0" fmla="*/ 2190460 w 2488679"/>
                  <a:gd name="connsiteY0" fmla="*/ 473044 h 2309718"/>
                  <a:gd name="connsiteX1" fmla="*/ 7142 w 2488679"/>
                  <a:gd name="connsiteY1" fmla="*/ 2286285 h 2309718"/>
                  <a:gd name="connsiteX2" fmla="*/ 2488679 w 2488679"/>
                  <a:gd name="connsiteY2" fmla="*/ 311985 h 2309718"/>
                  <a:gd name="connsiteX3" fmla="*/ 2190460 w 2488679"/>
                  <a:gd name="connsiteY3" fmla="*/ 473044 h 2309718"/>
                  <a:gd name="connsiteX0" fmla="*/ 1809822 w 2108041"/>
                  <a:gd name="connsiteY0" fmla="*/ 379089 h 3160616"/>
                  <a:gd name="connsiteX1" fmla="*/ 9058 w 2108041"/>
                  <a:gd name="connsiteY1" fmla="*/ 3143438 h 3160616"/>
                  <a:gd name="connsiteX2" fmla="*/ 2108041 w 2108041"/>
                  <a:gd name="connsiteY2" fmla="*/ 218030 h 3160616"/>
                  <a:gd name="connsiteX3" fmla="*/ 1809822 w 2108041"/>
                  <a:gd name="connsiteY3" fmla="*/ 379089 h 316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8041" h="3160616">
                    <a:moveTo>
                      <a:pt x="1809822" y="379089"/>
                    </a:moveTo>
                    <a:cubicBezTo>
                      <a:pt x="1543122" y="46580"/>
                      <a:pt x="750971" y="3429374"/>
                      <a:pt x="9058" y="3143438"/>
                    </a:cubicBezTo>
                    <a:cubicBezTo>
                      <a:pt x="-121590" y="1528785"/>
                      <a:pt x="1189578" y="-710641"/>
                      <a:pt x="2108041" y="218030"/>
                    </a:cubicBezTo>
                    <a:cubicBezTo>
                      <a:pt x="2090724" y="342720"/>
                      <a:pt x="1931049" y="410262"/>
                      <a:pt x="1809822" y="379089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FFC0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10"/>
              <p:cNvSpPr/>
              <p:nvPr/>
            </p:nvSpPr>
            <p:spPr>
              <a:xfrm rot="4350237">
                <a:off x="5097603" y="3361067"/>
                <a:ext cx="1031230" cy="419373"/>
              </a:xfrm>
              <a:custGeom>
                <a:avLst/>
                <a:gdLst>
                  <a:gd name="connsiteX0" fmla="*/ 0 w 932330"/>
                  <a:gd name="connsiteY0" fmla="*/ 0 h 448235"/>
                  <a:gd name="connsiteX1" fmla="*/ 932330 w 932330"/>
                  <a:gd name="connsiteY1" fmla="*/ 0 h 448235"/>
                  <a:gd name="connsiteX2" fmla="*/ 932330 w 932330"/>
                  <a:gd name="connsiteY2" fmla="*/ 448235 h 448235"/>
                  <a:gd name="connsiteX3" fmla="*/ 0 w 932330"/>
                  <a:gd name="connsiteY3" fmla="*/ 448235 h 448235"/>
                  <a:gd name="connsiteX4" fmla="*/ 0 w 932330"/>
                  <a:gd name="connsiteY4" fmla="*/ 0 h 448235"/>
                  <a:gd name="connsiteX0" fmla="*/ 0 w 932330"/>
                  <a:gd name="connsiteY0" fmla="*/ 0 h 547020"/>
                  <a:gd name="connsiteX1" fmla="*/ 932330 w 932330"/>
                  <a:gd name="connsiteY1" fmla="*/ 0 h 547020"/>
                  <a:gd name="connsiteX2" fmla="*/ 932330 w 932330"/>
                  <a:gd name="connsiteY2" fmla="*/ 448235 h 547020"/>
                  <a:gd name="connsiteX3" fmla="*/ 0 w 932330"/>
                  <a:gd name="connsiteY3" fmla="*/ 448235 h 547020"/>
                  <a:gd name="connsiteX4" fmla="*/ 0 w 932330"/>
                  <a:gd name="connsiteY4" fmla="*/ 0 h 547020"/>
                  <a:gd name="connsiteX0" fmla="*/ 0 w 932330"/>
                  <a:gd name="connsiteY0" fmla="*/ 0 h 547020"/>
                  <a:gd name="connsiteX1" fmla="*/ 932330 w 932330"/>
                  <a:gd name="connsiteY1" fmla="*/ 0 h 547020"/>
                  <a:gd name="connsiteX2" fmla="*/ 932330 w 932330"/>
                  <a:gd name="connsiteY2" fmla="*/ 448235 h 547020"/>
                  <a:gd name="connsiteX3" fmla="*/ 0 w 932330"/>
                  <a:gd name="connsiteY3" fmla="*/ 448235 h 547020"/>
                  <a:gd name="connsiteX4" fmla="*/ 0 w 932330"/>
                  <a:gd name="connsiteY4" fmla="*/ 0 h 547020"/>
                  <a:gd name="connsiteX0" fmla="*/ 0 w 1359035"/>
                  <a:gd name="connsiteY0" fmla="*/ 28892 h 575912"/>
                  <a:gd name="connsiteX1" fmla="*/ 1359035 w 1359035"/>
                  <a:gd name="connsiteY1" fmla="*/ 0 h 575912"/>
                  <a:gd name="connsiteX2" fmla="*/ 932330 w 1359035"/>
                  <a:gd name="connsiteY2" fmla="*/ 477127 h 575912"/>
                  <a:gd name="connsiteX3" fmla="*/ 0 w 1359035"/>
                  <a:gd name="connsiteY3" fmla="*/ 477127 h 575912"/>
                  <a:gd name="connsiteX4" fmla="*/ 0 w 1359035"/>
                  <a:gd name="connsiteY4" fmla="*/ 28892 h 575912"/>
                  <a:gd name="connsiteX0" fmla="*/ 0 w 1387712"/>
                  <a:gd name="connsiteY0" fmla="*/ 28892 h 564344"/>
                  <a:gd name="connsiteX1" fmla="*/ 1359035 w 1387712"/>
                  <a:gd name="connsiteY1" fmla="*/ 0 h 564344"/>
                  <a:gd name="connsiteX2" fmla="*/ 1387712 w 1387712"/>
                  <a:gd name="connsiteY2" fmla="*/ 426706 h 564344"/>
                  <a:gd name="connsiteX3" fmla="*/ 0 w 1387712"/>
                  <a:gd name="connsiteY3" fmla="*/ 477127 h 564344"/>
                  <a:gd name="connsiteX4" fmla="*/ 0 w 1387712"/>
                  <a:gd name="connsiteY4" fmla="*/ 28892 h 564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7712" h="564344">
                    <a:moveTo>
                      <a:pt x="0" y="28892"/>
                    </a:moveTo>
                    <a:cubicBezTo>
                      <a:pt x="497435" y="426836"/>
                      <a:pt x="1048258" y="0"/>
                      <a:pt x="1359035" y="0"/>
                    </a:cubicBezTo>
                    <a:lnTo>
                      <a:pt x="1387712" y="426706"/>
                    </a:lnTo>
                    <a:cubicBezTo>
                      <a:pt x="1076935" y="426706"/>
                      <a:pt x="432803" y="699394"/>
                      <a:pt x="0" y="477127"/>
                    </a:cubicBezTo>
                    <a:lnTo>
                      <a:pt x="0" y="28892"/>
                    </a:lnTo>
                    <a:close/>
                  </a:path>
                </a:pathLst>
              </a:custGeom>
              <a:gradFill flip="none" rotWithShape="1">
                <a:gsLst>
                  <a:gs pos="28000">
                    <a:srgbClr val="1D2914"/>
                  </a:gs>
                  <a:gs pos="100000">
                    <a:srgbClr val="7CA063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Isosceles Triangle 3"/>
              <p:cNvSpPr/>
              <p:nvPr/>
            </p:nvSpPr>
            <p:spPr>
              <a:xfrm rot="1729536">
                <a:off x="4785732" y="1090116"/>
                <a:ext cx="1368569" cy="2004435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424593 w 1757102"/>
                  <a:gd name="connsiteY0" fmla="*/ 3475760 h 3480604"/>
                  <a:gd name="connsiteX1" fmla="*/ 0 w 1757102"/>
                  <a:gd name="connsiteY1" fmla="*/ 0 h 3480604"/>
                  <a:gd name="connsiteX2" fmla="*/ 1757102 w 1757102"/>
                  <a:gd name="connsiteY2" fmla="*/ 3257551 h 3480604"/>
                  <a:gd name="connsiteX3" fmla="*/ 1424593 w 1757102"/>
                  <a:gd name="connsiteY3" fmla="*/ 3475760 h 3480604"/>
                  <a:gd name="connsiteX0" fmla="*/ 1424697 w 1757206"/>
                  <a:gd name="connsiteY0" fmla="*/ 3475760 h 3480604"/>
                  <a:gd name="connsiteX1" fmla="*/ 104 w 1757206"/>
                  <a:gd name="connsiteY1" fmla="*/ 0 h 3480604"/>
                  <a:gd name="connsiteX2" fmla="*/ 1757206 w 1757206"/>
                  <a:gd name="connsiteY2" fmla="*/ 3257551 h 3480604"/>
                  <a:gd name="connsiteX3" fmla="*/ 1424697 w 1757206"/>
                  <a:gd name="connsiteY3" fmla="*/ 3475760 h 3480604"/>
                  <a:gd name="connsiteX0" fmla="*/ 1504701 w 1757200"/>
                  <a:gd name="connsiteY0" fmla="*/ 3372890 h 3385581"/>
                  <a:gd name="connsiteX1" fmla="*/ 98 w 1757200"/>
                  <a:gd name="connsiteY1" fmla="*/ 0 h 3385581"/>
                  <a:gd name="connsiteX2" fmla="*/ 1757200 w 1757200"/>
                  <a:gd name="connsiteY2" fmla="*/ 3257551 h 3385581"/>
                  <a:gd name="connsiteX3" fmla="*/ 1504701 w 1757200"/>
                  <a:gd name="connsiteY3" fmla="*/ 3372890 h 3385581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608399 w 1906618"/>
                  <a:gd name="connsiteY0" fmla="*/ 3517159 h 3524714"/>
                  <a:gd name="connsiteX1" fmla="*/ 90 w 1906618"/>
                  <a:gd name="connsiteY1" fmla="*/ -1 h 3524714"/>
                  <a:gd name="connsiteX2" fmla="*/ 1906618 w 1906618"/>
                  <a:gd name="connsiteY2" fmla="*/ 3356100 h 3524714"/>
                  <a:gd name="connsiteX3" fmla="*/ 1608399 w 1906618"/>
                  <a:gd name="connsiteY3" fmla="*/ 3517159 h 3524714"/>
                  <a:gd name="connsiteX0" fmla="*/ 1608399 w 1906618"/>
                  <a:gd name="connsiteY0" fmla="*/ 3517161 h 3524716"/>
                  <a:gd name="connsiteX1" fmla="*/ 90 w 1906618"/>
                  <a:gd name="connsiteY1" fmla="*/ 1 h 3524716"/>
                  <a:gd name="connsiteX2" fmla="*/ 1906618 w 1906618"/>
                  <a:gd name="connsiteY2" fmla="*/ 3356102 h 3524716"/>
                  <a:gd name="connsiteX3" fmla="*/ 1608399 w 1906618"/>
                  <a:gd name="connsiteY3" fmla="*/ 3517161 h 3524716"/>
                  <a:gd name="connsiteX0" fmla="*/ 1620857 w 1919076"/>
                  <a:gd name="connsiteY0" fmla="*/ 3517159 h 3524714"/>
                  <a:gd name="connsiteX1" fmla="*/ 12548 w 1919076"/>
                  <a:gd name="connsiteY1" fmla="*/ -1 h 3524714"/>
                  <a:gd name="connsiteX2" fmla="*/ 1919076 w 1919076"/>
                  <a:gd name="connsiteY2" fmla="*/ 3356100 h 3524714"/>
                  <a:gd name="connsiteX3" fmla="*/ 1620857 w 1919076"/>
                  <a:gd name="connsiteY3" fmla="*/ 3517159 h 3524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9076" h="3524714">
                    <a:moveTo>
                      <a:pt x="1620857" y="3517159"/>
                    </a:moveTo>
                    <a:cubicBezTo>
                      <a:pt x="1354157" y="3184650"/>
                      <a:pt x="-152146" y="1838236"/>
                      <a:pt x="12548" y="-1"/>
                    </a:cubicBezTo>
                    <a:cubicBezTo>
                      <a:pt x="1393864" y="773139"/>
                      <a:pt x="731742" y="2455208"/>
                      <a:pt x="1919076" y="3356100"/>
                    </a:cubicBezTo>
                    <a:cubicBezTo>
                      <a:pt x="1901759" y="3480790"/>
                      <a:pt x="1742084" y="3548332"/>
                      <a:pt x="1620857" y="3517159"/>
                    </a:cubicBezTo>
                    <a:close/>
                  </a:path>
                </a:pathLst>
              </a:custGeom>
              <a:gradFill flip="none" rotWithShape="1">
                <a:gsLst>
                  <a:gs pos="77000">
                    <a:srgbClr val="FFC000"/>
                  </a:gs>
                  <a:gs pos="37000">
                    <a:srgbClr val="F5E6AA"/>
                  </a:gs>
                  <a:gs pos="0">
                    <a:srgbClr val="92D05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3"/>
              <p:cNvSpPr/>
              <p:nvPr/>
            </p:nvSpPr>
            <p:spPr>
              <a:xfrm rot="2492040">
                <a:off x="5012944" y="1079543"/>
                <a:ext cx="1340428" cy="2055249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628205 w 1960714"/>
                  <a:gd name="connsiteY0" fmla="*/ 3275527 h 3280371"/>
                  <a:gd name="connsiteX1" fmla="*/ 0 w 1960714"/>
                  <a:gd name="connsiteY1" fmla="*/ 0 h 3280371"/>
                  <a:gd name="connsiteX2" fmla="*/ 1960714 w 1960714"/>
                  <a:gd name="connsiteY2" fmla="*/ 3057318 h 3280371"/>
                  <a:gd name="connsiteX3" fmla="*/ 1628205 w 1960714"/>
                  <a:gd name="connsiteY3" fmla="*/ 3275527 h 3280371"/>
                  <a:gd name="connsiteX0" fmla="*/ 1488376 w 1820885"/>
                  <a:gd name="connsiteY0" fmla="*/ 3415356 h 3420200"/>
                  <a:gd name="connsiteX1" fmla="*/ 0 w 1820885"/>
                  <a:gd name="connsiteY1" fmla="*/ 0 h 3420200"/>
                  <a:gd name="connsiteX2" fmla="*/ 1820885 w 1820885"/>
                  <a:gd name="connsiteY2" fmla="*/ 3197147 h 3420200"/>
                  <a:gd name="connsiteX3" fmla="*/ 1488376 w 1820885"/>
                  <a:gd name="connsiteY3" fmla="*/ 3415356 h 3420200"/>
                  <a:gd name="connsiteX0" fmla="*/ 1499477 w 1831986"/>
                  <a:gd name="connsiteY0" fmla="*/ 3415356 h 3420200"/>
                  <a:gd name="connsiteX1" fmla="*/ 11101 w 1831986"/>
                  <a:gd name="connsiteY1" fmla="*/ 0 h 3420200"/>
                  <a:gd name="connsiteX2" fmla="*/ 1831986 w 1831986"/>
                  <a:gd name="connsiteY2" fmla="*/ 3197147 h 3420200"/>
                  <a:gd name="connsiteX3" fmla="*/ 1499477 w 1831986"/>
                  <a:gd name="connsiteY3" fmla="*/ 3415356 h 3420200"/>
                  <a:gd name="connsiteX0" fmla="*/ 1488376 w 1820885"/>
                  <a:gd name="connsiteY0" fmla="*/ 3415356 h 3420200"/>
                  <a:gd name="connsiteX1" fmla="*/ 0 w 1820885"/>
                  <a:gd name="connsiteY1" fmla="*/ 0 h 3420200"/>
                  <a:gd name="connsiteX2" fmla="*/ 1820885 w 1820885"/>
                  <a:gd name="connsiteY2" fmla="*/ 3197147 h 3420200"/>
                  <a:gd name="connsiteX3" fmla="*/ 1488376 w 1820885"/>
                  <a:gd name="connsiteY3" fmla="*/ 3415356 h 3420200"/>
                  <a:gd name="connsiteX0" fmla="*/ 1488376 w 1820885"/>
                  <a:gd name="connsiteY0" fmla="*/ 3415356 h 3420200"/>
                  <a:gd name="connsiteX1" fmla="*/ 0 w 1820885"/>
                  <a:gd name="connsiteY1" fmla="*/ 0 h 3420200"/>
                  <a:gd name="connsiteX2" fmla="*/ 1820885 w 1820885"/>
                  <a:gd name="connsiteY2" fmla="*/ 3197147 h 3420200"/>
                  <a:gd name="connsiteX3" fmla="*/ 1488376 w 1820885"/>
                  <a:gd name="connsiteY3" fmla="*/ 3415356 h 3420200"/>
                  <a:gd name="connsiteX0" fmla="*/ 1491294 w 1823803"/>
                  <a:gd name="connsiteY0" fmla="*/ 3415356 h 3420200"/>
                  <a:gd name="connsiteX1" fmla="*/ 2918 w 1823803"/>
                  <a:gd name="connsiteY1" fmla="*/ 0 h 3420200"/>
                  <a:gd name="connsiteX2" fmla="*/ 1823803 w 1823803"/>
                  <a:gd name="connsiteY2" fmla="*/ 3197147 h 3420200"/>
                  <a:gd name="connsiteX3" fmla="*/ 1491294 w 1823803"/>
                  <a:gd name="connsiteY3" fmla="*/ 3415356 h 3420200"/>
                  <a:gd name="connsiteX0" fmla="*/ 1492047 w 1824556"/>
                  <a:gd name="connsiteY0" fmla="*/ 3415356 h 3420200"/>
                  <a:gd name="connsiteX1" fmla="*/ 3671 w 1824556"/>
                  <a:gd name="connsiteY1" fmla="*/ 0 h 3420200"/>
                  <a:gd name="connsiteX2" fmla="*/ 1824556 w 1824556"/>
                  <a:gd name="connsiteY2" fmla="*/ 3197147 h 3420200"/>
                  <a:gd name="connsiteX3" fmla="*/ 1492047 w 1824556"/>
                  <a:gd name="connsiteY3" fmla="*/ 3415356 h 342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4556" h="3420200">
                    <a:moveTo>
                      <a:pt x="1492047" y="3415356"/>
                    </a:moveTo>
                    <a:cubicBezTo>
                      <a:pt x="946058" y="1970903"/>
                      <a:pt x="-68687" y="2562628"/>
                      <a:pt x="3671" y="0"/>
                    </a:cubicBezTo>
                    <a:cubicBezTo>
                      <a:pt x="1659723" y="1222507"/>
                      <a:pt x="1163002" y="2147665"/>
                      <a:pt x="1824556" y="3197147"/>
                    </a:cubicBezTo>
                    <a:cubicBezTo>
                      <a:pt x="1807239" y="3321837"/>
                      <a:pt x="1613274" y="3446529"/>
                      <a:pt x="1492047" y="341535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13000">
                    <a:srgbClr val="FFC0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3"/>
              <p:cNvSpPr/>
              <p:nvPr/>
            </p:nvSpPr>
            <p:spPr>
              <a:xfrm rot="20101012" flipH="1">
                <a:off x="5106799" y="1599796"/>
                <a:ext cx="1986291" cy="1351561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424593 w 1757102"/>
                  <a:gd name="connsiteY0" fmla="*/ 3475760 h 3480604"/>
                  <a:gd name="connsiteX1" fmla="*/ 0 w 1757102"/>
                  <a:gd name="connsiteY1" fmla="*/ 0 h 3480604"/>
                  <a:gd name="connsiteX2" fmla="*/ 1757102 w 1757102"/>
                  <a:gd name="connsiteY2" fmla="*/ 3257551 h 3480604"/>
                  <a:gd name="connsiteX3" fmla="*/ 1424593 w 1757102"/>
                  <a:gd name="connsiteY3" fmla="*/ 3475760 h 3480604"/>
                  <a:gd name="connsiteX0" fmla="*/ 1424697 w 1757206"/>
                  <a:gd name="connsiteY0" fmla="*/ 3475760 h 3480604"/>
                  <a:gd name="connsiteX1" fmla="*/ 104 w 1757206"/>
                  <a:gd name="connsiteY1" fmla="*/ 0 h 3480604"/>
                  <a:gd name="connsiteX2" fmla="*/ 1757206 w 1757206"/>
                  <a:gd name="connsiteY2" fmla="*/ 3257551 h 3480604"/>
                  <a:gd name="connsiteX3" fmla="*/ 1424697 w 1757206"/>
                  <a:gd name="connsiteY3" fmla="*/ 3475760 h 3480604"/>
                  <a:gd name="connsiteX0" fmla="*/ 1504701 w 1757200"/>
                  <a:gd name="connsiteY0" fmla="*/ 3372890 h 3385581"/>
                  <a:gd name="connsiteX1" fmla="*/ 98 w 1757200"/>
                  <a:gd name="connsiteY1" fmla="*/ 0 h 3385581"/>
                  <a:gd name="connsiteX2" fmla="*/ 1757200 w 1757200"/>
                  <a:gd name="connsiteY2" fmla="*/ 3257551 h 3385581"/>
                  <a:gd name="connsiteX3" fmla="*/ 1504701 w 1757200"/>
                  <a:gd name="connsiteY3" fmla="*/ 3372890 h 3385581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276933 w 1575152"/>
                  <a:gd name="connsiteY0" fmla="*/ 3504138 h 3511693"/>
                  <a:gd name="connsiteX1" fmla="*/ 120 w 1575152"/>
                  <a:gd name="connsiteY1" fmla="*/ 0 h 3511693"/>
                  <a:gd name="connsiteX2" fmla="*/ 1575152 w 1575152"/>
                  <a:gd name="connsiteY2" fmla="*/ 3343079 h 3511693"/>
                  <a:gd name="connsiteX3" fmla="*/ 1276933 w 1575152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426462 w 1724681"/>
                  <a:gd name="connsiteY0" fmla="*/ 3504138 h 3511693"/>
                  <a:gd name="connsiteX1" fmla="*/ 149649 w 1724681"/>
                  <a:gd name="connsiteY1" fmla="*/ 0 h 3511693"/>
                  <a:gd name="connsiteX2" fmla="*/ 1724681 w 1724681"/>
                  <a:gd name="connsiteY2" fmla="*/ 3343079 h 3511693"/>
                  <a:gd name="connsiteX3" fmla="*/ 1426462 w 1724681"/>
                  <a:gd name="connsiteY3" fmla="*/ 3504138 h 3511693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374704 w 2672923"/>
                  <a:gd name="connsiteY0" fmla="*/ 1811221 h 1818776"/>
                  <a:gd name="connsiteX1" fmla="*/ 0 w 2672923"/>
                  <a:gd name="connsiteY1" fmla="*/ 0 h 1818776"/>
                  <a:gd name="connsiteX2" fmla="*/ 2672923 w 2672923"/>
                  <a:gd name="connsiteY2" fmla="*/ 1650162 h 1818776"/>
                  <a:gd name="connsiteX3" fmla="*/ 2374704 w 2672923"/>
                  <a:gd name="connsiteY3" fmla="*/ 1811221 h 18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2923" h="1818776">
                    <a:moveTo>
                      <a:pt x="2374704" y="1811221"/>
                    </a:moveTo>
                    <a:cubicBezTo>
                      <a:pt x="2108004" y="1478712"/>
                      <a:pt x="556948" y="1410461"/>
                      <a:pt x="0" y="0"/>
                    </a:cubicBezTo>
                    <a:cubicBezTo>
                      <a:pt x="1122122" y="736454"/>
                      <a:pt x="1742886" y="541675"/>
                      <a:pt x="2672923" y="1650162"/>
                    </a:cubicBezTo>
                    <a:cubicBezTo>
                      <a:pt x="2655606" y="1774852"/>
                      <a:pt x="2495931" y="1842394"/>
                      <a:pt x="2374704" y="1811221"/>
                    </a:cubicBezTo>
                    <a:close/>
                  </a:path>
                </a:pathLst>
              </a:custGeom>
              <a:gradFill flip="none" rotWithShape="1">
                <a:gsLst>
                  <a:gs pos="26000">
                    <a:schemeClr val="accent4">
                      <a:lumMod val="60000"/>
                      <a:lumOff val="40000"/>
                    </a:schemeClr>
                  </a:gs>
                  <a:gs pos="0">
                    <a:srgbClr val="92D05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Isosceles Triangle 3"/>
              <p:cNvSpPr/>
              <p:nvPr/>
            </p:nvSpPr>
            <p:spPr>
              <a:xfrm rot="3962969">
                <a:off x="3675462" y="1986199"/>
                <a:ext cx="1991523" cy="951866"/>
              </a:xfrm>
              <a:custGeom>
                <a:avLst/>
                <a:gdLst>
                  <a:gd name="connsiteX0" fmla="*/ 0 w 498763"/>
                  <a:gd name="connsiteY0" fmla="*/ 2130137 h 2130137"/>
                  <a:gd name="connsiteX1" fmla="*/ 249382 w 498763"/>
                  <a:gd name="connsiteY1" fmla="*/ 0 h 2130137"/>
                  <a:gd name="connsiteX2" fmla="*/ 498763 w 498763"/>
                  <a:gd name="connsiteY2" fmla="*/ 2130137 h 2130137"/>
                  <a:gd name="connsiteX3" fmla="*/ 0 w 498763"/>
                  <a:gd name="connsiteY3" fmla="*/ 2130137 h 2130137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485900 w 1984663"/>
                  <a:gd name="connsiteY0" fmla="*/ 3148446 h 3148446"/>
                  <a:gd name="connsiteX1" fmla="*/ 0 w 1984663"/>
                  <a:gd name="connsiteY1" fmla="*/ 0 h 3148446"/>
                  <a:gd name="connsiteX2" fmla="*/ 1984663 w 1984663"/>
                  <a:gd name="connsiteY2" fmla="*/ 3148446 h 3148446"/>
                  <a:gd name="connsiteX3" fmla="*/ 1485900 w 1984663"/>
                  <a:gd name="connsiteY3" fmla="*/ 3148446 h 3148446"/>
                  <a:gd name="connsiteX0" fmla="*/ 1527463 w 1984663"/>
                  <a:gd name="connsiteY0" fmla="*/ 3304310 h 3304310"/>
                  <a:gd name="connsiteX1" fmla="*/ 0 w 1984663"/>
                  <a:gd name="connsiteY1" fmla="*/ 0 h 3304310"/>
                  <a:gd name="connsiteX2" fmla="*/ 1984663 w 1984663"/>
                  <a:gd name="connsiteY2" fmla="*/ 3148446 h 3304310"/>
                  <a:gd name="connsiteX3" fmla="*/ 1527463 w 1984663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4310"/>
                  <a:gd name="connsiteX1" fmla="*/ 0 w 1859972"/>
                  <a:gd name="connsiteY1" fmla="*/ 0 h 3304310"/>
                  <a:gd name="connsiteX2" fmla="*/ 1859972 w 1859972"/>
                  <a:gd name="connsiteY2" fmla="*/ 3086101 h 3304310"/>
                  <a:gd name="connsiteX3" fmla="*/ 1527463 w 1859972"/>
                  <a:gd name="connsiteY3" fmla="*/ 3304310 h 3304310"/>
                  <a:gd name="connsiteX0" fmla="*/ 1527463 w 1859972"/>
                  <a:gd name="connsiteY0" fmla="*/ 3304310 h 3309858"/>
                  <a:gd name="connsiteX1" fmla="*/ 0 w 1859972"/>
                  <a:gd name="connsiteY1" fmla="*/ 0 h 3309858"/>
                  <a:gd name="connsiteX2" fmla="*/ 1859972 w 1859972"/>
                  <a:gd name="connsiteY2" fmla="*/ 3086101 h 3309858"/>
                  <a:gd name="connsiteX3" fmla="*/ 1527463 w 1859972"/>
                  <a:gd name="connsiteY3" fmla="*/ 3304310 h 3309858"/>
                  <a:gd name="connsiteX0" fmla="*/ 1527463 w 1859972"/>
                  <a:gd name="connsiteY0" fmla="*/ 3304310 h 3309154"/>
                  <a:gd name="connsiteX1" fmla="*/ 0 w 1859972"/>
                  <a:gd name="connsiteY1" fmla="*/ 0 h 3309154"/>
                  <a:gd name="connsiteX2" fmla="*/ 1859972 w 1859972"/>
                  <a:gd name="connsiteY2" fmla="*/ 3086101 h 3309154"/>
                  <a:gd name="connsiteX3" fmla="*/ 1527463 w 1859972"/>
                  <a:gd name="connsiteY3" fmla="*/ 3304310 h 3309154"/>
                  <a:gd name="connsiteX0" fmla="*/ 1424593 w 1757102"/>
                  <a:gd name="connsiteY0" fmla="*/ 3475760 h 3480604"/>
                  <a:gd name="connsiteX1" fmla="*/ 0 w 1757102"/>
                  <a:gd name="connsiteY1" fmla="*/ 0 h 3480604"/>
                  <a:gd name="connsiteX2" fmla="*/ 1757102 w 1757102"/>
                  <a:gd name="connsiteY2" fmla="*/ 3257551 h 3480604"/>
                  <a:gd name="connsiteX3" fmla="*/ 1424593 w 1757102"/>
                  <a:gd name="connsiteY3" fmla="*/ 3475760 h 3480604"/>
                  <a:gd name="connsiteX0" fmla="*/ 1424697 w 1757206"/>
                  <a:gd name="connsiteY0" fmla="*/ 3475760 h 3480604"/>
                  <a:gd name="connsiteX1" fmla="*/ 104 w 1757206"/>
                  <a:gd name="connsiteY1" fmla="*/ 0 h 3480604"/>
                  <a:gd name="connsiteX2" fmla="*/ 1757206 w 1757206"/>
                  <a:gd name="connsiteY2" fmla="*/ 3257551 h 3480604"/>
                  <a:gd name="connsiteX3" fmla="*/ 1424697 w 1757206"/>
                  <a:gd name="connsiteY3" fmla="*/ 3475760 h 3480604"/>
                  <a:gd name="connsiteX0" fmla="*/ 1504701 w 1757200"/>
                  <a:gd name="connsiteY0" fmla="*/ 3372890 h 3385581"/>
                  <a:gd name="connsiteX1" fmla="*/ 98 w 1757200"/>
                  <a:gd name="connsiteY1" fmla="*/ 0 h 3385581"/>
                  <a:gd name="connsiteX2" fmla="*/ 1757200 w 1757200"/>
                  <a:gd name="connsiteY2" fmla="*/ 3257551 h 3385581"/>
                  <a:gd name="connsiteX3" fmla="*/ 1504701 w 1757200"/>
                  <a:gd name="connsiteY3" fmla="*/ 3372890 h 3385581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504701 w 1802920"/>
                  <a:gd name="connsiteY0" fmla="*/ 3372890 h 3380445"/>
                  <a:gd name="connsiteX1" fmla="*/ 98 w 1802920"/>
                  <a:gd name="connsiteY1" fmla="*/ 0 h 3380445"/>
                  <a:gd name="connsiteX2" fmla="*/ 1802920 w 1802920"/>
                  <a:gd name="connsiteY2" fmla="*/ 3211831 h 3380445"/>
                  <a:gd name="connsiteX3" fmla="*/ 1504701 w 1802920"/>
                  <a:gd name="connsiteY3" fmla="*/ 3372890 h 3380445"/>
                  <a:gd name="connsiteX0" fmla="*/ 1276933 w 1575152"/>
                  <a:gd name="connsiteY0" fmla="*/ 3504138 h 3511693"/>
                  <a:gd name="connsiteX1" fmla="*/ 120 w 1575152"/>
                  <a:gd name="connsiteY1" fmla="*/ 0 h 3511693"/>
                  <a:gd name="connsiteX2" fmla="*/ 1575152 w 1575152"/>
                  <a:gd name="connsiteY2" fmla="*/ 3343079 h 3511693"/>
                  <a:gd name="connsiteX3" fmla="*/ 1276933 w 1575152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378901 w 1677120"/>
                  <a:gd name="connsiteY0" fmla="*/ 3504138 h 3511693"/>
                  <a:gd name="connsiteX1" fmla="*/ 102088 w 1677120"/>
                  <a:gd name="connsiteY1" fmla="*/ 0 h 3511693"/>
                  <a:gd name="connsiteX2" fmla="*/ 1677120 w 1677120"/>
                  <a:gd name="connsiteY2" fmla="*/ 3343079 h 3511693"/>
                  <a:gd name="connsiteX3" fmla="*/ 1378901 w 1677120"/>
                  <a:gd name="connsiteY3" fmla="*/ 3504138 h 3511693"/>
                  <a:gd name="connsiteX0" fmla="*/ 1426462 w 1724681"/>
                  <a:gd name="connsiteY0" fmla="*/ 3504138 h 3511693"/>
                  <a:gd name="connsiteX1" fmla="*/ 149649 w 1724681"/>
                  <a:gd name="connsiteY1" fmla="*/ 0 h 3511693"/>
                  <a:gd name="connsiteX2" fmla="*/ 1724681 w 1724681"/>
                  <a:gd name="connsiteY2" fmla="*/ 3343079 h 3511693"/>
                  <a:gd name="connsiteX3" fmla="*/ 1426462 w 1724681"/>
                  <a:gd name="connsiteY3" fmla="*/ 3504138 h 3511693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389944 w 2688163"/>
                  <a:gd name="connsiteY0" fmla="*/ 2178164 h 2185719"/>
                  <a:gd name="connsiteX1" fmla="*/ 101490 w 2688163"/>
                  <a:gd name="connsiteY1" fmla="*/ 0 h 2185719"/>
                  <a:gd name="connsiteX2" fmla="*/ 2688163 w 2688163"/>
                  <a:gd name="connsiteY2" fmla="*/ 2017105 h 2185719"/>
                  <a:gd name="connsiteX3" fmla="*/ 2389944 w 268816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288454 w 2586673"/>
                  <a:gd name="connsiteY0" fmla="*/ 2178164 h 2185719"/>
                  <a:gd name="connsiteX1" fmla="*/ 0 w 2586673"/>
                  <a:gd name="connsiteY1" fmla="*/ 0 h 2185719"/>
                  <a:gd name="connsiteX2" fmla="*/ 2586673 w 2586673"/>
                  <a:gd name="connsiteY2" fmla="*/ 2017105 h 2185719"/>
                  <a:gd name="connsiteX3" fmla="*/ 2288454 w 2586673"/>
                  <a:gd name="connsiteY3" fmla="*/ 2178164 h 2185719"/>
                  <a:gd name="connsiteX0" fmla="*/ 2374704 w 2672923"/>
                  <a:gd name="connsiteY0" fmla="*/ 1811221 h 1818776"/>
                  <a:gd name="connsiteX1" fmla="*/ 0 w 2672923"/>
                  <a:gd name="connsiteY1" fmla="*/ 0 h 1818776"/>
                  <a:gd name="connsiteX2" fmla="*/ 2672923 w 2672923"/>
                  <a:gd name="connsiteY2" fmla="*/ 1650162 h 1818776"/>
                  <a:gd name="connsiteX3" fmla="*/ 2374704 w 2672923"/>
                  <a:gd name="connsiteY3" fmla="*/ 1811221 h 1818776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8843 w 3517062"/>
                  <a:gd name="connsiteY0" fmla="*/ 871960 h 879515"/>
                  <a:gd name="connsiteX1" fmla="*/ 0 w 3517062"/>
                  <a:gd name="connsiteY1" fmla="*/ 0 h 879515"/>
                  <a:gd name="connsiteX2" fmla="*/ 3517062 w 3517062"/>
                  <a:gd name="connsiteY2" fmla="*/ 710901 h 879515"/>
                  <a:gd name="connsiteX3" fmla="*/ 3218843 w 3517062"/>
                  <a:gd name="connsiteY3" fmla="*/ 871960 h 879515"/>
                  <a:gd name="connsiteX0" fmla="*/ 3210065 w 3508284"/>
                  <a:gd name="connsiteY0" fmla="*/ 818894 h 826449"/>
                  <a:gd name="connsiteX1" fmla="*/ 0 w 3508284"/>
                  <a:gd name="connsiteY1" fmla="*/ 0 h 826449"/>
                  <a:gd name="connsiteX2" fmla="*/ 3508284 w 3508284"/>
                  <a:gd name="connsiteY2" fmla="*/ 657835 h 826449"/>
                  <a:gd name="connsiteX3" fmla="*/ 3210065 w 3508284"/>
                  <a:gd name="connsiteY3" fmla="*/ 818894 h 826449"/>
                  <a:gd name="connsiteX0" fmla="*/ 3251939 w 3508284"/>
                  <a:gd name="connsiteY0" fmla="*/ 877935 h 882722"/>
                  <a:gd name="connsiteX1" fmla="*/ 0 w 3508284"/>
                  <a:gd name="connsiteY1" fmla="*/ 0 h 882722"/>
                  <a:gd name="connsiteX2" fmla="*/ 3508284 w 3508284"/>
                  <a:gd name="connsiteY2" fmla="*/ 657835 h 882722"/>
                  <a:gd name="connsiteX3" fmla="*/ 3251939 w 3508284"/>
                  <a:gd name="connsiteY3" fmla="*/ 877935 h 882722"/>
                  <a:gd name="connsiteX0" fmla="*/ 3251939 w 3508284"/>
                  <a:gd name="connsiteY0" fmla="*/ 877935 h 882721"/>
                  <a:gd name="connsiteX1" fmla="*/ 0 w 3508284"/>
                  <a:gd name="connsiteY1" fmla="*/ 0 h 882721"/>
                  <a:gd name="connsiteX2" fmla="*/ 3508284 w 3508284"/>
                  <a:gd name="connsiteY2" fmla="*/ 657835 h 882721"/>
                  <a:gd name="connsiteX3" fmla="*/ 3251939 w 3508284"/>
                  <a:gd name="connsiteY3" fmla="*/ 877935 h 882721"/>
                  <a:gd name="connsiteX0" fmla="*/ 3251939 w 3508284"/>
                  <a:gd name="connsiteY0" fmla="*/ 1385573 h 1390359"/>
                  <a:gd name="connsiteX1" fmla="*/ 0 w 3508284"/>
                  <a:gd name="connsiteY1" fmla="*/ 507638 h 1390359"/>
                  <a:gd name="connsiteX2" fmla="*/ 3508284 w 3508284"/>
                  <a:gd name="connsiteY2" fmla="*/ 1165473 h 1390359"/>
                  <a:gd name="connsiteX3" fmla="*/ 3251939 w 3508284"/>
                  <a:gd name="connsiteY3" fmla="*/ 1385573 h 1390359"/>
                  <a:gd name="connsiteX0" fmla="*/ 3251939 w 3508284"/>
                  <a:gd name="connsiteY0" fmla="*/ 1385573 h 1390359"/>
                  <a:gd name="connsiteX1" fmla="*/ 0 w 3508284"/>
                  <a:gd name="connsiteY1" fmla="*/ 507638 h 1390359"/>
                  <a:gd name="connsiteX2" fmla="*/ 3508284 w 3508284"/>
                  <a:gd name="connsiteY2" fmla="*/ 1165473 h 1390359"/>
                  <a:gd name="connsiteX3" fmla="*/ 3251939 w 3508284"/>
                  <a:gd name="connsiteY3" fmla="*/ 1385573 h 1390359"/>
                  <a:gd name="connsiteX0" fmla="*/ 3062725 w 3319070"/>
                  <a:gd name="connsiteY0" fmla="*/ 908512 h 913298"/>
                  <a:gd name="connsiteX1" fmla="*/ 0 w 3319070"/>
                  <a:gd name="connsiteY1" fmla="*/ 804944 h 913298"/>
                  <a:gd name="connsiteX2" fmla="*/ 3319070 w 3319070"/>
                  <a:gd name="connsiteY2" fmla="*/ 688412 h 913298"/>
                  <a:gd name="connsiteX3" fmla="*/ 3062725 w 3319070"/>
                  <a:gd name="connsiteY3" fmla="*/ 908512 h 913298"/>
                  <a:gd name="connsiteX0" fmla="*/ 3062725 w 3319070"/>
                  <a:gd name="connsiteY0" fmla="*/ 908512 h 1013920"/>
                  <a:gd name="connsiteX1" fmla="*/ 0 w 3319070"/>
                  <a:gd name="connsiteY1" fmla="*/ 804944 h 1013920"/>
                  <a:gd name="connsiteX2" fmla="*/ 3319070 w 3319070"/>
                  <a:gd name="connsiteY2" fmla="*/ 688412 h 1013920"/>
                  <a:gd name="connsiteX3" fmla="*/ 3062725 w 3319070"/>
                  <a:gd name="connsiteY3" fmla="*/ 908512 h 1013920"/>
                  <a:gd name="connsiteX0" fmla="*/ 3062725 w 3319070"/>
                  <a:gd name="connsiteY0" fmla="*/ 677437 h 782847"/>
                  <a:gd name="connsiteX1" fmla="*/ 0 w 3319070"/>
                  <a:gd name="connsiteY1" fmla="*/ 573869 h 782847"/>
                  <a:gd name="connsiteX2" fmla="*/ 3319070 w 3319070"/>
                  <a:gd name="connsiteY2" fmla="*/ 457337 h 782847"/>
                  <a:gd name="connsiteX3" fmla="*/ 3062725 w 3319070"/>
                  <a:gd name="connsiteY3" fmla="*/ 677437 h 782847"/>
                  <a:gd name="connsiteX0" fmla="*/ 2772893 w 3029238"/>
                  <a:gd name="connsiteY0" fmla="*/ 464678 h 906046"/>
                  <a:gd name="connsiteX1" fmla="*/ 1 w 3029238"/>
                  <a:gd name="connsiteY1" fmla="*/ 751298 h 906046"/>
                  <a:gd name="connsiteX2" fmla="*/ 3029238 w 3029238"/>
                  <a:gd name="connsiteY2" fmla="*/ 244578 h 906046"/>
                  <a:gd name="connsiteX3" fmla="*/ 2772893 w 3029238"/>
                  <a:gd name="connsiteY3" fmla="*/ 464678 h 906046"/>
                  <a:gd name="connsiteX0" fmla="*/ 2772892 w 3029237"/>
                  <a:gd name="connsiteY0" fmla="*/ 464678 h 1137482"/>
                  <a:gd name="connsiteX1" fmla="*/ 0 w 3029237"/>
                  <a:gd name="connsiteY1" fmla="*/ 751298 h 1137482"/>
                  <a:gd name="connsiteX2" fmla="*/ 3029237 w 3029237"/>
                  <a:gd name="connsiteY2" fmla="*/ 244578 h 1137482"/>
                  <a:gd name="connsiteX3" fmla="*/ 2772892 w 3029237"/>
                  <a:gd name="connsiteY3" fmla="*/ 464678 h 1137482"/>
                  <a:gd name="connsiteX0" fmla="*/ 2772892 w 3029237"/>
                  <a:gd name="connsiteY0" fmla="*/ 585334 h 1258138"/>
                  <a:gd name="connsiteX1" fmla="*/ 0 w 3029237"/>
                  <a:gd name="connsiteY1" fmla="*/ 871954 h 1258138"/>
                  <a:gd name="connsiteX2" fmla="*/ 3029237 w 3029237"/>
                  <a:gd name="connsiteY2" fmla="*/ 365234 h 1258138"/>
                  <a:gd name="connsiteX3" fmla="*/ 2772892 w 3029237"/>
                  <a:gd name="connsiteY3" fmla="*/ 585334 h 1258138"/>
                  <a:gd name="connsiteX0" fmla="*/ 2423619 w 2679964"/>
                  <a:gd name="connsiteY0" fmla="*/ 314581 h 1729019"/>
                  <a:gd name="connsiteX1" fmla="*/ 0 w 2679964"/>
                  <a:gd name="connsiteY1" fmla="*/ 1440659 h 1729019"/>
                  <a:gd name="connsiteX2" fmla="*/ 2679964 w 2679964"/>
                  <a:gd name="connsiteY2" fmla="*/ 94481 h 1729019"/>
                  <a:gd name="connsiteX3" fmla="*/ 2423619 w 2679964"/>
                  <a:gd name="connsiteY3" fmla="*/ 314581 h 172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79964" h="1729019">
                    <a:moveTo>
                      <a:pt x="2423619" y="314581"/>
                    </a:moveTo>
                    <a:cubicBezTo>
                      <a:pt x="2156919" y="-17928"/>
                      <a:pt x="1144454" y="2573051"/>
                      <a:pt x="0" y="1440659"/>
                    </a:cubicBezTo>
                    <a:cubicBezTo>
                      <a:pt x="911039" y="51160"/>
                      <a:pt x="2048592" y="-163527"/>
                      <a:pt x="2679964" y="94481"/>
                    </a:cubicBezTo>
                    <a:cubicBezTo>
                      <a:pt x="2662647" y="219171"/>
                      <a:pt x="2544846" y="345754"/>
                      <a:pt x="2423619" y="314581"/>
                    </a:cubicBezTo>
                    <a:close/>
                  </a:path>
                </a:pathLst>
              </a:custGeom>
              <a:gradFill flip="none" rotWithShape="1">
                <a:gsLst>
                  <a:gs pos="29000">
                    <a:schemeClr val="bg1"/>
                  </a:gs>
                  <a:gs pos="43000">
                    <a:srgbClr val="FFC000"/>
                  </a:gs>
                  <a:gs pos="16000">
                    <a:srgbClr val="92D05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Isosceles Triangle 3"/>
          <p:cNvSpPr/>
          <p:nvPr/>
        </p:nvSpPr>
        <p:spPr>
          <a:xfrm rot="1729536">
            <a:off x="9931105" y="401535"/>
            <a:ext cx="878930" cy="1130126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608399 w 1906618"/>
              <a:gd name="connsiteY0" fmla="*/ 3517159 h 3524714"/>
              <a:gd name="connsiteX1" fmla="*/ 90 w 1906618"/>
              <a:gd name="connsiteY1" fmla="*/ -1 h 3524714"/>
              <a:gd name="connsiteX2" fmla="*/ 1906618 w 1906618"/>
              <a:gd name="connsiteY2" fmla="*/ 3356100 h 3524714"/>
              <a:gd name="connsiteX3" fmla="*/ 1608399 w 1906618"/>
              <a:gd name="connsiteY3" fmla="*/ 3517159 h 3524714"/>
              <a:gd name="connsiteX0" fmla="*/ 1608399 w 1906618"/>
              <a:gd name="connsiteY0" fmla="*/ 3517161 h 3524716"/>
              <a:gd name="connsiteX1" fmla="*/ 90 w 1906618"/>
              <a:gd name="connsiteY1" fmla="*/ 1 h 3524716"/>
              <a:gd name="connsiteX2" fmla="*/ 1906618 w 1906618"/>
              <a:gd name="connsiteY2" fmla="*/ 3356102 h 3524716"/>
              <a:gd name="connsiteX3" fmla="*/ 1608399 w 1906618"/>
              <a:gd name="connsiteY3" fmla="*/ 3517161 h 3524716"/>
              <a:gd name="connsiteX0" fmla="*/ 1620857 w 1919076"/>
              <a:gd name="connsiteY0" fmla="*/ 3517159 h 3524714"/>
              <a:gd name="connsiteX1" fmla="*/ 12548 w 1919076"/>
              <a:gd name="connsiteY1" fmla="*/ -1 h 3524714"/>
              <a:gd name="connsiteX2" fmla="*/ 1919076 w 1919076"/>
              <a:gd name="connsiteY2" fmla="*/ 3356100 h 3524714"/>
              <a:gd name="connsiteX3" fmla="*/ 1620857 w 1919076"/>
              <a:gd name="connsiteY3" fmla="*/ 3517159 h 352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9076" h="3524714">
                <a:moveTo>
                  <a:pt x="1620857" y="3517159"/>
                </a:moveTo>
                <a:cubicBezTo>
                  <a:pt x="1354157" y="3184650"/>
                  <a:pt x="-152146" y="1838236"/>
                  <a:pt x="12548" y="-1"/>
                </a:cubicBezTo>
                <a:cubicBezTo>
                  <a:pt x="1393864" y="773139"/>
                  <a:pt x="731742" y="2455208"/>
                  <a:pt x="1919076" y="3356100"/>
                </a:cubicBezTo>
                <a:cubicBezTo>
                  <a:pt x="1901759" y="3480790"/>
                  <a:pt x="1742084" y="3548332"/>
                  <a:pt x="1620857" y="3517159"/>
                </a:cubicBezTo>
                <a:close/>
              </a:path>
            </a:pathLst>
          </a:custGeom>
          <a:gradFill flip="none" rotWithShape="1">
            <a:gsLst>
              <a:gs pos="77000">
                <a:srgbClr val="FFC000"/>
              </a:gs>
              <a:gs pos="37000">
                <a:srgbClr val="F5E6AA"/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270" y="177073"/>
            <a:ext cx="1812430" cy="2170702"/>
          </a:xfrm>
          <a:prstGeom prst="rect">
            <a:avLst/>
          </a:prstGeom>
        </p:spPr>
      </p:pic>
      <p:sp>
        <p:nvSpPr>
          <p:cNvPr id="29" name="Isosceles Triangle 28"/>
          <p:cNvSpPr/>
          <p:nvPr/>
        </p:nvSpPr>
        <p:spPr>
          <a:xfrm>
            <a:off x="3165295" y="314167"/>
            <a:ext cx="789682" cy="187329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4031916" y="1151477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>
            <a:off x="6099464" y="1262424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7011863" y="493338"/>
            <a:ext cx="2008302" cy="1657539"/>
            <a:chOff x="6888002" y="674918"/>
            <a:chExt cx="2429368" cy="1956906"/>
          </a:xfrm>
        </p:grpSpPr>
        <p:sp>
          <p:nvSpPr>
            <p:cNvPr id="28" name="Isosceles Triangle 3"/>
            <p:cNvSpPr/>
            <p:nvPr/>
          </p:nvSpPr>
          <p:spPr>
            <a:xfrm rot="1729536">
              <a:off x="6888002" y="774292"/>
              <a:ext cx="1118592" cy="1751129"/>
            </a:xfrm>
            <a:custGeom>
              <a:avLst/>
              <a:gdLst>
                <a:gd name="connsiteX0" fmla="*/ 0 w 498763"/>
                <a:gd name="connsiteY0" fmla="*/ 2130137 h 2130137"/>
                <a:gd name="connsiteX1" fmla="*/ 249382 w 498763"/>
                <a:gd name="connsiteY1" fmla="*/ 0 h 2130137"/>
                <a:gd name="connsiteX2" fmla="*/ 498763 w 498763"/>
                <a:gd name="connsiteY2" fmla="*/ 2130137 h 2130137"/>
                <a:gd name="connsiteX3" fmla="*/ 0 w 498763"/>
                <a:gd name="connsiteY3" fmla="*/ 2130137 h 2130137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527463 w 1984663"/>
                <a:gd name="connsiteY0" fmla="*/ 3304310 h 3304310"/>
                <a:gd name="connsiteX1" fmla="*/ 0 w 1984663"/>
                <a:gd name="connsiteY1" fmla="*/ 0 h 3304310"/>
                <a:gd name="connsiteX2" fmla="*/ 1984663 w 1984663"/>
                <a:gd name="connsiteY2" fmla="*/ 3148446 h 3304310"/>
                <a:gd name="connsiteX3" fmla="*/ 1527463 w 1984663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9858"/>
                <a:gd name="connsiteX1" fmla="*/ 0 w 1859972"/>
                <a:gd name="connsiteY1" fmla="*/ 0 h 3309858"/>
                <a:gd name="connsiteX2" fmla="*/ 1859972 w 1859972"/>
                <a:gd name="connsiteY2" fmla="*/ 3086101 h 3309858"/>
                <a:gd name="connsiteX3" fmla="*/ 1527463 w 1859972"/>
                <a:gd name="connsiteY3" fmla="*/ 3304310 h 3309858"/>
                <a:gd name="connsiteX0" fmla="*/ 1527463 w 1859972"/>
                <a:gd name="connsiteY0" fmla="*/ 3304310 h 3309154"/>
                <a:gd name="connsiteX1" fmla="*/ 0 w 1859972"/>
                <a:gd name="connsiteY1" fmla="*/ 0 h 3309154"/>
                <a:gd name="connsiteX2" fmla="*/ 1859972 w 1859972"/>
                <a:gd name="connsiteY2" fmla="*/ 3086101 h 3309154"/>
                <a:gd name="connsiteX3" fmla="*/ 1527463 w 1859972"/>
                <a:gd name="connsiteY3" fmla="*/ 3304310 h 3309154"/>
                <a:gd name="connsiteX0" fmla="*/ 1424593 w 1757102"/>
                <a:gd name="connsiteY0" fmla="*/ 3475760 h 3480604"/>
                <a:gd name="connsiteX1" fmla="*/ 0 w 1757102"/>
                <a:gd name="connsiteY1" fmla="*/ 0 h 3480604"/>
                <a:gd name="connsiteX2" fmla="*/ 1757102 w 1757102"/>
                <a:gd name="connsiteY2" fmla="*/ 3257551 h 3480604"/>
                <a:gd name="connsiteX3" fmla="*/ 1424593 w 1757102"/>
                <a:gd name="connsiteY3" fmla="*/ 3475760 h 3480604"/>
                <a:gd name="connsiteX0" fmla="*/ 1424697 w 1757206"/>
                <a:gd name="connsiteY0" fmla="*/ 3475760 h 3480604"/>
                <a:gd name="connsiteX1" fmla="*/ 104 w 1757206"/>
                <a:gd name="connsiteY1" fmla="*/ 0 h 3480604"/>
                <a:gd name="connsiteX2" fmla="*/ 1757206 w 1757206"/>
                <a:gd name="connsiteY2" fmla="*/ 3257551 h 3480604"/>
                <a:gd name="connsiteX3" fmla="*/ 1424697 w 1757206"/>
                <a:gd name="connsiteY3" fmla="*/ 3475760 h 3480604"/>
                <a:gd name="connsiteX0" fmla="*/ 1504701 w 1757200"/>
                <a:gd name="connsiteY0" fmla="*/ 3372890 h 3385581"/>
                <a:gd name="connsiteX1" fmla="*/ 98 w 1757200"/>
                <a:gd name="connsiteY1" fmla="*/ 0 h 3385581"/>
                <a:gd name="connsiteX2" fmla="*/ 1757200 w 1757200"/>
                <a:gd name="connsiteY2" fmla="*/ 3257551 h 3385581"/>
                <a:gd name="connsiteX3" fmla="*/ 1504701 w 1757200"/>
                <a:gd name="connsiteY3" fmla="*/ 3372890 h 3385581"/>
                <a:gd name="connsiteX0" fmla="*/ 1504701 w 1802920"/>
                <a:gd name="connsiteY0" fmla="*/ 3372890 h 3380445"/>
                <a:gd name="connsiteX1" fmla="*/ 98 w 1802920"/>
                <a:gd name="connsiteY1" fmla="*/ 0 h 3380445"/>
                <a:gd name="connsiteX2" fmla="*/ 1802920 w 1802920"/>
                <a:gd name="connsiteY2" fmla="*/ 3211831 h 3380445"/>
                <a:gd name="connsiteX3" fmla="*/ 1504701 w 1802920"/>
                <a:gd name="connsiteY3" fmla="*/ 3372890 h 3380445"/>
                <a:gd name="connsiteX0" fmla="*/ 1504701 w 1802920"/>
                <a:gd name="connsiteY0" fmla="*/ 3372890 h 3380445"/>
                <a:gd name="connsiteX1" fmla="*/ 98 w 1802920"/>
                <a:gd name="connsiteY1" fmla="*/ 0 h 3380445"/>
                <a:gd name="connsiteX2" fmla="*/ 1802920 w 1802920"/>
                <a:gd name="connsiteY2" fmla="*/ 3211831 h 3380445"/>
                <a:gd name="connsiteX3" fmla="*/ 1504701 w 1802920"/>
                <a:gd name="connsiteY3" fmla="*/ 3372890 h 3380445"/>
                <a:gd name="connsiteX0" fmla="*/ 1608399 w 1906618"/>
                <a:gd name="connsiteY0" fmla="*/ 3517159 h 3524714"/>
                <a:gd name="connsiteX1" fmla="*/ 90 w 1906618"/>
                <a:gd name="connsiteY1" fmla="*/ -1 h 3524714"/>
                <a:gd name="connsiteX2" fmla="*/ 1906618 w 1906618"/>
                <a:gd name="connsiteY2" fmla="*/ 3356100 h 3524714"/>
                <a:gd name="connsiteX3" fmla="*/ 1608399 w 1906618"/>
                <a:gd name="connsiteY3" fmla="*/ 3517159 h 3524714"/>
                <a:gd name="connsiteX0" fmla="*/ 1608399 w 1906618"/>
                <a:gd name="connsiteY0" fmla="*/ 3517161 h 3524716"/>
                <a:gd name="connsiteX1" fmla="*/ 90 w 1906618"/>
                <a:gd name="connsiteY1" fmla="*/ 1 h 3524716"/>
                <a:gd name="connsiteX2" fmla="*/ 1906618 w 1906618"/>
                <a:gd name="connsiteY2" fmla="*/ 3356102 h 3524716"/>
                <a:gd name="connsiteX3" fmla="*/ 1608399 w 1906618"/>
                <a:gd name="connsiteY3" fmla="*/ 3517161 h 3524716"/>
                <a:gd name="connsiteX0" fmla="*/ 1620857 w 1919076"/>
                <a:gd name="connsiteY0" fmla="*/ 3517159 h 3524714"/>
                <a:gd name="connsiteX1" fmla="*/ 12548 w 1919076"/>
                <a:gd name="connsiteY1" fmla="*/ -1 h 3524714"/>
                <a:gd name="connsiteX2" fmla="*/ 1919076 w 1919076"/>
                <a:gd name="connsiteY2" fmla="*/ 3356100 h 3524714"/>
                <a:gd name="connsiteX3" fmla="*/ 1620857 w 1919076"/>
                <a:gd name="connsiteY3" fmla="*/ 3517159 h 352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9076" h="3524714">
                  <a:moveTo>
                    <a:pt x="1620857" y="3517159"/>
                  </a:moveTo>
                  <a:cubicBezTo>
                    <a:pt x="1354157" y="3184650"/>
                    <a:pt x="-152146" y="1838236"/>
                    <a:pt x="12548" y="-1"/>
                  </a:cubicBezTo>
                  <a:cubicBezTo>
                    <a:pt x="1393864" y="773139"/>
                    <a:pt x="731742" y="2455208"/>
                    <a:pt x="1919076" y="3356100"/>
                  </a:cubicBezTo>
                  <a:cubicBezTo>
                    <a:pt x="1901759" y="3480790"/>
                    <a:pt x="1742084" y="3548332"/>
                    <a:pt x="1620857" y="3517159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"/>
            <p:cNvSpPr/>
            <p:nvPr/>
          </p:nvSpPr>
          <p:spPr>
            <a:xfrm rot="6345460">
              <a:off x="7410632" y="1191494"/>
              <a:ext cx="1828760" cy="874072"/>
            </a:xfrm>
            <a:custGeom>
              <a:avLst/>
              <a:gdLst>
                <a:gd name="connsiteX0" fmla="*/ 0 w 498763"/>
                <a:gd name="connsiteY0" fmla="*/ 2130137 h 2130137"/>
                <a:gd name="connsiteX1" fmla="*/ 249382 w 498763"/>
                <a:gd name="connsiteY1" fmla="*/ 0 h 2130137"/>
                <a:gd name="connsiteX2" fmla="*/ 498763 w 498763"/>
                <a:gd name="connsiteY2" fmla="*/ 2130137 h 2130137"/>
                <a:gd name="connsiteX3" fmla="*/ 0 w 498763"/>
                <a:gd name="connsiteY3" fmla="*/ 2130137 h 2130137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527463 w 1984663"/>
                <a:gd name="connsiteY0" fmla="*/ 3304310 h 3304310"/>
                <a:gd name="connsiteX1" fmla="*/ 0 w 1984663"/>
                <a:gd name="connsiteY1" fmla="*/ 0 h 3304310"/>
                <a:gd name="connsiteX2" fmla="*/ 1984663 w 1984663"/>
                <a:gd name="connsiteY2" fmla="*/ 3148446 h 3304310"/>
                <a:gd name="connsiteX3" fmla="*/ 1527463 w 1984663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9858"/>
                <a:gd name="connsiteX1" fmla="*/ 0 w 1859972"/>
                <a:gd name="connsiteY1" fmla="*/ 0 h 3309858"/>
                <a:gd name="connsiteX2" fmla="*/ 1859972 w 1859972"/>
                <a:gd name="connsiteY2" fmla="*/ 3086101 h 3309858"/>
                <a:gd name="connsiteX3" fmla="*/ 1527463 w 1859972"/>
                <a:gd name="connsiteY3" fmla="*/ 3304310 h 3309858"/>
                <a:gd name="connsiteX0" fmla="*/ 1527463 w 1859972"/>
                <a:gd name="connsiteY0" fmla="*/ 3304310 h 3309154"/>
                <a:gd name="connsiteX1" fmla="*/ 0 w 1859972"/>
                <a:gd name="connsiteY1" fmla="*/ 0 h 3309154"/>
                <a:gd name="connsiteX2" fmla="*/ 1859972 w 1859972"/>
                <a:gd name="connsiteY2" fmla="*/ 3086101 h 3309154"/>
                <a:gd name="connsiteX3" fmla="*/ 1527463 w 1859972"/>
                <a:gd name="connsiteY3" fmla="*/ 3304310 h 3309154"/>
                <a:gd name="connsiteX0" fmla="*/ 1424593 w 1757102"/>
                <a:gd name="connsiteY0" fmla="*/ 3475760 h 3480604"/>
                <a:gd name="connsiteX1" fmla="*/ 0 w 1757102"/>
                <a:gd name="connsiteY1" fmla="*/ 0 h 3480604"/>
                <a:gd name="connsiteX2" fmla="*/ 1757102 w 1757102"/>
                <a:gd name="connsiteY2" fmla="*/ 3257551 h 3480604"/>
                <a:gd name="connsiteX3" fmla="*/ 1424593 w 1757102"/>
                <a:gd name="connsiteY3" fmla="*/ 3475760 h 3480604"/>
                <a:gd name="connsiteX0" fmla="*/ 1424697 w 1757206"/>
                <a:gd name="connsiteY0" fmla="*/ 3475760 h 3480604"/>
                <a:gd name="connsiteX1" fmla="*/ 104 w 1757206"/>
                <a:gd name="connsiteY1" fmla="*/ 0 h 3480604"/>
                <a:gd name="connsiteX2" fmla="*/ 1757206 w 1757206"/>
                <a:gd name="connsiteY2" fmla="*/ 3257551 h 3480604"/>
                <a:gd name="connsiteX3" fmla="*/ 1424697 w 1757206"/>
                <a:gd name="connsiteY3" fmla="*/ 3475760 h 3480604"/>
                <a:gd name="connsiteX0" fmla="*/ 1504701 w 1757200"/>
                <a:gd name="connsiteY0" fmla="*/ 3372890 h 3385581"/>
                <a:gd name="connsiteX1" fmla="*/ 98 w 1757200"/>
                <a:gd name="connsiteY1" fmla="*/ 0 h 3385581"/>
                <a:gd name="connsiteX2" fmla="*/ 1757200 w 1757200"/>
                <a:gd name="connsiteY2" fmla="*/ 3257551 h 3385581"/>
                <a:gd name="connsiteX3" fmla="*/ 1504701 w 1757200"/>
                <a:gd name="connsiteY3" fmla="*/ 3372890 h 3385581"/>
                <a:gd name="connsiteX0" fmla="*/ 1504701 w 1802920"/>
                <a:gd name="connsiteY0" fmla="*/ 3372890 h 3380445"/>
                <a:gd name="connsiteX1" fmla="*/ 98 w 1802920"/>
                <a:gd name="connsiteY1" fmla="*/ 0 h 3380445"/>
                <a:gd name="connsiteX2" fmla="*/ 1802920 w 1802920"/>
                <a:gd name="connsiteY2" fmla="*/ 3211831 h 3380445"/>
                <a:gd name="connsiteX3" fmla="*/ 1504701 w 1802920"/>
                <a:gd name="connsiteY3" fmla="*/ 3372890 h 3380445"/>
                <a:gd name="connsiteX0" fmla="*/ 1504701 w 1802920"/>
                <a:gd name="connsiteY0" fmla="*/ 3372890 h 3380445"/>
                <a:gd name="connsiteX1" fmla="*/ 98 w 1802920"/>
                <a:gd name="connsiteY1" fmla="*/ 0 h 3380445"/>
                <a:gd name="connsiteX2" fmla="*/ 1802920 w 1802920"/>
                <a:gd name="connsiteY2" fmla="*/ 3211831 h 3380445"/>
                <a:gd name="connsiteX3" fmla="*/ 1504701 w 1802920"/>
                <a:gd name="connsiteY3" fmla="*/ 3372890 h 3380445"/>
                <a:gd name="connsiteX0" fmla="*/ 1276933 w 1575152"/>
                <a:gd name="connsiteY0" fmla="*/ 3504138 h 3511693"/>
                <a:gd name="connsiteX1" fmla="*/ 120 w 1575152"/>
                <a:gd name="connsiteY1" fmla="*/ 0 h 3511693"/>
                <a:gd name="connsiteX2" fmla="*/ 1575152 w 1575152"/>
                <a:gd name="connsiteY2" fmla="*/ 3343079 h 3511693"/>
                <a:gd name="connsiteX3" fmla="*/ 1276933 w 1575152"/>
                <a:gd name="connsiteY3" fmla="*/ 3504138 h 3511693"/>
                <a:gd name="connsiteX0" fmla="*/ 1378901 w 1677120"/>
                <a:gd name="connsiteY0" fmla="*/ 3504138 h 3511693"/>
                <a:gd name="connsiteX1" fmla="*/ 102088 w 1677120"/>
                <a:gd name="connsiteY1" fmla="*/ 0 h 3511693"/>
                <a:gd name="connsiteX2" fmla="*/ 1677120 w 1677120"/>
                <a:gd name="connsiteY2" fmla="*/ 3343079 h 3511693"/>
                <a:gd name="connsiteX3" fmla="*/ 1378901 w 1677120"/>
                <a:gd name="connsiteY3" fmla="*/ 3504138 h 3511693"/>
                <a:gd name="connsiteX0" fmla="*/ 1378901 w 1677120"/>
                <a:gd name="connsiteY0" fmla="*/ 3504138 h 3511693"/>
                <a:gd name="connsiteX1" fmla="*/ 102088 w 1677120"/>
                <a:gd name="connsiteY1" fmla="*/ 0 h 3511693"/>
                <a:gd name="connsiteX2" fmla="*/ 1677120 w 1677120"/>
                <a:gd name="connsiteY2" fmla="*/ 3343079 h 3511693"/>
                <a:gd name="connsiteX3" fmla="*/ 1378901 w 1677120"/>
                <a:gd name="connsiteY3" fmla="*/ 3504138 h 3511693"/>
                <a:gd name="connsiteX0" fmla="*/ 1426462 w 1724681"/>
                <a:gd name="connsiteY0" fmla="*/ 3504138 h 3511693"/>
                <a:gd name="connsiteX1" fmla="*/ 149649 w 1724681"/>
                <a:gd name="connsiteY1" fmla="*/ 0 h 3511693"/>
                <a:gd name="connsiteX2" fmla="*/ 1724681 w 1724681"/>
                <a:gd name="connsiteY2" fmla="*/ 3343079 h 3511693"/>
                <a:gd name="connsiteX3" fmla="*/ 1426462 w 1724681"/>
                <a:gd name="connsiteY3" fmla="*/ 3504138 h 3511693"/>
                <a:gd name="connsiteX0" fmla="*/ 2389944 w 2688163"/>
                <a:gd name="connsiteY0" fmla="*/ 2178164 h 2185719"/>
                <a:gd name="connsiteX1" fmla="*/ 101490 w 2688163"/>
                <a:gd name="connsiteY1" fmla="*/ 0 h 2185719"/>
                <a:gd name="connsiteX2" fmla="*/ 2688163 w 2688163"/>
                <a:gd name="connsiteY2" fmla="*/ 2017105 h 2185719"/>
                <a:gd name="connsiteX3" fmla="*/ 2389944 w 2688163"/>
                <a:gd name="connsiteY3" fmla="*/ 2178164 h 2185719"/>
                <a:gd name="connsiteX0" fmla="*/ 2389944 w 2688163"/>
                <a:gd name="connsiteY0" fmla="*/ 2178164 h 2185719"/>
                <a:gd name="connsiteX1" fmla="*/ 101490 w 2688163"/>
                <a:gd name="connsiteY1" fmla="*/ 0 h 2185719"/>
                <a:gd name="connsiteX2" fmla="*/ 2688163 w 2688163"/>
                <a:gd name="connsiteY2" fmla="*/ 2017105 h 2185719"/>
                <a:gd name="connsiteX3" fmla="*/ 2389944 w 2688163"/>
                <a:gd name="connsiteY3" fmla="*/ 2178164 h 2185719"/>
                <a:gd name="connsiteX0" fmla="*/ 2288454 w 2586673"/>
                <a:gd name="connsiteY0" fmla="*/ 2178164 h 2185719"/>
                <a:gd name="connsiteX1" fmla="*/ 0 w 2586673"/>
                <a:gd name="connsiteY1" fmla="*/ 0 h 2185719"/>
                <a:gd name="connsiteX2" fmla="*/ 2586673 w 2586673"/>
                <a:gd name="connsiteY2" fmla="*/ 2017105 h 2185719"/>
                <a:gd name="connsiteX3" fmla="*/ 2288454 w 2586673"/>
                <a:gd name="connsiteY3" fmla="*/ 2178164 h 2185719"/>
                <a:gd name="connsiteX0" fmla="*/ 2288454 w 2586673"/>
                <a:gd name="connsiteY0" fmla="*/ 2178164 h 2185719"/>
                <a:gd name="connsiteX1" fmla="*/ 0 w 2586673"/>
                <a:gd name="connsiteY1" fmla="*/ 0 h 2185719"/>
                <a:gd name="connsiteX2" fmla="*/ 2586673 w 2586673"/>
                <a:gd name="connsiteY2" fmla="*/ 2017105 h 2185719"/>
                <a:gd name="connsiteX3" fmla="*/ 2288454 w 2586673"/>
                <a:gd name="connsiteY3" fmla="*/ 2178164 h 2185719"/>
                <a:gd name="connsiteX0" fmla="*/ 2374704 w 2672923"/>
                <a:gd name="connsiteY0" fmla="*/ 1811221 h 1818776"/>
                <a:gd name="connsiteX1" fmla="*/ 0 w 2672923"/>
                <a:gd name="connsiteY1" fmla="*/ 0 h 1818776"/>
                <a:gd name="connsiteX2" fmla="*/ 2672923 w 2672923"/>
                <a:gd name="connsiteY2" fmla="*/ 1650162 h 1818776"/>
                <a:gd name="connsiteX3" fmla="*/ 2374704 w 2672923"/>
                <a:gd name="connsiteY3" fmla="*/ 1811221 h 1818776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0065 w 3508284"/>
                <a:gd name="connsiteY0" fmla="*/ 818894 h 826449"/>
                <a:gd name="connsiteX1" fmla="*/ 0 w 3508284"/>
                <a:gd name="connsiteY1" fmla="*/ 0 h 826449"/>
                <a:gd name="connsiteX2" fmla="*/ 3508284 w 3508284"/>
                <a:gd name="connsiteY2" fmla="*/ 657835 h 826449"/>
                <a:gd name="connsiteX3" fmla="*/ 3210065 w 3508284"/>
                <a:gd name="connsiteY3" fmla="*/ 818894 h 826449"/>
                <a:gd name="connsiteX0" fmla="*/ 3251939 w 3508284"/>
                <a:gd name="connsiteY0" fmla="*/ 877935 h 882722"/>
                <a:gd name="connsiteX1" fmla="*/ 0 w 3508284"/>
                <a:gd name="connsiteY1" fmla="*/ 0 h 882722"/>
                <a:gd name="connsiteX2" fmla="*/ 3508284 w 3508284"/>
                <a:gd name="connsiteY2" fmla="*/ 657835 h 882722"/>
                <a:gd name="connsiteX3" fmla="*/ 3251939 w 3508284"/>
                <a:gd name="connsiteY3" fmla="*/ 877935 h 882722"/>
                <a:gd name="connsiteX0" fmla="*/ 3251939 w 3508284"/>
                <a:gd name="connsiteY0" fmla="*/ 877935 h 882721"/>
                <a:gd name="connsiteX1" fmla="*/ 0 w 3508284"/>
                <a:gd name="connsiteY1" fmla="*/ 0 h 882721"/>
                <a:gd name="connsiteX2" fmla="*/ 3508284 w 3508284"/>
                <a:gd name="connsiteY2" fmla="*/ 657835 h 882721"/>
                <a:gd name="connsiteX3" fmla="*/ 3251939 w 3508284"/>
                <a:gd name="connsiteY3" fmla="*/ 877935 h 882721"/>
                <a:gd name="connsiteX0" fmla="*/ 3251939 w 3508284"/>
                <a:gd name="connsiteY0" fmla="*/ 1385573 h 1390359"/>
                <a:gd name="connsiteX1" fmla="*/ 0 w 3508284"/>
                <a:gd name="connsiteY1" fmla="*/ 507638 h 1390359"/>
                <a:gd name="connsiteX2" fmla="*/ 3508284 w 3508284"/>
                <a:gd name="connsiteY2" fmla="*/ 1165473 h 1390359"/>
                <a:gd name="connsiteX3" fmla="*/ 3251939 w 3508284"/>
                <a:gd name="connsiteY3" fmla="*/ 1385573 h 1390359"/>
                <a:gd name="connsiteX0" fmla="*/ 3251939 w 3508284"/>
                <a:gd name="connsiteY0" fmla="*/ 1385573 h 1390359"/>
                <a:gd name="connsiteX1" fmla="*/ 0 w 3508284"/>
                <a:gd name="connsiteY1" fmla="*/ 507638 h 1390359"/>
                <a:gd name="connsiteX2" fmla="*/ 3508284 w 3508284"/>
                <a:gd name="connsiteY2" fmla="*/ 1165473 h 1390359"/>
                <a:gd name="connsiteX3" fmla="*/ 3251939 w 3508284"/>
                <a:gd name="connsiteY3" fmla="*/ 1385573 h 1390359"/>
                <a:gd name="connsiteX0" fmla="*/ 3062725 w 3319070"/>
                <a:gd name="connsiteY0" fmla="*/ 908512 h 913298"/>
                <a:gd name="connsiteX1" fmla="*/ 0 w 3319070"/>
                <a:gd name="connsiteY1" fmla="*/ 804944 h 913298"/>
                <a:gd name="connsiteX2" fmla="*/ 3319070 w 3319070"/>
                <a:gd name="connsiteY2" fmla="*/ 688412 h 913298"/>
                <a:gd name="connsiteX3" fmla="*/ 3062725 w 3319070"/>
                <a:gd name="connsiteY3" fmla="*/ 908512 h 913298"/>
                <a:gd name="connsiteX0" fmla="*/ 3062725 w 3319070"/>
                <a:gd name="connsiteY0" fmla="*/ 908512 h 1013920"/>
                <a:gd name="connsiteX1" fmla="*/ 0 w 3319070"/>
                <a:gd name="connsiteY1" fmla="*/ 804944 h 1013920"/>
                <a:gd name="connsiteX2" fmla="*/ 3319070 w 3319070"/>
                <a:gd name="connsiteY2" fmla="*/ 688412 h 1013920"/>
                <a:gd name="connsiteX3" fmla="*/ 3062725 w 3319070"/>
                <a:gd name="connsiteY3" fmla="*/ 908512 h 1013920"/>
                <a:gd name="connsiteX0" fmla="*/ 3062725 w 3319070"/>
                <a:gd name="connsiteY0" fmla="*/ 677437 h 782847"/>
                <a:gd name="connsiteX1" fmla="*/ 0 w 3319070"/>
                <a:gd name="connsiteY1" fmla="*/ 573869 h 782847"/>
                <a:gd name="connsiteX2" fmla="*/ 3319070 w 3319070"/>
                <a:gd name="connsiteY2" fmla="*/ 457337 h 782847"/>
                <a:gd name="connsiteX3" fmla="*/ 3062725 w 3319070"/>
                <a:gd name="connsiteY3" fmla="*/ 677437 h 782847"/>
                <a:gd name="connsiteX0" fmla="*/ 2772893 w 3029238"/>
                <a:gd name="connsiteY0" fmla="*/ 464678 h 906046"/>
                <a:gd name="connsiteX1" fmla="*/ 1 w 3029238"/>
                <a:gd name="connsiteY1" fmla="*/ 751298 h 906046"/>
                <a:gd name="connsiteX2" fmla="*/ 3029238 w 3029238"/>
                <a:gd name="connsiteY2" fmla="*/ 244578 h 906046"/>
                <a:gd name="connsiteX3" fmla="*/ 2772893 w 3029238"/>
                <a:gd name="connsiteY3" fmla="*/ 464678 h 906046"/>
                <a:gd name="connsiteX0" fmla="*/ 2772892 w 3029237"/>
                <a:gd name="connsiteY0" fmla="*/ 464678 h 1137482"/>
                <a:gd name="connsiteX1" fmla="*/ 0 w 3029237"/>
                <a:gd name="connsiteY1" fmla="*/ 751298 h 1137482"/>
                <a:gd name="connsiteX2" fmla="*/ 3029237 w 3029237"/>
                <a:gd name="connsiteY2" fmla="*/ 244578 h 1137482"/>
                <a:gd name="connsiteX3" fmla="*/ 2772892 w 3029237"/>
                <a:gd name="connsiteY3" fmla="*/ 464678 h 1137482"/>
                <a:gd name="connsiteX0" fmla="*/ 2772892 w 3029237"/>
                <a:gd name="connsiteY0" fmla="*/ 585334 h 1258138"/>
                <a:gd name="connsiteX1" fmla="*/ 0 w 3029237"/>
                <a:gd name="connsiteY1" fmla="*/ 871954 h 1258138"/>
                <a:gd name="connsiteX2" fmla="*/ 3029237 w 3029237"/>
                <a:gd name="connsiteY2" fmla="*/ 365234 h 1258138"/>
                <a:gd name="connsiteX3" fmla="*/ 2772892 w 3029237"/>
                <a:gd name="connsiteY3" fmla="*/ 585334 h 1258138"/>
                <a:gd name="connsiteX0" fmla="*/ 2423619 w 2679964"/>
                <a:gd name="connsiteY0" fmla="*/ 314581 h 1729019"/>
                <a:gd name="connsiteX1" fmla="*/ 0 w 2679964"/>
                <a:gd name="connsiteY1" fmla="*/ 1440659 h 1729019"/>
                <a:gd name="connsiteX2" fmla="*/ 2679964 w 2679964"/>
                <a:gd name="connsiteY2" fmla="*/ 94481 h 1729019"/>
                <a:gd name="connsiteX3" fmla="*/ 2423619 w 2679964"/>
                <a:gd name="connsiteY3" fmla="*/ 314581 h 1729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9964" h="1729019">
                  <a:moveTo>
                    <a:pt x="2423619" y="314581"/>
                  </a:moveTo>
                  <a:cubicBezTo>
                    <a:pt x="2156919" y="-17928"/>
                    <a:pt x="1144454" y="2573051"/>
                    <a:pt x="0" y="1440659"/>
                  </a:cubicBezTo>
                  <a:cubicBezTo>
                    <a:pt x="911039" y="51160"/>
                    <a:pt x="2048592" y="-163527"/>
                    <a:pt x="2679964" y="94481"/>
                  </a:cubicBezTo>
                  <a:cubicBezTo>
                    <a:pt x="2662647" y="219171"/>
                    <a:pt x="2544846" y="345754"/>
                    <a:pt x="2423619" y="314581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"/>
            <p:cNvSpPr/>
            <p:nvPr/>
          </p:nvSpPr>
          <p:spPr>
            <a:xfrm rot="4543274">
              <a:off x="8202112" y="1516566"/>
              <a:ext cx="1956906" cy="273610"/>
            </a:xfrm>
            <a:custGeom>
              <a:avLst/>
              <a:gdLst>
                <a:gd name="connsiteX0" fmla="*/ 0 w 498763"/>
                <a:gd name="connsiteY0" fmla="*/ 2130137 h 2130137"/>
                <a:gd name="connsiteX1" fmla="*/ 249382 w 498763"/>
                <a:gd name="connsiteY1" fmla="*/ 0 h 2130137"/>
                <a:gd name="connsiteX2" fmla="*/ 498763 w 498763"/>
                <a:gd name="connsiteY2" fmla="*/ 2130137 h 2130137"/>
                <a:gd name="connsiteX3" fmla="*/ 0 w 498763"/>
                <a:gd name="connsiteY3" fmla="*/ 2130137 h 2130137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485900 w 1984663"/>
                <a:gd name="connsiteY0" fmla="*/ 3148446 h 3148446"/>
                <a:gd name="connsiteX1" fmla="*/ 0 w 1984663"/>
                <a:gd name="connsiteY1" fmla="*/ 0 h 3148446"/>
                <a:gd name="connsiteX2" fmla="*/ 1984663 w 1984663"/>
                <a:gd name="connsiteY2" fmla="*/ 3148446 h 3148446"/>
                <a:gd name="connsiteX3" fmla="*/ 1485900 w 1984663"/>
                <a:gd name="connsiteY3" fmla="*/ 3148446 h 3148446"/>
                <a:gd name="connsiteX0" fmla="*/ 1527463 w 1984663"/>
                <a:gd name="connsiteY0" fmla="*/ 3304310 h 3304310"/>
                <a:gd name="connsiteX1" fmla="*/ 0 w 1984663"/>
                <a:gd name="connsiteY1" fmla="*/ 0 h 3304310"/>
                <a:gd name="connsiteX2" fmla="*/ 1984663 w 1984663"/>
                <a:gd name="connsiteY2" fmla="*/ 3148446 h 3304310"/>
                <a:gd name="connsiteX3" fmla="*/ 1527463 w 1984663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4310"/>
                <a:gd name="connsiteX1" fmla="*/ 0 w 1859972"/>
                <a:gd name="connsiteY1" fmla="*/ 0 h 3304310"/>
                <a:gd name="connsiteX2" fmla="*/ 1859972 w 1859972"/>
                <a:gd name="connsiteY2" fmla="*/ 3086101 h 3304310"/>
                <a:gd name="connsiteX3" fmla="*/ 1527463 w 1859972"/>
                <a:gd name="connsiteY3" fmla="*/ 3304310 h 3304310"/>
                <a:gd name="connsiteX0" fmla="*/ 1527463 w 1859972"/>
                <a:gd name="connsiteY0" fmla="*/ 3304310 h 3309858"/>
                <a:gd name="connsiteX1" fmla="*/ 0 w 1859972"/>
                <a:gd name="connsiteY1" fmla="*/ 0 h 3309858"/>
                <a:gd name="connsiteX2" fmla="*/ 1859972 w 1859972"/>
                <a:gd name="connsiteY2" fmla="*/ 3086101 h 3309858"/>
                <a:gd name="connsiteX3" fmla="*/ 1527463 w 1859972"/>
                <a:gd name="connsiteY3" fmla="*/ 3304310 h 3309858"/>
                <a:gd name="connsiteX0" fmla="*/ 1527463 w 1859972"/>
                <a:gd name="connsiteY0" fmla="*/ 3304310 h 3309154"/>
                <a:gd name="connsiteX1" fmla="*/ 0 w 1859972"/>
                <a:gd name="connsiteY1" fmla="*/ 0 h 3309154"/>
                <a:gd name="connsiteX2" fmla="*/ 1859972 w 1859972"/>
                <a:gd name="connsiteY2" fmla="*/ 3086101 h 3309154"/>
                <a:gd name="connsiteX3" fmla="*/ 1527463 w 1859972"/>
                <a:gd name="connsiteY3" fmla="*/ 3304310 h 3309154"/>
                <a:gd name="connsiteX0" fmla="*/ 1424593 w 1757102"/>
                <a:gd name="connsiteY0" fmla="*/ 3475760 h 3480604"/>
                <a:gd name="connsiteX1" fmla="*/ 0 w 1757102"/>
                <a:gd name="connsiteY1" fmla="*/ 0 h 3480604"/>
                <a:gd name="connsiteX2" fmla="*/ 1757102 w 1757102"/>
                <a:gd name="connsiteY2" fmla="*/ 3257551 h 3480604"/>
                <a:gd name="connsiteX3" fmla="*/ 1424593 w 1757102"/>
                <a:gd name="connsiteY3" fmla="*/ 3475760 h 3480604"/>
                <a:gd name="connsiteX0" fmla="*/ 1424697 w 1757206"/>
                <a:gd name="connsiteY0" fmla="*/ 3475760 h 3480604"/>
                <a:gd name="connsiteX1" fmla="*/ 104 w 1757206"/>
                <a:gd name="connsiteY1" fmla="*/ 0 h 3480604"/>
                <a:gd name="connsiteX2" fmla="*/ 1757206 w 1757206"/>
                <a:gd name="connsiteY2" fmla="*/ 3257551 h 3480604"/>
                <a:gd name="connsiteX3" fmla="*/ 1424697 w 1757206"/>
                <a:gd name="connsiteY3" fmla="*/ 3475760 h 3480604"/>
                <a:gd name="connsiteX0" fmla="*/ 1504701 w 1757200"/>
                <a:gd name="connsiteY0" fmla="*/ 3372890 h 3385581"/>
                <a:gd name="connsiteX1" fmla="*/ 98 w 1757200"/>
                <a:gd name="connsiteY1" fmla="*/ 0 h 3385581"/>
                <a:gd name="connsiteX2" fmla="*/ 1757200 w 1757200"/>
                <a:gd name="connsiteY2" fmla="*/ 3257551 h 3385581"/>
                <a:gd name="connsiteX3" fmla="*/ 1504701 w 1757200"/>
                <a:gd name="connsiteY3" fmla="*/ 3372890 h 3385581"/>
                <a:gd name="connsiteX0" fmla="*/ 1504701 w 1802920"/>
                <a:gd name="connsiteY0" fmla="*/ 3372890 h 3380445"/>
                <a:gd name="connsiteX1" fmla="*/ 98 w 1802920"/>
                <a:gd name="connsiteY1" fmla="*/ 0 h 3380445"/>
                <a:gd name="connsiteX2" fmla="*/ 1802920 w 1802920"/>
                <a:gd name="connsiteY2" fmla="*/ 3211831 h 3380445"/>
                <a:gd name="connsiteX3" fmla="*/ 1504701 w 1802920"/>
                <a:gd name="connsiteY3" fmla="*/ 3372890 h 3380445"/>
                <a:gd name="connsiteX0" fmla="*/ 1504701 w 1802920"/>
                <a:gd name="connsiteY0" fmla="*/ 3372890 h 3380445"/>
                <a:gd name="connsiteX1" fmla="*/ 98 w 1802920"/>
                <a:gd name="connsiteY1" fmla="*/ 0 h 3380445"/>
                <a:gd name="connsiteX2" fmla="*/ 1802920 w 1802920"/>
                <a:gd name="connsiteY2" fmla="*/ 3211831 h 3380445"/>
                <a:gd name="connsiteX3" fmla="*/ 1504701 w 1802920"/>
                <a:gd name="connsiteY3" fmla="*/ 3372890 h 3380445"/>
                <a:gd name="connsiteX0" fmla="*/ 1276933 w 1575152"/>
                <a:gd name="connsiteY0" fmla="*/ 3504138 h 3511693"/>
                <a:gd name="connsiteX1" fmla="*/ 120 w 1575152"/>
                <a:gd name="connsiteY1" fmla="*/ 0 h 3511693"/>
                <a:gd name="connsiteX2" fmla="*/ 1575152 w 1575152"/>
                <a:gd name="connsiteY2" fmla="*/ 3343079 h 3511693"/>
                <a:gd name="connsiteX3" fmla="*/ 1276933 w 1575152"/>
                <a:gd name="connsiteY3" fmla="*/ 3504138 h 3511693"/>
                <a:gd name="connsiteX0" fmla="*/ 1378901 w 1677120"/>
                <a:gd name="connsiteY0" fmla="*/ 3504138 h 3511693"/>
                <a:gd name="connsiteX1" fmla="*/ 102088 w 1677120"/>
                <a:gd name="connsiteY1" fmla="*/ 0 h 3511693"/>
                <a:gd name="connsiteX2" fmla="*/ 1677120 w 1677120"/>
                <a:gd name="connsiteY2" fmla="*/ 3343079 h 3511693"/>
                <a:gd name="connsiteX3" fmla="*/ 1378901 w 1677120"/>
                <a:gd name="connsiteY3" fmla="*/ 3504138 h 3511693"/>
                <a:gd name="connsiteX0" fmla="*/ 1378901 w 1677120"/>
                <a:gd name="connsiteY0" fmla="*/ 3504138 h 3511693"/>
                <a:gd name="connsiteX1" fmla="*/ 102088 w 1677120"/>
                <a:gd name="connsiteY1" fmla="*/ 0 h 3511693"/>
                <a:gd name="connsiteX2" fmla="*/ 1677120 w 1677120"/>
                <a:gd name="connsiteY2" fmla="*/ 3343079 h 3511693"/>
                <a:gd name="connsiteX3" fmla="*/ 1378901 w 1677120"/>
                <a:gd name="connsiteY3" fmla="*/ 3504138 h 3511693"/>
                <a:gd name="connsiteX0" fmla="*/ 1426462 w 1724681"/>
                <a:gd name="connsiteY0" fmla="*/ 3504138 h 3511693"/>
                <a:gd name="connsiteX1" fmla="*/ 149649 w 1724681"/>
                <a:gd name="connsiteY1" fmla="*/ 0 h 3511693"/>
                <a:gd name="connsiteX2" fmla="*/ 1724681 w 1724681"/>
                <a:gd name="connsiteY2" fmla="*/ 3343079 h 3511693"/>
                <a:gd name="connsiteX3" fmla="*/ 1426462 w 1724681"/>
                <a:gd name="connsiteY3" fmla="*/ 3504138 h 3511693"/>
                <a:gd name="connsiteX0" fmla="*/ 2389944 w 2688163"/>
                <a:gd name="connsiteY0" fmla="*/ 2178164 h 2185719"/>
                <a:gd name="connsiteX1" fmla="*/ 101490 w 2688163"/>
                <a:gd name="connsiteY1" fmla="*/ 0 h 2185719"/>
                <a:gd name="connsiteX2" fmla="*/ 2688163 w 2688163"/>
                <a:gd name="connsiteY2" fmla="*/ 2017105 h 2185719"/>
                <a:gd name="connsiteX3" fmla="*/ 2389944 w 2688163"/>
                <a:gd name="connsiteY3" fmla="*/ 2178164 h 2185719"/>
                <a:gd name="connsiteX0" fmla="*/ 2389944 w 2688163"/>
                <a:gd name="connsiteY0" fmla="*/ 2178164 h 2185719"/>
                <a:gd name="connsiteX1" fmla="*/ 101490 w 2688163"/>
                <a:gd name="connsiteY1" fmla="*/ 0 h 2185719"/>
                <a:gd name="connsiteX2" fmla="*/ 2688163 w 2688163"/>
                <a:gd name="connsiteY2" fmla="*/ 2017105 h 2185719"/>
                <a:gd name="connsiteX3" fmla="*/ 2389944 w 2688163"/>
                <a:gd name="connsiteY3" fmla="*/ 2178164 h 2185719"/>
                <a:gd name="connsiteX0" fmla="*/ 2288454 w 2586673"/>
                <a:gd name="connsiteY0" fmla="*/ 2178164 h 2185719"/>
                <a:gd name="connsiteX1" fmla="*/ 0 w 2586673"/>
                <a:gd name="connsiteY1" fmla="*/ 0 h 2185719"/>
                <a:gd name="connsiteX2" fmla="*/ 2586673 w 2586673"/>
                <a:gd name="connsiteY2" fmla="*/ 2017105 h 2185719"/>
                <a:gd name="connsiteX3" fmla="*/ 2288454 w 2586673"/>
                <a:gd name="connsiteY3" fmla="*/ 2178164 h 2185719"/>
                <a:gd name="connsiteX0" fmla="*/ 2288454 w 2586673"/>
                <a:gd name="connsiteY0" fmla="*/ 2178164 h 2185719"/>
                <a:gd name="connsiteX1" fmla="*/ 0 w 2586673"/>
                <a:gd name="connsiteY1" fmla="*/ 0 h 2185719"/>
                <a:gd name="connsiteX2" fmla="*/ 2586673 w 2586673"/>
                <a:gd name="connsiteY2" fmla="*/ 2017105 h 2185719"/>
                <a:gd name="connsiteX3" fmla="*/ 2288454 w 2586673"/>
                <a:gd name="connsiteY3" fmla="*/ 2178164 h 2185719"/>
                <a:gd name="connsiteX0" fmla="*/ 2374704 w 2672923"/>
                <a:gd name="connsiteY0" fmla="*/ 1811221 h 1818776"/>
                <a:gd name="connsiteX1" fmla="*/ 0 w 2672923"/>
                <a:gd name="connsiteY1" fmla="*/ 0 h 1818776"/>
                <a:gd name="connsiteX2" fmla="*/ 2672923 w 2672923"/>
                <a:gd name="connsiteY2" fmla="*/ 1650162 h 1818776"/>
                <a:gd name="connsiteX3" fmla="*/ 2374704 w 2672923"/>
                <a:gd name="connsiteY3" fmla="*/ 1811221 h 1818776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8843 w 3517062"/>
                <a:gd name="connsiteY0" fmla="*/ 871960 h 879515"/>
                <a:gd name="connsiteX1" fmla="*/ 0 w 3517062"/>
                <a:gd name="connsiteY1" fmla="*/ 0 h 879515"/>
                <a:gd name="connsiteX2" fmla="*/ 3517062 w 3517062"/>
                <a:gd name="connsiteY2" fmla="*/ 710901 h 879515"/>
                <a:gd name="connsiteX3" fmla="*/ 3218843 w 3517062"/>
                <a:gd name="connsiteY3" fmla="*/ 871960 h 879515"/>
                <a:gd name="connsiteX0" fmla="*/ 3210065 w 3508284"/>
                <a:gd name="connsiteY0" fmla="*/ 818894 h 826449"/>
                <a:gd name="connsiteX1" fmla="*/ 0 w 3508284"/>
                <a:gd name="connsiteY1" fmla="*/ 0 h 826449"/>
                <a:gd name="connsiteX2" fmla="*/ 3508284 w 3508284"/>
                <a:gd name="connsiteY2" fmla="*/ 657835 h 826449"/>
                <a:gd name="connsiteX3" fmla="*/ 3210065 w 3508284"/>
                <a:gd name="connsiteY3" fmla="*/ 818894 h 826449"/>
                <a:gd name="connsiteX0" fmla="*/ 3260467 w 3558686"/>
                <a:gd name="connsiteY0" fmla="*/ 773639 h 781194"/>
                <a:gd name="connsiteX1" fmla="*/ 0 w 3558686"/>
                <a:gd name="connsiteY1" fmla="*/ 1 h 781194"/>
                <a:gd name="connsiteX2" fmla="*/ 3558686 w 3558686"/>
                <a:gd name="connsiteY2" fmla="*/ 612580 h 781194"/>
                <a:gd name="connsiteX3" fmla="*/ 3260467 w 3558686"/>
                <a:gd name="connsiteY3" fmla="*/ 773639 h 781194"/>
                <a:gd name="connsiteX0" fmla="*/ 3267401 w 3565620"/>
                <a:gd name="connsiteY0" fmla="*/ 773637 h 781192"/>
                <a:gd name="connsiteX1" fmla="*/ 6934 w 3565620"/>
                <a:gd name="connsiteY1" fmla="*/ -1 h 781192"/>
                <a:gd name="connsiteX2" fmla="*/ 3565620 w 3565620"/>
                <a:gd name="connsiteY2" fmla="*/ 612578 h 781192"/>
                <a:gd name="connsiteX3" fmla="*/ 3267401 w 3565620"/>
                <a:gd name="connsiteY3" fmla="*/ 773637 h 781192"/>
                <a:gd name="connsiteX0" fmla="*/ 3422473 w 3720692"/>
                <a:gd name="connsiteY0" fmla="*/ 752303 h 759858"/>
                <a:gd name="connsiteX1" fmla="*/ 6620 w 3720692"/>
                <a:gd name="connsiteY1" fmla="*/ 0 h 759858"/>
                <a:gd name="connsiteX2" fmla="*/ 3720692 w 3720692"/>
                <a:gd name="connsiteY2" fmla="*/ 591244 h 759858"/>
                <a:gd name="connsiteX3" fmla="*/ 3422473 w 3720692"/>
                <a:gd name="connsiteY3" fmla="*/ 752303 h 759858"/>
                <a:gd name="connsiteX0" fmla="*/ 3422475 w 3720694"/>
                <a:gd name="connsiteY0" fmla="*/ 752303 h 759858"/>
                <a:gd name="connsiteX1" fmla="*/ 6622 w 3720694"/>
                <a:gd name="connsiteY1" fmla="*/ 0 h 759858"/>
                <a:gd name="connsiteX2" fmla="*/ 3720694 w 3720694"/>
                <a:gd name="connsiteY2" fmla="*/ 591244 h 759858"/>
                <a:gd name="connsiteX3" fmla="*/ 3422475 w 3720694"/>
                <a:gd name="connsiteY3" fmla="*/ 752303 h 759858"/>
                <a:gd name="connsiteX0" fmla="*/ 3415853 w 3714072"/>
                <a:gd name="connsiteY0" fmla="*/ 752303 h 759858"/>
                <a:gd name="connsiteX1" fmla="*/ 0 w 3714072"/>
                <a:gd name="connsiteY1" fmla="*/ 0 h 759858"/>
                <a:gd name="connsiteX2" fmla="*/ 3714072 w 3714072"/>
                <a:gd name="connsiteY2" fmla="*/ 591244 h 759858"/>
                <a:gd name="connsiteX3" fmla="*/ 3415853 w 3714072"/>
                <a:gd name="connsiteY3" fmla="*/ 752303 h 759858"/>
                <a:gd name="connsiteX0" fmla="*/ 3417092 w 3715311"/>
                <a:gd name="connsiteY0" fmla="*/ 752303 h 759858"/>
                <a:gd name="connsiteX1" fmla="*/ 1239 w 3715311"/>
                <a:gd name="connsiteY1" fmla="*/ 0 h 759858"/>
                <a:gd name="connsiteX2" fmla="*/ 3715311 w 3715311"/>
                <a:gd name="connsiteY2" fmla="*/ 591244 h 759858"/>
                <a:gd name="connsiteX3" fmla="*/ 3417092 w 3715311"/>
                <a:gd name="connsiteY3" fmla="*/ 752303 h 759858"/>
                <a:gd name="connsiteX0" fmla="*/ 3415853 w 3714072"/>
                <a:gd name="connsiteY0" fmla="*/ 752303 h 759858"/>
                <a:gd name="connsiteX1" fmla="*/ 0 w 3714072"/>
                <a:gd name="connsiteY1" fmla="*/ 0 h 759858"/>
                <a:gd name="connsiteX2" fmla="*/ 3714072 w 3714072"/>
                <a:gd name="connsiteY2" fmla="*/ 591244 h 759858"/>
                <a:gd name="connsiteX3" fmla="*/ 3415853 w 3714072"/>
                <a:gd name="connsiteY3" fmla="*/ 752303 h 759858"/>
                <a:gd name="connsiteX0" fmla="*/ 3545426 w 3843645"/>
                <a:gd name="connsiteY0" fmla="*/ 864508 h 872063"/>
                <a:gd name="connsiteX1" fmla="*/ 1 w 3843645"/>
                <a:gd name="connsiteY1" fmla="*/ -1 h 872063"/>
                <a:gd name="connsiteX2" fmla="*/ 3843645 w 3843645"/>
                <a:gd name="connsiteY2" fmla="*/ 703449 h 872063"/>
                <a:gd name="connsiteX3" fmla="*/ 3545426 w 3843645"/>
                <a:gd name="connsiteY3" fmla="*/ 864508 h 872063"/>
                <a:gd name="connsiteX0" fmla="*/ 3545424 w 3843643"/>
                <a:gd name="connsiteY0" fmla="*/ 864510 h 872065"/>
                <a:gd name="connsiteX1" fmla="*/ -1 w 3843643"/>
                <a:gd name="connsiteY1" fmla="*/ 1 h 872065"/>
                <a:gd name="connsiteX2" fmla="*/ 3843643 w 3843643"/>
                <a:gd name="connsiteY2" fmla="*/ 703451 h 872065"/>
                <a:gd name="connsiteX3" fmla="*/ 3545424 w 3843643"/>
                <a:gd name="connsiteY3" fmla="*/ 864510 h 872065"/>
                <a:gd name="connsiteX0" fmla="*/ 3545426 w 3843645"/>
                <a:gd name="connsiteY0" fmla="*/ 864508 h 872063"/>
                <a:gd name="connsiteX1" fmla="*/ 1 w 3843645"/>
                <a:gd name="connsiteY1" fmla="*/ -1 h 872063"/>
                <a:gd name="connsiteX2" fmla="*/ 3843645 w 3843645"/>
                <a:gd name="connsiteY2" fmla="*/ 703449 h 872063"/>
                <a:gd name="connsiteX3" fmla="*/ 3545426 w 3843645"/>
                <a:gd name="connsiteY3" fmla="*/ 864508 h 872063"/>
                <a:gd name="connsiteX0" fmla="*/ 3545424 w 3843643"/>
                <a:gd name="connsiteY0" fmla="*/ 864510 h 872065"/>
                <a:gd name="connsiteX1" fmla="*/ -1 w 3843643"/>
                <a:gd name="connsiteY1" fmla="*/ 1 h 872065"/>
                <a:gd name="connsiteX2" fmla="*/ 3843643 w 3843643"/>
                <a:gd name="connsiteY2" fmla="*/ 703451 h 872065"/>
                <a:gd name="connsiteX3" fmla="*/ 3545424 w 3843643"/>
                <a:gd name="connsiteY3" fmla="*/ 864510 h 872065"/>
                <a:gd name="connsiteX0" fmla="*/ 3697935 w 3996154"/>
                <a:gd name="connsiteY0" fmla="*/ 529929 h 537484"/>
                <a:gd name="connsiteX1" fmla="*/ -1 w 3996154"/>
                <a:gd name="connsiteY1" fmla="*/ 36156 h 537484"/>
                <a:gd name="connsiteX2" fmla="*/ 3996154 w 3996154"/>
                <a:gd name="connsiteY2" fmla="*/ 368870 h 537484"/>
                <a:gd name="connsiteX3" fmla="*/ 3697935 w 3996154"/>
                <a:gd name="connsiteY3" fmla="*/ 529929 h 537484"/>
                <a:gd name="connsiteX0" fmla="*/ 3697937 w 3996156"/>
                <a:gd name="connsiteY0" fmla="*/ 529929 h 537484"/>
                <a:gd name="connsiteX1" fmla="*/ 1 w 3996156"/>
                <a:gd name="connsiteY1" fmla="*/ 36156 h 537484"/>
                <a:gd name="connsiteX2" fmla="*/ 3996156 w 3996156"/>
                <a:gd name="connsiteY2" fmla="*/ 368870 h 537484"/>
                <a:gd name="connsiteX3" fmla="*/ 3697937 w 3996156"/>
                <a:gd name="connsiteY3" fmla="*/ 529929 h 5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96156" h="537484">
                  <a:moveTo>
                    <a:pt x="3697937" y="529929"/>
                  </a:moveTo>
                  <a:cubicBezTo>
                    <a:pt x="3431237" y="197420"/>
                    <a:pt x="810371" y="947668"/>
                    <a:pt x="1" y="36156"/>
                  </a:cubicBezTo>
                  <a:cubicBezTo>
                    <a:pt x="1945256" y="631887"/>
                    <a:pt x="3077693" y="-559801"/>
                    <a:pt x="3996156" y="368870"/>
                  </a:cubicBezTo>
                  <a:cubicBezTo>
                    <a:pt x="3978839" y="493560"/>
                    <a:pt x="3819164" y="561102"/>
                    <a:pt x="3697937" y="529929"/>
                  </a:cubicBez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3862" y="1765950"/>
            <a:ext cx="2190476" cy="20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Equal 34"/>
          <p:cNvSpPr/>
          <p:nvPr/>
        </p:nvSpPr>
        <p:spPr>
          <a:xfrm>
            <a:off x="9155911" y="1041050"/>
            <a:ext cx="560400" cy="454396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Isosceles Triangle 3"/>
          <p:cNvSpPr/>
          <p:nvPr/>
        </p:nvSpPr>
        <p:spPr>
          <a:xfrm rot="1323362">
            <a:off x="10725619" y="440128"/>
            <a:ext cx="743512" cy="1140010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628205 w 1960714"/>
              <a:gd name="connsiteY0" fmla="*/ 3275527 h 3280371"/>
              <a:gd name="connsiteX1" fmla="*/ 0 w 1960714"/>
              <a:gd name="connsiteY1" fmla="*/ 0 h 3280371"/>
              <a:gd name="connsiteX2" fmla="*/ 1960714 w 1960714"/>
              <a:gd name="connsiteY2" fmla="*/ 3057318 h 3280371"/>
              <a:gd name="connsiteX3" fmla="*/ 1628205 w 1960714"/>
              <a:gd name="connsiteY3" fmla="*/ 3275527 h 3280371"/>
              <a:gd name="connsiteX0" fmla="*/ 1488376 w 1820885"/>
              <a:gd name="connsiteY0" fmla="*/ 3415356 h 3420200"/>
              <a:gd name="connsiteX1" fmla="*/ 0 w 1820885"/>
              <a:gd name="connsiteY1" fmla="*/ 0 h 3420200"/>
              <a:gd name="connsiteX2" fmla="*/ 1820885 w 1820885"/>
              <a:gd name="connsiteY2" fmla="*/ 3197147 h 3420200"/>
              <a:gd name="connsiteX3" fmla="*/ 1488376 w 1820885"/>
              <a:gd name="connsiteY3" fmla="*/ 3415356 h 3420200"/>
              <a:gd name="connsiteX0" fmla="*/ 1499477 w 1831986"/>
              <a:gd name="connsiteY0" fmla="*/ 3415356 h 3420200"/>
              <a:gd name="connsiteX1" fmla="*/ 11101 w 1831986"/>
              <a:gd name="connsiteY1" fmla="*/ 0 h 3420200"/>
              <a:gd name="connsiteX2" fmla="*/ 1831986 w 1831986"/>
              <a:gd name="connsiteY2" fmla="*/ 3197147 h 3420200"/>
              <a:gd name="connsiteX3" fmla="*/ 1499477 w 1831986"/>
              <a:gd name="connsiteY3" fmla="*/ 3415356 h 3420200"/>
              <a:gd name="connsiteX0" fmla="*/ 1488376 w 1820885"/>
              <a:gd name="connsiteY0" fmla="*/ 3415356 h 3420200"/>
              <a:gd name="connsiteX1" fmla="*/ 0 w 1820885"/>
              <a:gd name="connsiteY1" fmla="*/ 0 h 3420200"/>
              <a:gd name="connsiteX2" fmla="*/ 1820885 w 1820885"/>
              <a:gd name="connsiteY2" fmla="*/ 3197147 h 3420200"/>
              <a:gd name="connsiteX3" fmla="*/ 1488376 w 1820885"/>
              <a:gd name="connsiteY3" fmla="*/ 3415356 h 3420200"/>
              <a:gd name="connsiteX0" fmla="*/ 1488376 w 1820885"/>
              <a:gd name="connsiteY0" fmla="*/ 3415356 h 3420200"/>
              <a:gd name="connsiteX1" fmla="*/ 0 w 1820885"/>
              <a:gd name="connsiteY1" fmla="*/ 0 h 3420200"/>
              <a:gd name="connsiteX2" fmla="*/ 1820885 w 1820885"/>
              <a:gd name="connsiteY2" fmla="*/ 3197147 h 3420200"/>
              <a:gd name="connsiteX3" fmla="*/ 1488376 w 1820885"/>
              <a:gd name="connsiteY3" fmla="*/ 3415356 h 3420200"/>
              <a:gd name="connsiteX0" fmla="*/ 1491294 w 1823803"/>
              <a:gd name="connsiteY0" fmla="*/ 3415356 h 3420200"/>
              <a:gd name="connsiteX1" fmla="*/ 2918 w 1823803"/>
              <a:gd name="connsiteY1" fmla="*/ 0 h 3420200"/>
              <a:gd name="connsiteX2" fmla="*/ 1823803 w 1823803"/>
              <a:gd name="connsiteY2" fmla="*/ 3197147 h 3420200"/>
              <a:gd name="connsiteX3" fmla="*/ 1491294 w 1823803"/>
              <a:gd name="connsiteY3" fmla="*/ 3415356 h 3420200"/>
              <a:gd name="connsiteX0" fmla="*/ 1492047 w 1824556"/>
              <a:gd name="connsiteY0" fmla="*/ 3415356 h 3420200"/>
              <a:gd name="connsiteX1" fmla="*/ 3671 w 1824556"/>
              <a:gd name="connsiteY1" fmla="*/ 0 h 3420200"/>
              <a:gd name="connsiteX2" fmla="*/ 1824556 w 1824556"/>
              <a:gd name="connsiteY2" fmla="*/ 3197147 h 3420200"/>
              <a:gd name="connsiteX3" fmla="*/ 1492047 w 1824556"/>
              <a:gd name="connsiteY3" fmla="*/ 3415356 h 342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556" h="3420200">
                <a:moveTo>
                  <a:pt x="1492047" y="3415356"/>
                </a:moveTo>
                <a:cubicBezTo>
                  <a:pt x="946058" y="1970903"/>
                  <a:pt x="-68687" y="2562628"/>
                  <a:pt x="3671" y="0"/>
                </a:cubicBezTo>
                <a:cubicBezTo>
                  <a:pt x="1659723" y="1222507"/>
                  <a:pt x="1163002" y="2147665"/>
                  <a:pt x="1824556" y="3197147"/>
                </a:cubicBezTo>
                <a:cubicBezTo>
                  <a:pt x="1807239" y="3321837"/>
                  <a:pt x="1613274" y="3446529"/>
                  <a:pt x="1492047" y="3415356"/>
                </a:cubicBezTo>
                <a:close/>
              </a:path>
            </a:pathLst>
          </a:custGeom>
          <a:gradFill flip="none" rotWithShape="1">
            <a:gsLst>
              <a:gs pos="0">
                <a:srgbClr val="92D050"/>
              </a:gs>
              <a:gs pos="13000">
                <a:srgbClr val="FFC00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"/>
          <p:cNvSpPr/>
          <p:nvPr/>
        </p:nvSpPr>
        <p:spPr>
          <a:xfrm rot="4543274">
            <a:off x="11035804" y="847666"/>
            <a:ext cx="1246638" cy="174302"/>
          </a:xfrm>
          <a:custGeom>
            <a:avLst/>
            <a:gdLst>
              <a:gd name="connsiteX0" fmla="*/ 0 w 498763"/>
              <a:gd name="connsiteY0" fmla="*/ 2130137 h 2130137"/>
              <a:gd name="connsiteX1" fmla="*/ 249382 w 498763"/>
              <a:gd name="connsiteY1" fmla="*/ 0 h 2130137"/>
              <a:gd name="connsiteX2" fmla="*/ 498763 w 498763"/>
              <a:gd name="connsiteY2" fmla="*/ 2130137 h 2130137"/>
              <a:gd name="connsiteX3" fmla="*/ 0 w 498763"/>
              <a:gd name="connsiteY3" fmla="*/ 2130137 h 2130137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485900 w 1984663"/>
              <a:gd name="connsiteY0" fmla="*/ 3148446 h 3148446"/>
              <a:gd name="connsiteX1" fmla="*/ 0 w 1984663"/>
              <a:gd name="connsiteY1" fmla="*/ 0 h 3148446"/>
              <a:gd name="connsiteX2" fmla="*/ 1984663 w 1984663"/>
              <a:gd name="connsiteY2" fmla="*/ 3148446 h 3148446"/>
              <a:gd name="connsiteX3" fmla="*/ 1485900 w 1984663"/>
              <a:gd name="connsiteY3" fmla="*/ 3148446 h 3148446"/>
              <a:gd name="connsiteX0" fmla="*/ 1527463 w 1984663"/>
              <a:gd name="connsiteY0" fmla="*/ 3304310 h 3304310"/>
              <a:gd name="connsiteX1" fmla="*/ 0 w 1984663"/>
              <a:gd name="connsiteY1" fmla="*/ 0 h 3304310"/>
              <a:gd name="connsiteX2" fmla="*/ 1984663 w 1984663"/>
              <a:gd name="connsiteY2" fmla="*/ 3148446 h 3304310"/>
              <a:gd name="connsiteX3" fmla="*/ 1527463 w 1984663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4310"/>
              <a:gd name="connsiteX1" fmla="*/ 0 w 1859972"/>
              <a:gd name="connsiteY1" fmla="*/ 0 h 3304310"/>
              <a:gd name="connsiteX2" fmla="*/ 1859972 w 1859972"/>
              <a:gd name="connsiteY2" fmla="*/ 3086101 h 3304310"/>
              <a:gd name="connsiteX3" fmla="*/ 1527463 w 1859972"/>
              <a:gd name="connsiteY3" fmla="*/ 3304310 h 3304310"/>
              <a:gd name="connsiteX0" fmla="*/ 1527463 w 1859972"/>
              <a:gd name="connsiteY0" fmla="*/ 3304310 h 3309858"/>
              <a:gd name="connsiteX1" fmla="*/ 0 w 1859972"/>
              <a:gd name="connsiteY1" fmla="*/ 0 h 3309858"/>
              <a:gd name="connsiteX2" fmla="*/ 1859972 w 1859972"/>
              <a:gd name="connsiteY2" fmla="*/ 3086101 h 3309858"/>
              <a:gd name="connsiteX3" fmla="*/ 1527463 w 1859972"/>
              <a:gd name="connsiteY3" fmla="*/ 3304310 h 3309858"/>
              <a:gd name="connsiteX0" fmla="*/ 1527463 w 1859972"/>
              <a:gd name="connsiteY0" fmla="*/ 3304310 h 3309154"/>
              <a:gd name="connsiteX1" fmla="*/ 0 w 1859972"/>
              <a:gd name="connsiteY1" fmla="*/ 0 h 3309154"/>
              <a:gd name="connsiteX2" fmla="*/ 1859972 w 1859972"/>
              <a:gd name="connsiteY2" fmla="*/ 3086101 h 3309154"/>
              <a:gd name="connsiteX3" fmla="*/ 1527463 w 1859972"/>
              <a:gd name="connsiteY3" fmla="*/ 3304310 h 3309154"/>
              <a:gd name="connsiteX0" fmla="*/ 1424593 w 1757102"/>
              <a:gd name="connsiteY0" fmla="*/ 3475760 h 3480604"/>
              <a:gd name="connsiteX1" fmla="*/ 0 w 1757102"/>
              <a:gd name="connsiteY1" fmla="*/ 0 h 3480604"/>
              <a:gd name="connsiteX2" fmla="*/ 1757102 w 1757102"/>
              <a:gd name="connsiteY2" fmla="*/ 3257551 h 3480604"/>
              <a:gd name="connsiteX3" fmla="*/ 1424593 w 1757102"/>
              <a:gd name="connsiteY3" fmla="*/ 3475760 h 3480604"/>
              <a:gd name="connsiteX0" fmla="*/ 1424697 w 1757206"/>
              <a:gd name="connsiteY0" fmla="*/ 3475760 h 3480604"/>
              <a:gd name="connsiteX1" fmla="*/ 104 w 1757206"/>
              <a:gd name="connsiteY1" fmla="*/ 0 h 3480604"/>
              <a:gd name="connsiteX2" fmla="*/ 1757206 w 1757206"/>
              <a:gd name="connsiteY2" fmla="*/ 3257551 h 3480604"/>
              <a:gd name="connsiteX3" fmla="*/ 1424697 w 1757206"/>
              <a:gd name="connsiteY3" fmla="*/ 3475760 h 3480604"/>
              <a:gd name="connsiteX0" fmla="*/ 1504701 w 1757200"/>
              <a:gd name="connsiteY0" fmla="*/ 3372890 h 3385581"/>
              <a:gd name="connsiteX1" fmla="*/ 98 w 1757200"/>
              <a:gd name="connsiteY1" fmla="*/ 0 h 3385581"/>
              <a:gd name="connsiteX2" fmla="*/ 1757200 w 1757200"/>
              <a:gd name="connsiteY2" fmla="*/ 3257551 h 3385581"/>
              <a:gd name="connsiteX3" fmla="*/ 1504701 w 1757200"/>
              <a:gd name="connsiteY3" fmla="*/ 3372890 h 3385581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504701 w 1802920"/>
              <a:gd name="connsiteY0" fmla="*/ 3372890 h 3380445"/>
              <a:gd name="connsiteX1" fmla="*/ 98 w 1802920"/>
              <a:gd name="connsiteY1" fmla="*/ 0 h 3380445"/>
              <a:gd name="connsiteX2" fmla="*/ 1802920 w 1802920"/>
              <a:gd name="connsiteY2" fmla="*/ 3211831 h 3380445"/>
              <a:gd name="connsiteX3" fmla="*/ 1504701 w 1802920"/>
              <a:gd name="connsiteY3" fmla="*/ 3372890 h 3380445"/>
              <a:gd name="connsiteX0" fmla="*/ 1276933 w 1575152"/>
              <a:gd name="connsiteY0" fmla="*/ 3504138 h 3511693"/>
              <a:gd name="connsiteX1" fmla="*/ 120 w 1575152"/>
              <a:gd name="connsiteY1" fmla="*/ 0 h 3511693"/>
              <a:gd name="connsiteX2" fmla="*/ 1575152 w 1575152"/>
              <a:gd name="connsiteY2" fmla="*/ 3343079 h 3511693"/>
              <a:gd name="connsiteX3" fmla="*/ 1276933 w 1575152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378901 w 1677120"/>
              <a:gd name="connsiteY0" fmla="*/ 3504138 h 3511693"/>
              <a:gd name="connsiteX1" fmla="*/ 102088 w 1677120"/>
              <a:gd name="connsiteY1" fmla="*/ 0 h 3511693"/>
              <a:gd name="connsiteX2" fmla="*/ 1677120 w 1677120"/>
              <a:gd name="connsiteY2" fmla="*/ 3343079 h 3511693"/>
              <a:gd name="connsiteX3" fmla="*/ 1378901 w 1677120"/>
              <a:gd name="connsiteY3" fmla="*/ 3504138 h 3511693"/>
              <a:gd name="connsiteX0" fmla="*/ 1426462 w 1724681"/>
              <a:gd name="connsiteY0" fmla="*/ 3504138 h 3511693"/>
              <a:gd name="connsiteX1" fmla="*/ 149649 w 1724681"/>
              <a:gd name="connsiteY1" fmla="*/ 0 h 3511693"/>
              <a:gd name="connsiteX2" fmla="*/ 1724681 w 1724681"/>
              <a:gd name="connsiteY2" fmla="*/ 3343079 h 3511693"/>
              <a:gd name="connsiteX3" fmla="*/ 1426462 w 1724681"/>
              <a:gd name="connsiteY3" fmla="*/ 3504138 h 3511693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389944 w 2688163"/>
              <a:gd name="connsiteY0" fmla="*/ 2178164 h 2185719"/>
              <a:gd name="connsiteX1" fmla="*/ 101490 w 2688163"/>
              <a:gd name="connsiteY1" fmla="*/ 0 h 2185719"/>
              <a:gd name="connsiteX2" fmla="*/ 2688163 w 2688163"/>
              <a:gd name="connsiteY2" fmla="*/ 2017105 h 2185719"/>
              <a:gd name="connsiteX3" fmla="*/ 2389944 w 268816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288454 w 2586673"/>
              <a:gd name="connsiteY0" fmla="*/ 2178164 h 2185719"/>
              <a:gd name="connsiteX1" fmla="*/ 0 w 2586673"/>
              <a:gd name="connsiteY1" fmla="*/ 0 h 2185719"/>
              <a:gd name="connsiteX2" fmla="*/ 2586673 w 2586673"/>
              <a:gd name="connsiteY2" fmla="*/ 2017105 h 2185719"/>
              <a:gd name="connsiteX3" fmla="*/ 2288454 w 2586673"/>
              <a:gd name="connsiteY3" fmla="*/ 2178164 h 2185719"/>
              <a:gd name="connsiteX0" fmla="*/ 2374704 w 2672923"/>
              <a:gd name="connsiteY0" fmla="*/ 1811221 h 1818776"/>
              <a:gd name="connsiteX1" fmla="*/ 0 w 2672923"/>
              <a:gd name="connsiteY1" fmla="*/ 0 h 1818776"/>
              <a:gd name="connsiteX2" fmla="*/ 2672923 w 2672923"/>
              <a:gd name="connsiteY2" fmla="*/ 1650162 h 1818776"/>
              <a:gd name="connsiteX3" fmla="*/ 2374704 w 2672923"/>
              <a:gd name="connsiteY3" fmla="*/ 1811221 h 1818776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8843 w 3517062"/>
              <a:gd name="connsiteY0" fmla="*/ 871960 h 879515"/>
              <a:gd name="connsiteX1" fmla="*/ 0 w 3517062"/>
              <a:gd name="connsiteY1" fmla="*/ 0 h 879515"/>
              <a:gd name="connsiteX2" fmla="*/ 3517062 w 3517062"/>
              <a:gd name="connsiteY2" fmla="*/ 710901 h 879515"/>
              <a:gd name="connsiteX3" fmla="*/ 3218843 w 3517062"/>
              <a:gd name="connsiteY3" fmla="*/ 871960 h 879515"/>
              <a:gd name="connsiteX0" fmla="*/ 3210065 w 3508284"/>
              <a:gd name="connsiteY0" fmla="*/ 818894 h 826449"/>
              <a:gd name="connsiteX1" fmla="*/ 0 w 3508284"/>
              <a:gd name="connsiteY1" fmla="*/ 0 h 826449"/>
              <a:gd name="connsiteX2" fmla="*/ 3508284 w 3508284"/>
              <a:gd name="connsiteY2" fmla="*/ 657835 h 826449"/>
              <a:gd name="connsiteX3" fmla="*/ 3210065 w 3508284"/>
              <a:gd name="connsiteY3" fmla="*/ 818894 h 826449"/>
              <a:gd name="connsiteX0" fmla="*/ 3260467 w 3558686"/>
              <a:gd name="connsiteY0" fmla="*/ 773639 h 781194"/>
              <a:gd name="connsiteX1" fmla="*/ 0 w 3558686"/>
              <a:gd name="connsiteY1" fmla="*/ 1 h 781194"/>
              <a:gd name="connsiteX2" fmla="*/ 3558686 w 3558686"/>
              <a:gd name="connsiteY2" fmla="*/ 612580 h 781194"/>
              <a:gd name="connsiteX3" fmla="*/ 3260467 w 3558686"/>
              <a:gd name="connsiteY3" fmla="*/ 773639 h 781194"/>
              <a:gd name="connsiteX0" fmla="*/ 3267401 w 3565620"/>
              <a:gd name="connsiteY0" fmla="*/ 773637 h 781192"/>
              <a:gd name="connsiteX1" fmla="*/ 6934 w 3565620"/>
              <a:gd name="connsiteY1" fmla="*/ -1 h 781192"/>
              <a:gd name="connsiteX2" fmla="*/ 3565620 w 3565620"/>
              <a:gd name="connsiteY2" fmla="*/ 612578 h 781192"/>
              <a:gd name="connsiteX3" fmla="*/ 3267401 w 3565620"/>
              <a:gd name="connsiteY3" fmla="*/ 773637 h 781192"/>
              <a:gd name="connsiteX0" fmla="*/ 3422473 w 3720692"/>
              <a:gd name="connsiteY0" fmla="*/ 752303 h 759858"/>
              <a:gd name="connsiteX1" fmla="*/ 6620 w 3720692"/>
              <a:gd name="connsiteY1" fmla="*/ 0 h 759858"/>
              <a:gd name="connsiteX2" fmla="*/ 3720692 w 3720692"/>
              <a:gd name="connsiteY2" fmla="*/ 591244 h 759858"/>
              <a:gd name="connsiteX3" fmla="*/ 3422473 w 3720692"/>
              <a:gd name="connsiteY3" fmla="*/ 752303 h 759858"/>
              <a:gd name="connsiteX0" fmla="*/ 3422475 w 3720694"/>
              <a:gd name="connsiteY0" fmla="*/ 752303 h 759858"/>
              <a:gd name="connsiteX1" fmla="*/ 6622 w 3720694"/>
              <a:gd name="connsiteY1" fmla="*/ 0 h 759858"/>
              <a:gd name="connsiteX2" fmla="*/ 3720694 w 3720694"/>
              <a:gd name="connsiteY2" fmla="*/ 591244 h 759858"/>
              <a:gd name="connsiteX3" fmla="*/ 3422475 w 3720694"/>
              <a:gd name="connsiteY3" fmla="*/ 752303 h 759858"/>
              <a:gd name="connsiteX0" fmla="*/ 3415853 w 3714072"/>
              <a:gd name="connsiteY0" fmla="*/ 752303 h 759858"/>
              <a:gd name="connsiteX1" fmla="*/ 0 w 3714072"/>
              <a:gd name="connsiteY1" fmla="*/ 0 h 759858"/>
              <a:gd name="connsiteX2" fmla="*/ 3714072 w 3714072"/>
              <a:gd name="connsiteY2" fmla="*/ 591244 h 759858"/>
              <a:gd name="connsiteX3" fmla="*/ 3415853 w 3714072"/>
              <a:gd name="connsiteY3" fmla="*/ 752303 h 759858"/>
              <a:gd name="connsiteX0" fmla="*/ 3417092 w 3715311"/>
              <a:gd name="connsiteY0" fmla="*/ 752303 h 759858"/>
              <a:gd name="connsiteX1" fmla="*/ 1239 w 3715311"/>
              <a:gd name="connsiteY1" fmla="*/ 0 h 759858"/>
              <a:gd name="connsiteX2" fmla="*/ 3715311 w 3715311"/>
              <a:gd name="connsiteY2" fmla="*/ 591244 h 759858"/>
              <a:gd name="connsiteX3" fmla="*/ 3417092 w 3715311"/>
              <a:gd name="connsiteY3" fmla="*/ 752303 h 759858"/>
              <a:gd name="connsiteX0" fmla="*/ 3415853 w 3714072"/>
              <a:gd name="connsiteY0" fmla="*/ 752303 h 759858"/>
              <a:gd name="connsiteX1" fmla="*/ 0 w 3714072"/>
              <a:gd name="connsiteY1" fmla="*/ 0 h 759858"/>
              <a:gd name="connsiteX2" fmla="*/ 3714072 w 3714072"/>
              <a:gd name="connsiteY2" fmla="*/ 591244 h 759858"/>
              <a:gd name="connsiteX3" fmla="*/ 3415853 w 3714072"/>
              <a:gd name="connsiteY3" fmla="*/ 752303 h 759858"/>
              <a:gd name="connsiteX0" fmla="*/ 3545426 w 3843645"/>
              <a:gd name="connsiteY0" fmla="*/ 864508 h 872063"/>
              <a:gd name="connsiteX1" fmla="*/ 1 w 3843645"/>
              <a:gd name="connsiteY1" fmla="*/ -1 h 872063"/>
              <a:gd name="connsiteX2" fmla="*/ 3843645 w 3843645"/>
              <a:gd name="connsiteY2" fmla="*/ 703449 h 872063"/>
              <a:gd name="connsiteX3" fmla="*/ 3545426 w 3843645"/>
              <a:gd name="connsiteY3" fmla="*/ 864508 h 872063"/>
              <a:gd name="connsiteX0" fmla="*/ 3545424 w 3843643"/>
              <a:gd name="connsiteY0" fmla="*/ 864510 h 872065"/>
              <a:gd name="connsiteX1" fmla="*/ -1 w 3843643"/>
              <a:gd name="connsiteY1" fmla="*/ 1 h 872065"/>
              <a:gd name="connsiteX2" fmla="*/ 3843643 w 3843643"/>
              <a:gd name="connsiteY2" fmla="*/ 703451 h 872065"/>
              <a:gd name="connsiteX3" fmla="*/ 3545424 w 3843643"/>
              <a:gd name="connsiteY3" fmla="*/ 864510 h 872065"/>
              <a:gd name="connsiteX0" fmla="*/ 3545426 w 3843645"/>
              <a:gd name="connsiteY0" fmla="*/ 864508 h 872063"/>
              <a:gd name="connsiteX1" fmla="*/ 1 w 3843645"/>
              <a:gd name="connsiteY1" fmla="*/ -1 h 872063"/>
              <a:gd name="connsiteX2" fmla="*/ 3843645 w 3843645"/>
              <a:gd name="connsiteY2" fmla="*/ 703449 h 872063"/>
              <a:gd name="connsiteX3" fmla="*/ 3545426 w 3843645"/>
              <a:gd name="connsiteY3" fmla="*/ 864508 h 872063"/>
              <a:gd name="connsiteX0" fmla="*/ 3545424 w 3843643"/>
              <a:gd name="connsiteY0" fmla="*/ 864510 h 872065"/>
              <a:gd name="connsiteX1" fmla="*/ -1 w 3843643"/>
              <a:gd name="connsiteY1" fmla="*/ 1 h 872065"/>
              <a:gd name="connsiteX2" fmla="*/ 3843643 w 3843643"/>
              <a:gd name="connsiteY2" fmla="*/ 703451 h 872065"/>
              <a:gd name="connsiteX3" fmla="*/ 3545424 w 3843643"/>
              <a:gd name="connsiteY3" fmla="*/ 864510 h 872065"/>
              <a:gd name="connsiteX0" fmla="*/ 3697935 w 3996154"/>
              <a:gd name="connsiteY0" fmla="*/ 529929 h 537484"/>
              <a:gd name="connsiteX1" fmla="*/ -1 w 3996154"/>
              <a:gd name="connsiteY1" fmla="*/ 36156 h 537484"/>
              <a:gd name="connsiteX2" fmla="*/ 3996154 w 3996154"/>
              <a:gd name="connsiteY2" fmla="*/ 368870 h 537484"/>
              <a:gd name="connsiteX3" fmla="*/ 3697935 w 3996154"/>
              <a:gd name="connsiteY3" fmla="*/ 529929 h 537484"/>
              <a:gd name="connsiteX0" fmla="*/ 3697937 w 3996156"/>
              <a:gd name="connsiteY0" fmla="*/ 529929 h 537484"/>
              <a:gd name="connsiteX1" fmla="*/ 1 w 3996156"/>
              <a:gd name="connsiteY1" fmla="*/ 36156 h 537484"/>
              <a:gd name="connsiteX2" fmla="*/ 3996156 w 3996156"/>
              <a:gd name="connsiteY2" fmla="*/ 368870 h 537484"/>
              <a:gd name="connsiteX3" fmla="*/ 3697937 w 3996156"/>
              <a:gd name="connsiteY3" fmla="*/ 529929 h 53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6156" h="537484">
                <a:moveTo>
                  <a:pt x="3697937" y="529929"/>
                </a:moveTo>
                <a:cubicBezTo>
                  <a:pt x="3431237" y="197420"/>
                  <a:pt x="810371" y="947668"/>
                  <a:pt x="1" y="36156"/>
                </a:cubicBezTo>
                <a:cubicBezTo>
                  <a:pt x="1945256" y="631887"/>
                  <a:pt x="3077693" y="-559801"/>
                  <a:pt x="3996156" y="368870"/>
                </a:cubicBezTo>
                <a:cubicBezTo>
                  <a:pt x="3978839" y="493560"/>
                  <a:pt x="3819164" y="561102"/>
                  <a:pt x="3697937" y="529929"/>
                </a:cubicBezTo>
                <a:close/>
              </a:path>
            </a:pathLst>
          </a:custGeom>
          <a:gradFill flip="none" rotWithShape="1">
            <a:gsLst>
              <a:gs pos="20000">
                <a:schemeClr val="accent4">
                  <a:lumMod val="60000"/>
                  <a:lumOff val="40000"/>
                </a:schemeClr>
              </a:gs>
              <a:gs pos="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023395" y="2250121"/>
            <a:ext cx="133030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Edit – Point </a:t>
            </a:r>
            <a:endParaRPr lang="en-US" dirty="0"/>
          </a:p>
        </p:txBody>
      </p:sp>
      <p:sp>
        <p:nvSpPr>
          <p:cNvPr id="40" name="Rectangle 10"/>
          <p:cNvSpPr/>
          <p:nvPr/>
        </p:nvSpPr>
        <p:spPr>
          <a:xfrm rot="5575734">
            <a:off x="7389426" y="4878213"/>
            <a:ext cx="1225815" cy="535616"/>
          </a:xfrm>
          <a:custGeom>
            <a:avLst/>
            <a:gdLst>
              <a:gd name="connsiteX0" fmla="*/ 0 w 932330"/>
              <a:gd name="connsiteY0" fmla="*/ 0 h 448235"/>
              <a:gd name="connsiteX1" fmla="*/ 932330 w 932330"/>
              <a:gd name="connsiteY1" fmla="*/ 0 h 448235"/>
              <a:gd name="connsiteX2" fmla="*/ 932330 w 932330"/>
              <a:gd name="connsiteY2" fmla="*/ 448235 h 448235"/>
              <a:gd name="connsiteX3" fmla="*/ 0 w 932330"/>
              <a:gd name="connsiteY3" fmla="*/ 448235 h 448235"/>
              <a:gd name="connsiteX4" fmla="*/ 0 w 932330"/>
              <a:gd name="connsiteY4" fmla="*/ 0 h 448235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1359035"/>
              <a:gd name="connsiteY0" fmla="*/ 28892 h 575912"/>
              <a:gd name="connsiteX1" fmla="*/ 1359035 w 1359035"/>
              <a:gd name="connsiteY1" fmla="*/ 0 h 575912"/>
              <a:gd name="connsiteX2" fmla="*/ 932330 w 1359035"/>
              <a:gd name="connsiteY2" fmla="*/ 477127 h 575912"/>
              <a:gd name="connsiteX3" fmla="*/ 0 w 1359035"/>
              <a:gd name="connsiteY3" fmla="*/ 477127 h 575912"/>
              <a:gd name="connsiteX4" fmla="*/ 0 w 1359035"/>
              <a:gd name="connsiteY4" fmla="*/ 28892 h 575912"/>
              <a:gd name="connsiteX0" fmla="*/ 0 w 1387712"/>
              <a:gd name="connsiteY0" fmla="*/ 28892 h 564344"/>
              <a:gd name="connsiteX1" fmla="*/ 1359035 w 1387712"/>
              <a:gd name="connsiteY1" fmla="*/ 0 h 564344"/>
              <a:gd name="connsiteX2" fmla="*/ 1387712 w 1387712"/>
              <a:gd name="connsiteY2" fmla="*/ 426706 h 564344"/>
              <a:gd name="connsiteX3" fmla="*/ 0 w 1387712"/>
              <a:gd name="connsiteY3" fmla="*/ 477127 h 564344"/>
              <a:gd name="connsiteX4" fmla="*/ 0 w 1387712"/>
              <a:gd name="connsiteY4" fmla="*/ 28892 h 5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712" h="564344">
                <a:moveTo>
                  <a:pt x="0" y="28892"/>
                </a:moveTo>
                <a:cubicBezTo>
                  <a:pt x="497435" y="426836"/>
                  <a:pt x="1048258" y="0"/>
                  <a:pt x="1359035" y="0"/>
                </a:cubicBezTo>
                <a:lnTo>
                  <a:pt x="1387712" y="426706"/>
                </a:lnTo>
                <a:cubicBezTo>
                  <a:pt x="1076935" y="426706"/>
                  <a:pt x="432803" y="699394"/>
                  <a:pt x="0" y="477127"/>
                </a:cubicBezTo>
                <a:lnTo>
                  <a:pt x="0" y="28892"/>
                </a:lnTo>
                <a:close/>
              </a:path>
            </a:pathLst>
          </a:custGeom>
          <a:gradFill flip="none" rotWithShape="1">
            <a:gsLst>
              <a:gs pos="28000">
                <a:srgbClr val="1D2914"/>
              </a:gs>
              <a:gs pos="100000">
                <a:srgbClr val="7CA063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624" y="4273434"/>
            <a:ext cx="1198925" cy="158607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4420" y="4381571"/>
            <a:ext cx="976950" cy="1570540"/>
          </a:xfrm>
          <a:prstGeom prst="rect">
            <a:avLst/>
          </a:prstGeom>
        </p:spPr>
      </p:pic>
      <p:sp>
        <p:nvSpPr>
          <p:cNvPr id="44" name="Rectangle 10"/>
          <p:cNvSpPr/>
          <p:nvPr/>
        </p:nvSpPr>
        <p:spPr>
          <a:xfrm rot="5575734">
            <a:off x="5974569" y="4878212"/>
            <a:ext cx="1225815" cy="535616"/>
          </a:xfrm>
          <a:custGeom>
            <a:avLst/>
            <a:gdLst>
              <a:gd name="connsiteX0" fmla="*/ 0 w 932330"/>
              <a:gd name="connsiteY0" fmla="*/ 0 h 448235"/>
              <a:gd name="connsiteX1" fmla="*/ 932330 w 932330"/>
              <a:gd name="connsiteY1" fmla="*/ 0 h 448235"/>
              <a:gd name="connsiteX2" fmla="*/ 932330 w 932330"/>
              <a:gd name="connsiteY2" fmla="*/ 448235 h 448235"/>
              <a:gd name="connsiteX3" fmla="*/ 0 w 932330"/>
              <a:gd name="connsiteY3" fmla="*/ 448235 h 448235"/>
              <a:gd name="connsiteX4" fmla="*/ 0 w 932330"/>
              <a:gd name="connsiteY4" fmla="*/ 0 h 448235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932330"/>
              <a:gd name="connsiteY0" fmla="*/ 0 h 547020"/>
              <a:gd name="connsiteX1" fmla="*/ 932330 w 932330"/>
              <a:gd name="connsiteY1" fmla="*/ 0 h 547020"/>
              <a:gd name="connsiteX2" fmla="*/ 932330 w 932330"/>
              <a:gd name="connsiteY2" fmla="*/ 448235 h 547020"/>
              <a:gd name="connsiteX3" fmla="*/ 0 w 932330"/>
              <a:gd name="connsiteY3" fmla="*/ 448235 h 547020"/>
              <a:gd name="connsiteX4" fmla="*/ 0 w 932330"/>
              <a:gd name="connsiteY4" fmla="*/ 0 h 547020"/>
              <a:gd name="connsiteX0" fmla="*/ 0 w 1359035"/>
              <a:gd name="connsiteY0" fmla="*/ 28892 h 575912"/>
              <a:gd name="connsiteX1" fmla="*/ 1359035 w 1359035"/>
              <a:gd name="connsiteY1" fmla="*/ 0 h 575912"/>
              <a:gd name="connsiteX2" fmla="*/ 932330 w 1359035"/>
              <a:gd name="connsiteY2" fmla="*/ 477127 h 575912"/>
              <a:gd name="connsiteX3" fmla="*/ 0 w 1359035"/>
              <a:gd name="connsiteY3" fmla="*/ 477127 h 575912"/>
              <a:gd name="connsiteX4" fmla="*/ 0 w 1359035"/>
              <a:gd name="connsiteY4" fmla="*/ 28892 h 575912"/>
              <a:gd name="connsiteX0" fmla="*/ 0 w 1387712"/>
              <a:gd name="connsiteY0" fmla="*/ 28892 h 564344"/>
              <a:gd name="connsiteX1" fmla="*/ 1359035 w 1387712"/>
              <a:gd name="connsiteY1" fmla="*/ 0 h 564344"/>
              <a:gd name="connsiteX2" fmla="*/ 1387712 w 1387712"/>
              <a:gd name="connsiteY2" fmla="*/ 426706 h 564344"/>
              <a:gd name="connsiteX3" fmla="*/ 0 w 1387712"/>
              <a:gd name="connsiteY3" fmla="*/ 477127 h 564344"/>
              <a:gd name="connsiteX4" fmla="*/ 0 w 1387712"/>
              <a:gd name="connsiteY4" fmla="*/ 28892 h 5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712" h="564344">
                <a:moveTo>
                  <a:pt x="0" y="28892"/>
                </a:moveTo>
                <a:cubicBezTo>
                  <a:pt x="497435" y="426836"/>
                  <a:pt x="1048258" y="0"/>
                  <a:pt x="1359035" y="0"/>
                </a:cubicBezTo>
                <a:lnTo>
                  <a:pt x="1387712" y="426706"/>
                </a:lnTo>
                <a:cubicBezTo>
                  <a:pt x="1076935" y="426706"/>
                  <a:pt x="432803" y="699394"/>
                  <a:pt x="0" y="477127"/>
                </a:cubicBezTo>
                <a:lnTo>
                  <a:pt x="0" y="28892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1813" y="4273434"/>
            <a:ext cx="2285714" cy="209523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7" name="Right Arrow 46"/>
          <p:cNvSpPr/>
          <p:nvPr/>
        </p:nvSpPr>
        <p:spPr>
          <a:xfrm>
            <a:off x="4389211" y="4995116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>
            <a:off x="5732467" y="4973196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>
            <a:off x="7082697" y="4995116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897676" y="5863241"/>
            <a:ext cx="133030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Edit – Point 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9172693" y="3270145"/>
            <a:ext cx="63350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/>
              <a:t>เติมสี</a:t>
            </a:r>
            <a:endParaRPr lang="en-US" sz="2400" dirty="0"/>
          </a:p>
        </p:txBody>
      </p:sp>
      <p:sp>
        <p:nvSpPr>
          <p:cNvPr id="54" name="Rectangle 53"/>
          <p:cNvSpPr/>
          <p:nvPr/>
        </p:nvSpPr>
        <p:spPr>
          <a:xfrm>
            <a:off x="2467306" y="4560465"/>
            <a:ext cx="452308" cy="1186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/>
          <p:cNvSpPr/>
          <p:nvPr/>
        </p:nvSpPr>
        <p:spPr>
          <a:xfrm>
            <a:off x="3006387" y="4982137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Arrow Connector 56"/>
          <p:cNvCxnSpPr>
            <a:stCxn id="53" idx="1"/>
            <a:endCxn id="7" idx="2"/>
          </p:cNvCxnSpPr>
          <p:nvPr/>
        </p:nvCxnSpPr>
        <p:spPr>
          <a:xfrm flipH="1" flipV="1">
            <a:off x="1634643" y="3126955"/>
            <a:ext cx="665863" cy="21573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1977602" y="1930579"/>
            <a:ext cx="1197822" cy="3454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18022" y="558389"/>
            <a:ext cx="1854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ขั้นตอนการวาด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032710" y="5907007"/>
            <a:ext cx="63350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/>
              <a:t>เติมสี</a:t>
            </a:r>
            <a:endParaRPr lang="en-US" sz="2400" dirty="0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80" y="5304185"/>
            <a:ext cx="1477520" cy="111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5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5826226" y="3815442"/>
            <a:ext cx="6049544" cy="304255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932692" y="158027"/>
            <a:ext cx="9259308" cy="25748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153" y="249279"/>
            <a:ext cx="2209524" cy="2057143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410177" y="3417539"/>
            <a:ext cx="4031680" cy="2494729"/>
            <a:chOff x="3363530" y="2523041"/>
            <a:chExt cx="4031680" cy="2494729"/>
          </a:xfrm>
        </p:grpSpPr>
        <p:sp>
          <p:nvSpPr>
            <p:cNvPr id="37" name="Rounded Rectangle 36"/>
            <p:cNvSpPr/>
            <p:nvPr/>
          </p:nvSpPr>
          <p:spPr>
            <a:xfrm>
              <a:off x="3363530" y="2523041"/>
              <a:ext cx="4031680" cy="2494729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 rot="19585803">
              <a:off x="3503782" y="3193929"/>
              <a:ext cx="3407386" cy="1675252"/>
              <a:chOff x="227354" y="1957903"/>
              <a:chExt cx="5736565" cy="3115888"/>
            </a:xfrm>
          </p:grpSpPr>
          <p:grpSp>
            <p:nvGrpSpPr>
              <p:cNvPr id="25" name="Group 24"/>
              <p:cNvGrpSpPr/>
              <p:nvPr/>
            </p:nvGrpSpPr>
            <p:grpSpPr>
              <a:xfrm rot="8091742" flipV="1">
                <a:off x="3425629" y="2958663"/>
                <a:ext cx="3115888" cy="1114367"/>
                <a:chOff x="1605581" y="3905360"/>
                <a:chExt cx="3115888" cy="1114367"/>
              </a:xfrm>
            </p:grpSpPr>
            <p:sp>
              <p:nvSpPr>
                <p:cNvPr id="23" name="Isosceles Triangle 2"/>
                <p:cNvSpPr/>
                <p:nvPr/>
              </p:nvSpPr>
              <p:spPr>
                <a:xfrm rot="17599833" flipH="1">
                  <a:off x="2461259" y="3049682"/>
                  <a:ext cx="1114367" cy="2825724"/>
                </a:xfrm>
                <a:custGeom>
                  <a:avLst/>
                  <a:gdLst>
                    <a:gd name="connsiteX0" fmla="*/ 0 w 2484375"/>
                    <a:gd name="connsiteY0" fmla="*/ 3110529 h 3110529"/>
                    <a:gd name="connsiteX1" fmla="*/ 1242188 w 2484375"/>
                    <a:gd name="connsiteY1" fmla="*/ 0 h 3110529"/>
                    <a:gd name="connsiteX2" fmla="*/ 2484375 w 2484375"/>
                    <a:gd name="connsiteY2" fmla="*/ 3110529 h 3110529"/>
                    <a:gd name="connsiteX3" fmla="*/ 0 w 2484375"/>
                    <a:gd name="connsiteY3" fmla="*/ 3110529 h 3110529"/>
                    <a:gd name="connsiteX0" fmla="*/ 212819 w 2697194"/>
                    <a:gd name="connsiteY0" fmla="*/ 3110529 h 3110529"/>
                    <a:gd name="connsiteX1" fmla="*/ 1455007 w 2697194"/>
                    <a:gd name="connsiteY1" fmla="*/ 0 h 3110529"/>
                    <a:gd name="connsiteX2" fmla="*/ 2697194 w 2697194"/>
                    <a:gd name="connsiteY2" fmla="*/ 3110529 h 3110529"/>
                    <a:gd name="connsiteX3" fmla="*/ 212819 w 2697194"/>
                    <a:gd name="connsiteY3" fmla="*/ 3110529 h 3110529"/>
                    <a:gd name="connsiteX0" fmla="*/ 212819 w 2697194"/>
                    <a:gd name="connsiteY0" fmla="*/ 3110529 h 3125769"/>
                    <a:gd name="connsiteX1" fmla="*/ 1455007 w 2697194"/>
                    <a:gd name="connsiteY1" fmla="*/ 0 h 3125769"/>
                    <a:gd name="connsiteX2" fmla="*/ 2697194 w 2697194"/>
                    <a:gd name="connsiteY2" fmla="*/ 3110529 h 3125769"/>
                    <a:gd name="connsiteX3" fmla="*/ 212819 w 2697194"/>
                    <a:gd name="connsiteY3" fmla="*/ 3110529 h 3125769"/>
                    <a:gd name="connsiteX0" fmla="*/ 436047 w 1743132"/>
                    <a:gd name="connsiteY0" fmla="*/ 3110529 h 3125769"/>
                    <a:gd name="connsiteX1" fmla="*/ 500945 w 1743132"/>
                    <a:gd name="connsiteY1" fmla="*/ 0 h 3125769"/>
                    <a:gd name="connsiteX2" fmla="*/ 1743132 w 1743132"/>
                    <a:gd name="connsiteY2" fmla="*/ 3110529 h 3125769"/>
                    <a:gd name="connsiteX3" fmla="*/ 436047 w 1743132"/>
                    <a:gd name="connsiteY3" fmla="*/ 3110529 h 3125769"/>
                    <a:gd name="connsiteX0" fmla="*/ 436047 w 874452"/>
                    <a:gd name="connsiteY0" fmla="*/ 3110529 h 3144819"/>
                    <a:gd name="connsiteX1" fmla="*/ 500945 w 874452"/>
                    <a:gd name="connsiteY1" fmla="*/ 0 h 3144819"/>
                    <a:gd name="connsiteX2" fmla="*/ 874452 w 874452"/>
                    <a:gd name="connsiteY2" fmla="*/ 3144819 h 3144819"/>
                    <a:gd name="connsiteX3" fmla="*/ 436047 w 874452"/>
                    <a:gd name="connsiteY3" fmla="*/ 3110529 h 3144819"/>
                    <a:gd name="connsiteX0" fmla="*/ 436047 w 1188089"/>
                    <a:gd name="connsiteY0" fmla="*/ 3110529 h 3144819"/>
                    <a:gd name="connsiteX1" fmla="*/ 500945 w 1188089"/>
                    <a:gd name="connsiteY1" fmla="*/ 0 h 3144819"/>
                    <a:gd name="connsiteX2" fmla="*/ 874452 w 1188089"/>
                    <a:gd name="connsiteY2" fmla="*/ 3144819 h 3144819"/>
                    <a:gd name="connsiteX3" fmla="*/ 436047 w 1188089"/>
                    <a:gd name="connsiteY3" fmla="*/ 3110529 h 3144819"/>
                    <a:gd name="connsiteX0" fmla="*/ 549098 w 1038250"/>
                    <a:gd name="connsiteY0" fmla="*/ 3156249 h 3169001"/>
                    <a:gd name="connsiteX1" fmla="*/ 351106 w 1038250"/>
                    <a:gd name="connsiteY1" fmla="*/ 0 h 3169001"/>
                    <a:gd name="connsiteX2" fmla="*/ 724613 w 1038250"/>
                    <a:gd name="connsiteY2" fmla="*/ 3144819 h 3169001"/>
                    <a:gd name="connsiteX3" fmla="*/ 549098 w 1038250"/>
                    <a:gd name="connsiteY3" fmla="*/ 3156249 h 3169001"/>
                    <a:gd name="connsiteX0" fmla="*/ 826417 w 1315569"/>
                    <a:gd name="connsiteY0" fmla="*/ 3156249 h 3169001"/>
                    <a:gd name="connsiteX1" fmla="*/ 628425 w 1315569"/>
                    <a:gd name="connsiteY1" fmla="*/ 0 h 3169001"/>
                    <a:gd name="connsiteX2" fmla="*/ 1001932 w 1315569"/>
                    <a:gd name="connsiteY2" fmla="*/ 3144819 h 3169001"/>
                    <a:gd name="connsiteX3" fmla="*/ 826417 w 1315569"/>
                    <a:gd name="connsiteY3" fmla="*/ 3156249 h 3169001"/>
                    <a:gd name="connsiteX0" fmla="*/ 713429 w 1538378"/>
                    <a:gd name="connsiteY0" fmla="*/ 3370773 h 3373886"/>
                    <a:gd name="connsiteX1" fmla="*/ 851234 w 1538378"/>
                    <a:gd name="connsiteY1" fmla="*/ 0 h 3373886"/>
                    <a:gd name="connsiteX2" fmla="*/ 1224741 w 1538378"/>
                    <a:gd name="connsiteY2" fmla="*/ 3144819 h 3373886"/>
                    <a:gd name="connsiteX3" fmla="*/ 713429 w 1538378"/>
                    <a:gd name="connsiteY3" fmla="*/ 3370773 h 3373886"/>
                    <a:gd name="connsiteX0" fmla="*/ 713429 w 1538378"/>
                    <a:gd name="connsiteY0" fmla="*/ 3370773 h 3370773"/>
                    <a:gd name="connsiteX1" fmla="*/ 851234 w 1538378"/>
                    <a:gd name="connsiteY1" fmla="*/ 0 h 3370773"/>
                    <a:gd name="connsiteX2" fmla="*/ 1224741 w 1538378"/>
                    <a:gd name="connsiteY2" fmla="*/ 3144819 h 3370773"/>
                    <a:gd name="connsiteX3" fmla="*/ 713429 w 1538378"/>
                    <a:gd name="connsiteY3" fmla="*/ 3370773 h 3370773"/>
                    <a:gd name="connsiteX0" fmla="*/ 713429 w 1289982"/>
                    <a:gd name="connsiteY0" fmla="*/ 3370773 h 3370773"/>
                    <a:gd name="connsiteX1" fmla="*/ 851234 w 1289982"/>
                    <a:gd name="connsiteY1" fmla="*/ 0 h 3370773"/>
                    <a:gd name="connsiteX2" fmla="*/ 904442 w 1289982"/>
                    <a:gd name="connsiteY2" fmla="*/ 3363812 h 3370773"/>
                    <a:gd name="connsiteX3" fmla="*/ 713429 w 1289982"/>
                    <a:gd name="connsiteY3" fmla="*/ 3370773 h 3370773"/>
                    <a:gd name="connsiteX0" fmla="*/ 713429 w 1289982"/>
                    <a:gd name="connsiteY0" fmla="*/ 3370773 h 3375227"/>
                    <a:gd name="connsiteX1" fmla="*/ 851234 w 1289982"/>
                    <a:gd name="connsiteY1" fmla="*/ 0 h 3375227"/>
                    <a:gd name="connsiteX2" fmla="*/ 904442 w 1289982"/>
                    <a:gd name="connsiteY2" fmla="*/ 3363812 h 3375227"/>
                    <a:gd name="connsiteX3" fmla="*/ 713429 w 1289982"/>
                    <a:gd name="connsiteY3" fmla="*/ 3370773 h 3375227"/>
                    <a:gd name="connsiteX0" fmla="*/ 713429 w 1530956"/>
                    <a:gd name="connsiteY0" fmla="*/ 3370773 h 3375227"/>
                    <a:gd name="connsiteX1" fmla="*/ 851234 w 1530956"/>
                    <a:gd name="connsiteY1" fmla="*/ 0 h 3375227"/>
                    <a:gd name="connsiteX2" fmla="*/ 904442 w 1530956"/>
                    <a:gd name="connsiteY2" fmla="*/ 3363812 h 3375227"/>
                    <a:gd name="connsiteX3" fmla="*/ 713429 w 1530956"/>
                    <a:gd name="connsiteY3" fmla="*/ 3370773 h 3375227"/>
                    <a:gd name="connsiteX0" fmla="*/ 713429 w 1465734"/>
                    <a:gd name="connsiteY0" fmla="*/ 3370773 h 3377714"/>
                    <a:gd name="connsiteX1" fmla="*/ 851234 w 1465734"/>
                    <a:gd name="connsiteY1" fmla="*/ 0 h 3377714"/>
                    <a:gd name="connsiteX2" fmla="*/ 814079 w 1465734"/>
                    <a:gd name="connsiteY2" fmla="*/ 3367051 h 3377714"/>
                    <a:gd name="connsiteX3" fmla="*/ 713429 w 1465734"/>
                    <a:gd name="connsiteY3" fmla="*/ 3370773 h 3377714"/>
                    <a:gd name="connsiteX0" fmla="*/ 717737 w 1455504"/>
                    <a:gd name="connsiteY0" fmla="*/ 3381053 h 3381053"/>
                    <a:gd name="connsiteX1" fmla="*/ 841004 w 1455504"/>
                    <a:gd name="connsiteY1" fmla="*/ 0 h 3381053"/>
                    <a:gd name="connsiteX2" fmla="*/ 803849 w 1455504"/>
                    <a:gd name="connsiteY2" fmla="*/ 3367051 h 3381053"/>
                    <a:gd name="connsiteX3" fmla="*/ 717737 w 1455504"/>
                    <a:gd name="connsiteY3" fmla="*/ 3381053 h 338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5504" h="3381053">
                      <a:moveTo>
                        <a:pt x="717737" y="3381053"/>
                      </a:moveTo>
                      <a:cubicBezTo>
                        <a:pt x="-754150" y="2309920"/>
                        <a:pt x="426941" y="1036843"/>
                        <a:pt x="841004" y="0"/>
                      </a:cubicBezTo>
                      <a:cubicBezTo>
                        <a:pt x="965506" y="1048273"/>
                        <a:pt x="2181907" y="2401561"/>
                        <a:pt x="803849" y="3367051"/>
                      </a:cubicBezTo>
                      <a:cubicBezTo>
                        <a:pt x="662815" y="3393867"/>
                        <a:pt x="904168" y="3370650"/>
                        <a:pt x="717737" y="338105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Isosceles Triangle 27"/>
                <p:cNvSpPr/>
                <p:nvPr/>
              </p:nvSpPr>
              <p:spPr>
                <a:xfrm rot="17618370" flipH="1">
                  <a:off x="3265531" y="3210024"/>
                  <a:ext cx="129964" cy="2781912"/>
                </a:xfrm>
                <a:custGeom>
                  <a:avLst/>
                  <a:gdLst>
                    <a:gd name="connsiteX0" fmla="*/ 0 w 123353"/>
                    <a:gd name="connsiteY0" fmla="*/ 3934871 h 3934871"/>
                    <a:gd name="connsiteX1" fmla="*/ 61677 w 123353"/>
                    <a:gd name="connsiteY1" fmla="*/ 0 h 3934871"/>
                    <a:gd name="connsiteX2" fmla="*/ 123353 w 123353"/>
                    <a:gd name="connsiteY2" fmla="*/ 3934871 h 3934871"/>
                    <a:gd name="connsiteX3" fmla="*/ 0 w 123353"/>
                    <a:gd name="connsiteY3" fmla="*/ 3934871 h 3934871"/>
                    <a:gd name="connsiteX0" fmla="*/ 0 w 135880"/>
                    <a:gd name="connsiteY0" fmla="*/ 4111394 h 4111394"/>
                    <a:gd name="connsiteX1" fmla="*/ 135880 w 135880"/>
                    <a:gd name="connsiteY1" fmla="*/ 0 h 4111394"/>
                    <a:gd name="connsiteX2" fmla="*/ 123353 w 135880"/>
                    <a:gd name="connsiteY2" fmla="*/ 4111394 h 4111394"/>
                    <a:gd name="connsiteX3" fmla="*/ 0 w 135880"/>
                    <a:gd name="connsiteY3" fmla="*/ 4111394 h 4111394"/>
                    <a:gd name="connsiteX0" fmla="*/ 7878 w 143758"/>
                    <a:gd name="connsiteY0" fmla="*/ 4111394 h 4111394"/>
                    <a:gd name="connsiteX1" fmla="*/ 143758 w 143758"/>
                    <a:gd name="connsiteY1" fmla="*/ 0 h 4111394"/>
                    <a:gd name="connsiteX2" fmla="*/ 131231 w 143758"/>
                    <a:gd name="connsiteY2" fmla="*/ 4111394 h 4111394"/>
                    <a:gd name="connsiteX3" fmla="*/ 7878 w 143758"/>
                    <a:gd name="connsiteY3" fmla="*/ 4111394 h 4111394"/>
                    <a:gd name="connsiteX0" fmla="*/ 7878 w 143758"/>
                    <a:gd name="connsiteY0" fmla="*/ 4111394 h 4111394"/>
                    <a:gd name="connsiteX1" fmla="*/ 143758 w 143758"/>
                    <a:gd name="connsiteY1" fmla="*/ 0 h 4111394"/>
                    <a:gd name="connsiteX2" fmla="*/ 131231 w 143758"/>
                    <a:gd name="connsiteY2" fmla="*/ 4111394 h 4111394"/>
                    <a:gd name="connsiteX3" fmla="*/ 7878 w 143758"/>
                    <a:gd name="connsiteY3" fmla="*/ 4111394 h 411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758" h="4111394">
                      <a:moveTo>
                        <a:pt x="7878" y="4111394"/>
                      </a:moveTo>
                      <a:cubicBezTo>
                        <a:pt x="53171" y="2740929"/>
                        <a:pt x="-103220" y="1335216"/>
                        <a:pt x="143758" y="0"/>
                      </a:cubicBezTo>
                      <a:cubicBezTo>
                        <a:pt x="-29042" y="1361099"/>
                        <a:pt x="135407" y="2740929"/>
                        <a:pt x="131231" y="4111394"/>
                      </a:cubicBezTo>
                      <a:lnTo>
                        <a:pt x="7878" y="4111394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22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 rot="1320678">
                <a:off x="227354" y="3005861"/>
                <a:ext cx="5736565" cy="1949617"/>
                <a:chOff x="-679325" y="2320061"/>
                <a:chExt cx="9055073" cy="3077438"/>
              </a:xfrm>
            </p:grpSpPr>
            <p:sp>
              <p:nvSpPr>
                <p:cNvPr id="18" name="Isosceles Triangle 2"/>
                <p:cNvSpPr/>
                <p:nvPr/>
              </p:nvSpPr>
              <p:spPr>
                <a:xfrm rot="16279155" flipH="1">
                  <a:off x="2870070" y="2287815"/>
                  <a:ext cx="1759010" cy="4460358"/>
                </a:xfrm>
                <a:custGeom>
                  <a:avLst/>
                  <a:gdLst>
                    <a:gd name="connsiteX0" fmla="*/ 0 w 2484375"/>
                    <a:gd name="connsiteY0" fmla="*/ 3110529 h 3110529"/>
                    <a:gd name="connsiteX1" fmla="*/ 1242188 w 2484375"/>
                    <a:gd name="connsiteY1" fmla="*/ 0 h 3110529"/>
                    <a:gd name="connsiteX2" fmla="*/ 2484375 w 2484375"/>
                    <a:gd name="connsiteY2" fmla="*/ 3110529 h 3110529"/>
                    <a:gd name="connsiteX3" fmla="*/ 0 w 2484375"/>
                    <a:gd name="connsiteY3" fmla="*/ 3110529 h 3110529"/>
                    <a:gd name="connsiteX0" fmla="*/ 212819 w 2697194"/>
                    <a:gd name="connsiteY0" fmla="*/ 3110529 h 3110529"/>
                    <a:gd name="connsiteX1" fmla="*/ 1455007 w 2697194"/>
                    <a:gd name="connsiteY1" fmla="*/ 0 h 3110529"/>
                    <a:gd name="connsiteX2" fmla="*/ 2697194 w 2697194"/>
                    <a:gd name="connsiteY2" fmla="*/ 3110529 h 3110529"/>
                    <a:gd name="connsiteX3" fmla="*/ 212819 w 2697194"/>
                    <a:gd name="connsiteY3" fmla="*/ 3110529 h 3110529"/>
                    <a:gd name="connsiteX0" fmla="*/ 212819 w 2697194"/>
                    <a:gd name="connsiteY0" fmla="*/ 3110529 h 3125769"/>
                    <a:gd name="connsiteX1" fmla="*/ 1455007 w 2697194"/>
                    <a:gd name="connsiteY1" fmla="*/ 0 h 3125769"/>
                    <a:gd name="connsiteX2" fmla="*/ 2697194 w 2697194"/>
                    <a:gd name="connsiteY2" fmla="*/ 3110529 h 3125769"/>
                    <a:gd name="connsiteX3" fmla="*/ 212819 w 2697194"/>
                    <a:gd name="connsiteY3" fmla="*/ 3110529 h 3125769"/>
                    <a:gd name="connsiteX0" fmla="*/ 436047 w 1743132"/>
                    <a:gd name="connsiteY0" fmla="*/ 3110529 h 3125769"/>
                    <a:gd name="connsiteX1" fmla="*/ 500945 w 1743132"/>
                    <a:gd name="connsiteY1" fmla="*/ 0 h 3125769"/>
                    <a:gd name="connsiteX2" fmla="*/ 1743132 w 1743132"/>
                    <a:gd name="connsiteY2" fmla="*/ 3110529 h 3125769"/>
                    <a:gd name="connsiteX3" fmla="*/ 436047 w 1743132"/>
                    <a:gd name="connsiteY3" fmla="*/ 3110529 h 3125769"/>
                    <a:gd name="connsiteX0" fmla="*/ 436047 w 874452"/>
                    <a:gd name="connsiteY0" fmla="*/ 3110529 h 3144819"/>
                    <a:gd name="connsiteX1" fmla="*/ 500945 w 874452"/>
                    <a:gd name="connsiteY1" fmla="*/ 0 h 3144819"/>
                    <a:gd name="connsiteX2" fmla="*/ 874452 w 874452"/>
                    <a:gd name="connsiteY2" fmla="*/ 3144819 h 3144819"/>
                    <a:gd name="connsiteX3" fmla="*/ 436047 w 874452"/>
                    <a:gd name="connsiteY3" fmla="*/ 3110529 h 3144819"/>
                    <a:gd name="connsiteX0" fmla="*/ 436047 w 1188089"/>
                    <a:gd name="connsiteY0" fmla="*/ 3110529 h 3144819"/>
                    <a:gd name="connsiteX1" fmla="*/ 500945 w 1188089"/>
                    <a:gd name="connsiteY1" fmla="*/ 0 h 3144819"/>
                    <a:gd name="connsiteX2" fmla="*/ 874452 w 1188089"/>
                    <a:gd name="connsiteY2" fmla="*/ 3144819 h 3144819"/>
                    <a:gd name="connsiteX3" fmla="*/ 436047 w 1188089"/>
                    <a:gd name="connsiteY3" fmla="*/ 3110529 h 3144819"/>
                    <a:gd name="connsiteX0" fmla="*/ 549098 w 1038250"/>
                    <a:gd name="connsiteY0" fmla="*/ 3156249 h 3169001"/>
                    <a:gd name="connsiteX1" fmla="*/ 351106 w 1038250"/>
                    <a:gd name="connsiteY1" fmla="*/ 0 h 3169001"/>
                    <a:gd name="connsiteX2" fmla="*/ 724613 w 1038250"/>
                    <a:gd name="connsiteY2" fmla="*/ 3144819 h 3169001"/>
                    <a:gd name="connsiteX3" fmla="*/ 549098 w 1038250"/>
                    <a:gd name="connsiteY3" fmla="*/ 3156249 h 3169001"/>
                    <a:gd name="connsiteX0" fmla="*/ 826417 w 1315569"/>
                    <a:gd name="connsiteY0" fmla="*/ 3156249 h 3169001"/>
                    <a:gd name="connsiteX1" fmla="*/ 628425 w 1315569"/>
                    <a:gd name="connsiteY1" fmla="*/ 0 h 3169001"/>
                    <a:gd name="connsiteX2" fmla="*/ 1001932 w 1315569"/>
                    <a:gd name="connsiteY2" fmla="*/ 3144819 h 3169001"/>
                    <a:gd name="connsiteX3" fmla="*/ 826417 w 1315569"/>
                    <a:gd name="connsiteY3" fmla="*/ 3156249 h 3169001"/>
                    <a:gd name="connsiteX0" fmla="*/ 713429 w 1538378"/>
                    <a:gd name="connsiteY0" fmla="*/ 3370773 h 3373886"/>
                    <a:gd name="connsiteX1" fmla="*/ 851234 w 1538378"/>
                    <a:gd name="connsiteY1" fmla="*/ 0 h 3373886"/>
                    <a:gd name="connsiteX2" fmla="*/ 1224741 w 1538378"/>
                    <a:gd name="connsiteY2" fmla="*/ 3144819 h 3373886"/>
                    <a:gd name="connsiteX3" fmla="*/ 713429 w 1538378"/>
                    <a:gd name="connsiteY3" fmla="*/ 3370773 h 3373886"/>
                    <a:gd name="connsiteX0" fmla="*/ 713429 w 1538378"/>
                    <a:gd name="connsiteY0" fmla="*/ 3370773 h 3370773"/>
                    <a:gd name="connsiteX1" fmla="*/ 851234 w 1538378"/>
                    <a:gd name="connsiteY1" fmla="*/ 0 h 3370773"/>
                    <a:gd name="connsiteX2" fmla="*/ 1224741 w 1538378"/>
                    <a:gd name="connsiteY2" fmla="*/ 3144819 h 3370773"/>
                    <a:gd name="connsiteX3" fmla="*/ 713429 w 1538378"/>
                    <a:gd name="connsiteY3" fmla="*/ 3370773 h 3370773"/>
                    <a:gd name="connsiteX0" fmla="*/ 713429 w 1289982"/>
                    <a:gd name="connsiteY0" fmla="*/ 3370773 h 3370773"/>
                    <a:gd name="connsiteX1" fmla="*/ 851234 w 1289982"/>
                    <a:gd name="connsiteY1" fmla="*/ 0 h 3370773"/>
                    <a:gd name="connsiteX2" fmla="*/ 904442 w 1289982"/>
                    <a:gd name="connsiteY2" fmla="*/ 3363812 h 3370773"/>
                    <a:gd name="connsiteX3" fmla="*/ 713429 w 1289982"/>
                    <a:gd name="connsiteY3" fmla="*/ 3370773 h 3370773"/>
                    <a:gd name="connsiteX0" fmla="*/ 713429 w 1289982"/>
                    <a:gd name="connsiteY0" fmla="*/ 3370773 h 3375227"/>
                    <a:gd name="connsiteX1" fmla="*/ 851234 w 1289982"/>
                    <a:gd name="connsiteY1" fmla="*/ 0 h 3375227"/>
                    <a:gd name="connsiteX2" fmla="*/ 904442 w 1289982"/>
                    <a:gd name="connsiteY2" fmla="*/ 3363812 h 3375227"/>
                    <a:gd name="connsiteX3" fmla="*/ 713429 w 1289982"/>
                    <a:gd name="connsiteY3" fmla="*/ 3370773 h 3375227"/>
                    <a:gd name="connsiteX0" fmla="*/ 713429 w 1530956"/>
                    <a:gd name="connsiteY0" fmla="*/ 3370773 h 3375227"/>
                    <a:gd name="connsiteX1" fmla="*/ 851234 w 1530956"/>
                    <a:gd name="connsiteY1" fmla="*/ 0 h 3375227"/>
                    <a:gd name="connsiteX2" fmla="*/ 904442 w 1530956"/>
                    <a:gd name="connsiteY2" fmla="*/ 3363812 h 3375227"/>
                    <a:gd name="connsiteX3" fmla="*/ 713429 w 1530956"/>
                    <a:gd name="connsiteY3" fmla="*/ 3370773 h 3375227"/>
                    <a:gd name="connsiteX0" fmla="*/ 713429 w 1465734"/>
                    <a:gd name="connsiteY0" fmla="*/ 3370773 h 3377714"/>
                    <a:gd name="connsiteX1" fmla="*/ 851234 w 1465734"/>
                    <a:gd name="connsiteY1" fmla="*/ 0 h 3377714"/>
                    <a:gd name="connsiteX2" fmla="*/ 814079 w 1465734"/>
                    <a:gd name="connsiteY2" fmla="*/ 3367051 h 3377714"/>
                    <a:gd name="connsiteX3" fmla="*/ 713429 w 1465734"/>
                    <a:gd name="connsiteY3" fmla="*/ 3370773 h 3377714"/>
                    <a:gd name="connsiteX0" fmla="*/ 717737 w 1455504"/>
                    <a:gd name="connsiteY0" fmla="*/ 3381053 h 3381053"/>
                    <a:gd name="connsiteX1" fmla="*/ 841004 w 1455504"/>
                    <a:gd name="connsiteY1" fmla="*/ 0 h 3381053"/>
                    <a:gd name="connsiteX2" fmla="*/ 803849 w 1455504"/>
                    <a:gd name="connsiteY2" fmla="*/ 3367051 h 3381053"/>
                    <a:gd name="connsiteX3" fmla="*/ 717737 w 1455504"/>
                    <a:gd name="connsiteY3" fmla="*/ 3381053 h 338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5504" h="3381053">
                      <a:moveTo>
                        <a:pt x="717737" y="3381053"/>
                      </a:moveTo>
                      <a:cubicBezTo>
                        <a:pt x="-754150" y="2309920"/>
                        <a:pt x="426941" y="1036843"/>
                        <a:pt x="841004" y="0"/>
                      </a:cubicBezTo>
                      <a:cubicBezTo>
                        <a:pt x="965506" y="1048273"/>
                        <a:pt x="2181907" y="2401561"/>
                        <a:pt x="803849" y="3367051"/>
                      </a:cubicBezTo>
                      <a:cubicBezTo>
                        <a:pt x="662815" y="3393867"/>
                        <a:pt x="904168" y="3370650"/>
                        <a:pt x="717737" y="338105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Isosceles Triangle 27"/>
                <p:cNvSpPr/>
                <p:nvPr/>
              </p:nvSpPr>
              <p:spPr>
                <a:xfrm rot="16297692" flipH="1">
                  <a:off x="4185593" y="2340364"/>
                  <a:ext cx="205146" cy="4391202"/>
                </a:xfrm>
                <a:custGeom>
                  <a:avLst/>
                  <a:gdLst>
                    <a:gd name="connsiteX0" fmla="*/ 0 w 123353"/>
                    <a:gd name="connsiteY0" fmla="*/ 3934871 h 3934871"/>
                    <a:gd name="connsiteX1" fmla="*/ 61677 w 123353"/>
                    <a:gd name="connsiteY1" fmla="*/ 0 h 3934871"/>
                    <a:gd name="connsiteX2" fmla="*/ 123353 w 123353"/>
                    <a:gd name="connsiteY2" fmla="*/ 3934871 h 3934871"/>
                    <a:gd name="connsiteX3" fmla="*/ 0 w 123353"/>
                    <a:gd name="connsiteY3" fmla="*/ 3934871 h 3934871"/>
                    <a:gd name="connsiteX0" fmla="*/ 0 w 135880"/>
                    <a:gd name="connsiteY0" fmla="*/ 4111394 h 4111394"/>
                    <a:gd name="connsiteX1" fmla="*/ 135880 w 135880"/>
                    <a:gd name="connsiteY1" fmla="*/ 0 h 4111394"/>
                    <a:gd name="connsiteX2" fmla="*/ 123353 w 135880"/>
                    <a:gd name="connsiteY2" fmla="*/ 4111394 h 4111394"/>
                    <a:gd name="connsiteX3" fmla="*/ 0 w 135880"/>
                    <a:gd name="connsiteY3" fmla="*/ 4111394 h 4111394"/>
                    <a:gd name="connsiteX0" fmla="*/ 7878 w 143758"/>
                    <a:gd name="connsiteY0" fmla="*/ 4111394 h 4111394"/>
                    <a:gd name="connsiteX1" fmla="*/ 143758 w 143758"/>
                    <a:gd name="connsiteY1" fmla="*/ 0 h 4111394"/>
                    <a:gd name="connsiteX2" fmla="*/ 131231 w 143758"/>
                    <a:gd name="connsiteY2" fmla="*/ 4111394 h 4111394"/>
                    <a:gd name="connsiteX3" fmla="*/ 7878 w 143758"/>
                    <a:gd name="connsiteY3" fmla="*/ 4111394 h 4111394"/>
                    <a:gd name="connsiteX0" fmla="*/ 7878 w 143758"/>
                    <a:gd name="connsiteY0" fmla="*/ 4111394 h 4111394"/>
                    <a:gd name="connsiteX1" fmla="*/ 143758 w 143758"/>
                    <a:gd name="connsiteY1" fmla="*/ 0 h 4111394"/>
                    <a:gd name="connsiteX2" fmla="*/ 131231 w 143758"/>
                    <a:gd name="connsiteY2" fmla="*/ 4111394 h 4111394"/>
                    <a:gd name="connsiteX3" fmla="*/ 7878 w 143758"/>
                    <a:gd name="connsiteY3" fmla="*/ 4111394 h 411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758" h="4111394">
                      <a:moveTo>
                        <a:pt x="7878" y="4111394"/>
                      </a:moveTo>
                      <a:cubicBezTo>
                        <a:pt x="53171" y="2740929"/>
                        <a:pt x="-103220" y="1335216"/>
                        <a:pt x="143758" y="0"/>
                      </a:cubicBezTo>
                      <a:cubicBezTo>
                        <a:pt x="-29042" y="1361099"/>
                        <a:pt x="135407" y="2740929"/>
                        <a:pt x="131231" y="4111394"/>
                      </a:cubicBezTo>
                      <a:lnTo>
                        <a:pt x="7878" y="4111394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22000">
                      <a:schemeClr val="accent6"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0"/>
                <p:cNvSpPr/>
                <p:nvPr/>
              </p:nvSpPr>
              <p:spPr>
                <a:xfrm rot="2213845">
                  <a:off x="-679325" y="2320061"/>
                  <a:ext cx="9055073" cy="370642"/>
                </a:xfrm>
                <a:custGeom>
                  <a:avLst/>
                  <a:gdLst>
                    <a:gd name="connsiteX0" fmla="*/ 0 w 932330"/>
                    <a:gd name="connsiteY0" fmla="*/ 0 h 448235"/>
                    <a:gd name="connsiteX1" fmla="*/ 932330 w 932330"/>
                    <a:gd name="connsiteY1" fmla="*/ 0 h 448235"/>
                    <a:gd name="connsiteX2" fmla="*/ 932330 w 932330"/>
                    <a:gd name="connsiteY2" fmla="*/ 448235 h 448235"/>
                    <a:gd name="connsiteX3" fmla="*/ 0 w 932330"/>
                    <a:gd name="connsiteY3" fmla="*/ 448235 h 448235"/>
                    <a:gd name="connsiteX4" fmla="*/ 0 w 932330"/>
                    <a:gd name="connsiteY4" fmla="*/ 0 h 448235"/>
                    <a:gd name="connsiteX0" fmla="*/ 0 w 932330"/>
                    <a:gd name="connsiteY0" fmla="*/ 0 h 547020"/>
                    <a:gd name="connsiteX1" fmla="*/ 932330 w 932330"/>
                    <a:gd name="connsiteY1" fmla="*/ 0 h 547020"/>
                    <a:gd name="connsiteX2" fmla="*/ 932330 w 932330"/>
                    <a:gd name="connsiteY2" fmla="*/ 448235 h 547020"/>
                    <a:gd name="connsiteX3" fmla="*/ 0 w 932330"/>
                    <a:gd name="connsiteY3" fmla="*/ 448235 h 547020"/>
                    <a:gd name="connsiteX4" fmla="*/ 0 w 932330"/>
                    <a:gd name="connsiteY4" fmla="*/ 0 h 547020"/>
                    <a:gd name="connsiteX0" fmla="*/ 0 w 932330"/>
                    <a:gd name="connsiteY0" fmla="*/ 0 h 547020"/>
                    <a:gd name="connsiteX1" fmla="*/ 932330 w 932330"/>
                    <a:gd name="connsiteY1" fmla="*/ 0 h 547020"/>
                    <a:gd name="connsiteX2" fmla="*/ 932330 w 932330"/>
                    <a:gd name="connsiteY2" fmla="*/ 448235 h 547020"/>
                    <a:gd name="connsiteX3" fmla="*/ 0 w 932330"/>
                    <a:gd name="connsiteY3" fmla="*/ 448235 h 547020"/>
                    <a:gd name="connsiteX4" fmla="*/ 0 w 932330"/>
                    <a:gd name="connsiteY4" fmla="*/ 0 h 547020"/>
                    <a:gd name="connsiteX0" fmla="*/ 0 w 1359035"/>
                    <a:gd name="connsiteY0" fmla="*/ 28892 h 575912"/>
                    <a:gd name="connsiteX1" fmla="*/ 1359035 w 1359035"/>
                    <a:gd name="connsiteY1" fmla="*/ 0 h 575912"/>
                    <a:gd name="connsiteX2" fmla="*/ 932330 w 1359035"/>
                    <a:gd name="connsiteY2" fmla="*/ 477127 h 575912"/>
                    <a:gd name="connsiteX3" fmla="*/ 0 w 1359035"/>
                    <a:gd name="connsiteY3" fmla="*/ 477127 h 575912"/>
                    <a:gd name="connsiteX4" fmla="*/ 0 w 1359035"/>
                    <a:gd name="connsiteY4" fmla="*/ 28892 h 575912"/>
                    <a:gd name="connsiteX0" fmla="*/ 0 w 1387712"/>
                    <a:gd name="connsiteY0" fmla="*/ 28892 h 564344"/>
                    <a:gd name="connsiteX1" fmla="*/ 1359035 w 1387712"/>
                    <a:gd name="connsiteY1" fmla="*/ 0 h 564344"/>
                    <a:gd name="connsiteX2" fmla="*/ 1387712 w 1387712"/>
                    <a:gd name="connsiteY2" fmla="*/ 426706 h 564344"/>
                    <a:gd name="connsiteX3" fmla="*/ 0 w 1387712"/>
                    <a:gd name="connsiteY3" fmla="*/ 477127 h 564344"/>
                    <a:gd name="connsiteX4" fmla="*/ 0 w 1387712"/>
                    <a:gd name="connsiteY4" fmla="*/ 28892 h 564344"/>
                    <a:gd name="connsiteX0" fmla="*/ 5 w 1387717"/>
                    <a:gd name="connsiteY0" fmla="*/ 28892 h 498767"/>
                    <a:gd name="connsiteX1" fmla="*/ 1359040 w 1387717"/>
                    <a:gd name="connsiteY1" fmla="*/ 0 h 498767"/>
                    <a:gd name="connsiteX2" fmla="*/ 1387717 w 1387717"/>
                    <a:gd name="connsiteY2" fmla="*/ 426706 h 498767"/>
                    <a:gd name="connsiteX3" fmla="*/ 0 w 1387717"/>
                    <a:gd name="connsiteY3" fmla="*/ 389235 h 498767"/>
                    <a:gd name="connsiteX4" fmla="*/ 5 w 1387717"/>
                    <a:gd name="connsiteY4" fmla="*/ 28892 h 49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7717" h="498767">
                      <a:moveTo>
                        <a:pt x="5" y="28892"/>
                      </a:moveTo>
                      <a:cubicBezTo>
                        <a:pt x="497440" y="426836"/>
                        <a:pt x="1048263" y="0"/>
                        <a:pt x="1359040" y="0"/>
                      </a:cubicBezTo>
                      <a:lnTo>
                        <a:pt x="1387717" y="426706"/>
                      </a:lnTo>
                      <a:cubicBezTo>
                        <a:pt x="1076940" y="426706"/>
                        <a:pt x="432803" y="611502"/>
                        <a:pt x="0" y="389235"/>
                      </a:cubicBezTo>
                      <a:cubicBezTo>
                        <a:pt x="0" y="239823"/>
                        <a:pt x="5" y="178304"/>
                        <a:pt x="5" y="2889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8000">
                      <a:srgbClr val="1D2914"/>
                    </a:gs>
                    <a:gs pos="100000">
                      <a:srgbClr val="7CA063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0919" y="4227696"/>
            <a:ext cx="2219048" cy="2057143"/>
          </a:xfrm>
          <a:prstGeom prst="rect">
            <a:avLst/>
          </a:prstGeom>
        </p:spPr>
      </p:pic>
      <p:sp>
        <p:nvSpPr>
          <p:cNvPr id="28" name="Isosceles Triangle 2"/>
          <p:cNvSpPr/>
          <p:nvPr/>
        </p:nvSpPr>
        <p:spPr>
          <a:xfrm rot="10800000" flipH="1" flipV="1">
            <a:off x="8401364" y="157431"/>
            <a:ext cx="826784" cy="2096493"/>
          </a:xfrm>
          <a:custGeom>
            <a:avLst/>
            <a:gdLst>
              <a:gd name="connsiteX0" fmla="*/ 0 w 2484375"/>
              <a:gd name="connsiteY0" fmla="*/ 3110529 h 3110529"/>
              <a:gd name="connsiteX1" fmla="*/ 1242188 w 2484375"/>
              <a:gd name="connsiteY1" fmla="*/ 0 h 3110529"/>
              <a:gd name="connsiteX2" fmla="*/ 2484375 w 2484375"/>
              <a:gd name="connsiteY2" fmla="*/ 3110529 h 3110529"/>
              <a:gd name="connsiteX3" fmla="*/ 0 w 2484375"/>
              <a:gd name="connsiteY3" fmla="*/ 3110529 h 3110529"/>
              <a:gd name="connsiteX0" fmla="*/ 212819 w 2697194"/>
              <a:gd name="connsiteY0" fmla="*/ 3110529 h 3110529"/>
              <a:gd name="connsiteX1" fmla="*/ 1455007 w 2697194"/>
              <a:gd name="connsiteY1" fmla="*/ 0 h 3110529"/>
              <a:gd name="connsiteX2" fmla="*/ 2697194 w 2697194"/>
              <a:gd name="connsiteY2" fmla="*/ 3110529 h 3110529"/>
              <a:gd name="connsiteX3" fmla="*/ 212819 w 2697194"/>
              <a:gd name="connsiteY3" fmla="*/ 3110529 h 3110529"/>
              <a:gd name="connsiteX0" fmla="*/ 212819 w 2697194"/>
              <a:gd name="connsiteY0" fmla="*/ 3110529 h 3125769"/>
              <a:gd name="connsiteX1" fmla="*/ 1455007 w 2697194"/>
              <a:gd name="connsiteY1" fmla="*/ 0 h 3125769"/>
              <a:gd name="connsiteX2" fmla="*/ 2697194 w 2697194"/>
              <a:gd name="connsiteY2" fmla="*/ 3110529 h 3125769"/>
              <a:gd name="connsiteX3" fmla="*/ 212819 w 2697194"/>
              <a:gd name="connsiteY3" fmla="*/ 3110529 h 3125769"/>
              <a:gd name="connsiteX0" fmla="*/ 436047 w 1743132"/>
              <a:gd name="connsiteY0" fmla="*/ 3110529 h 3125769"/>
              <a:gd name="connsiteX1" fmla="*/ 500945 w 1743132"/>
              <a:gd name="connsiteY1" fmla="*/ 0 h 3125769"/>
              <a:gd name="connsiteX2" fmla="*/ 1743132 w 1743132"/>
              <a:gd name="connsiteY2" fmla="*/ 3110529 h 3125769"/>
              <a:gd name="connsiteX3" fmla="*/ 436047 w 1743132"/>
              <a:gd name="connsiteY3" fmla="*/ 3110529 h 3125769"/>
              <a:gd name="connsiteX0" fmla="*/ 436047 w 874452"/>
              <a:gd name="connsiteY0" fmla="*/ 3110529 h 3144819"/>
              <a:gd name="connsiteX1" fmla="*/ 500945 w 874452"/>
              <a:gd name="connsiteY1" fmla="*/ 0 h 3144819"/>
              <a:gd name="connsiteX2" fmla="*/ 874452 w 874452"/>
              <a:gd name="connsiteY2" fmla="*/ 3144819 h 3144819"/>
              <a:gd name="connsiteX3" fmla="*/ 436047 w 874452"/>
              <a:gd name="connsiteY3" fmla="*/ 3110529 h 3144819"/>
              <a:gd name="connsiteX0" fmla="*/ 436047 w 1188089"/>
              <a:gd name="connsiteY0" fmla="*/ 3110529 h 3144819"/>
              <a:gd name="connsiteX1" fmla="*/ 500945 w 1188089"/>
              <a:gd name="connsiteY1" fmla="*/ 0 h 3144819"/>
              <a:gd name="connsiteX2" fmla="*/ 874452 w 1188089"/>
              <a:gd name="connsiteY2" fmla="*/ 3144819 h 3144819"/>
              <a:gd name="connsiteX3" fmla="*/ 436047 w 1188089"/>
              <a:gd name="connsiteY3" fmla="*/ 3110529 h 3144819"/>
              <a:gd name="connsiteX0" fmla="*/ 549098 w 1038250"/>
              <a:gd name="connsiteY0" fmla="*/ 3156249 h 3169001"/>
              <a:gd name="connsiteX1" fmla="*/ 351106 w 1038250"/>
              <a:gd name="connsiteY1" fmla="*/ 0 h 3169001"/>
              <a:gd name="connsiteX2" fmla="*/ 724613 w 1038250"/>
              <a:gd name="connsiteY2" fmla="*/ 3144819 h 3169001"/>
              <a:gd name="connsiteX3" fmla="*/ 549098 w 1038250"/>
              <a:gd name="connsiteY3" fmla="*/ 3156249 h 3169001"/>
              <a:gd name="connsiteX0" fmla="*/ 826417 w 1315569"/>
              <a:gd name="connsiteY0" fmla="*/ 3156249 h 3169001"/>
              <a:gd name="connsiteX1" fmla="*/ 628425 w 1315569"/>
              <a:gd name="connsiteY1" fmla="*/ 0 h 3169001"/>
              <a:gd name="connsiteX2" fmla="*/ 1001932 w 1315569"/>
              <a:gd name="connsiteY2" fmla="*/ 3144819 h 3169001"/>
              <a:gd name="connsiteX3" fmla="*/ 826417 w 1315569"/>
              <a:gd name="connsiteY3" fmla="*/ 3156249 h 3169001"/>
              <a:gd name="connsiteX0" fmla="*/ 713429 w 1538378"/>
              <a:gd name="connsiteY0" fmla="*/ 3370773 h 3373886"/>
              <a:gd name="connsiteX1" fmla="*/ 851234 w 1538378"/>
              <a:gd name="connsiteY1" fmla="*/ 0 h 3373886"/>
              <a:gd name="connsiteX2" fmla="*/ 1224741 w 1538378"/>
              <a:gd name="connsiteY2" fmla="*/ 3144819 h 3373886"/>
              <a:gd name="connsiteX3" fmla="*/ 713429 w 1538378"/>
              <a:gd name="connsiteY3" fmla="*/ 3370773 h 3373886"/>
              <a:gd name="connsiteX0" fmla="*/ 713429 w 1538378"/>
              <a:gd name="connsiteY0" fmla="*/ 3370773 h 3370773"/>
              <a:gd name="connsiteX1" fmla="*/ 851234 w 1538378"/>
              <a:gd name="connsiteY1" fmla="*/ 0 h 3370773"/>
              <a:gd name="connsiteX2" fmla="*/ 1224741 w 1538378"/>
              <a:gd name="connsiteY2" fmla="*/ 3144819 h 3370773"/>
              <a:gd name="connsiteX3" fmla="*/ 713429 w 1538378"/>
              <a:gd name="connsiteY3" fmla="*/ 3370773 h 3370773"/>
              <a:gd name="connsiteX0" fmla="*/ 713429 w 1289982"/>
              <a:gd name="connsiteY0" fmla="*/ 3370773 h 3370773"/>
              <a:gd name="connsiteX1" fmla="*/ 851234 w 1289982"/>
              <a:gd name="connsiteY1" fmla="*/ 0 h 3370773"/>
              <a:gd name="connsiteX2" fmla="*/ 904442 w 1289982"/>
              <a:gd name="connsiteY2" fmla="*/ 3363812 h 3370773"/>
              <a:gd name="connsiteX3" fmla="*/ 713429 w 1289982"/>
              <a:gd name="connsiteY3" fmla="*/ 3370773 h 3370773"/>
              <a:gd name="connsiteX0" fmla="*/ 713429 w 1289982"/>
              <a:gd name="connsiteY0" fmla="*/ 3370773 h 3375227"/>
              <a:gd name="connsiteX1" fmla="*/ 851234 w 1289982"/>
              <a:gd name="connsiteY1" fmla="*/ 0 h 3375227"/>
              <a:gd name="connsiteX2" fmla="*/ 904442 w 1289982"/>
              <a:gd name="connsiteY2" fmla="*/ 3363812 h 3375227"/>
              <a:gd name="connsiteX3" fmla="*/ 713429 w 1289982"/>
              <a:gd name="connsiteY3" fmla="*/ 3370773 h 3375227"/>
              <a:gd name="connsiteX0" fmla="*/ 713429 w 1530956"/>
              <a:gd name="connsiteY0" fmla="*/ 3370773 h 3375227"/>
              <a:gd name="connsiteX1" fmla="*/ 851234 w 1530956"/>
              <a:gd name="connsiteY1" fmla="*/ 0 h 3375227"/>
              <a:gd name="connsiteX2" fmla="*/ 904442 w 1530956"/>
              <a:gd name="connsiteY2" fmla="*/ 3363812 h 3375227"/>
              <a:gd name="connsiteX3" fmla="*/ 713429 w 1530956"/>
              <a:gd name="connsiteY3" fmla="*/ 3370773 h 3375227"/>
              <a:gd name="connsiteX0" fmla="*/ 713429 w 1465734"/>
              <a:gd name="connsiteY0" fmla="*/ 3370773 h 3377714"/>
              <a:gd name="connsiteX1" fmla="*/ 851234 w 1465734"/>
              <a:gd name="connsiteY1" fmla="*/ 0 h 3377714"/>
              <a:gd name="connsiteX2" fmla="*/ 814079 w 1465734"/>
              <a:gd name="connsiteY2" fmla="*/ 3367051 h 3377714"/>
              <a:gd name="connsiteX3" fmla="*/ 713429 w 1465734"/>
              <a:gd name="connsiteY3" fmla="*/ 3370773 h 3377714"/>
              <a:gd name="connsiteX0" fmla="*/ 717737 w 1455504"/>
              <a:gd name="connsiteY0" fmla="*/ 3381053 h 3381053"/>
              <a:gd name="connsiteX1" fmla="*/ 841004 w 1455504"/>
              <a:gd name="connsiteY1" fmla="*/ 0 h 3381053"/>
              <a:gd name="connsiteX2" fmla="*/ 803849 w 1455504"/>
              <a:gd name="connsiteY2" fmla="*/ 3367051 h 3381053"/>
              <a:gd name="connsiteX3" fmla="*/ 717737 w 1455504"/>
              <a:gd name="connsiteY3" fmla="*/ 3381053 h 338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504" h="3381053">
                <a:moveTo>
                  <a:pt x="717737" y="3381053"/>
                </a:moveTo>
                <a:cubicBezTo>
                  <a:pt x="-754150" y="2309920"/>
                  <a:pt x="426941" y="1036843"/>
                  <a:pt x="841004" y="0"/>
                </a:cubicBezTo>
                <a:cubicBezTo>
                  <a:pt x="965506" y="1048273"/>
                  <a:pt x="2181907" y="2401561"/>
                  <a:pt x="803849" y="3367051"/>
                </a:cubicBezTo>
                <a:cubicBezTo>
                  <a:pt x="662815" y="3393867"/>
                  <a:pt x="904168" y="3370650"/>
                  <a:pt x="717737" y="3381053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7"/>
          <p:cNvSpPr/>
          <p:nvPr/>
        </p:nvSpPr>
        <p:spPr>
          <a:xfrm rot="10781463" flipH="1" flipV="1">
            <a:off x="8045650" y="237454"/>
            <a:ext cx="96424" cy="2063988"/>
          </a:xfrm>
          <a:custGeom>
            <a:avLst/>
            <a:gdLst>
              <a:gd name="connsiteX0" fmla="*/ 0 w 123353"/>
              <a:gd name="connsiteY0" fmla="*/ 3934871 h 3934871"/>
              <a:gd name="connsiteX1" fmla="*/ 61677 w 123353"/>
              <a:gd name="connsiteY1" fmla="*/ 0 h 3934871"/>
              <a:gd name="connsiteX2" fmla="*/ 123353 w 123353"/>
              <a:gd name="connsiteY2" fmla="*/ 3934871 h 3934871"/>
              <a:gd name="connsiteX3" fmla="*/ 0 w 123353"/>
              <a:gd name="connsiteY3" fmla="*/ 3934871 h 3934871"/>
              <a:gd name="connsiteX0" fmla="*/ 0 w 135880"/>
              <a:gd name="connsiteY0" fmla="*/ 4111394 h 4111394"/>
              <a:gd name="connsiteX1" fmla="*/ 135880 w 135880"/>
              <a:gd name="connsiteY1" fmla="*/ 0 h 4111394"/>
              <a:gd name="connsiteX2" fmla="*/ 123353 w 135880"/>
              <a:gd name="connsiteY2" fmla="*/ 4111394 h 4111394"/>
              <a:gd name="connsiteX3" fmla="*/ 0 w 135880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  <a:gd name="connsiteX0" fmla="*/ 7878 w 143758"/>
              <a:gd name="connsiteY0" fmla="*/ 4111394 h 4111394"/>
              <a:gd name="connsiteX1" fmla="*/ 143758 w 143758"/>
              <a:gd name="connsiteY1" fmla="*/ 0 h 4111394"/>
              <a:gd name="connsiteX2" fmla="*/ 131231 w 143758"/>
              <a:gd name="connsiteY2" fmla="*/ 4111394 h 4111394"/>
              <a:gd name="connsiteX3" fmla="*/ 7878 w 143758"/>
              <a:gd name="connsiteY3" fmla="*/ 4111394 h 4111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58" h="4111394">
                <a:moveTo>
                  <a:pt x="7878" y="4111394"/>
                </a:moveTo>
                <a:cubicBezTo>
                  <a:pt x="53171" y="2740929"/>
                  <a:pt x="-103220" y="1335216"/>
                  <a:pt x="143758" y="0"/>
                </a:cubicBezTo>
                <a:cubicBezTo>
                  <a:pt x="-29042" y="1361099"/>
                  <a:pt x="135407" y="2740929"/>
                  <a:pt x="131231" y="4111394"/>
                </a:cubicBezTo>
                <a:lnTo>
                  <a:pt x="7878" y="4111394"/>
                </a:lnTo>
                <a:close/>
              </a:path>
            </a:pathLst>
          </a:cu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22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stCxn id="19" idx="1"/>
          </p:cNvCxnSpPr>
          <p:nvPr/>
        </p:nvCxnSpPr>
        <p:spPr>
          <a:xfrm>
            <a:off x="3803106" y="5324594"/>
            <a:ext cx="1427452" cy="7039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353696" y="6478824"/>
            <a:ext cx="5333124" cy="223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/>
          <p:cNvSpPr/>
          <p:nvPr/>
        </p:nvSpPr>
        <p:spPr>
          <a:xfrm>
            <a:off x="3023565" y="439348"/>
            <a:ext cx="779006" cy="17293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>
            <a:off x="6056786" y="249279"/>
            <a:ext cx="833968" cy="1966244"/>
          </a:xfrm>
          <a:custGeom>
            <a:avLst/>
            <a:gdLst>
              <a:gd name="connsiteX0" fmla="*/ 0 w 938844"/>
              <a:gd name="connsiteY0" fmla="*/ 2169448 h 2169448"/>
              <a:gd name="connsiteX1" fmla="*/ 469422 w 938844"/>
              <a:gd name="connsiteY1" fmla="*/ 0 h 2169448"/>
              <a:gd name="connsiteX2" fmla="*/ 938844 w 938844"/>
              <a:gd name="connsiteY2" fmla="*/ 2169448 h 2169448"/>
              <a:gd name="connsiteX3" fmla="*/ 0 w 938844"/>
              <a:gd name="connsiteY3" fmla="*/ 2169448 h 2169448"/>
              <a:gd name="connsiteX0" fmla="*/ 22068 w 469422"/>
              <a:gd name="connsiteY0" fmla="*/ 2158018 h 2169448"/>
              <a:gd name="connsiteX1" fmla="*/ 0 w 469422"/>
              <a:gd name="connsiteY1" fmla="*/ 0 h 2169448"/>
              <a:gd name="connsiteX2" fmla="*/ 469422 w 469422"/>
              <a:gd name="connsiteY2" fmla="*/ 2169448 h 2169448"/>
              <a:gd name="connsiteX3" fmla="*/ 22068 w 469422"/>
              <a:gd name="connsiteY3" fmla="*/ 2158018 h 2169448"/>
              <a:gd name="connsiteX0" fmla="*/ 256348 w 703702"/>
              <a:gd name="connsiteY0" fmla="*/ 2158018 h 2169448"/>
              <a:gd name="connsiteX1" fmla="*/ 234280 w 703702"/>
              <a:gd name="connsiteY1" fmla="*/ 0 h 2169448"/>
              <a:gd name="connsiteX2" fmla="*/ 703702 w 703702"/>
              <a:gd name="connsiteY2" fmla="*/ 2169448 h 2169448"/>
              <a:gd name="connsiteX3" fmla="*/ 256348 w 703702"/>
              <a:gd name="connsiteY3" fmla="*/ 2158018 h 2169448"/>
              <a:gd name="connsiteX0" fmla="*/ 256348 w 834504"/>
              <a:gd name="connsiteY0" fmla="*/ 2158018 h 2169448"/>
              <a:gd name="connsiteX1" fmla="*/ 234280 w 834504"/>
              <a:gd name="connsiteY1" fmla="*/ 0 h 2169448"/>
              <a:gd name="connsiteX2" fmla="*/ 703702 w 834504"/>
              <a:gd name="connsiteY2" fmla="*/ 2169448 h 2169448"/>
              <a:gd name="connsiteX3" fmla="*/ 256348 w 834504"/>
              <a:gd name="connsiteY3" fmla="*/ 2158018 h 2169448"/>
              <a:gd name="connsiteX0" fmla="*/ 256348 w 613880"/>
              <a:gd name="connsiteY0" fmla="*/ 2158018 h 2180878"/>
              <a:gd name="connsiteX1" fmla="*/ 234280 w 613880"/>
              <a:gd name="connsiteY1" fmla="*/ 0 h 2180878"/>
              <a:gd name="connsiteX2" fmla="*/ 440812 w 613880"/>
              <a:gd name="connsiteY2" fmla="*/ 2180878 h 2180878"/>
              <a:gd name="connsiteX3" fmla="*/ 256348 w 613880"/>
              <a:gd name="connsiteY3" fmla="*/ 2158018 h 2180878"/>
              <a:gd name="connsiteX0" fmla="*/ 256348 w 694550"/>
              <a:gd name="connsiteY0" fmla="*/ 2158018 h 2180878"/>
              <a:gd name="connsiteX1" fmla="*/ 234280 w 694550"/>
              <a:gd name="connsiteY1" fmla="*/ 0 h 2180878"/>
              <a:gd name="connsiteX2" fmla="*/ 440812 w 694550"/>
              <a:gd name="connsiteY2" fmla="*/ 2180878 h 2180878"/>
              <a:gd name="connsiteX3" fmla="*/ 256348 w 694550"/>
              <a:gd name="connsiteY3" fmla="*/ 2158018 h 2180878"/>
              <a:gd name="connsiteX0" fmla="*/ 241874 w 737226"/>
              <a:gd name="connsiteY0" fmla="*/ 2169448 h 2180878"/>
              <a:gd name="connsiteX1" fmla="*/ 276956 w 737226"/>
              <a:gd name="connsiteY1" fmla="*/ 0 h 2180878"/>
              <a:gd name="connsiteX2" fmla="*/ 483488 w 737226"/>
              <a:gd name="connsiteY2" fmla="*/ 2180878 h 2180878"/>
              <a:gd name="connsiteX3" fmla="*/ 241874 w 737226"/>
              <a:gd name="connsiteY3" fmla="*/ 2169448 h 2180878"/>
              <a:gd name="connsiteX0" fmla="*/ 409352 w 904704"/>
              <a:gd name="connsiteY0" fmla="*/ 2169448 h 2180878"/>
              <a:gd name="connsiteX1" fmla="*/ 444434 w 904704"/>
              <a:gd name="connsiteY1" fmla="*/ 0 h 2180878"/>
              <a:gd name="connsiteX2" fmla="*/ 650966 w 904704"/>
              <a:gd name="connsiteY2" fmla="*/ 2180878 h 2180878"/>
              <a:gd name="connsiteX3" fmla="*/ 409352 w 904704"/>
              <a:gd name="connsiteY3" fmla="*/ 2169448 h 2180878"/>
              <a:gd name="connsiteX0" fmla="*/ 333207 w 828559"/>
              <a:gd name="connsiteY0" fmla="*/ 2169448 h 2180878"/>
              <a:gd name="connsiteX1" fmla="*/ 368289 w 828559"/>
              <a:gd name="connsiteY1" fmla="*/ 0 h 2180878"/>
              <a:gd name="connsiteX2" fmla="*/ 574821 w 828559"/>
              <a:gd name="connsiteY2" fmla="*/ 2180878 h 2180878"/>
              <a:gd name="connsiteX3" fmla="*/ 333207 w 828559"/>
              <a:gd name="connsiteY3" fmla="*/ 2169448 h 218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559" h="2180878">
                <a:moveTo>
                  <a:pt x="333207" y="2169448"/>
                </a:moveTo>
                <a:cubicBezTo>
                  <a:pt x="-439959" y="1370099"/>
                  <a:pt x="375645" y="719339"/>
                  <a:pt x="368289" y="0"/>
                </a:cubicBezTo>
                <a:cubicBezTo>
                  <a:pt x="524763" y="723149"/>
                  <a:pt x="1184157" y="1217699"/>
                  <a:pt x="574821" y="2180878"/>
                </a:cubicBezTo>
                <a:lnTo>
                  <a:pt x="333207" y="216944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929" y="225861"/>
            <a:ext cx="1447619" cy="194285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94346" y="2778084"/>
            <a:ext cx="1854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ขั้นตอนการวาด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Right Arrow 52"/>
          <p:cNvSpPr/>
          <p:nvPr/>
        </p:nvSpPr>
        <p:spPr>
          <a:xfrm>
            <a:off x="3720570" y="960584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/>
          <p:cNvSpPr/>
          <p:nvPr/>
        </p:nvSpPr>
        <p:spPr>
          <a:xfrm>
            <a:off x="5394327" y="934401"/>
            <a:ext cx="508465" cy="34344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Equal 54"/>
          <p:cNvSpPr/>
          <p:nvPr/>
        </p:nvSpPr>
        <p:spPr>
          <a:xfrm>
            <a:off x="7135797" y="960584"/>
            <a:ext cx="560400" cy="454396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23395" y="2250121"/>
            <a:ext cx="133030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Edit – Point 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10314408" y="4079147"/>
            <a:ext cx="63350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th-TH" sz="2400" dirty="0" smtClean="0"/>
              <a:t>เติมสี</a:t>
            </a:r>
            <a:endParaRPr lang="en-US" sz="2400" dirty="0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2600723" y="2778084"/>
            <a:ext cx="1085134" cy="5915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45" y="5250351"/>
            <a:ext cx="1477520" cy="111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92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24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-apple-system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การวาดจำปาด้วย Microsoft PowerPoint</dc:title>
  <dc:creator>กรรฐวรรณ จันทร์เปรมปรี</dc:creator>
  <cp:lastModifiedBy>Kantawan</cp:lastModifiedBy>
  <cp:revision>14</cp:revision>
  <dcterms:created xsi:type="dcterms:W3CDTF">2017-03-08T01:34:21Z</dcterms:created>
  <dcterms:modified xsi:type="dcterms:W3CDTF">2017-05-21T05:56:42Z</dcterms:modified>
</cp:coreProperties>
</file>