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9931FE-1DC6-4A21-A9F1-83ED66D30120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9B5E38-89C4-4045-9A79-609AD3F15C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676400"/>
            <a:ext cx="7406640" cy="1472184"/>
          </a:xfrm>
        </p:spPr>
        <p:txBody>
          <a:bodyPr>
            <a:normAutofit/>
          </a:bodyPr>
          <a:lstStyle/>
          <a:p>
            <a:r>
              <a:rPr sz="4000"/>
              <a:t>Science </a:t>
            </a:r>
            <a:r>
              <a:rPr lang="en-US" sz="4000" dirty="0"/>
              <a:t>Communication </a:t>
            </a:r>
            <a:r>
              <a:rPr sz="4000"/>
              <a:t>&amp; Pitching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7406640" cy="1752600"/>
          </a:xfrm>
        </p:spPr>
        <p:txBody>
          <a:bodyPr/>
          <a:lstStyle/>
          <a:p>
            <a:pPr algn="r"/>
            <a:r>
              <a:rPr lang="en-US" dirty="0"/>
              <a:t>By Dr. </a:t>
            </a:r>
            <a:r>
              <a:rPr lang="en-US" dirty="0" err="1"/>
              <a:t>Patamasuda</a:t>
            </a:r>
            <a:r>
              <a:rPr lang="en-US" dirty="0"/>
              <a:t> </a:t>
            </a:r>
            <a:r>
              <a:rPr lang="en-US" dirty="0" err="1"/>
              <a:t>Intuprapa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Pokemon</a:t>
            </a:r>
            <a:r>
              <a:rPr lang="en-US" dirty="0"/>
              <a:t> Go</a:t>
            </a:r>
          </a:p>
        </p:txBody>
      </p:sp>
      <p:pic>
        <p:nvPicPr>
          <p:cNvPr id="4" name="Content Placeholder 3" descr="PokemonCanva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295400"/>
            <a:ext cx="7812564" cy="51816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deliver a good pitch 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76400"/>
            <a:ext cx="7498080" cy="4724400"/>
          </a:xfrm>
        </p:spPr>
        <p:txBody>
          <a:bodyPr/>
          <a:lstStyle/>
          <a:p>
            <a:r>
              <a:rPr lang="en-US" b="1" dirty="0"/>
              <a:t>Tell a story to create a connection</a:t>
            </a:r>
          </a:p>
          <a:p>
            <a:r>
              <a:rPr lang="en-US" b="1" dirty="0"/>
              <a:t>Back it up with facts</a:t>
            </a:r>
          </a:p>
          <a:p>
            <a:r>
              <a:rPr lang="en-US" b="1" dirty="0"/>
              <a:t>Be wildly enthusiastic</a:t>
            </a:r>
          </a:p>
          <a:p>
            <a:pPr>
              <a:lnSpc>
                <a:spcPct val="150000"/>
              </a:lnSpc>
            </a:pPr>
            <a:r>
              <a:rPr lang="en-US" b="1" dirty="0"/>
              <a:t>Anticipate questions, and answer them ahead of time</a:t>
            </a:r>
          </a:p>
          <a:p>
            <a:r>
              <a:rPr lang="en-US" b="1" dirty="0"/>
              <a:t>Show them the exit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498080" cy="990600"/>
          </a:xfrm>
        </p:spPr>
        <p:txBody>
          <a:bodyPr/>
          <a:lstStyle/>
          <a:p>
            <a:pPr algn="ctr"/>
            <a:r>
              <a:rPr lang="en-US" dirty="0"/>
              <a:t>Presenting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0"/>
            <a:ext cx="7543800" cy="36576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Dress to kill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Smile and Make Eye Contact with your Audience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Use your Voice Effectively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Use your Body Too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Relax, Breathe and Enjoy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 descr="Formal Atti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4038600"/>
            <a:ext cx="2674047" cy="231305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1200" y="1905000"/>
            <a:ext cx="2952304" cy="1981200"/>
          </a:xfrm>
        </p:spPr>
        <p:txBody>
          <a:bodyPr/>
          <a:lstStyle/>
          <a:p>
            <a:r>
              <a:rPr lang="en-US" sz="4000" dirty="0"/>
              <a:t>Thank you </a:t>
            </a:r>
          </a:p>
        </p:txBody>
      </p:sp>
      <p:pic>
        <p:nvPicPr>
          <p:cNvPr id="5" name="Picture Placeholder 4" descr="one-more-thing-jobs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8033" r="803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Practice makes perfect </a:t>
            </a:r>
            <a:r>
              <a:rPr lang="en-US" sz="3200" dirty="0"/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Science Communication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498080" cy="4648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Science communication is the public communication of science-related topics to non-experts.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 Science communication also includes communication between scientists (for instance through scientific journals), as well as between scientists and non-scientists.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9808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Purpose of Science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143000"/>
            <a:ext cx="7391400" cy="54864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to increase scientific awareness</a:t>
            </a:r>
          </a:p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to simplify science and connect it to the lives of people</a:t>
            </a:r>
          </a:p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 to raise science culture and literacy which in turn allows for development and enhanced citizenry</a:t>
            </a:r>
          </a:p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 to promote further research so that our works are credited in a good manner. </a:t>
            </a:r>
          </a:p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to inform decision making, including political and ethical thinking</a:t>
            </a:r>
          </a:p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to raise funding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7117080" cy="14478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Perspectives on funding science :  Science communication must be included</a:t>
            </a:r>
            <a:r>
              <a:rPr lang="th-TH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>
                <a:solidFill>
                  <a:srgbClr val="C00000"/>
                </a:solidFill>
              </a:rPr>
              <a:t>!</a:t>
            </a:r>
          </a:p>
        </p:txBody>
      </p:sp>
      <p:pic>
        <p:nvPicPr>
          <p:cNvPr id="4" name="Picture 3" descr="dress-for-succe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2895600"/>
            <a:ext cx="2958883" cy="228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29200" y="2667000"/>
            <a:ext cx="3886200" cy="2590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200" dirty="0">
                <a:solidFill>
                  <a:srgbClr val="FF0000"/>
                </a:solidFill>
              </a:rPr>
              <a:t>to inform decision making, including </a:t>
            </a:r>
          </a:p>
          <a:p>
            <a:r>
              <a:rPr lang="en-US" sz="3200" dirty="0">
                <a:solidFill>
                  <a:srgbClr val="FF0000"/>
                </a:solidFill>
              </a:rPr>
              <a:t>political and ethical thinking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>
                <a:solidFill>
                  <a:srgbClr val="FF0000"/>
                </a:solidFill>
              </a:rPr>
              <a:t>to raise funding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498080" cy="1143000"/>
          </a:xfrm>
        </p:spPr>
        <p:txBody>
          <a:bodyPr/>
          <a:lstStyle/>
          <a:p>
            <a:r>
              <a:rPr lang="en-US" dirty="0"/>
              <a:t>What is “Pitching ” 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057400"/>
            <a:ext cx="7498080" cy="1828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   a speech or act that attempts to  persuade someone to buy or do something.   </a:t>
            </a:r>
          </a:p>
          <a:p>
            <a:pPr>
              <a:buNone/>
            </a:pPr>
            <a:r>
              <a:rPr lang="en-US" dirty="0"/>
              <a:t>   (Cambridge Dictionary) </a:t>
            </a:r>
          </a:p>
        </p:txBody>
      </p:sp>
      <p:pic>
        <p:nvPicPr>
          <p:cNvPr id="4" name="Picture 3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3886200"/>
            <a:ext cx="2895600" cy="23915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create content for pitching?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53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Begin with a problem</a:t>
            </a:r>
          </a:p>
          <a:p>
            <a:r>
              <a:rPr lang="en-US" dirty="0"/>
              <a:t>How does the product work to help solving the problem? </a:t>
            </a:r>
          </a:p>
          <a:p>
            <a:pPr>
              <a:lnSpc>
                <a:spcPct val="150000"/>
              </a:lnSpc>
            </a:pPr>
            <a:r>
              <a:rPr lang="en-US" dirty="0"/>
              <a:t>Who is the target of the product? </a:t>
            </a:r>
          </a:p>
          <a:p>
            <a:r>
              <a:rPr lang="en-US" dirty="0"/>
              <a:t>What is your market-entry strategy?</a:t>
            </a:r>
          </a:p>
          <a:p>
            <a:r>
              <a:rPr lang="en-US" dirty="0"/>
              <a:t>KILLER SLIDE!• Give a reason for the audiences to believe that you are ready to… ROCK!</a:t>
            </a:r>
          </a:p>
          <a:p>
            <a:r>
              <a:rPr lang="en-US" dirty="0"/>
              <a:t>Or……</a:t>
            </a:r>
          </a:p>
        </p:txBody>
      </p:sp>
      <p:pic>
        <p:nvPicPr>
          <p:cNvPr id="6" name="Picture 5" descr="arrow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486400"/>
            <a:ext cx="3171825" cy="109080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business model canvas</a:t>
            </a:r>
          </a:p>
        </p:txBody>
      </p:sp>
      <p:pic>
        <p:nvPicPr>
          <p:cNvPr id="8" name="Content Placeholder 7" descr="IMG_114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7627" y="1447800"/>
            <a:ext cx="7014295" cy="48006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498080" cy="914400"/>
          </a:xfrm>
        </p:spPr>
        <p:txBody>
          <a:bodyPr/>
          <a:lstStyle/>
          <a:p>
            <a:pPr algn="ctr"/>
            <a:r>
              <a:rPr lang="en-US" dirty="0" err="1"/>
              <a:t>airbnb</a:t>
            </a:r>
            <a:endParaRPr lang="en-US" dirty="0"/>
          </a:p>
        </p:txBody>
      </p:sp>
      <p:pic>
        <p:nvPicPr>
          <p:cNvPr id="4" name="Content Placeholder 3" descr="airBn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143000"/>
            <a:ext cx="7453309" cy="553879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Nespresso</a:t>
            </a:r>
            <a:endParaRPr lang="en-US" dirty="0"/>
          </a:p>
        </p:txBody>
      </p:sp>
      <p:pic>
        <p:nvPicPr>
          <p:cNvPr id="4" name="Content Placeholder 3" descr="Nespresso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295400"/>
            <a:ext cx="7430857" cy="52578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182</TotalTime>
  <Words>184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Cordia New</vt:lpstr>
      <vt:lpstr>Gill Sans MT</vt:lpstr>
      <vt:lpstr>Verdana</vt:lpstr>
      <vt:lpstr>Wingdings</vt:lpstr>
      <vt:lpstr>Wingdings 2</vt:lpstr>
      <vt:lpstr>Solstice</vt:lpstr>
      <vt:lpstr>Science Communication &amp; Pitching </vt:lpstr>
      <vt:lpstr>What is Science Communication </vt:lpstr>
      <vt:lpstr>Purpose of Science Communication</vt:lpstr>
      <vt:lpstr>Perspectives on funding science :  Science communication must be included !</vt:lpstr>
      <vt:lpstr>What is “Pitching ” ? </vt:lpstr>
      <vt:lpstr>How to create content for pitching? </vt:lpstr>
      <vt:lpstr>Using business model canvas</vt:lpstr>
      <vt:lpstr>airbnb</vt:lpstr>
      <vt:lpstr>Nespresso</vt:lpstr>
      <vt:lpstr>Pokemon Go</vt:lpstr>
      <vt:lpstr>How to deliver a good pitch ? </vt:lpstr>
      <vt:lpstr>Presenting 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ปฐมสุดา อินทุประภา</dc:creator>
  <cp:lastModifiedBy>Patamasuda Intuprapa</cp:lastModifiedBy>
  <cp:revision>20</cp:revision>
  <dcterms:created xsi:type="dcterms:W3CDTF">2018-04-03T03:50:35Z</dcterms:created>
  <dcterms:modified xsi:type="dcterms:W3CDTF">2018-06-26T02:11:10Z</dcterms:modified>
</cp:coreProperties>
</file>