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04" r:id="rId1"/>
  </p:sldMasterIdLst>
  <p:sldIdLst>
    <p:sldId id="256" r:id="rId2"/>
    <p:sldId id="262" r:id="rId3"/>
    <p:sldId id="258" r:id="rId4"/>
    <p:sldId id="257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713" autoAdjust="0"/>
  </p:normalViewPr>
  <p:slideViewPr>
    <p:cSldViewPr>
      <p:cViewPr varScale="1">
        <p:scale>
          <a:sx n="108" d="100"/>
          <a:sy n="108" d="100"/>
        </p:scale>
        <p:origin x="130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FD62-DD3F-446B-86DB-80988DB573B7}" type="datetimeFigureOut">
              <a:rPr lang="th-TH" smtClean="0"/>
              <a:pPr/>
              <a:t>24/06/62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65D5-F46E-4B92-99E6-27F7FD1525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FD62-DD3F-446B-86DB-80988DB573B7}" type="datetimeFigureOut">
              <a:rPr lang="th-TH" smtClean="0"/>
              <a:pPr/>
              <a:t>24/06/62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65D5-F46E-4B92-99E6-27F7FD1525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FD62-DD3F-446B-86DB-80988DB573B7}" type="datetimeFigureOut">
              <a:rPr lang="th-TH" smtClean="0"/>
              <a:pPr/>
              <a:t>24/06/62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65D5-F46E-4B92-99E6-27F7FD1525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FD62-DD3F-446B-86DB-80988DB573B7}" type="datetimeFigureOut">
              <a:rPr lang="th-TH" smtClean="0"/>
              <a:pPr/>
              <a:t>24/06/62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65D5-F46E-4B92-99E6-27F7FD1525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FD62-DD3F-446B-86DB-80988DB573B7}" type="datetimeFigureOut">
              <a:rPr lang="th-TH" smtClean="0"/>
              <a:pPr/>
              <a:t>24/06/62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65D5-F46E-4B92-99E6-27F7FD1525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FD62-DD3F-446B-86DB-80988DB573B7}" type="datetimeFigureOut">
              <a:rPr lang="th-TH" smtClean="0"/>
              <a:pPr/>
              <a:t>24/06/62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65D5-F46E-4B92-99E6-27F7FD1525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FD62-DD3F-446B-86DB-80988DB573B7}" type="datetimeFigureOut">
              <a:rPr lang="th-TH" smtClean="0"/>
              <a:pPr/>
              <a:t>24/06/62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65D5-F46E-4B92-99E6-27F7FD1525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FD62-DD3F-446B-86DB-80988DB573B7}" type="datetimeFigureOut">
              <a:rPr lang="th-TH" smtClean="0"/>
              <a:pPr/>
              <a:t>24/06/62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65D5-F46E-4B92-99E6-27F7FD1525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FD62-DD3F-446B-86DB-80988DB573B7}" type="datetimeFigureOut">
              <a:rPr lang="th-TH" smtClean="0"/>
              <a:pPr/>
              <a:t>24/06/62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65D5-F46E-4B92-99E6-27F7FD1525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FD62-DD3F-446B-86DB-80988DB573B7}" type="datetimeFigureOut">
              <a:rPr lang="th-TH" smtClean="0"/>
              <a:pPr/>
              <a:t>24/06/62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65D5-F46E-4B92-99E6-27F7FD1525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FD62-DD3F-446B-86DB-80988DB573B7}" type="datetimeFigureOut">
              <a:rPr lang="th-TH" smtClean="0"/>
              <a:pPr/>
              <a:t>24/06/62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65D5-F46E-4B92-99E6-27F7FD15251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FD62-DD3F-446B-86DB-80988DB573B7}" type="datetimeFigureOut">
              <a:rPr lang="th-TH" smtClean="0"/>
              <a:pPr/>
              <a:t>24/06/62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65D5-F46E-4B92-99E6-27F7FD15251E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928934"/>
            <a:ext cx="9144000" cy="1042982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100</a:t>
            </a: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ปี ไตรรงค์ ดำรงไทย  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</a:t>
            </a:r>
            <a:endParaRPr lang="th-TH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ea typeface="Arial Unicode MS" pitchFamily="34" charset="-128"/>
              <a:cs typeface="JasmineUPC" pitchFamily="18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4450" y="3929066"/>
            <a:ext cx="6929550" cy="857256"/>
          </a:xfrm>
        </p:spPr>
        <p:txBody>
          <a:bodyPr>
            <a:noAutofit/>
          </a:bodyPr>
          <a:lstStyle/>
          <a:p>
            <a:r>
              <a:rPr lang="th-TH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กองพัฒนาและจัดการความรู้องค์กร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 (</a:t>
            </a:r>
            <a:r>
              <a:rPr lang="th-TH" sz="3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กจค.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)</a:t>
            </a:r>
            <a:r>
              <a:rPr lang="th-TH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 </a:t>
            </a:r>
          </a:p>
        </p:txBody>
      </p:sp>
      <p:pic>
        <p:nvPicPr>
          <p:cNvPr id="5" name="Picture 4" descr="26125_ful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85728"/>
            <a:ext cx="3786214" cy="2339216"/>
          </a:xfrm>
          <a:prstGeom prst="rect">
            <a:avLst/>
          </a:prstGeom>
        </p:spPr>
      </p:pic>
      <p:pic>
        <p:nvPicPr>
          <p:cNvPr id="6" name="Picture 5" descr="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6163983"/>
            <a:ext cx="7000892" cy="69401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พัฒนาการธง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214290"/>
            <a:ext cx="2643206" cy="785818"/>
          </a:xfrm>
          <a:prstGeom prst="rect">
            <a:avLst/>
          </a:prstGeom>
        </p:spPr>
      </p:pic>
      <p:pic>
        <p:nvPicPr>
          <p:cNvPr id="5" name="Picture 4" descr="พัฒนาการธง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14421"/>
            <a:ext cx="4572000" cy="4566539"/>
          </a:xfrm>
          <a:prstGeom prst="rect">
            <a:avLst/>
          </a:prstGeom>
        </p:spPr>
      </p:pic>
      <p:pic>
        <p:nvPicPr>
          <p:cNvPr id="6" name="Picture 5" descr="พัฒนาการธง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7" y="2000240"/>
            <a:ext cx="4857753" cy="3893346"/>
          </a:xfrm>
          <a:prstGeom prst="rect">
            <a:avLst/>
          </a:prstGeom>
        </p:spPr>
      </p:pic>
      <p:pic>
        <p:nvPicPr>
          <p:cNvPr id="7" name="Picture 6" descr="bann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3108" y="6163983"/>
            <a:ext cx="7000892" cy="6940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ชักธ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00480"/>
            <a:ext cx="9144000" cy="2857520"/>
          </a:xfrm>
          <a:prstGeom prst="rect">
            <a:avLst/>
          </a:prstGeom>
        </p:spPr>
      </p:pic>
      <p:pic>
        <p:nvPicPr>
          <p:cNvPr id="5" name="Picture 4" descr="เชิญธง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1142984"/>
            <a:ext cx="2286016" cy="2946671"/>
          </a:xfrm>
          <a:prstGeom prst="rect">
            <a:avLst/>
          </a:prstGeom>
        </p:spPr>
      </p:pic>
      <p:pic>
        <p:nvPicPr>
          <p:cNvPr id="7" name="Picture 6" descr="word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214290"/>
            <a:ext cx="3786214" cy="931036"/>
          </a:xfrm>
          <a:prstGeom prst="rect">
            <a:avLst/>
          </a:prstGeom>
        </p:spPr>
      </p:pic>
      <p:pic>
        <p:nvPicPr>
          <p:cNvPr id="9" name="Picture 8" descr="bann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3108" y="6163982"/>
            <a:ext cx="7000892" cy="694017"/>
          </a:xfrm>
          <a:prstGeom prst="rect">
            <a:avLst/>
          </a:prstGeom>
        </p:spPr>
      </p:pic>
      <p:pic>
        <p:nvPicPr>
          <p:cNvPr id="10" name="Picture 9" descr="bann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3108" y="6163983"/>
            <a:ext cx="7000892" cy="69401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recle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233" y="1071546"/>
            <a:ext cx="9054767" cy="4071966"/>
          </a:xfrm>
          <a:prstGeom prst="rect">
            <a:avLst/>
          </a:prstGeom>
        </p:spPr>
      </p:pic>
      <p:pic>
        <p:nvPicPr>
          <p:cNvPr id="8" name="Picture 7" descr="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6163983"/>
            <a:ext cx="7000892" cy="69401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การประดับ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571479"/>
            <a:ext cx="7500958" cy="2664499"/>
          </a:xfrm>
          <a:prstGeom prst="rect">
            <a:avLst/>
          </a:prstGeom>
        </p:spPr>
      </p:pic>
      <p:pic>
        <p:nvPicPr>
          <p:cNvPr id="6" name="Picture 5" descr="การประดับ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71810"/>
            <a:ext cx="6786578" cy="3107463"/>
          </a:xfrm>
          <a:prstGeom prst="rect">
            <a:avLst/>
          </a:prstGeom>
        </p:spPr>
      </p:pic>
      <p:pic>
        <p:nvPicPr>
          <p:cNvPr id="4" name="Picture 3" descr="การประดับ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571900" cy="1030356"/>
          </a:xfrm>
          <a:prstGeom prst="rect">
            <a:avLst/>
          </a:prstGeom>
        </p:spPr>
      </p:pic>
      <p:pic>
        <p:nvPicPr>
          <p:cNvPr id="7" name="Picture 6" descr="bann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3108" y="6163983"/>
            <a:ext cx="7000892" cy="69401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การประดับ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94" y="0"/>
            <a:ext cx="9138406" cy="5429288"/>
          </a:xfrm>
          <a:prstGeom prst="rect">
            <a:avLst/>
          </a:prstGeom>
        </p:spPr>
      </p:pic>
      <p:pic>
        <p:nvPicPr>
          <p:cNvPr id="5" name="Picture 4" descr="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6163983"/>
            <a:ext cx="7000892" cy="6940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เคารพ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0"/>
            <a:ext cx="3469187" cy="3857628"/>
          </a:xfrm>
          <a:prstGeom prst="rect">
            <a:avLst/>
          </a:prstGeom>
        </p:spPr>
      </p:pic>
      <p:pic>
        <p:nvPicPr>
          <p:cNvPr id="7" name="Picture 6" descr="เคารพ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71942"/>
            <a:ext cx="9144000" cy="2131797"/>
          </a:xfrm>
          <a:prstGeom prst="rect">
            <a:avLst/>
          </a:prstGeom>
        </p:spPr>
      </p:pic>
      <p:pic>
        <p:nvPicPr>
          <p:cNvPr id="8" name="Picture 7" descr="bann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6163983"/>
            <a:ext cx="7000892" cy="694017"/>
          </a:xfrm>
          <a:prstGeom prst="rect">
            <a:avLst/>
          </a:prstGeom>
        </p:spPr>
      </p:pic>
      <p:pic>
        <p:nvPicPr>
          <p:cNvPr id="9" name="Picture 8" descr="เคารพ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1"/>
            <a:ext cx="4572000" cy="1258471"/>
          </a:xfrm>
          <a:prstGeom prst="rect">
            <a:avLst/>
          </a:prstGeom>
        </p:spPr>
      </p:pic>
      <p:pic>
        <p:nvPicPr>
          <p:cNvPr id="11" name="Picture 10" descr="peopl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57356" y="2500306"/>
            <a:ext cx="3071834" cy="136673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เคารพ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86058"/>
            <a:ext cx="9144000" cy="3000396"/>
          </a:xfrm>
          <a:prstGeom prst="rect">
            <a:avLst/>
          </a:prstGeom>
        </p:spPr>
      </p:pic>
      <p:pic>
        <p:nvPicPr>
          <p:cNvPr id="5" name="Picture 4" descr="เคารพ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462" y="0"/>
            <a:ext cx="7541876" cy="2786058"/>
          </a:xfrm>
          <a:prstGeom prst="rect">
            <a:avLst/>
          </a:prstGeom>
        </p:spPr>
      </p:pic>
      <p:pic>
        <p:nvPicPr>
          <p:cNvPr id="6" name="Picture 5" descr="bann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6163983"/>
            <a:ext cx="7000892" cy="69401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</TotalTime>
  <Words>14</Words>
  <Application>Microsoft Office PowerPoint</Application>
  <PresentationFormat>On-screen Show (4:3)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JasmineUPC</vt:lpstr>
      <vt:lpstr>Office Theme</vt:lpstr>
      <vt:lpstr>100 ปี ไตรรงค์ ดำรงไทย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 ปี ไตรรงค์ ดำรงไทย</dc:title>
  <dc:creator>อทิตยา วังสินธุ์</dc:creator>
  <cp:lastModifiedBy>Patamasuda Intuprapa</cp:lastModifiedBy>
  <cp:revision>52</cp:revision>
  <dcterms:created xsi:type="dcterms:W3CDTF">2017-08-31T08:26:25Z</dcterms:created>
  <dcterms:modified xsi:type="dcterms:W3CDTF">2019-06-24T07:59:36Z</dcterms:modified>
</cp:coreProperties>
</file>