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7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2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5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5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6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8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6188-D3BD-4127-847B-29B8669EEC18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94FF7-03E6-4436-ADD6-B5BD54B2A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ilde P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Silde P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Silde P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Silde P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"/>
            <a:ext cx="9144000" cy="68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Silde P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Silde P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Silde P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Silde P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Silde P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Silde P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Silde P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Silde P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ilde P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Silde P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กาพย์เห่เรือ</dc:title>
  <dc:creator>ธิติภัทร จรูญชัยกุลเจริญ</dc:creator>
  <cp:lastModifiedBy>Wilailuck Prathumchart</cp:lastModifiedBy>
  <cp:revision>5</cp:revision>
  <cp:lastPrinted>2015-03-20T01:52:17Z</cp:lastPrinted>
  <dcterms:created xsi:type="dcterms:W3CDTF">2015-03-20T01:31:49Z</dcterms:created>
  <dcterms:modified xsi:type="dcterms:W3CDTF">2016-03-25T08:12:41Z</dcterms:modified>
</cp:coreProperties>
</file>