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19C"/>
    <a:srgbClr val="5B9BD5"/>
    <a:srgbClr val="5983AA"/>
    <a:srgbClr val="FFFF00"/>
    <a:srgbClr val="FF6600"/>
    <a:srgbClr val="CCECFF"/>
    <a:srgbClr val="CCFFFF"/>
    <a:srgbClr val="99CCFF"/>
    <a:srgbClr val="66CCFF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492" y="6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3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8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2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66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71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3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8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4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6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6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F7D4D-3060-4A0A-8A25-E9400481AA41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0EDD2-E719-4FBD-88F8-44634FBA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1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96"/>
          <p:cNvSpPr/>
          <p:nvPr/>
        </p:nvSpPr>
        <p:spPr>
          <a:xfrm>
            <a:off x="-282287" y="457340"/>
            <a:ext cx="12473653" cy="2244577"/>
          </a:xfrm>
          <a:custGeom>
            <a:avLst/>
            <a:gdLst>
              <a:gd name="connsiteX0" fmla="*/ 0 w 12396486"/>
              <a:gd name="connsiteY0" fmla="*/ 0 h 1213873"/>
              <a:gd name="connsiteX1" fmla="*/ 12396486 w 12396486"/>
              <a:gd name="connsiteY1" fmla="*/ 0 h 1213873"/>
              <a:gd name="connsiteX2" fmla="*/ 12396486 w 12396486"/>
              <a:gd name="connsiteY2" fmla="*/ 1213873 h 1213873"/>
              <a:gd name="connsiteX3" fmla="*/ 0 w 12396486"/>
              <a:gd name="connsiteY3" fmla="*/ 1213873 h 1213873"/>
              <a:gd name="connsiteX4" fmla="*/ 0 w 12396486"/>
              <a:gd name="connsiteY4" fmla="*/ 0 h 1213873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272364 h 1486237"/>
              <a:gd name="connsiteX1" fmla="*/ 5143982 w 12396486"/>
              <a:gd name="connsiteY1" fmla="*/ 39985 h 1486237"/>
              <a:gd name="connsiteX2" fmla="*/ 6273478 w 12396486"/>
              <a:gd name="connsiteY2" fmla="*/ 257405 h 1486237"/>
              <a:gd name="connsiteX3" fmla="*/ 12396486 w 12396486"/>
              <a:gd name="connsiteY3" fmla="*/ 272364 h 1486237"/>
              <a:gd name="connsiteX4" fmla="*/ 12396486 w 12396486"/>
              <a:gd name="connsiteY4" fmla="*/ 1486237 h 1486237"/>
              <a:gd name="connsiteX5" fmla="*/ 0 w 12396486"/>
              <a:gd name="connsiteY5" fmla="*/ 1486237 h 1486237"/>
              <a:gd name="connsiteX6" fmla="*/ 0 w 12396486"/>
              <a:gd name="connsiteY6" fmla="*/ 272364 h 1486237"/>
              <a:gd name="connsiteX0" fmla="*/ 0 w 12396486"/>
              <a:gd name="connsiteY0" fmla="*/ 441411 h 1655284"/>
              <a:gd name="connsiteX1" fmla="*/ 5143982 w 12396486"/>
              <a:gd name="connsiteY1" fmla="*/ 209032 h 1655284"/>
              <a:gd name="connsiteX2" fmla="*/ 8773610 w 12396486"/>
              <a:gd name="connsiteY2" fmla="*/ 212439 h 1655284"/>
              <a:gd name="connsiteX3" fmla="*/ 12396486 w 12396486"/>
              <a:gd name="connsiteY3" fmla="*/ 441411 h 1655284"/>
              <a:gd name="connsiteX4" fmla="*/ 12396486 w 12396486"/>
              <a:gd name="connsiteY4" fmla="*/ 1655284 h 1655284"/>
              <a:gd name="connsiteX5" fmla="*/ 0 w 12396486"/>
              <a:gd name="connsiteY5" fmla="*/ 1655284 h 1655284"/>
              <a:gd name="connsiteX6" fmla="*/ 0 w 12396486"/>
              <a:gd name="connsiteY6" fmla="*/ 441411 h 1655284"/>
              <a:gd name="connsiteX0" fmla="*/ 0 w 12396486"/>
              <a:gd name="connsiteY0" fmla="*/ 232379 h 1446252"/>
              <a:gd name="connsiteX1" fmla="*/ 5143982 w 12396486"/>
              <a:gd name="connsiteY1" fmla="*/ 0 h 1446252"/>
              <a:gd name="connsiteX2" fmla="*/ 8773610 w 12396486"/>
              <a:gd name="connsiteY2" fmla="*/ 3407 h 1446252"/>
              <a:gd name="connsiteX3" fmla="*/ 12396486 w 12396486"/>
              <a:gd name="connsiteY3" fmla="*/ 232379 h 1446252"/>
              <a:gd name="connsiteX4" fmla="*/ 12396486 w 12396486"/>
              <a:gd name="connsiteY4" fmla="*/ 1446252 h 1446252"/>
              <a:gd name="connsiteX5" fmla="*/ 0 w 12396486"/>
              <a:gd name="connsiteY5" fmla="*/ 1446252 h 1446252"/>
              <a:gd name="connsiteX6" fmla="*/ 0 w 12396486"/>
              <a:gd name="connsiteY6" fmla="*/ 232379 h 1446252"/>
              <a:gd name="connsiteX0" fmla="*/ 0 w 12396486"/>
              <a:gd name="connsiteY0" fmla="*/ 260645 h 1474518"/>
              <a:gd name="connsiteX1" fmla="*/ 5143982 w 12396486"/>
              <a:gd name="connsiteY1" fmla="*/ 28266 h 1474518"/>
              <a:gd name="connsiteX2" fmla="*/ 8773610 w 12396486"/>
              <a:gd name="connsiteY2" fmla="*/ 31673 h 1474518"/>
              <a:gd name="connsiteX3" fmla="*/ 12396486 w 12396486"/>
              <a:gd name="connsiteY3" fmla="*/ 260645 h 1474518"/>
              <a:gd name="connsiteX4" fmla="*/ 12396486 w 12396486"/>
              <a:gd name="connsiteY4" fmla="*/ 1474518 h 1474518"/>
              <a:gd name="connsiteX5" fmla="*/ 0 w 12396486"/>
              <a:gd name="connsiteY5" fmla="*/ 1474518 h 1474518"/>
              <a:gd name="connsiteX6" fmla="*/ 0 w 12396486"/>
              <a:gd name="connsiteY6" fmla="*/ 260645 h 1474518"/>
              <a:gd name="connsiteX0" fmla="*/ 0 w 12396486"/>
              <a:gd name="connsiteY0" fmla="*/ 232379 h 1446252"/>
              <a:gd name="connsiteX1" fmla="*/ 5143982 w 12396486"/>
              <a:gd name="connsiteY1" fmla="*/ 0 h 1446252"/>
              <a:gd name="connsiteX2" fmla="*/ 8773610 w 12396486"/>
              <a:gd name="connsiteY2" fmla="*/ 3407 h 1446252"/>
              <a:gd name="connsiteX3" fmla="*/ 12396486 w 12396486"/>
              <a:gd name="connsiteY3" fmla="*/ 232379 h 1446252"/>
              <a:gd name="connsiteX4" fmla="*/ 12396486 w 12396486"/>
              <a:gd name="connsiteY4" fmla="*/ 1446252 h 1446252"/>
              <a:gd name="connsiteX5" fmla="*/ 0 w 12396486"/>
              <a:gd name="connsiteY5" fmla="*/ 1446252 h 1446252"/>
              <a:gd name="connsiteX6" fmla="*/ 0 w 12396486"/>
              <a:gd name="connsiteY6" fmla="*/ 232379 h 1446252"/>
              <a:gd name="connsiteX0" fmla="*/ 0 w 12396486"/>
              <a:gd name="connsiteY0" fmla="*/ 232379 h 1446252"/>
              <a:gd name="connsiteX1" fmla="*/ 5143982 w 12396486"/>
              <a:gd name="connsiteY1" fmla="*/ 0 h 1446252"/>
              <a:gd name="connsiteX2" fmla="*/ 8773610 w 12396486"/>
              <a:gd name="connsiteY2" fmla="*/ 3407 h 1446252"/>
              <a:gd name="connsiteX3" fmla="*/ 12396486 w 12396486"/>
              <a:gd name="connsiteY3" fmla="*/ 232379 h 1446252"/>
              <a:gd name="connsiteX4" fmla="*/ 12396486 w 12396486"/>
              <a:gd name="connsiteY4" fmla="*/ 1446252 h 1446252"/>
              <a:gd name="connsiteX5" fmla="*/ 0 w 12396486"/>
              <a:gd name="connsiteY5" fmla="*/ 1446252 h 1446252"/>
              <a:gd name="connsiteX6" fmla="*/ 0 w 12396486"/>
              <a:gd name="connsiteY6" fmla="*/ 232379 h 1446252"/>
              <a:gd name="connsiteX0" fmla="*/ 0 w 12396486"/>
              <a:gd name="connsiteY0" fmla="*/ 288109 h 1501982"/>
              <a:gd name="connsiteX1" fmla="*/ 5143982 w 12396486"/>
              <a:gd name="connsiteY1" fmla="*/ 55730 h 1501982"/>
              <a:gd name="connsiteX2" fmla="*/ 8773610 w 12396486"/>
              <a:gd name="connsiteY2" fmla="*/ 59137 h 1501982"/>
              <a:gd name="connsiteX3" fmla="*/ 12396486 w 12396486"/>
              <a:gd name="connsiteY3" fmla="*/ 288109 h 1501982"/>
              <a:gd name="connsiteX4" fmla="*/ 12396486 w 12396486"/>
              <a:gd name="connsiteY4" fmla="*/ 1501982 h 1501982"/>
              <a:gd name="connsiteX5" fmla="*/ 0 w 12396486"/>
              <a:gd name="connsiteY5" fmla="*/ 1501982 h 1501982"/>
              <a:gd name="connsiteX6" fmla="*/ 0 w 12396486"/>
              <a:gd name="connsiteY6" fmla="*/ 288109 h 1501982"/>
              <a:gd name="connsiteX0" fmla="*/ 0 w 12396486"/>
              <a:gd name="connsiteY0" fmla="*/ 288109 h 1501982"/>
              <a:gd name="connsiteX1" fmla="*/ 4380053 w 12396486"/>
              <a:gd name="connsiteY1" fmla="*/ 575476 h 1501982"/>
              <a:gd name="connsiteX2" fmla="*/ 8773610 w 12396486"/>
              <a:gd name="connsiteY2" fmla="*/ 59137 h 1501982"/>
              <a:gd name="connsiteX3" fmla="*/ 12396486 w 12396486"/>
              <a:gd name="connsiteY3" fmla="*/ 288109 h 1501982"/>
              <a:gd name="connsiteX4" fmla="*/ 12396486 w 12396486"/>
              <a:gd name="connsiteY4" fmla="*/ 1501982 h 1501982"/>
              <a:gd name="connsiteX5" fmla="*/ 0 w 12396486"/>
              <a:gd name="connsiteY5" fmla="*/ 1501982 h 1501982"/>
              <a:gd name="connsiteX6" fmla="*/ 0 w 12396486"/>
              <a:gd name="connsiteY6" fmla="*/ 288109 h 1501982"/>
              <a:gd name="connsiteX0" fmla="*/ 0 w 12396486"/>
              <a:gd name="connsiteY0" fmla="*/ 288109 h 1501982"/>
              <a:gd name="connsiteX1" fmla="*/ 4380053 w 12396486"/>
              <a:gd name="connsiteY1" fmla="*/ 575476 h 1501982"/>
              <a:gd name="connsiteX2" fmla="*/ 8773610 w 12396486"/>
              <a:gd name="connsiteY2" fmla="*/ 59137 h 1501982"/>
              <a:gd name="connsiteX3" fmla="*/ 12396486 w 12396486"/>
              <a:gd name="connsiteY3" fmla="*/ 288109 h 1501982"/>
              <a:gd name="connsiteX4" fmla="*/ 12396486 w 12396486"/>
              <a:gd name="connsiteY4" fmla="*/ 1501982 h 1501982"/>
              <a:gd name="connsiteX5" fmla="*/ 0 w 12396486"/>
              <a:gd name="connsiteY5" fmla="*/ 1501982 h 1501982"/>
              <a:gd name="connsiteX6" fmla="*/ 0 w 12396486"/>
              <a:gd name="connsiteY6" fmla="*/ 288109 h 1501982"/>
              <a:gd name="connsiteX0" fmla="*/ 0 w 12396486"/>
              <a:gd name="connsiteY0" fmla="*/ 471627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471627 h 1685500"/>
              <a:gd name="connsiteX4" fmla="*/ 12396486 w 12396486"/>
              <a:gd name="connsiteY4" fmla="*/ 1685500 h 1685500"/>
              <a:gd name="connsiteX5" fmla="*/ 0 w 12396486"/>
              <a:gd name="connsiteY5" fmla="*/ 1685500 h 1685500"/>
              <a:gd name="connsiteX6" fmla="*/ 0 w 12396486"/>
              <a:gd name="connsiteY6" fmla="*/ 471627 h 1685500"/>
              <a:gd name="connsiteX0" fmla="*/ 0 w 12396486"/>
              <a:gd name="connsiteY0" fmla="*/ 471627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312646 h 1685500"/>
              <a:gd name="connsiteX4" fmla="*/ 12396486 w 12396486"/>
              <a:gd name="connsiteY4" fmla="*/ 1685500 h 1685500"/>
              <a:gd name="connsiteX5" fmla="*/ 0 w 12396486"/>
              <a:gd name="connsiteY5" fmla="*/ 1685500 h 1685500"/>
              <a:gd name="connsiteX6" fmla="*/ 0 w 12396486"/>
              <a:gd name="connsiteY6" fmla="*/ 471627 h 1685500"/>
              <a:gd name="connsiteX0" fmla="*/ 125255 w 12396486"/>
              <a:gd name="connsiteY0" fmla="*/ 251499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312646 h 1685500"/>
              <a:gd name="connsiteX4" fmla="*/ 12396486 w 12396486"/>
              <a:gd name="connsiteY4" fmla="*/ 1685500 h 1685500"/>
              <a:gd name="connsiteX5" fmla="*/ 0 w 12396486"/>
              <a:gd name="connsiteY5" fmla="*/ 1685500 h 1685500"/>
              <a:gd name="connsiteX6" fmla="*/ 125255 w 12396486"/>
              <a:gd name="connsiteY6" fmla="*/ 251499 h 1685500"/>
              <a:gd name="connsiteX0" fmla="*/ 125255 w 12396486"/>
              <a:gd name="connsiteY0" fmla="*/ 251499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312646 h 1685500"/>
              <a:gd name="connsiteX4" fmla="*/ 12396486 w 12396486"/>
              <a:gd name="connsiteY4" fmla="*/ 1685500 h 1685500"/>
              <a:gd name="connsiteX5" fmla="*/ 6281283 w 12396486"/>
              <a:gd name="connsiteY5" fmla="*/ 1676509 h 1685500"/>
              <a:gd name="connsiteX6" fmla="*/ 0 w 12396486"/>
              <a:gd name="connsiteY6" fmla="*/ 1685500 h 1685500"/>
              <a:gd name="connsiteX7" fmla="*/ 125255 w 12396486"/>
              <a:gd name="connsiteY7" fmla="*/ 251499 h 1685500"/>
              <a:gd name="connsiteX0" fmla="*/ 125255 w 12396486"/>
              <a:gd name="connsiteY0" fmla="*/ 251499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312646 h 1685500"/>
              <a:gd name="connsiteX4" fmla="*/ 12396486 w 12396486"/>
              <a:gd name="connsiteY4" fmla="*/ 1685500 h 1685500"/>
              <a:gd name="connsiteX5" fmla="*/ 6190189 w 12396486"/>
              <a:gd name="connsiteY5" fmla="*/ 1120076 h 1685500"/>
              <a:gd name="connsiteX6" fmla="*/ 0 w 12396486"/>
              <a:gd name="connsiteY6" fmla="*/ 1685500 h 1685500"/>
              <a:gd name="connsiteX7" fmla="*/ 125255 w 12396486"/>
              <a:gd name="connsiteY7" fmla="*/ 251499 h 1685500"/>
              <a:gd name="connsiteX0" fmla="*/ 125255 w 12396486"/>
              <a:gd name="connsiteY0" fmla="*/ 251499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312646 h 1685500"/>
              <a:gd name="connsiteX4" fmla="*/ 12396486 w 12396486"/>
              <a:gd name="connsiteY4" fmla="*/ 1685500 h 1685500"/>
              <a:gd name="connsiteX5" fmla="*/ 6190189 w 12396486"/>
              <a:gd name="connsiteY5" fmla="*/ 1120076 h 1685500"/>
              <a:gd name="connsiteX6" fmla="*/ 0 w 12396486"/>
              <a:gd name="connsiteY6" fmla="*/ 1685500 h 1685500"/>
              <a:gd name="connsiteX7" fmla="*/ 125255 w 12396486"/>
              <a:gd name="connsiteY7" fmla="*/ 251499 h 1685500"/>
              <a:gd name="connsiteX0" fmla="*/ 125255 w 12396486"/>
              <a:gd name="connsiteY0" fmla="*/ 251499 h 1685500"/>
              <a:gd name="connsiteX1" fmla="*/ 3879032 w 12396486"/>
              <a:gd name="connsiteY1" fmla="*/ 233133 h 1685500"/>
              <a:gd name="connsiteX2" fmla="*/ 8773610 w 12396486"/>
              <a:gd name="connsiteY2" fmla="*/ 242655 h 1685500"/>
              <a:gd name="connsiteX3" fmla="*/ 12396486 w 12396486"/>
              <a:gd name="connsiteY3" fmla="*/ 312646 h 1685500"/>
              <a:gd name="connsiteX4" fmla="*/ 12396486 w 12396486"/>
              <a:gd name="connsiteY4" fmla="*/ 1685500 h 1685500"/>
              <a:gd name="connsiteX5" fmla="*/ 6190189 w 12396486"/>
              <a:gd name="connsiteY5" fmla="*/ 1120076 h 1685500"/>
              <a:gd name="connsiteX6" fmla="*/ 0 w 12396486"/>
              <a:gd name="connsiteY6" fmla="*/ 1685500 h 1685500"/>
              <a:gd name="connsiteX7" fmla="*/ 125255 w 12396486"/>
              <a:gd name="connsiteY7" fmla="*/ 251499 h 1685500"/>
              <a:gd name="connsiteX0" fmla="*/ 125255 w 12396486"/>
              <a:gd name="connsiteY0" fmla="*/ 251499 h 2282665"/>
              <a:gd name="connsiteX1" fmla="*/ 3879032 w 12396486"/>
              <a:gd name="connsiteY1" fmla="*/ 233133 h 2282665"/>
              <a:gd name="connsiteX2" fmla="*/ 8773610 w 12396486"/>
              <a:gd name="connsiteY2" fmla="*/ 242655 h 2282665"/>
              <a:gd name="connsiteX3" fmla="*/ 12396486 w 12396486"/>
              <a:gd name="connsiteY3" fmla="*/ 312646 h 2282665"/>
              <a:gd name="connsiteX4" fmla="*/ 12396486 w 12396486"/>
              <a:gd name="connsiteY4" fmla="*/ 1685500 h 2282665"/>
              <a:gd name="connsiteX5" fmla="*/ 5472817 w 12396486"/>
              <a:gd name="connsiteY5" fmla="*/ 2126226 h 2282665"/>
              <a:gd name="connsiteX6" fmla="*/ 0 w 12396486"/>
              <a:gd name="connsiteY6" fmla="*/ 1685500 h 2282665"/>
              <a:gd name="connsiteX7" fmla="*/ 125255 w 12396486"/>
              <a:gd name="connsiteY7" fmla="*/ 251499 h 2282665"/>
              <a:gd name="connsiteX0" fmla="*/ 68321 w 12339552"/>
              <a:gd name="connsiteY0" fmla="*/ 251499 h 2794127"/>
              <a:gd name="connsiteX1" fmla="*/ 3822098 w 12339552"/>
              <a:gd name="connsiteY1" fmla="*/ 233133 h 2794127"/>
              <a:gd name="connsiteX2" fmla="*/ 8716676 w 12339552"/>
              <a:gd name="connsiteY2" fmla="*/ 242655 h 2794127"/>
              <a:gd name="connsiteX3" fmla="*/ 12339552 w 12339552"/>
              <a:gd name="connsiteY3" fmla="*/ 312646 h 2794127"/>
              <a:gd name="connsiteX4" fmla="*/ 12339552 w 12339552"/>
              <a:gd name="connsiteY4" fmla="*/ 1685500 h 2794127"/>
              <a:gd name="connsiteX5" fmla="*/ 5415883 w 12339552"/>
              <a:gd name="connsiteY5" fmla="*/ 2126226 h 2794127"/>
              <a:gd name="connsiteX6" fmla="*/ 0 w 12339552"/>
              <a:gd name="connsiteY6" fmla="*/ 2794127 h 2794127"/>
              <a:gd name="connsiteX7" fmla="*/ 68321 w 12339552"/>
              <a:gd name="connsiteY7" fmla="*/ 251499 h 2794127"/>
              <a:gd name="connsiteX0" fmla="*/ 68321 w 12339552"/>
              <a:gd name="connsiteY0" fmla="*/ 251499 h 2794127"/>
              <a:gd name="connsiteX1" fmla="*/ 3822098 w 12339552"/>
              <a:gd name="connsiteY1" fmla="*/ 233133 h 2794127"/>
              <a:gd name="connsiteX2" fmla="*/ 8716676 w 12339552"/>
              <a:gd name="connsiteY2" fmla="*/ 242655 h 2794127"/>
              <a:gd name="connsiteX3" fmla="*/ 12339552 w 12339552"/>
              <a:gd name="connsiteY3" fmla="*/ 312646 h 2794127"/>
              <a:gd name="connsiteX4" fmla="*/ 12339552 w 12339552"/>
              <a:gd name="connsiteY4" fmla="*/ 1685500 h 2794127"/>
              <a:gd name="connsiteX5" fmla="*/ 5358949 w 12339552"/>
              <a:gd name="connsiteY5" fmla="*/ 617001 h 2794127"/>
              <a:gd name="connsiteX6" fmla="*/ 0 w 12339552"/>
              <a:gd name="connsiteY6" fmla="*/ 2794127 h 2794127"/>
              <a:gd name="connsiteX7" fmla="*/ 68321 w 12339552"/>
              <a:gd name="connsiteY7" fmla="*/ 251499 h 2794127"/>
              <a:gd name="connsiteX0" fmla="*/ 0 w 12271231"/>
              <a:gd name="connsiteY0" fmla="*/ 251499 h 1806609"/>
              <a:gd name="connsiteX1" fmla="*/ 3753777 w 12271231"/>
              <a:gd name="connsiteY1" fmla="*/ 233133 h 1806609"/>
              <a:gd name="connsiteX2" fmla="*/ 8648355 w 12271231"/>
              <a:gd name="connsiteY2" fmla="*/ 242655 h 1806609"/>
              <a:gd name="connsiteX3" fmla="*/ 12271231 w 12271231"/>
              <a:gd name="connsiteY3" fmla="*/ 312646 h 1806609"/>
              <a:gd name="connsiteX4" fmla="*/ 12271231 w 12271231"/>
              <a:gd name="connsiteY4" fmla="*/ 1685500 h 1806609"/>
              <a:gd name="connsiteX5" fmla="*/ 5290628 w 12271231"/>
              <a:gd name="connsiteY5" fmla="*/ 617001 h 1806609"/>
              <a:gd name="connsiteX6" fmla="*/ 22773 w 12271231"/>
              <a:gd name="connsiteY6" fmla="*/ 1806609 h 1806609"/>
              <a:gd name="connsiteX7" fmla="*/ 0 w 12271231"/>
              <a:gd name="connsiteY7" fmla="*/ 251499 h 180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71231" h="1806609">
                <a:moveTo>
                  <a:pt x="0" y="251499"/>
                </a:moveTo>
                <a:cubicBezTo>
                  <a:pt x="1030950" y="45107"/>
                  <a:pt x="2708197" y="235626"/>
                  <a:pt x="3753777" y="233133"/>
                </a:cubicBezTo>
                <a:cubicBezTo>
                  <a:pt x="5183572" y="-373121"/>
                  <a:pt x="7183836" y="414768"/>
                  <a:pt x="8648355" y="242655"/>
                </a:cubicBezTo>
                <a:cubicBezTo>
                  <a:pt x="9855980" y="318979"/>
                  <a:pt x="11422421" y="-216163"/>
                  <a:pt x="12271231" y="312646"/>
                </a:cubicBezTo>
                <a:lnTo>
                  <a:pt x="12271231" y="1685500"/>
                </a:lnTo>
                <a:cubicBezTo>
                  <a:pt x="10202465" y="1497025"/>
                  <a:pt x="7188592" y="1190699"/>
                  <a:pt x="5290628" y="617001"/>
                </a:cubicBezTo>
                <a:cubicBezTo>
                  <a:pt x="2304896" y="285730"/>
                  <a:pt x="2086169" y="1618134"/>
                  <a:pt x="22773" y="1806609"/>
                </a:cubicBezTo>
                <a:lnTo>
                  <a:pt x="0" y="251499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96"/>
          <p:cNvSpPr/>
          <p:nvPr/>
        </p:nvSpPr>
        <p:spPr>
          <a:xfrm>
            <a:off x="-51121" y="3065970"/>
            <a:ext cx="12396486" cy="2843163"/>
          </a:xfrm>
          <a:custGeom>
            <a:avLst/>
            <a:gdLst>
              <a:gd name="connsiteX0" fmla="*/ 0 w 12396486"/>
              <a:gd name="connsiteY0" fmla="*/ 0 h 1213873"/>
              <a:gd name="connsiteX1" fmla="*/ 12396486 w 12396486"/>
              <a:gd name="connsiteY1" fmla="*/ 0 h 1213873"/>
              <a:gd name="connsiteX2" fmla="*/ 12396486 w 12396486"/>
              <a:gd name="connsiteY2" fmla="*/ 1213873 h 1213873"/>
              <a:gd name="connsiteX3" fmla="*/ 0 w 12396486"/>
              <a:gd name="connsiteY3" fmla="*/ 1213873 h 1213873"/>
              <a:gd name="connsiteX4" fmla="*/ 0 w 12396486"/>
              <a:gd name="connsiteY4" fmla="*/ 0 h 1213873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272364 h 1486237"/>
              <a:gd name="connsiteX1" fmla="*/ 5143982 w 12396486"/>
              <a:gd name="connsiteY1" fmla="*/ 39985 h 1486237"/>
              <a:gd name="connsiteX2" fmla="*/ 6273478 w 12396486"/>
              <a:gd name="connsiteY2" fmla="*/ 257405 h 1486237"/>
              <a:gd name="connsiteX3" fmla="*/ 12396486 w 12396486"/>
              <a:gd name="connsiteY3" fmla="*/ 272364 h 1486237"/>
              <a:gd name="connsiteX4" fmla="*/ 12396486 w 12396486"/>
              <a:gd name="connsiteY4" fmla="*/ 1486237 h 1486237"/>
              <a:gd name="connsiteX5" fmla="*/ 0 w 12396486"/>
              <a:gd name="connsiteY5" fmla="*/ 1486237 h 1486237"/>
              <a:gd name="connsiteX6" fmla="*/ 0 w 12396486"/>
              <a:gd name="connsiteY6" fmla="*/ 272364 h 1486237"/>
              <a:gd name="connsiteX0" fmla="*/ 0 w 12396486"/>
              <a:gd name="connsiteY0" fmla="*/ 441411 h 1655284"/>
              <a:gd name="connsiteX1" fmla="*/ 5143982 w 12396486"/>
              <a:gd name="connsiteY1" fmla="*/ 209032 h 1655284"/>
              <a:gd name="connsiteX2" fmla="*/ 8773610 w 12396486"/>
              <a:gd name="connsiteY2" fmla="*/ 212439 h 1655284"/>
              <a:gd name="connsiteX3" fmla="*/ 12396486 w 12396486"/>
              <a:gd name="connsiteY3" fmla="*/ 441411 h 1655284"/>
              <a:gd name="connsiteX4" fmla="*/ 12396486 w 12396486"/>
              <a:gd name="connsiteY4" fmla="*/ 1655284 h 1655284"/>
              <a:gd name="connsiteX5" fmla="*/ 0 w 12396486"/>
              <a:gd name="connsiteY5" fmla="*/ 1655284 h 1655284"/>
              <a:gd name="connsiteX6" fmla="*/ 0 w 12396486"/>
              <a:gd name="connsiteY6" fmla="*/ 441411 h 1655284"/>
              <a:gd name="connsiteX0" fmla="*/ 0 w 12396486"/>
              <a:gd name="connsiteY0" fmla="*/ 232379 h 1446252"/>
              <a:gd name="connsiteX1" fmla="*/ 5143982 w 12396486"/>
              <a:gd name="connsiteY1" fmla="*/ 0 h 1446252"/>
              <a:gd name="connsiteX2" fmla="*/ 8773610 w 12396486"/>
              <a:gd name="connsiteY2" fmla="*/ 3407 h 1446252"/>
              <a:gd name="connsiteX3" fmla="*/ 12396486 w 12396486"/>
              <a:gd name="connsiteY3" fmla="*/ 232379 h 1446252"/>
              <a:gd name="connsiteX4" fmla="*/ 12396486 w 12396486"/>
              <a:gd name="connsiteY4" fmla="*/ 1446252 h 1446252"/>
              <a:gd name="connsiteX5" fmla="*/ 0 w 12396486"/>
              <a:gd name="connsiteY5" fmla="*/ 1446252 h 1446252"/>
              <a:gd name="connsiteX6" fmla="*/ 0 w 12396486"/>
              <a:gd name="connsiteY6" fmla="*/ 232379 h 1446252"/>
              <a:gd name="connsiteX0" fmla="*/ 0 w 12396486"/>
              <a:gd name="connsiteY0" fmla="*/ 260645 h 1474518"/>
              <a:gd name="connsiteX1" fmla="*/ 5143982 w 12396486"/>
              <a:gd name="connsiteY1" fmla="*/ 28266 h 1474518"/>
              <a:gd name="connsiteX2" fmla="*/ 8773610 w 12396486"/>
              <a:gd name="connsiteY2" fmla="*/ 31673 h 1474518"/>
              <a:gd name="connsiteX3" fmla="*/ 12396486 w 12396486"/>
              <a:gd name="connsiteY3" fmla="*/ 260645 h 1474518"/>
              <a:gd name="connsiteX4" fmla="*/ 12396486 w 12396486"/>
              <a:gd name="connsiteY4" fmla="*/ 1474518 h 1474518"/>
              <a:gd name="connsiteX5" fmla="*/ 0 w 12396486"/>
              <a:gd name="connsiteY5" fmla="*/ 1474518 h 1474518"/>
              <a:gd name="connsiteX6" fmla="*/ 0 w 12396486"/>
              <a:gd name="connsiteY6" fmla="*/ 260645 h 1474518"/>
              <a:gd name="connsiteX0" fmla="*/ 0 w 12396486"/>
              <a:gd name="connsiteY0" fmla="*/ 232379 h 1446252"/>
              <a:gd name="connsiteX1" fmla="*/ 5143982 w 12396486"/>
              <a:gd name="connsiteY1" fmla="*/ 0 h 1446252"/>
              <a:gd name="connsiteX2" fmla="*/ 8773610 w 12396486"/>
              <a:gd name="connsiteY2" fmla="*/ 3407 h 1446252"/>
              <a:gd name="connsiteX3" fmla="*/ 12396486 w 12396486"/>
              <a:gd name="connsiteY3" fmla="*/ 232379 h 1446252"/>
              <a:gd name="connsiteX4" fmla="*/ 12396486 w 12396486"/>
              <a:gd name="connsiteY4" fmla="*/ 1446252 h 1446252"/>
              <a:gd name="connsiteX5" fmla="*/ 0 w 12396486"/>
              <a:gd name="connsiteY5" fmla="*/ 1446252 h 1446252"/>
              <a:gd name="connsiteX6" fmla="*/ 0 w 12396486"/>
              <a:gd name="connsiteY6" fmla="*/ 232379 h 1446252"/>
              <a:gd name="connsiteX0" fmla="*/ 0 w 12396486"/>
              <a:gd name="connsiteY0" fmla="*/ 232379 h 1446252"/>
              <a:gd name="connsiteX1" fmla="*/ 5143982 w 12396486"/>
              <a:gd name="connsiteY1" fmla="*/ 0 h 1446252"/>
              <a:gd name="connsiteX2" fmla="*/ 8773610 w 12396486"/>
              <a:gd name="connsiteY2" fmla="*/ 3407 h 1446252"/>
              <a:gd name="connsiteX3" fmla="*/ 12396486 w 12396486"/>
              <a:gd name="connsiteY3" fmla="*/ 232379 h 1446252"/>
              <a:gd name="connsiteX4" fmla="*/ 12396486 w 12396486"/>
              <a:gd name="connsiteY4" fmla="*/ 1446252 h 1446252"/>
              <a:gd name="connsiteX5" fmla="*/ 0 w 12396486"/>
              <a:gd name="connsiteY5" fmla="*/ 1446252 h 1446252"/>
              <a:gd name="connsiteX6" fmla="*/ 0 w 12396486"/>
              <a:gd name="connsiteY6" fmla="*/ 232379 h 1446252"/>
              <a:gd name="connsiteX0" fmla="*/ 0 w 12396486"/>
              <a:gd name="connsiteY0" fmla="*/ 288109 h 1501982"/>
              <a:gd name="connsiteX1" fmla="*/ 5143982 w 12396486"/>
              <a:gd name="connsiteY1" fmla="*/ 55730 h 1501982"/>
              <a:gd name="connsiteX2" fmla="*/ 8773610 w 12396486"/>
              <a:gd name="connsiteY2" fmla="*/ 59137 h 1501982"/>
              <a:gd name="connsiteX3" fmla="*/ 12396486 w 12396486"/>
              <a:gd name="connsiteY3" fmla="*/ 288109 h 1501982"/>
              <a:gd name="connsiteX4" fmla="*/ 12396486 w 12396486"/>
              <a:gd name="connsiteY4" fmla="*/ 1501982 h 1501982"/>
              <a:gd name="connsiteX5" fmla="*/ 0 w 12396486"/>
              <a:gd name="connsiteY5" fmla="*/ 1501982 h 1501982"/>
              <a:gd name="connsiteX6" fmla="*/ 0 w 12396486"/>
              <a:gd name="connsiteY6" fmla="*/ 288109 h 1501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96486" h="1501982">
                <a:moveTo>
                  <a:pt x="0" y="288109"/>
                </a:moveTo>
                <a:cubicBezTo>
                  <a:pt x="1030950" y="81717"/>
                  <a:pt x="4098402" y="58223"/>
                  <a:pt x="5143982" y="55730"/>
                </a:cubicBezTo>
                <a:lnTo>
                  <a:pt x="8773610" y="59137"/>
                </a:lnTo>
                <a:cubicBezTo>
                  <a:pt x="9981235" y="135461"/>
                  <a:pt x="11547676" y="-240700"/>
                  <a:pt x="12396486" y="288109"/>
                </a:cubicBezTo>
                <a:lnTo>
                  <a:pt x="12396486" y="1501982"/>
                </a:lnTo>
                <a:lnTo>
                  <a:pt x="0" y="1501982"/>
                </a:lnTo>
                <a:lnTo>
                  <a:pt x="0" y="288109"/>
                </a:lnTo>
                <a:close/>
              </a:path>
            </a:pathLst>
          </a:custGeom>
          <a:solidFill>
            <a:srgbClr val="CCCC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-33800" y="3466158"/>
            <a:ext cx="12396486" cy="1730282"/>
          </a:xfrm>
          <a:custGeom>
            <a:avLst/>
            <a:gdLst>
              <a:gd name="connsiteX0" fmla="*/ 0 w 12396486"/>
              <a:gd name="connsiteY0" fmla="*/ 0 h 1213873"/>
              <a:gd name="connsiteX1" fmla="*/ 12396486 w 12396486"/>
              <a:gd name="connsiteY1" fmla="*/ 0 h 1213873"/>
              <a:gd name="connsiteX2" fmla="*/ 12396486 w 12396486"/>
              <a:gd name="connsiteY2" fmla="*/ 1213873 h 1213873"/>
              <a:gd name="connsiteX3" fmla="*/ 0 w 12396486"/>
              <a:gd name="connsiteY3" fmla="*/ 1213873 h 1213873"/>
              <a:gd name="connsiteX4" fmla="*/ 0 w 12396486"/>
              <a:gd name="connsiteY4" fmla="*/ 0 h 1213873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89515 h 1603388"/>
              <a:gd name="connsiteX1" fmla="*/ 6377650 w 12396486"/>
              <a:gd name="connsiteY1" fmla="*/ 224085 h 1603388"/>
              <a:gd name="connsiteX2" fmla="*/ 12396486 w 12396486"/>
              <a:gd name="connsiteY2" fmla="*/ 389515 h 1603388"/>
              <a:gd name="connsiteX3" fmla="*/ 12396486 w 12396486"/>
              <a:gd name="connsiteY3" fmla="*/ 1603388 h 1603388"/>
              <a:gd name="connsiteX4" fmla="*/ 0 w 12396486"/>
              <a:gd name="connsiteY4" fmla="*/ 1603388 h 1603388"/>
              <a:gd name="connsiteX5" fmla="*/ 0 w 12396486"/>
              <a:gd name="connsiteY5" fmla="*/ 389515 h 1603388"/>
              <a:gd name="connsiteX0" fmla="*/ 0 w 12396486"/>
              <a:gd name="connsiteY0" fmla="*/ 379147 h 1593020"/>
              <a:gd name="connsiteX1" fmla="*/ 6377650 w 12396486"/>
              <a:gd name="connsiteY1" fmla="*/ 213717 h 1593020"/>
              <a:gd name="connsiteX2" fmla="*/ 12396486 w 12396486"/>
              <a:gd name="connsiteY2" fmla="*/ 379147 h 1593020"/>
              <a:gd name="connsiteX3" fmla="*/ 12396486 w 12396486"/>
              <a:gd name="connsiteY3" fmla="*/ 1593020 h 1593020"/>
              <a:gd name="connsiteX4" fmla="*/ 0 w 12396486"/>
              <a:gd name="connsiteY4" fmla="*/ 1593020 h 1593020"/>
              <a:gd name="connsiteX5" fmla="*/ 0 w 12396486"/>
              <a:gd name="connsiteY5" fmla="*/ 379147 h 1593020"/>
              <a:gd name="connsiteX0" fmla="*/ 0 w 12396486"/>
              <a:gd name="connsiteY0" fmla="*/ 516409 h 1730282"/>
              <a:gd name="connsiteX1" fmla="*/ 6377650 w 12396486"/>
              <a:gd name="connsiteY1" fmla="*/ 350979 h 1730282"/>
              <a:gd name="connsiteX2" fmla="*/ 12396486 w 12396486"/>
              <a:gd name="connsiteY2" fmla="*/ 516409 h 1730282"/>
              <a:gd name="connsiteX3" fmla="*/ 12396486 w 12396486"/>
              <a:gd name="connsiteY3" fmla="*/ 1730282 h 1730282"/>
              <a:gd name="connsiteX4" fmla="*/ 0 w 12396486"/>
              <a:gd name="connsiteY4" fmla="*/ 1730282 h 1730282"/>
              <a:gd name="connsiteX5" fmla="*/ 0 w 12396486"/>
              <a:gd name="connsiteY5" fmla="*/ 516409 h 17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96486" h="1730282">
                <a:moveTo>
                  <a:pt x="0" y="516409"/>
                </a:moveTo>
                <a:cubicBezTo>
                  <a:pt x="2056435" y="-229357"/>
                  <a:pt x="4286491" y="355965"/>
                  <a:pt x="6377650" y="350979"/>
                </a:cubicBezTo>
                <a:cubicBezTo>
                  <a:pt x="9414075" y="-523710"/>
                  <a:pt x="10355483" y="511423"/>
                  <a:pt x="12396486" y="516409"/>
                </a:cubicBezTo>
                <a:lnTo>
                  <a:pt x="12396486" y="1730282"/>
                </a:lnTo>
                <a:lnTo>
                  <a:pt x="0" y="1730282"/>
                </a:lnTo>
                <a:lnTo>
                  <a:pt x="0" y="51640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7" name="Group 1146"/>
          <p:cNvGrpSpPr/>
          <p:nvPr/>
        </p:nvGrpSpPr>
        <p:grpSpPr>
          <a:xfrm>
            <a:off x="6398757" y="1597789"/>
            <a:ext cx="2883291" cy="3370745"/>
            <a:chOff x="6170568" y="213988"/>
            <a:chExt cx="5695004" cy="6657811"/>
          </a:xfrm>
        </p:grpSpPr>
        <p:sp>
          <p:nvSpPr>
            <p:cNvPr id="1148" name="Freeform 1147"/>
            <p:cNvSpPr/>
            <p:nvPr/>
          </p:nvSpPr>
          <p:spPr>
            <a:xfrm rot="16457390" flipV="1">
              <a:off x="6029994" y="1674761"/>
              <a:ext cx="6010110" cy="4383965"/>
            </a:xfrm>
            <a:custGeom>
              <a:avLst/>
              <a:gdLst>
                <a:gd name="connsiteX0" fmla="*/ 6010110 w 6010110"/>
                <a:gd name="connsiteY0" fmla="*/ 2520120 h 4383965"/>
                <a:gd name="connsiteX1" fmla="*/ 5555473 w 6010110"/>
                <a:gd name="connsiteY1" fmla="*/ 2484062 h 4383965"/>
                <a:gd name="connsiteX2" fmla="*/ 5459546 w 6010110"/>
                <a:gd name="connsiteY2" fmla="*/ 2503074 h 4383965"/>
                <a:gd name="connsiteX3" fmla="*/ 5476783 w 6010110"/>
                <a:gd name="connsiteY3" fmla="*/ 2472896 h 4383965"/>
                <a:gd name="connsiteX4" fmla="*/ 5718850 w 6010110"/>
                <a:gd name="connsiteY4" fmla="*/ 2195194 h 4383965"/>
                <a:gd name="connsiteX5" fmla="*/ 5384023 w 6010110"/>
                <a:gd name="connsiteY5" fmla="*/ 2503159 h 4383965"/>
                <a:gd name="connsiteX6" fmla="*/ 5362823 w 6010110"/>
                <a:gd name="connsiteY6" fmla="*/ 2525115 h 4383965"/>
                <a:gd name="connsiteX7" fmla="*/ 5263498 w 6010110"/>
                <a:gd name="connsiteY7" fmla="*/ 2551062 h 4383965"/>
                <a:gd name="connsiteX8" fmla="*/ 4945558 w 6010110"/>
                <a:gd name="connsiteY8" fmla="*/ 2631062 h 4383965"/>
                <a:gd name="connsiteX9" fmla="*/ 4924088 w 6010110"/>
                <a:gd name="connsiteY9" fmla="*/ 2634045 h 4383965"/>
                <a:gd name="connsiteX10" fmla="*/ 4730216 w 6010110"/>
                <a:gd name="connsiteY10" fmla="*/ 2518283 h 4383965"/>
                <a:gd name="connsiteX11" fmla="*/ 3925032 w 6010110"/>
                <a:gd name="connsiteY11" fmla="*/ 1915692 h 4383965"/>
                <a:gd name="connsiteX12" fmla="*/ 4360400 w 6010110"/>
                <a:gd name="connsiteY12" fmla="*/ 1725965 h 4383965"/>
                <a:gd name="connsiteX13" fmla="*/ 4435749 w 6010110"/>
                <a:gd name="connsiteY13" fmla="*/ 1681302 h 4383965"/>
                <a:gd name="connsiteX14" fmla="*/ 4444546 w 6010110"/>
                <a:gd name="connsiteY14" fmla="*/ 1685243 h 4383965"/>
                <a:gd name="connsiteX15" fmla="*/ 4574529 w 6010110"/>
                <a:gd name="connsiteY15" fmla="*/ 1731300 h 4383965"/>
                <a:gd name="connsiteX16" fmla="*/ 4597265 w 6010110"/>
                <a:gd name="connsiteY16" fmla="*/ 1738537 h 4383965"/>
                <a:gd name="connsiteX17" fmla="*/ 4597586 w 6010110"/>
                <a:gd name="connsiteY17" fmla="*/ 1739054 h 4383965"/>
                <a:gd name="connsiteX18" fmla="*/ 4851292 w 6010110"/>
                <a:gd name="connsiteY18" fmla="*/ 2095210 h 4383965"/>
                <a:gd name="connsiteX19" fmla="*/ 4682636 w 6010110"/>
                <a:gd name="connsiteY19" fmla="*/ 1785789 h 4383965"/>
                <a:gd name="connsiteX20" fmla="*/ 4674792 w 6010110"/>
                <a:gd name="connsiteY20" fmla="*/ 1763213 h 4383965"/>
                <a:gd name="connsiteX21" fmla="*/ 4705877 w 6010110"/>
                <a:gd name="connsiteY21" fmla="*/ 1773107 h 4383965"/>
                <a:gd name="connsiteX22" fmla="*/ 5311416 w 6010110"/>
                <a:gd name="connsiteY22" fmla="*/ 2141528 h 4383965"/>
                <a:gd name="connsiteX23" fmla="*/ 4987874 w 6010110"/>
                <a:gd name="connsiteY23" fmla="*/ 1820102 h 4383965"/>
                <a:gd name="connsiteX24" fmla="*/ 4902397 w 6010110"/>
                <a:gd name="connsiteY24" fmla="*/ 1772590 h 4383965"/>
                <a:gd name="connsiteX25" fmla="*/ 4935059 w 6010110"/>
                <a:gd name="connsiteY25" fmla="*/ 1760711 h 4383965"/>
                <a:gd name="connsiteX26" fmla="*/ 5299267 w 6010110"/>
                <a:gd name="connsiteY26" fmla="*/ 1705338 h 4383965"/>
                <a:gd name="connsiteX27" fmla="*/ 4844724 w 6010110"/>
                <a:gd name="connsiteY27" fmla="*/ 1723831 h 4383965"/>
                <a:gd name="connsiteX28" fmla="*/ 4814356 w 6010110"/>
                <a:gd name="connsiteY28" fmla="*/ 1726876 h 4383965"/>
                <a:gd name="connsiteX29" fmla="*/ 4721804 w 6010110"/>
                <a:gd name="connsiteY29" fmla="*/ 1682460 h 4383965"/>
                <a:gd name="connsiteX30" fmla="*/ 4559660 w 6010110"/>
                <a:gd name="connsiteY30" fmla="*/ 1606193 h 4383965"/>
                <a:gd name="connsiteX31" fmla="*/ 4606328 w 6010110"/>
                <a:gd name="connsiteY31" fmla="*/ 1577540 h 4383965"/>
                <a:gd name="connsiteX32" fmla="*/ 4933369 w 6010110"/>
                <a:gd name="connsiteY32" fmla="*/ 1379167 h 4383965"/>
                <a:gd name="connsiteX33" fmla="*/ 5081981 w 6010110"/>
                <a:gd name="connsiteY33" fmla="*/ 1296877 h 4383965"/>
                <a:gd name="connsiteX34" fmla="*/ 5141302 w 6010110"/>
                <a:gd name="connsiteY34" fmla="*/ 1310683 h 4383965"/>
                <a:gd name="connsiteX35" fmla="*/ 5374017 w 6010110"/>
                <a:gd name="connsiteY35" fmla="*/ 1391543 h 4383965"/>
                <a:gd name="connsiteX36" fmla="*/ 5446714 w 6010110"/>
                <a:gd name="connsiteY36" fmla="*/ 1417514 h 4383965"/>
                <a:gd name="connsiteX37" fmla="*/ 5462180 w 6010110"/>
                <a:gd name="connsiteY37" fmla="*/ 1435278 h 4383965"/>
                <a:gd name="connsiteX38" fmla="*/ 5706570 w 6010110"/>
                <a:gd name="connsiteY38" fmla="*/ 1686957 h 4383965"/>
                <a:gd name="connsiteX39" fmla="*/ 5530055 w 6010110"/>
                <a:gd name="connsiteY39" fmla="*/ 1464023 h 4383965"/>
                <a:gd name="connsiteX40" fmla="*/ 5517517 w 6010110"/>
                <a:gd name="connsiteY40" fmla="*/ 1440404 h 4383965"/>
                <a:gd name="connsiteX41" fmla="*/ 5587746 w 6010110"/>
                <a:gd name="connsiteY41" fmla="*/ 1460985 h 4383965"/>
                <a:gd name="connsiteX42" fmla="*/ 5920977 w 6010110"/>
                <a:gd name="connsiteY42" fmla="*/ 1464619 h 4383965"/>
                <a:gd name="connsiteX43" fmla="*/ 5408296 w 6010110"/>
                <a:gd name="connsiteY43" fmla="*/ 1335515 h 4383965"/>
                <a:gd name="connsiteX44" fmla="*/ 5386271 w 6010110"/>
                <a:gd name="connsiteY44" fmla="*/ 1324156 h 4383965"/>
                <a:gd name="connsiteX45" fmla="*/ 5401387 w 6010110"/>
                <a:gd name="connsiteY45" fmla="*/ 1316489 h 4383965"/>
                <a:gd name="connsiteX46" fmla="*/ 5642627 w 6010110"/>
                <a:gd name="connsiteY46" fmla="*/ 1243966 h 4383965"/>
                <a:gd name="connsiteX47" fmla="*/ 5331764 w 6010110"/>
                <a:gd name="connsiteY47" fmla="*/ 1295727 h 4383965"/>
                <a:gd name="connsiteX48" fmla="*/ 5331339 w 6010110"/>
                <a:gd name="connsiteY48" fmla="*/ 1295828 h 4383965"/>
                <a:gd name="connsiteX49" fmla="*/ 5315231 w 6010110"/>
                <a:gd name="connsiteY49" fmla="*/ 1287521 h 4383965"/>
                <a:gd name="connsiteX50" fmla="*/ 5220902 w 6010110"/>
                <a:gd name="connsiteY50" fmla="*/ 1242483 h 4383965"/>
                <a:gd name="connsiteX51" fmla="*/ 5203911 w 6010110"/>
                <a:gd name="connsiteY51" fmla="*/ 1235922 h 4383965"/>
                <a:gd name="connsiteX52" fmla="*/ 5275953 w 6010110"/>
                <a:gd name="connsiteY52" fmla="*/ 1200720 h 4383965"/>
                <a:gd name="connsiteX53" fmla="*/ 5980893 w 6010110"/>
                <a:gd name="connsiteY53" fmla="*/ 1050161 h 4383965"/>
                <a:gd name="connsiteX54" fmla="*/ 5070750 w 6010110"/>
                <a:gd name="connsiteY54" fmla="*/ 1139438 h 4383965"/>
                <a:gd name="connsiteX55" fmla="*/ 4960447 w 6010110"/>
                <a:gd name="connsiteY55" fmla="*/ 1177841 h 4383965"/>
                <a:gd name="connsiteX56" fmla="*/ 5017537 w 6010110"/>
                <a:gd name="connsiteY56" fmla="*/ 1060752 h 4383965"/>
                <a:gd name="connsiteX57" fmla="*/ 5030551 w 6010110"/>
                <a:gd name="connsiteY57" fmla="*/ 1031842 h 4383965"/>
                <a:gd name="connsiteX58" fmla="*/ 5031243 w 6010110"/>
                <a:gd name="connsiteY58" fmla="*/ 1031518 h 4383965"/>
                <a:gd name="connsiteX59" fmla="*/ 5513230 w 6010110"/>
                <a:gd name="connsiteY59" fmla="*/ 764004 h 4383965"/>
                <a:gd name="connsiteX60" fmla="*/ 5103973 w 6010110"/>
                <a:gd name="connsiteY60" fmla="*/ 927303 h 4383965"/>
                <a:gd name="connsiteX61" fmla="*/ 5074929 w 6010110"/>
                <a:gd name="connsiteY61" fmla="*/ 933259 h 4383965"/>
                <a:gd name="connsiteX62" fmla="*/ 5092723 w 6010110"/>
                <a:gd name="connsiteY62" fmla="*/ 893732 h 4383965"/>
                <a:gd name="connsiteX63" fmla="*/ 5654165 w 6010110"/>
                <a:gd name="connsiteY63" fmla="*/ 158885 h 4383965"/>
                <a:gd name="connsiteX64" fmla="*/ 5201851 w 6010110"/>
                <a:gd name="connsiteY64" fmla="*/ 526596 h 4383965"/>
                <a:gd name="connsiteX65" fmla="*/ 5128095 w 6010110"/>
                <a:gd name="connsiteY65" fmla="*/ 631223 h 4383965"/>
                <a:gd name="connsiteX66" fmla="*/ 5119552 w 6010110"/>
                <a:gd name="connsiteY66" fmla="*/ 585236 h 4383965"/>
                <a:gd name="connsiteX67" fmla="*/ 5118568 w 6010110"/>
                <a:gd name="connsiteY67" fmla="*/ 87844 h 4383965"/>
                <a:gd name="connsiteX68" fmla="*/ 5057906 w 6010110"/>
                <a:gd name="connsiteY68" fmla="*/ 698478 h 4383965"/>
                <a:gd name="connsiteX69" fmla="*/ 5056066 w 6010110"/>
                <a:gd name="connsiteY69" fmla="*/ 739636 h 4383965"/>
                <a:gd name="connsiteX70" fmla="*/ 4984797 w 6010110"/>
                <a:gd name="connsiteY70" fmla="*/ 854331 h 4383965"/>
                <a:gd name="connsiteX71" fmla="*/ 4754177 w 6010110"/>
                <a:gd name="connsiteY71" fmla="*/ 1218366 h 4383965"/>
                <a:gd name="connsiteX72" fmla="*/ 4714393 w 6010110"/>
                <a:gd name="connsiteY72" fmla="*/ 1268534 h 4383965"/>
                <a:gd name="connsiteX73" fmla="*/ 4703843 w 6010110"/>
                <a:gd name="connsiteY73" fmla="*/ 1272517 h 4383965"/>
                <a:gd name="connsiteX74" fmla="*/ 3911612 w 6010110"/>
                <a:gd name="connsiteY74" fmla="*/ 1535602 h 4383965"/>
                <a:gd name="connsiteX75" fmla="*/ 4054622 w 6010110"/>
                <a:gd name="connsiteY75" fmla="*/ 1142988 h 4383965"/>
                <a:gd name="connsiteX76" fmla="*/ 4069289 w 6010110"/>
                <a:gd name="connsiteY76" fmla="*/ 1101724 h 4383965"/>
                <a:gd name="connsiteX77" fmla="*/ 4125706 w 6010110"/>
                <a:gd name="connsiteY77" fmla="*/ 1063024 h 4383965"/>
                <a:gd name="connsiteX78" fmla="*/ 4271272 w 6010110"/>
                <a:gd name="connsiteY78" fmla="*/ 955522 h 4383965"/>
                <a:gd name="connsiteX79" fmla="*/ 4286560 w 6010110"/>
                <a:gd name="connsiteY79" fmla="*/ 942964 h 4383965"/>
                <a:gd name="connsiteX80" fmla="*/ 4287081 w 6010110"/>
                <a:gd name="connsiteY80" fmla="*/ 942973 h 4383965"/>
                <a:gd name="connsiteX81" fmla="*/ 4660372 w 6010110"/>
                <a:gd name="connsiteY81" fmla="*/ 926448 h 4383965"/>
                <a:gd name="connsiteX82" fmla="*/ 4358743 w 6010110"/>
                <a:gd name="connsiteY82" fmla="*/ 904819 h 4383965"/>
                <a:gd name="connsiteX83" fmla="*/ 4338691 w 6010110"/>
                <a:gd name="connsiteY83" fmla="*/ 900138 h 4383965"/>
                <a:gd name="connsiteX84" fmla="*/ 4359593 w 6010110"/>
                <a:gd name="connsiteY84" fmla="*/ 882967 h 4383965"/>
                <a:gd name="connsiteX85" fmla="*/ 4896067 w 6010110"/>
                <a:gd name="connsiteY85" fmla="*/ 627330 h 4383965"/>
                <a:gd name="connsiteX86" fmla="*/ 4517739 w 6010110"/>
                <a:gd name="connsiteY86" fmla="*/ 707999 h 4383965"/>
                <a:gd name="connsiteX87" fmla="*/ 4445319 w 6010110"/>
                <a:gd name="connsiteY87" fmla="*/ 746101 h 4383965"/>
                <a:gd name="connsiteX88" fmla="*/ 4450886 w 6010110"/>
                <a:gd name="connsiteY88" fmla="*/ 718060 h 4383965"/>
                <a:gd name="connsiteX89" fmla="*/ 4569714 w 6010110"/>
                <a:gd name="connsiteY89" fmla="*/ 439982 h 4383965"/>
                <a:gd name="connsiteX90" fmla="*/ 4384162 w 6010110"/>
                <a:gd name="connsiteY90" fmla="*/ 764312 h 4383965"/>
                <a:gd name="connsiteX91" fmla="*/ 4373098 w 6010110"/>
                <a:gd name="connsiteY91" fmla="*/ 786793 h 4383965"/>
                <a:gd name="connsiteX92" fmla="*/ 4299855 w 6010110"/>
                <a:gd name="connsiteY92" fmla="*/ 831204 h 4383965"/>
                <a:gd name="connsiteX93" fmla="*/ 4143141 w 6010110"/>
                <a:gd name="connsiteY93" fmla="*/ 927935 h 4383965"/>
                <a:gd name="connsiteX94" fmla="*/ 4128139 w 6010110"/>
                <a:gd name="connsiteY94" fmla="*/ 936145 h 4383965"/>
                <a:gd name="connsiteX95" fmla="*/ 4137934 w 6010110"/>
                <a:gd name="connsiteY95" fmla="*/ 908586 h 4383965"/>
                <a:gd name="connsiteX96" fmla="*/ 4700712 w 6010110"/>
                <a:gd name="connsiteY96" fmla="*/ 0 h 4383965"/>
                <a:gd name="connsiteX97" fmla="*/ 3770065 w 6010110"/>
                <a:gd name="connsiteY97" fmla="*/ 1208216 h 4383965"/>
                <a:gd name="connsiteX98" fmla="*/ 3766846 w 6010110"/>
                <a:gd name="connsiteY98" fmla="*/ 1213067 h 4383965"/>
                <a:gd name="connsiteX99" fmla="*/ 3645868 w 6010110"/>
                <a:gd name="connsiteY99" fmla="*/ 1072847 h 4383965"/>
                <a:gd name="connsiteX100" fmla="*/ 3622256 w 6010110"/>
                <a:gd name="connsiteY100" fmla="*/ 1047255 h 4383965"/>
                <a:gd name="connsiteX101" fmla="*/ 3622221 w 6010110"/>
                <a:gd name="connsiteY101" fmla="*/ 1046339 h 4383965"/>
                <a:gd name="connsiteX102" fmla="*/ 3555460 w 6010110"/>
                <a:gd name="connsiteY102" fmla="*/ 392118 h 4383965"/>
                <a:gd name="connsiteX103" fmla="*/ 3547939 w 6010110"/>
                <a:gd name="connsiteY103" fmla="*/ 924280 h 4383965"/>
                <a:gd name="connsiteX104" fmla="*/ 3541742 w 6010110"/>
                <a:gd name="connsiteY104" fmla="*/ 959987 h 4383965"/>
                <a:gd name="connsiteX105" fmla="*/ 3509458 w 6010110"/>
                <a:gd name="connsiteY105" fmla="*/ 924997 h 4383965"/>
                <a:gd name="connsiteX106" fmla="*/ 3006075 w 6010110"/>
                <a:gd name="connsiteY106" fmla="*/ 8219 h 4383965"/>
                <a:gd name="connsiteX107" fmla="*/ 3186049 w 6010110"/>
                <a:gd name="connsiteY107" fmla="*/ 664808 h 4383965"/>
                <a:gd name="connsiteX108" fmla="*/ 3260315 w 6010110"/>
                <a:gd name="connsiteY108" fmla="*/ 788202 h 4383965"/>
                <a:gd name="connsiteX109" fmla="*/ 3210483 w 6010110"/>
                <a:gd name="connsiteY109" fmla="*/ 781255 h 4383965"/>
                <a:gd name="connsiteX110" fmla="*/ 2709877 w 6010110"/>
                <a:gd name="connsiteY110" fmla="*/ 600573 h 4383965"/>
                <a:gd name="connsiteX111" fmla="*/ 3298494 w 6010110"/>
                <a:gd name="connsiteY111" fmla="*/ 893818 h 4383965"/>
                <a:gd name="connsiteX112" fmla="*/ 3339112 w 6010110"/>
                <a:gd name="connsiteY112" fmla="*/ 910987 h 4383965"/>
                <a:gd name="connsiteX113" fmla="*/ 3424546 w 6010110"/>
                <a:gd name="connsiteY113" fmla="*/ 1035189 h 4383965"/>
                <a:gd name="connsiteX114" fmla="*/ 3610345 w 6010110"/>
                <a:gd name="connsiteY114" fmla="*/ 1300768 h 4383965"/>
                <a:gd name="connsiteX115" fmla="*/ 3656384 w 6010110"/>
                <a:gd name="connsiteY115" fmla="*/ 1374495 h 4383965"/>
                <a:gd name="connsiteX116" fmla="*/ 3613377 w 6010110"/>
                <a:gd name="connsiteY116" fmla="*/ 1433328 h 4383965"/>
                <a:gd name="connsiteX117" fmla="*/ 3531992 w 6010110"/>
                <a:gd name="connsiteY117" fmla="*/ 1531280 h 4383965"/>
                <a:gd name="connsiteX118" fmla="*/ 3470200 w 6010110"/>
                <a:gd name="connsiteY118" fmla="*/ 1596851 h 4383965"/>
                <a:gd name="connsiteX119" fmla="*/ 3327115 w 6010110"/>
                <a:gd name="connsiteY119" fmla="*/ 1651162 h 4383965"/>
                <a:gd name="connsiteX120" fmla="*/ 349906 w 6010110"/>
                <a:gd name="connsiteY120" fmla="*/ 488931 h 4383965"/>
                <a:gd name="connsiteX121" fmla="*/ 589344 w 6010110"/>
                <a:gd name="connsiteY121" fmla="*/ 1489521 h 4383965"/>
                <a:gd name="connsiteX122" fmla="*/ 605398 w 6010110"/>
                <a:gd name="connsiteY122" fmla="*/ 1566358 h 4383965"/>
                <a:gd name="connsiteX123" fmla="*/ 119823 w 6010110"/>
                <a:gd name="connsiteY123" fmla="*/ 1366100 h 4383965"/>
                <a:gd name="connsiteX124" fmla="*/ 19002 w 6010110"/>
                <a:gd name="connsiteY124" fmla="*/ 2897150 h 4383965"/>
                <a:gd name="connsiteX125" fmla="*/ 429592 w 6010110"/>
                <a:gd name="connsiteY125" fmla="*/ 2597267 h 4383965"/>
                <a:gd name="connsiteX126" fmla="*/ 537148 w 6010110"/>
                <a:gd name="connsiteY126" fmla="*/ 2546366 h 4383965"/>
                <a:gd name="connsiteX127" fmla="*/ 491310 w 6010110"/>
                <a:gd name="connsiteY127" fmla="*/ 2678555 h 4383965"/>
                <a:gd name="connsiteX128" fmla="*/ 0 w 6010110"/>
                <a:gd name="connsiteY128" fmla="*/ 3523668 h 4383965"/>
                <a:gd name="connsiteX129" fmla="*/ 1694429 w 6010110"/>
                <a:gd name="connsiteY129" fmla="*/ 2681323 h 4383965"/>
                <a:gd name="connsiteX130" fmla="*/ 3077793 w 6010110"/>
                <a:gd name="connsiteY130" fmla="*/ 2361390 h 4383965"/>
                <a:gd name="connsiteX131" fmla="*/ 3274086 w 6010110"/>
                <a:gd name="connsiteY131" fmla="*/ 2352636 h 4383965"/>
                <a:gd name="connsiteX132" fmla="*/ 3438748 w 6010110"/>
                <a:gd name="connsiteY132" fmla="*/ 2364849 h 4383965"/>
                <a:gd name="connsiteX133" fmla="*/ 3417428 w 6010110"/>
                <a:gd name="connsiteY133" fmla="*/ 2439927 h 4383965"/>
                <a:gd name="connsiteX134" fmla="*/ 3406539 w 6010110"/>
                <a:gd name="connsiteY134" fmla="*/ 2483783 h 4383965"/>
                <a:gd name="connsiteX135" fmla="*/ 3405571 w 6010110"/>
                <a:gd name="connsiteY135" fmla="*/ 2484476 h 4383965"/>
                <a:gd name="connsiteX136" fmla="*/ 2744074 w 6010110"/>
                <a:gd name="connsiteY136" fmla="*/ 3023735 h 4383965"/>
                <a:gd name="connsiteX137" fmla="*/ 3326278 w 6010110"/>
                <a:gd name="connsiteY137" fmla="*/ 2652101 h 4383965"/>
                <a:gd name="connsiteX138" fmla="*/ 3369405 w 6010110"/>
                <a:gd name="connsiteY138" fmla="*/ 2633338 h 4383965"/>
                <a:gd name="connsiteX139" fmla="*/ 3354517 w 6010110"/>
                <a:gd name="connsiteY139" fmla="*/ 2693304 h 4383965"/>
                <a:gd name="connsiteX140" fmla="*/ 2720022 w 6010110"/>
                <a:gd name="connsiteY140" fmla="*/ 3893214 h 4383965"/>
                <a:gd name="connsiteX141" fmla="*/ 3303291 w 6010110"/>
                <a:gd name="connsiteY141" fmla="*/ 3229550 h 4383965"/>
                <a:gd name="connsiteX142" fmla="*/ 3384044 w 6010110"/>
                <a:gd name="connsiteY142" fmla="*/ 3060988 h 4383965"/>
                <a:gd name="connsiteX143" fmla="*/ 3412076 w 6010110"/>
                <a:gd name="connsiteY143" fmla="*/ 3119959 h 4383965"/>
                <a:gd name="connsiteX144" fmla="*/ 3573490 w 6010110"/>
                <a:gd name="connsiteY144" fmla="*/ 3791537 h 4383965"/>
                <a:gd name="connsiteX145" fmla="*/ 3471278 w 6010110"/>
                <a:gd name="connsiteY145" fmla="*/ 2944229 h 4383965"/>
                <a:gd name="connsiteX146" fmla="*/ 3460901 w 6010110"/>
                <a:gd name="connsiteY146" fmla="*/ 2887948 h 4383965"/>
                <a:gd name="connsiteX147" fmla="*/ 3534559 w 6010110"/>
                <a:gd name="connsiteY147" fmla="*/ 2706704 h 4383965"/>
                <a:gd name="connsiteX148" fmla="*/ 3625118 w 6010110"/>
                <a:gd name="connsiteY148" fmla="*/ 2478706 h 4383965"/>
                <a:gd name="connsiteX149" fmla="*/ 3643002 w 6010110"/>
                <a:gd name="connsiteY149" fmla="*/ 2500982 h 4383965"/>
                <a:gd name="connsiteX150" fmla="*/ 3916140 w 6010110"/>
                <a:gd name="connsiteY150" fmla="*/ 3008732 h 4383965"/>
                <a:gd name="connsiteX151" fmla="*/ 3997759 w 6010110"/>
                <a:gd name="connsiteY151" fmla="*/ 3198903 h 4383965"/>
                <a:gd name="connsiteX152" fmla="*/ 3991826 w 6010110"/>
                <a:gd name="connsiteY152" fmla="*/ 3237190 h 4383965"/>
                <a:gd name="connsiteX153" fmla="*/ 3961591 w 6010110"/>
                <a:gd name="connsiteY153" fmla="*/ 3477091 h 4383965"/>
                <a:gd name="connsiteX154" fmla="*/ 3959642 w 6010110"/>
                <a:gd name="connsiteY154" fmla="*/ 3503456 h 4383965"/>
                <a:gd name="connsiteX155" fmla="*/ 3959152 w 6010110"/>
                <a:gd name="connsiteY155" fmla="*/ 3503951 h 4383965"/>
                <a:gd name="connsiteX156" fmla="*/ 3630968 w 6010110"/>
                <a:gd name="connsiteY156" fmla="*/ 3880225 h 4383965"/>
                <a:gd name="connsiteX157" fmla="*/ 3929983 w 6010110"/>
                <a:gd name="connsiteY157" fmla="*/ 3608439 h 4383965"/>
                <a:gd name="connsiteX158" fmla="*/ 3952997 w 6010110"/>
                <a:gd name="connsiteY158" fmla="*/ 3593360 h 4383965"/>
                <a:gd name="connsiteX159" fmla="*/ 3950335 w 6010110"/>
                <a:gd name="connsiteY159" fmla="*/ 3629409 h 4383965"/>
                <a:gd name="connsiteX160" fmla="*/ 3702960 w 6010110"/>
                <a:gd name="connsiteY160" fmla="*/ 4383965 h 4383965"/>
                <a:gd name="connsiteX161" fmla="*/ 3973752 w 6010110"/>
                <a:gd name="connsiteY161" fmla="*/ 3943680 h 4383965"/>
                <a:gd name="connsiteX162" fmla="*/ 4003670 w 6010110"/>
                <a:gd name="connsiteY162" fmla="*/ 3838509 h 4383965"/>
                <a:gd name="connsiteX163" fmla="*/ 4025658 w 6010110"/>
                <a:gd name="connsiteY163" fmla="*/ 3869746 h 4383965"/>
                <a:gd name="connsiteX164" fmla="*/ 4185051 w 6010110"/>
                <a:gd name="connsiteY164" fmla="*/ 4241055 h 4383965"/>
                <a:gd name="connsiteX165" fmla="*/ 4042442 w 6010110"/>
                <a:gd name="connsiteY165" fmla="*/ 3762569 h 4383965"/>
                <a:gd name="connsiteX166" fmla="*/ 4030900 w 6010110"/>
                <a:gd name="connsiteY166" fmla="*/ 3731140 h 4383965"/>
                <a:gd name="connsiteX167" fmla="*/ 4055475 w 6010110"/>
                <a:gd name="connsiteY167" fmla="*/ 3619355 h 4383965"/>
                <a:gd name="connsiteX168" fmla="*/ 4095891 w 6010110"/>
                <a:gd name="connsiteY168" fmla="*/ 3428307 h 4383965"/>
                <a:gd name="connsiteX169" fmla="*/ 4163538 w 6010110"/>
                <a:gd name="connsiteY169" fmla="*/ 3586865 h 4383965"/>
                <a:gd name="connsiteX170" fmla="*/ 4701208 w 6010110"/>
                <a:gd name="connsiteY170" fmla="*/ 4245629 h 4383965"/>
                <a:gd name="connsiteX171" fmla="*/ 4049231 w 6010110"/>
                <a:gd name="connsiteY171" fmla="*/ 2546160 h 4383965"/>
                <a:gd name="connsiteX172" fmla="*/ 3949141 w 6010110"/>
                <a:gd name="connsiteY172" fmla="*/ 2349915 h 4383965"/>
                <a:gd name="connsiteX173" fmla="*/ 3967481 w 6010110"/>
                <a:gd name="connsiteY173" fmla="*/ 2348255 h 4383965"/>
                <a:gd name="connsiteX174" fmla="*/ 4367889 w 6010110"/>
                <a:gd name="connsiteY174" fmla="*/ 2538377 h 4383965"/>
                <a:gd name="connsiteX175" fmla="*/ 4378742 w 6010110"/>
                <a:gd name="connsiteY175" fmla="*/ 2544098 h 4383965"/>
                <a:gd name="connsiteX176" fmla="*/ 4374792 w 6010110"/>
                <a:gd name="connsiteY176" fmla="*/ 2551435 h 4383965"/>
                <a:gd name="connsiteX177" fmla="*/ 4572575 w 6010110"/>
                <a:gd name="connsiteY177" fmla="*/ 2896900 h 4383965"/>
                <a:gd name="connsiteX178" fmla="*/ 4588434 w 6010110"/>
                <a:gd name="connsiteY178" fmla="*/ 2922642 h 4383965"/>
                <a:gd name="connsiteX179" fmla="*/ 4588311 w 6010110"/>
                <a:gd name="connsiteY179" fmla="*/ 2923484 h 4383965"/>
                <a:gd name="connsiteX180" fmla="*/ 4535472 w 6010110"/>
                <a:gd name="connsiteY180" fmla="*/ 3528493 h 4383965"/>
                <a:gd name="connsiteX181" fmla="*/ 4631230 w 6010110"/>
                <a:gd name="connsiteY181" fmla="*/ 3042470 h 4383965"/>
                <a:gd name="connsiteX182" fmla="*/ 4642516 w 6010110"/>
                <a:gd name="connsiteY182" fmla="*/ 3010422 h 4383965"/>
                <a:gd name="connsiteX183" fmla="*/ 4664200 w 6010110"/>
                <a:gd name="connsiteY183" fmla="*/ 3045617 h 4383965"/>
                <a:gd name="connsiteX184" fmla="*/ 4940005 w 6010110"/>
                <a:gd name="connsiteY184" fmla="*/ 3933928 h 4383965"/>
                <a:gd name="connsiteX185" fmla="*/ 4896598 w 6010110"/>
                <a:gd name="connsiteY185" fmla="*/ 3315565 h 4383965"/>
                <a:gd name="connsiteX186" fmla="*/ 4853916 w 6010110"/>
                <a:gd name="connsiteY186" fmla="*/ 3195359 h 4383965"/>
                <a:gd name="connsiteX187" fmla="*/ 4895289 w 6010110"/>
                <a:gd name="connsiteY187" fmla="*/ 3206637 h 4383965"/>
                <a:gd name="connsiteX188" fmla="*/ 5292297 w 6010110"/>
                <a:gd name="connsiteY188" fmla="*/ 3421370 h 4383965"/>
                <a:gd name="connsiteX189" fmla="*/ 4839055 w 6010110"/>
                <a:gd name="connsiteY189" fmla="*/ 3094981 h 4383965"/>
                <a:gd name="connsiteX190" fmla="*/ 4807264 w 6010110"/>
                <a:gd name="connsiteY190" fmla="*/ 3075263 h 4383965"/>
                <a:gd name="connsiteX191" fmla="*/ 4755184 w 6010110"/>
                <a:gd name="connsiteY191" fmla="*/ 2953215 h 4383965"/>
                <a:gd name="connsiteX192" fmla="*/ 4687192 w 6010110"/>
                <a:gd name="connsiteY192" fmla="*/ 2806838 h 4383965"/>
                <a:gd name="connsiteX193" fmla="*/ 4615800 w 6010110"/>
                <a:gd name="connsiteY193" fmla="*/ 2666558 h 4383965"/>
                <a:gd name="connsiteX194" fmla="*/ 4622032 w 6010110"/>
                <a:gd name="connsiteY194" fmla="*/ 2669720 h 4383965"/>
                <a:gd name="connsiteX195" fmla="*/ 5814964 w 6010110"/>
                <a:gd name="connsiteY195" fmla="*/ 3020926 h 4383965"/>
                <a:gd name="connsiteX196" fmla="*/ 5239082 w 6010110"/>
                <a:gd name="connsiteY196" fmla="*/ 2800951 h 4383965"/>
                <a:gd name="connsiteX197" fmla="*/ 5084142 w 6010110"/>
                <a:gd name="connsiteY197" fmla="*/ 2720912 h 4383965"/>
                <a:gd name="connsiteX198" fmla="*/ 5182713 w 6010110"/>
                <a:gd name="connsiteY198" fmla="*/ 2683535 h 4383965"/>
                <a:gd name="connsiteX199" fmla="*/ 5204737 w 6010110"/>
                <a:gd name="connsiteY199" fmla="*/ 2674358 h 4383965"/>
                <a:gd name="connsiteX200" fmla="*/ 5205316 w 6010110"/>
                <a:gd name="connsiteY200" fmla="*/ 2674545 h 4383965"/>
                <a:gd name="connsiteX201" fmla="*/ 5629126 w 6010110"/>
                <a:gd name="connsiteY201" fmla="*/ 2782247 h 4383965"/>
                <a:gd name="connsiteX202" fmla="*/ 5300417 w 6010110"/>
                <a:gd name="connsiteY202" fmla="*/ 2655217 h 4383965"/>
                <a:gd name="connsiteX203" fmla="*/ 5279838 w 6010110"/>
                <a:gd name="connsiteY203" fmla="*/ 2643063 h 4383965"/>
                <a:gd name="connsiteX204" fmla="*/ 5309949 w 6010110"/>
                <a:gd name="connsiteY204" fmla="*/ 2630516 h 4383965"/>
                <a:gd name="connsiteX205" fmla="*/ 6010110 w 6010110"/>
                <a:gd name="connsiteY205" fmla="*/ 2520120 h 4383965"/>
                <a:gd name="connsiteX0" fmla="*/ 6010110 w 6010110"/>
                <a:gd name="connsiteY0" fmla="*/ 2520120 h 4383965"/>
                <a:gd name="connsiteX1" fmla="*/ 5555473 w 6010110"/>
                <a:gd name="connsiteY1" fmla="*/ 2484062 h 4383965"/>
                <a:gd name="connsiteX2" fmla="*/ 5459546 w 6010110"/>
                <a:gd name="connsiteY2" fmla="*/ 2503074 h 4383965"/>
                <a:gd name="connsiteX3" fmla="*/ 5476783 w 6010110"/>
                <a:gd name="connsiteY3" fmla="*/ 2472896 h 4383965"/>
                <a:gd name="connsiteX4" fmla="*/ 5718850 w 6010110"/>
                <a:gd name="connsiteY4" fmla="*/ 2195194 h 4383965"/>
                <a:gd name="connsiteX5" fmla="*/ 5384023 w 6010110"/>
                <a:gd name="connsiteY5" fmla="*/ 2503159 h 4383965"/>
                <a:gd name="connsiteX6" fmla="*/ 5362823 w 6010110"/>
                <a:gd name="connsiteY6" fmla="*/ 2525115 h 4383965"/>
                <a:gd name="connsiteX7" fmla="*/ 5263498 w 6010110"/>
                <a:gd name="connsiteY7" fmla="*/ 2551062 h 4383965"/>
                <a:gd name="connsiteX8" fmla="*/ 4945558 w 6010110"/>
                <a:gd name="connsiteY8" fmla="*/ 2631062 h 4383965"/>
                <a:gd name="connsiteX9" fmla="*/ 4924088 w 6010110"/>
                <a:gd name="connsiteY9" fmla="*/ 2634045 h 4383965"/>
                <a:gd name="connsiteX10" fmla="*/ 4730216 w 6010110"/>
                <a:gd name="connsiteY10" fmla="*/ 2518283 h 4383965"/>
                <a:gd name="connsiteX11" fmla="*/ 3925032 w 6010110"/>
                <a:gd name="connsiteY11" fmla="*/ 1915692 h 4383965"/>
                <a:gd name="connsiteX12" fmla="*/ 4360400 w 6010110"/>
                <a:gd name="connsiteY12" fmla="*/ 1725965 h 4383965"/>
                <a:gd name="connsiteX13" fmla="*/ 4435749 w 6010110"/>
                <a:gd name="connsiteY13" fmla="*/ 1681302 h 4383965"/>
                <a:gd name="connsiteX14" fmla="*/ 4444546 w 6010110"/>
                <a:gd name="connsiteY14" fmla="*/ 1685243 h 4383965"/>
                <a:gd name="connsiteX15" fmla="*/ 4574529 w 6010110"/>
                <a:gd name="connsiteY15" fmla="*/ 1731300 h 4383965"/>
                <a:gd name="connsiteX16" fmla="*/ 4597265 w 6010110"/>
                <a:gd name="connsiteY16" fmla="*/ 1738537 h 4383965"/>
                <a:gd name="connsiteX17" fmla="*/ 4597586 w 6010110"/>
                <a:gd name="connsiteY17" fmla="*/ 1739054 h 4383965"/>
                <a:gd name="connsiteX18" fmla="*/ 4851292 w 6010110"/>
                <a:gd name="connsiteY18" fmla="*/ 2095210 h 4383965"/>
                <a:gd name="connsiteX19" fmla="*/ 4682636 w 6010110"/>
                <a:gd name="connsiteY19" fmla="*/ 1785789 h 4383965"/>
                <a:gd name="connsiteX20" fmla="*/ 4674792 w 6010110"/>
                <a:gd name="connsiteY20" fmla="*/ 1763213 h 4383965"/>
                <a:gd name="connsiteX21" fmla="*/ 4705877 w 6010110"/>
                <a:gd name="connsiteY21" fmla="*/ 1773107 h 4383965"/>
                <a:gd name="connsiteX22" fmla="*/ 5311416 w 6010110"/>
                <a:gd name="connsiteY22" fmla="*/ 2141528 h 4383965"/>
                <a:gd name="connsiteX23" fmla="*/ 4987874 w 6010110"/>
                <a:gd name="connsiteY23" fmla="*/ 1820102 h 4383965"/>
                <a:gd name="connsiteX24" fmla="*/ 4902397 w 6010110"/>
                <a:gd name="connsiteY24" fmla="*/ 1772590 h 4383965"/>
                <a:gd name="connsiteX25" fmla="*/ 4935059 w 6010110"/>
                <a:gd name="connsiteY25" fmla="*/ 1760711 h 4383965"/>
                <a:gd name="connsiteX26" fmla="*/ 5299267 w 6010110"/>
                <a:gd name="connsiteY26" fmla="*/ 1705338 h 4383965"/>
                <a:gd name="connsiteX27" fmla="*/ 4844724 w 6010110"/>
                <a:gd name="connsiteY27" fmla="*/ 1723831 h 4383965"/>
                <a:gd name="connsiteX28" fmla="*/ 4814356 w 6010110"/>
                <a:gd name="connsiteY28" fmla="*/ 1726876 h 4383965"/>
                <a:gd name="connsiteX29" fmla="*/ 4721804 w 6010110"/>
                <a:gd name="connsiteY29" fmla="*/ 1682460 h 4383965"/>
                <a:gd name="connsiteX30" fmla="*/ 4559660 w 6010110"/>
                <a:gd name="connsiteY30" fmla="*/ 1606193 h 4383965"/>
                <a:gd name="connsiteX31" fmla="*/ 4606328 w 6010110"/>
                <a:gd name="connsiteY31" fmla="*/ 1577540 h 4383965"/>
                <a:gd name="connsiteX32" fmla="*/ 4933369 w 6010110"/>
                <a:gd name="connsiteY32" fmla="*/ 1379167 h 4383965"/>
                <a:gd name="connsiteX33" fmla="*/ 5081981 w 6010110"/>
                <a:gd name="connsiteY33" fmla="*/ 1296877 h 4383965"/>
                <a:gd name="connsiteX34" fmla="*/ 5141302 w 6010110"/>
                <a:gd name="connsiteY34" fmla="*/ 1310683 h 4383965"/>
                <a:gd name="connsiteX35" fmla="*/ 5374017 w 6010110"/>
                <a:gd name="connsiteY35" fmla="*/ 1391543 h 4383965"/>
                <a:gd name="connsiteX36" fmla="*/ 5446714 w 6010110"/>
                <a:gd name="connsiteY36" fmla="*/ 1417514 h 4383965"/>
                <a:gd name="connsiteX37" fmla="*/ 5462180 w 6010110"/>
                <a:gd name="connsiteY37" fmla="*/ 1435278 h 4383965"/>
                <a:gd name="connsiteX38" fmla="*/ 5706570 w 6010110"/>
                <a:gd name="connsiteY38" fmla="*/ 1686957 h 4383965"/>
                <a:gd name="connsiteX39" fmla="*/ 5530055 w 6010110"/>
                <a:gd name="connsiteY39" fmla="*/ 1464023 h 4383965"/>
                <a:gd name="connsiteX40" fmla="*/ 5517517 w 6010110"/>
                <a:gd name="connsiteY40" fmla="*/ 1440404 h 4383965"/>
                <a:gd name="connsiteX41" fmla="*/ 5587746 w 6010110"/>
                <a:gd name="connsiteY41" fmla="*/ 1460985 h 4383965"/>
                <a:gd name="connsiteX42" fmla="*/ 5920977 w 6010110"/>
                <a:gd name="connsiteY42" fmla="*/ 1464619 h 4383965"/>
                <a:gd name="connsiteX43" fmla="*/ 5408296 w 6010110"/>
                <a:gd name="connsiteY43" fmla="*/ 1335515 h 4383965"/>
                <a:gd name="connsiteX44" fmla="*/ 5386271 w 6010110"/>
                <a:gd name="connsiteY44" fmla="*/ 1324156 h 4383965"/>
                <a:gd name="connsiteX45" fmla="*/ 5401387 w 6010110"/>
                <a:gd name="connsiteY45" fmla="*/ 1316489 h 4383965"/>
                <a:gd name="connsiteX46" fmla="*/ 5642627 w 6010110"/>
                <a:gd name="connsiteY46" fmla="*/ 1243966 h 4383965"/>
                <a:gd name="connsiteX47" fmla="*/ 5331764 w 6010110"/>
                <a:gd name="connsiteY47" fmla="*/ 1295727 h 4383965"/>
                <a:gd name="connsiteX48" fmla="*/ 5331339 w 6010110"/>
                <a:gd name="connsiteY48" fmla="*/ 1295828 h 4383965"/>
                <a:gd name="connsiteX49" fmla="*/ 5315231 w 6010110"/>
                <a:gd name="connsiteY49" fmla="*/ 1287521 h 4383965"/>
                <a:gd name="connsiteX50" fmla="*/ 5220902 w 6010110"/>
                <a:gd name="connsiteY50" fmla="*/ 1242483 h 4383965"/>
                <a:gd name="connsiteX51" fmla="*/ 5203911 w 6010110"/>
                <a:gd name="connsiteY51" fmla="*/ 1235922 h 4383965"/>
                <a:gd name="connsiteX52" fmla="*/ 5275953 w 6010110"/>
                <a:gd name="connsiteY52" fmla="*/ 1200720 h 4383965"/>
                <a:gd name="connsiteX53" fmla="*/ 5980893 w 6010110"/>
                <a:gd name="connsiteY53" fmla="*/ 1050161 h 4383965"/>
                <a:gd name="connsiteX54" fmla="*/ 5070750 w 6010110"/>
                <a:gd name="connsiteY54" fmla="*/ 1139438 h 4383965"/>
                <a:gd name="connsiteX55" fmla="*/ 4960447 w 6010110"/>
                <a:gd name="connsiteY55" fmla="*/ 1177841 h 4383965"/>
                <a:gd name="connsiteX56" fmla="*/ 5017537 w 6010110"/>
                <a:gd name="connsiteY56" fmla="*/ 1060752 h 4383965"/>
                <a:gd name="connsiteX57" fmla="*/ 5030551 w 6010110"/>
                <a:gd name="connsiteY57" fmla="*/ 1031842 h 4383965"/>
                <a:gd name="connsiteX58" fmla="*/ 5031243 w 6010110"/>
                <a:gd name="connsiteY58" fmla="*/ 1031518 h 4383965"/>
                <a:gd name="connsiteX59" fmla="*/ 5513230 w 6010110"/>
                <a:gd name="connsiteY59" fmla="*/ 764004 h 4383965"/>
                <a:gd name="connsiteX60" fmla="*/ 5103973 w 6010110"/>
                <a:gd name="connsiteY60" fmla="*/ 927303 h 4383965"/>
                <a:gd name="connsiteX61" fmla="*/ 5074929 w 6010110"/>
                <a:gd name="connsiteY61" fmla="*/ 933259 h 4383965"/>
                <a:gd name="connsiteX62" fmla="*/ 5092723 w 6010110"/>
                <a:gd name="connsiteY62" fmla="*/ 893732 h 4383965"/>
                <a:gd name="connsiteX63" fmla="*/ 5654165 w 6010110"/>
                <a:gd name="connsiteY63" fmla="*/ 158885 h 4383965"/>
                <a:gd name="connsiteX64" fmla="*/ 5201851 w 6010110"/>
                <a:gd name="connsiteY64" fmla="*/ 526596 h 4383965"/>
                <a:gd name="connsiteX65" fmla="*/ 5128095 w 6010110"/>
                <a:gd name="connsiteY65" fmla="*/ 631223 h 4383965"/>
                <a:gd name="connsiteX66" fmla="*/ 5119552 w 6010110"/>
                <a:gd name="connsiteY66" fmla="*/ 585236 h 4383965"/>
                <a:gd name="connsiteX67" fmla="*/ 5118568 w 6010110"/>
                <a:gd name="connsiteY67" fmla="*/ 87844 h 4383965"/>
                <a:gd name="connsiteX68" fmla="*/ 5057906 w 6010110"/>
                <a:gd name="connsiteY68" fmla="*/ 698478 h 4383965"/>
                <a:gd name="connsiteX69" fmla="*/ 5056066 w 6010110"/>
                <a:gd name="connsiteY69" fmla="*/ 739636 h 4383965"/>
                <a:gd name="connsiteX70" fmla="*/ 4984797 w 6010110"/>
                <a:gd name="connsiteY70" fmla="*/ 854331 h 4383965"/>
                <a:gd name="connsiteX71" fmla="*/ 4754177 w 6010110"/>
                <a:gd name="connsiteY71" fmla="*/ 1218366 h 4383965"/>
                <a:gd name="connsiteX72" fmla="*/ 4714393 w 6010110"/>
                <a:gd name="connsiteY72" fmla="*/ 1268534 h 4383965"/>
                <a:gd name="connsiteX73" fmla="*/ 4703843 w 6010110"/>
                <a:gd name="connsiteY73" fmla="*/ 1272517 h 4383965"/>
                <a:gd name="connsiteX74" fmla="*/ 3911612 w 6010110"/>
                <a:gd name="connsiteY74" fmla="*/ 1535602 h 4383965"/>
                <a:gd name="connsiteX75" fmla="*/ 4054622 w 6010110"/>
                <a:gd name="connsiteY75" fmla="*/ 1142988 h 4383965"/>
                <a:gd name="connsiteX76" fmla="*/ 4069289 w 6010110"/>
                <a:gd name="connsiteY76" fmla="*/ 1101724 h 4383965"/>
                <a:gd name="connsiteX77" fmla="*/ 4125706 w 6010110"/>
                <a:gd name="connsiteY77" fmla="*/ 1063024 h 4383965"/>
                <a:gd name="connsiteX78" fmla="*/ 4271272 w 6010110"/>
                <a:gd name="connsiteY78" fmla="*/ 955522 h 4383965"/>
                <a:gd name="connsiteX79" fmla="*/ 4286560 w 6010110"/>
                <a:gd name="connsiteY79" fmla="*/ 942964 h 4383965"/>
                <a:gd name="connsiteX80" fmla="*/ 4287081 w 6010110"/>
                <a:gd name="connsiteY80" fmla="*/ 942973 h 4383965"/>
                <a:gd name="connsiteX81" fmla="*/ 4660372 w 6010110"/>
                <a:gd name="connsiteY81" fmla="*/ 926448 h 4383965"/>
                <a:gd name="connsiteX82" fmla="*/ 4358743 w 6010110"/>
                <a:gd name="connsiteY82" fmla="*/ 904819 h 4383965"/>
                <a:gd name="connsiteX83" fmla="*/ 4338691 w 6010110"/>
                <a:gd name="connsiteY83" fmla="*/ 900138 h 4383965"/>
                <a:gd name="connsiteX84" fmla="*/ 4359593 w 6010110"/>
                <a:gd name="connsiteY84" fmla="*/ 882967 h 4383965"/>
                <a:gd name="connsiteX85" fmla="*/ 4896067 w 6010110"/>
                <a:gd name="connsiteY85" fmla="*/ 627330 h 4383965"/>
                <a:gd name="connsiteX86" fmla="*/ 4517739 w 6010110"/>
                <a:gd name="connsiteY86" fmla="*/ 707999 h 4383965"/>
                <a:gd name="connsiteX87" fmla="*/ 4445319 w 6010110"/>
                <a:gd name="connsiteY87" fmla="*/ 746101 h 4383965"/>
                <a:gd name="connsiteX88" fmla="*/ 4450886 w 6010110"/>
                <a:gd name="connsiteY88" fmla="*/ 718060 h 4383965"/>
                <a:gd name="connsiteX89" fmla="*/ 4569714 w 6010110"/>
                <a:gd name="connsiteY89" fmla="*/ 439982 h 4383965"/>
                <a:gd name="connsiteX90" fmla="*/ 4384162 w 6010110"/>
                <a:gd name="connsiteY90" fmla="*/ 764312 h 4383965"/>
                <a:gd name="connsiteX91" fmla="*/ 4373098 w 6010110"/>
                <a:gd name="connsiteY91" fmla="*/ 786793 h 4383965"/>
                <a:gd name="connsiteX92" fmla="*/ 4299855 w 6010110"/>
                <a:gd name="connsiteY92" fmla="*/ 831204 h 4383965"/>
                <a:gd name="connsiteX93" fmla="*/ 4143141 w 6010110"/>
                <a:gd name="connsiteY93" fmla="*/ 927935 h 4383965"/>
                <a:gd name="connsiteX94" fmla="*/ 4128139 w 6010110"/>
                <a:gd name="connsiteY94" fmla="*/ 936145 h 4383965"/>
                <a:gd name="connsiteX95" fmla="*/ 4137934 w 6010110"/>
                <a:gd name="connsiteY95" fmla="*/ 908586 h 4383965"/>
                <a:gd name="connsiteX96" fmla="*/ 4700712 w 6010110"/>
                <a:gd name="connsiteY96" fmla="*/ 0 h 4383965"/>
                <a:gd name="connsiteX97" fmla="*/ 3770065 w 6010110"/>
                <a:gd name="connsiteY97" fmla="*/ 1208216 h 4383965"/>
                <a:gd name="connsiteX98" fmla="*/ 3766846 w 6010110"/>
                <a:gd name="connsiteY98" fmla="*/ 1213067 h 4383965"/>
                <a:gd name="connsiteX99" fmla="*/ 3645868 w 6010110"/>
                <a:gd name="connsiteY99" fmla="*/ 1072847 h 4383965"/>
                <a:gd name="connsiteX100" fmla="*/ 3622256 w 6010110"/>
                <a:gd name="connsiteY100" fmla="*/ 1047255 h 4383965"/>
                <a:gd name="connsiteX101" fmla="*/ 3622221 w 6010110"/>
                <a:gd name="connsiteY101" fmla="*/ 1046339 h 4383965"/>
                <a:gd name="connsiteX102" fmla="*/ 3555460 w 6010110"/>
                <a:gd name="connsiteY102" fmla="*/ 392118 h 4383965"/>
                <a:gd name="connsiteX103" fmla="*/ 3547939 w 6010110"/>
                <a:gd name="connsiteY103" fmla="*/ 924280 h 4383965"/>
                <a:gd name="connsiteX104" fmla="*/ 3541742 w 6010110"/>
                <a:gd name="connsiteY104" fmla="*/ 959987 h 4383965"/>
                <a:gd name="connsiteX105" fmla="*/ 3509458 w 6010110"/>
                <a:gd name="connsiteY105" fmla="*/ 924997 h 4383965"/>
                <a:gd name="connsiteX106" fmla="*/ 3006075 w 6010110"/>
                <a:gd name="connsiteY106" fmla="*/ 8219 h 4383965"/>
                <a:gd name="connsiteX107" fmla="*/ 3186049 w 6010110"/>
                <a:gd name="connsiteY107" fmla="*/ 664808 h 4383965"/>
                <a:gd name="connsiteX108" fmla="*/ 3260315 w 6010110"/>
                <a:gd name="connsiteY108" fmla="*/ 788202 h 4383965"/>
                <a:gd name="connsiteX109" fmla="*/ 3210483 w 6010110"/>
                <a:gd name="connsiteY109" fmla="*/ 781255 h 4383965"/>
                <a:gd name="connsiteX110" fmla="*/ 2709877 w 6010110"/>
                <a:gd name="connsiteY110" fmla="*/ 600573 h 4383965"/>
                <a:gd name="connsiteX111" fmla="*/ 3298494 w 6010110"/>
                <a:gd name="connsiteY111" fmla="*/ 893818 h 4383965"/>
                <a:gd name="connsiteX112" fmla="*/ 3339112 w 6010110"/>
                <a:gd name="connsiteY112" fmla="*/ 910987 h 4383965"/>
                <a:gd name="connsiteX113" fmla="*/ 3424546 w 6010110"/>
                <a:gd name="connsiteY113" fmla="*/ 1035189 h 4383965"/>
                <a:gd name="connsiteX114" fmla="*/ 3610345 w 6010110"/>
                <a:gd name="connsiteY114" fmla="*/ 1300768 h 4383965"/>
                <a:gd name="connsiteX115" fmla="*/ 3656384 w 6010110"/>
                <a:gd name="connsiteY115" fmla="*/ 1374495 h 4383965"/>
                <a:gd name="connsiteX116" fmla="*/ 3613377 w 6010110"/>
                <a:gd name="connsiteY116" fmla="*/ 1433328 h 4383965"/>
                <a:gd name="connsiteX117" fmla="*/ 3531992 w 6010110"/>
                <a:gd name="connsiteY117" fmla="*/ 1531280 h 4383965"/>
                <a:gd name="connsiteX118" fmla="*/ 3470200 w 6010110"/>
                <a:gd name="connsiteY118" fmla="*/ 1596851 h 4383965"/>
                <a:gd name="connsiteX119" fmla="*/ 3327115 w 6010110"/>
                <a:gd name="connsiteY119" fmla="*/ 1651162 h 4383965"/>
                <a:gd name="connsiteX120" fmla="*/ 349906 w 6010110"/>
                <a:gd name="connsiteY120" fmla="*/ 488931 h 4383965"/>
                <a:gd name="connsiteX121" fmla="*/ 589344 w 6010110"/>
                <a:gd name="connsiteY121" fmla="*/ 1489521 h 4383965"/>
                <a:gd name="connsiteX122" fmla="*/ 605398 w 6010110"/>
                <a:gd name="connsiteY122" fmla="*/ 1566358 h 4383965"/>
                <a:gd name="connsiteX123" fmla="*/ 119823 w 6010110"/>
                <a:gd name="connsiteY123" fmla="*/ 1366100 h 4383965"/>
                <a:gd name="connsiteX124" fmla="*/ 19002 w 6010110"/>
                <a:gd name="connsiteY124" fmla="*/ 2897150 h 4383965"/>
                <a:gd name="connsiteX125" fmla="*/ 429592 w 6010110"/>
                <a:gd name="connsiteY125" fmla="*/ 2597267 h 4383965"/>
                <a:gd name="connsiteX126" fmla="*/ 537148 w 6010110"/>
                <a:gd name="connsiteY126" fmla="*/ 2546366 h 4383965"/>
                <a:gd name="connsiteX127" fmla="*/ 491310 w 6010110"/>
                <a:gd name="connsiteY127" fmla="*/ 2678555 h 4383965"/>
                <a:gd name="connsiteX128" fmla="*/ 0 w 6010110"/>
                <a:gd name="connsiteY128" fmla="*/ 3523668 h 4383965"/>
                <a:gd name="connsiteX129" fmla="*/ 1694429 w 6010110"/>
                <a:gd name="connsiteY129" fmla="*/ 2681323 h 4383965"/>
                <a:gd name="connsiteX130" fmla="*/ 3077793 w 6010110"/>
                <a:gd name="connsiteY130" fmla="*/ 2361390 h 4383965"/>
                <a:gd name="connsiteX131" fmla="*/ 3274086 w 6010110"/>
                <a:gd name="connsiteY131" fmla="*/ 2352636 h 4383965"/>
                <a:gd name="connsiteX132" fmla="*/ 3438748 w 6010110"/>
                <a:gd name="connsiteY132" fmla="*/ 2364849 h 4383965"/>
                <a:gd name="connsiteX133" fmla="*/ 3417428 w 6010110"/>
                <a:gd name="connsiteY133" fmla="*/ 2439927 h 4383965"/>
                <a:gd name="connsiteX134" fmla="*/ 3406539 w 6010110"/>
                <a:gd name="connsiteY134" fmla="*/ 2483783 h 4383965"/>
                <a:gd name="connsiteX135" fmla="*/ 3405571 w 6010110"/>
                <a:gd name="connsiteY135" fmla="*/ 2484476 h 4383965"/>
                <a:gd name="connsiteX136" fmla="*/ 2744074 w 6010110"/>
                <a:gd name="connsiteY136" fmla="*/ 3023735 h 4383965"/>
                <a:gd name="connsiteX137" fmla="*/ 3326278 w 6010110"/>
                <a:gd name="connsiteY137" fmla="*/ 2652101 h 4383965"/>
                <a:gd name="connsiteX138" fmla="*/ 3369405 w 6010110"/>
                <a:gd name="connsiteY138" fmla="*/ 2633338 h 4383965"/>
                <a:gd name="connsiteX139" fmla="*/ 3354517 w 6010110"/>
                <a:gd name="connsiteY139" fmla="*/ 2693304 h 4383965"/>
                <a:gd name="connsiteX140" fmla="*/ 2720022 w 6010110"/>
                <a:gd name="connsiteY140" fmla="*/ 3893214 h 4383965"/>
                <a:gd name="connsiteX141" fmla="*/ 3303291 w 6010110"/>
                <a:gd name="connsiteY141" fmla="*/ 3229550 h 4383965"/>
                <a:gd name="connsiteX142" fmla="*/ 3384044 w 6010110"/>
                <a:gd name="connsiteY142" fmla="*/ 3060988 h 4383965"/>
                <a:gd name="connsiteX143" fmla="*/ 3412076 w 6010110"/>
                <a:gd name="connsiteY143" fmla="*/ 3119959 h 4383965"/>
                <a:gd name="connsiteX144" fmla="*/ 3421389 w 6010110"/>
                <a:gd name="connsiteY144" fmla="*/ 3764716 h 4383965"/>
                <a:gd name="connsiteX145" fmla="*/ 3471278 w 6010110"/>
                <a:gd name="connsiteY145" fmla="*/ 2944229 h 4383965"/>
                <a:gd name="connsiteX146" fmla="*/ 3460901 w 6010110"/>
                <a:gd name="connsiteY146" fmla="*/ 2887948 h 4383965"/>
                <a:gd name="connsiteX147" fmla="*/ 3534559 w 6010110"/>
                <a:gd name="connsiteY147" fmla="*/ 2706704 h 4383965"/>
                <a:gd name="connsiteX148" fmla="*/ 3625118 w 6010110"/>
                <a:gd name="connsiteY148" fmla="*/ 2478706 h 4383965"/>
                <a:gd name="connsiteX149" fmla="*/ 3643002 w 6010110"/>
                <a:gd name="connsiteY149" fmla="*/ 2500982 h 4383965"/>
                <a:gd name="connsiteX150" fmla="*/ 3916140 w 6010110"/>
                <a:gd name="connsiteY150" fmla="*/ 3008732 h 4383965"/>
                <a:gd name="connsiteX151" fmla="*/ 3997759 w 6010110"/>
                <a:gd name="connsiteY151" fmla="*/ 3198903 h 4383965"/>
                <a:gd name="connsiteX152" fmla="*/ 3991826 w 6010110"/>
                <a:gd name="connsiteY152" fmla="*/ 3237190 h 4383965"/>
                <a:gd name="connsiteX153" fmla="*/ 3961591 w 6010110"/>
                <a:gd name="connsiteY153" fmla="*/ 3477091 h 4383965"/>
                <a:gd name="connsiteX154" fmla="*/ 3959642 w 6010110"/>
                <a:gd name="connsiteY154" fmla="*/ 3503456 h 4383965"/>
                <a:gd name="connsiteX155" fmla="*/ 3959152 w 6010110"/>
                <a:gd name="connsiteY155" fmla="*/ 3503951 h 4383965"/>
                <a:gd name="connsiteX156" fmla="*/ 3630968 w 6010110"/>
                <a:gd name="connsiteY156" fmla="*/ 3880225 h 4383965"/>
                <a:gd name="connsiteX157" fmla="*/ 3929983 w 6010110"/>
                <a:gd name="connsiteY157" fmla="*/ 3608439 h 4383965"/>
                <a:gd name="connsiteX158" fmla="*/ 3952997 w 6010110"/>
                <a:gd name="connsiteY158" fmla="*/ 3593360 h 4383965"/>
                <a:gd name="connsiteX159" fmla="*/ 3950335 w 6010110"/>
                <a:gd name="connsiteY159" fmla="*/ 3629409 h 4383965"/>
                <a:gd name="connsiteX160" fmla="*/ 3702960 w 6010110"/>
                <a:gd name="connsiteY160" fmla="*/ 4383965 h 4383965"/>
                <a:gd name="connsiteX161" fmla="*/ 3973752 w 6010110"/>
                <a:gd name="connsiteY161" fmla="*/ 3943680 h 4383965"/>
                <a:gd name="connsiteX162" fmla="*/ 4003670 w 6010110"/>
                <a:gd name="connsiteY162" fmla="*/ 3838509 h 4383965"/>
                <a:gd name="connsiteX163" fmla="*/ 4025658 w 6010110"/>
                <a:gd name="connsiteY163" fmla="*/ 3869746 h 4383965"/>
                <a:gd name="connsiteX164" fmla="*/ 4185051 w 6010110"/>
                <a:gd name="connsiteY164" fmla="*/ 4241055 h 4383965"/>
                <a:gd name="connsiteX165" fmla="*/ 4042442 w 6010110"/>
                <a:gd name="connsiteY165" fmla="*/ 3762569 h 4383965"/>
                <a:gd name="connsiteX166" fmla="*/ 4030900 w 6010110"/>
                <a:gd name="connsiteY166" fmla="*/ 3731140 h 4383965"/>
                <a:gd name="connsiteX167" fmla="*/ 4055475 w 6010110"/>
                <a:gd name="connsiteY167" fmla="*/ 3619355 h 4383965"/>
                <a:gd name="connsiteX168" fmla="*/ 4095891 w 6010110"/>
                <a:gd name="connsiteY168" fmla="*/ 3428307 h 4383965"/>
                <a:gd name="connsiteX169" fmla="*/ 4163538 w 6010110"/>
                <a:gd name="connsiteY169" fmla="*/ 3586865 h 4383965"/>
                <a:gd name="connsiteX170" fmla="*/ 4701208 w 6010110"/>
                <a:gd name="connsiteY170" fmla="*/ 4245629 h 4383965"/>
                <a:gd name="connsiteX171" fmla="*/ 4049231 w 6010110"/>
                <a:gd name="connsiteY171" fmla="*/ 2546160 h 4383965"/>
                <a:gd name="connsiteX172" fmla="*/ 3949141 w 6010110"/>
                <a:gd name="connsiteY172" fmla="*/ 2349915 h 4383965"/>
                <a:gd name="connsiteX173" fmla="*/ 3967481 w 6010110"/>
                <a:gd name="connsiteY173" fmla="*/ 2348255 h 4383965"/>
                <a:gd name="connsiteX174" fmla="*/ 4367889 w 6010110"/>
                <a:gd name="connsiteY174" fmla="*/ 2538377 h 4383965"/>
                <a:gd name="connsiteX175" fmla="*/ 4378742 w 6010110"/>
                <a:gd name="connsiteY175" fmla="*/ 2544098 h 4383965"/>
                <a:gd name="connsiteX176" fmla="*/ 4374792 w 6010110"/>
                <a:gd name="connsiteY176" fmla="*/ 2551435 h 4383965"/>
                <a:gd name="connsiteX177" fmla="*/ 4572575 w 6010110"/>
                <a:gd name="connsiteY177" fmla="*/ 2896900 h 4383965"/>
                <a:gd name="connsiteX178" fmla="*/ 4588434 w 6010110"/>
                <a:gd name="connsiteY178" fmla="*/ 2922642 h 4383965"/>
                <a:gd name="connsiteX179" fmla="*/ 4588311 w 6010110"/>
                <a:gd name="connsiteY179" fmla="*/ 2923484 h 4383965"/>
                <a:gd name="connsiteX180" fmla="*/ 4535472 w 6010110"/>
                <a:gd name="connsiteY180" fmla="*/ 3528493 h 4383965"/>
                <a:gd name="connsiteX181" fmla="*/ 4631230 w 6010110"/>
                <a:gd name="connsiteY181" fmla="*/ 3042470 h 4383965"/>
                <a:gd name="connsiteX182" fmla="*/ 4642516 w 6010110"/>
                <a:gd name="connsiteY182" fmla="*/ 3010422 h 4383965"/>
                <a:gd name="connsiteX183" fmla="*/ 4664200 w 6010110"/>
                <a:gd name="connsiteY183" fmla="*/ 3045617 h 4383965"/>
                <a:gd name="connsiteX184" fmla="*/ 4940005 w 6010110"/>
                <a:gd name="connsiteY184" fmla="*/ 3933928 h 4383965"/>
                <a:gd name="connsiteX185" fmla="*/ 4896598 w 6010110"/>
                <a:gd name="connsiteY185" fmla="*/ 3315565 h 4383965"/>
                <a:gd name="connsiteX186" fmla="*/ 4853916 w 6010110"/>
                <a:gd name="connsiteY186" fmla="*/ 3195359 h 4383965"/>
                <a:gd name="connsiteX187" fmla="*/ 4895289 w 6010110"/>
                <a:gd name="connsiteY187" fmla="*/ 3206637 h 4383965"/>
                <a:gd name="connsiteX188" fmla="*/ 5292297 w 6010110"/>
                <a:gd name="connsiteY188" fmla="*/ 3421370 h 4383965"/>
                <a:gd name="connsiteX189" fmla="*/ 4839055 w 6010110"/>
                <a:gd name="connsiteY189" fmla="*/ 3094981 h 4383965"/>
                <a:gd name="connsiteX190" fmla="*/ 4807264 w 6010110"/>
                <a:gd name="connsiteY190" fmla="*/ 3075263 h 4383965"/>
                <a:gd name="connsiteX191" fmla="*/ 4755184 w 6010110"/>
                <a:gd name="connsiteY191" fmla="*/ 2953215 h 4383965"/>
                <a:gd name="connsiteX192" fmla="*/ 4687192 w 6010110"/>
                <a:gd name="connsiteY192" fmla="*/ 2806838 h 4383965"/>
                <a:gd name="connsiteX193" fmla="*/ 4615800 w 6010110"/>
                <a:gd name="connsiteY193" fmla="*/ 2666558 h 4383965"/>
                <a:gd name="connsiteX194" fmla="*/ 4622032 w 6010110"/>
                <a:gd name="connsiteY194" fmla="*/ 2669720 h 4383965"/>
                <a:gd name="connsiteX195" fmla="*/ 5814964 w 6010110"/>
                <a:gd name="connsiteY195" fmla="*/ 3020926 h 4383965"/>
                <a:gd name="connsiteX196" fmla="*/ 5239082 w 6010110"/>
                <a:gd name="connsiteY196" fmla="*/ 2800951 h 4383965"/>
                <a:gd name="connsiteX197" fmla="*/ 5084142 w 6010110"/>
                <a:gd name="connsiteY197" fmla="*/ 2720912 h 4383965"/>
                <a:gd name="connsiteX198" fmla="*/ 5182713 w 6010110"/>
                <a:gd name="connsiteY198" fmla="*/ 2683535 h 4383965"/>
                <a:gd name="connsiteX199" fmla="*/ 5204737 w 6010110"/>
                <a:gd name="connsiteY199" fmla="*/ 2674358 h 4383965"/>
                <a:gd name="connsiteX200" fmla="*/ 5205316 w 6010110"/>
                <a:gd name="connsiteY200" fmla="*/ 2674545 h 4383965"/>
                <a:gd name="connsiteX201" fmla="*/ 5629126 w 6010110"/>
                <a:gd name="connsiteY201" fmla="*/ 2782247 h 4383965"/>
                <a:gd name="connsiteX202" fmla="*/ 5300417 w 6010110"/>
                <a:gd name="connsiteY202" fmla="*/ 2655217 h 4383965"/>
                <a:gd name="connsiteX203" fmla="*/ 5279838 w 6010110"/>
                <a:gd name="connsiteY203" fmla="*/ 2643063 h 4383965"/>
                <a:gd name="connsiteX204" fmla="*/ 5309949 w 6010110"/>
                <a:gd name="connsiteY204" fmla="*/ 2630516 h 4383965"/>
                <a:gd name="connsiteX205" fmla="*/ 6010110 w 6010110"/>
                <a:gd name="connsiteY205" fmla="*/ 2520120 h 438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</a:cxnLst>
              <a:rect l="l" t="t" r="r" b="b"/>
              <a:pathLst>
                <a:path w="6010110" h="4383965">
                  <a:moveTo>
                    <a:pt x="6010110" y="2520120"/>
                  </a:moveTo>
                  <a:cubicBezTo>
                    <a:pt x="5855208" y="2462955"/>
                    <a:pt x="5703675" y="2461637"/>
                    <a:pt x="5555473" y="2484062"/>
                  </a:cubicBezTo>
                  <a:lnTo>
                    <a:pt x="5459546" y="2503074"/>
                  </a:lnTo>
                  <a:lnTo>
                    <a:pt x="5476783" y="2472896"/>
                  </a:lnTo>
                  <a:cubicBezTo>
                    <a:pt x="5533371" y="2366870"/>
                    <a:pt x="5577907" y="2254115"/>
                    <a:pt x="5718850" y="2195194"/>
                  </a:cubicBezTo>
                  <a:cubicBezTo>
                    <a:pt x="5543844" y="2238762"/>
                    <a:pt x="5478274" y="2392985"/>
                    <a:pt x="5384023" y="2503159"/>
                  </a:cubicBezTo>
                  <a:lnTo>
                    <a:pt x="5362823" y="2525115"/>
                  </a:lnTo>
                  <a:lnTo>
                    <a:pt x="5263498" y="2551062"/>
                  </a:lnTo>
                  <a:cubicBezTo>
                    <a:pt x="5155665" y="2580925"/>
                    <a:pt x="5049690" y="2612106"/>
                    <a:pt x="4945558" y="2631062"/>
                  </a:cubicBezTo>
                  <a:lnTo>
                    <a:pt x="4924088" y="2634045"/>
                  </a:lnTo>
                  <a:lnTo>
                    <a:pt x="4730216" y="2518283"/>
                  </a:lnTo>
                  <a:cubicBezTo>
                    <a:pt x="4413950" y="2317319"/>
                    <a:pt x="4144277" y="2099697"/>
                    <a:pt x="3925032" y="1915692"/>
                  </a:cubicBezTo>
                  <a:cubicBezTo>
                    <a:pt x="4055309" y="1888760"/>
                    <a:pt x="4201960" y="1817181"/>
                    <a:pt x="4360400" y="1725965"/>
                  </a:cubicBezTo>
                  <a:lnTo>
                    <a:pt x="4435749" y="1681302"/>
                  </a:lnTo>
                  <a:lnTo>
                    <a:pt x="4444546" y="1685243"/>
                  </a:lnTo>
                  <a:cubicBezTo>
                    <a:pt x="4487419" y="1702012"/>
                    <a:pt x="4530860" y="1717011"/>
                    <a:pt x="4574529" y="1731300"/>
                  </a:cubicBezTo>
                  <a:lnTo>
                    <a:pt x="4597265" y="1738537"/>
                  </a:lnTo>
                  <a:lnTo>
                    <a:pt x="4597586" y="1739054"/>
                  </a:lnTo>
                  <a:cubicBezTo>
                    <a:pt x="4662704" y="1861462"/>
                    <a:pt x="4687205" y="2019797"/>
                    <a:pt x="4851292" y="2095210"/>
                  </a:cubicBezTo>
                  <a:cubicBezTo>
                    <a:pt x="4725534" y="2011993"/>
                    <a:pt x="4711039" y="1896899"/>
                    <a:pt x="4682636" y="1785789"/>
                  </a:cubicBezTo>
                  <a:lnTo>
                    <a:pt x="4674792" y="1763213"/>
                  </a:lnTo>
                  <a:lnTo>
                    <a:pt x="4705877" y="1773107"/>
                  </a:lnTo>
                  <a:cubicBezTo>
                    <a:pt x="4924791" y="1842785"/>
                    <a:pt x="5140860" y="1921318"/>
                    <a:pt x="5311416" y="2141528"/>
                  </a:cubicBezTo>
                  <a:cubicBezTo>
                    <a:pt x="5230195" y="1997773"/>
                    <a:pt x="5115438" y="1898803"/>
                    <a:pt x="4987874" y="1820102"/>
                  </a:cubicBezTo>
                  <a:lnTo>
                    <a:pt x="4902397" y="1772590"/>
                  </a:lnTo>
                  <a:lnTo>
                    <a:pt x="4935059" y="1760711"/>
                  </a:lnTo>
                  <a:cubicBezTo>
                    <a:pt x="5046775" y="1716404"/>
                    <a:pt x="5153646" y="1659173"/>
                    <a:pt x="5299267" y="1705338"/>
                  </a:cubicBezTo>
                  <a:cubicBezTo>
                    <a:pt x="5137585" y="1625438"/>
                    <a:pt x="4987857" y="1700708"/>
                    <a:pt x="4844724" y="1723831"/>
                  </a:cubicBezTo>
                  <a:lnTo>
                    <a:pt x="4814356" y="1726876"/>
                  </a:lnTo>
                  <a:lnTo>
                    <a:pt x="4721804" y="1682460"/>
                  </a:lnTo>
                  <a:lnTo>
                    <a:pt x="4559660" y="1606193"/>
                  </a:lnTo>
                  <a:lnTo>
                    <a:pt x="4606328" y="1577540"/>
                  </a:lnTo>
                  <a:cubicBezTo>
                    <a:pt x="4712005" y="1512166"/>
                    <a:pt x="4821392" y="1444005"/>
                    <a:pt x="4933369" y="1379167"/>
                  </a:cubicBezTo>
                  <a:lnTo>
                    <a:pt x="5081981" y="1296877"/>
                  </a:lnTo>
                  <a:lnTo>
                    <a:pt x="5141302" y="1310683"/>
                  </a:lnTo>
                  <a:cubicBezTo>
                    <a:pt x="5217543" y="1331773"/>
                    <a:pt x="5295097" y="1362086"/>
                    <a:pt x="5374017" y="1391543"/>
                  </a:cubicBezTo>
                  <a:lnTo>
                    <a:pt x="5446714" y="1417514"/>
                  </a:lnTo>
                  <a:lnTo>
                    <a:pt x="5462180" y="1435278"/>
                  </a:lnTo>
                  <a:cubicBezTo>
                    <a:pt x="5530902" y="1523605"/>
                    <a:pt x="5578474" y="1642797"/>
                    <a:pt x="5706570" y="1686957"/>
                  </a:cubicBezTo>
                  <a:cubicBezTo>
                    <a:pt x="5603479" y="1633652"/>
                    <a:pt x="5571193" y="1546737"/>
                    <a:pt x="5530055" y="1464023"/>
                  </a:cubicBezTo>
                  <a:lnTo>
                    <a:pt x="5517517" y="1440404"/>
                  </a:lnTo>
                  <a:lnTo>
                    <a:pt x="5587746" y="1460985"/>
                  </a:lnTo>
                  <a:cubicBezTo>
                    <a:pt x="5696268" y="1487612"/>
                    <a:pt x="5807303" y="1496788"/>
                    <a:pt x="5920977" y="1464619"/>
                  </a:cubicBezTo>
                  <a:cubicBezTo>
                    <a:pt x="5721146" y="1489335"/>
                    <a:pt x="5563406" y="1415504"/>
                    <a:pt x="5408296" y="1335515"/>
                  </a:cubicBezTo>
                  <a:lnTo>
                    <a:pt x="5386271" y="1324156"/>
                  </a:lnTo>
                  <a:lnTo>
                    <a:pt x="5401387" y="1316489"/>
                  </a:lnTo>
                  <a:cubicBezTo>
                    <a:pt x="5470100" y="1273326"/>
                    <a:pt x="5532963" y="1220670"/>
                    <a:pt x="5642627" y="1243966"/>
                  </a:cubicBezTo>
                  <a:cubicBezTo>
                    <a:pt x="5515328" y="1196172"/>
                    <a:pt x="5426307" y="1266184"/>
                    <a:pt x="5331764" y="1295727"/>
                  </a:cubicBezTo>
                  <a:lnTo>
                    <a:pt x="5331339" y="1295828"/>
                  </a:lnTo>
                  <a:lnTo>
                    <a:pt x="5315231" y="1287521"/>
                  </a:lnTo>
                  <a:cubicBezTo>
                    <a:pt x="5284104" y="1271769"/>
                    <a:pt x="5252766" y="1256510"/>
                    <a:pt x="5220902" y="1242483"/>
                  </a:cubicBezTo>
                  <a:lnTo>
                    <a:pt x="5203911" y="1235922"/>
                  </a:lnTo>
                  <a:lnTo>
                    <a:pt x="5275953" y="1200720"/>
                  </a:lnTo>
                  <a:cubicBezTo>
                    <a:pt x="5508032" y="1096540"/>
                    <a:pt x="5745996" y="1030070"/>
                    <a:pt x="5980893" y="1050161"/>
                  </a:cubicBezTo>
                  <a:cubicBezTo>
                    <a:pt x="5799634" y="943494"/>
                    <a:pt x="5440395" y="1017455"/>
                    <a:pt x="5070750" y="1139438"/>
                  </a:cubicBezTo>
                  <a:lnTo>
                    <a:pt x="4960447" y="1177841"/>
                  </a:lnTo>
                  <a:lnTo>
                    <a:pt x="5017537" y="1060752"/>
                  </a:lnTo>
                  <a:lnTo>
                    <a:pt x="5030551" y="1031842"/>
                  </a:lnTo>
                  <a:lnTo>
                    <a:pt x="5031243" y="1031518"/>
                  </a:lnTo>
                  <a:cubicBezTo>
                    <a:pt x="5192853" y="969056"/>
                    <a:pt x="5390954" y="968017"/>
                    <a:pt x="5513230" y="764004"/>
                  </a:cubicBezTo>
                  <a:cubicBezTo>
                    <a:pt x="5388433" y="915276"/>
                    <a:pt x="5245041" y="911606"/>
                    <a:pt x="5103973" y="927303"/>
                  </a:cubicBezTo>
                  <a:lnTo>
                    <a:pt x="5074929" y="933259"/>
                  </a:lnTo>
                  <a:lnTo>
                    <a:pt x="5092723" y="893732"/>
                  </a:lnTo>
                  <a:cubicBezTo>
                    <a:pt x="5218031" y="615365"/>
                    <a:pt x="5353646" y="342568"/>
                    <a:pt x="5654165" y="158885"/>
                  </a:cubicBezTo>
                  <a:cubicBezTo>
                    <a:pt x="5463502" y="238578"/>
                    <a:pt x="5321458" y="372008"/>
                    <a:pt x="5201851" y="526596"/>
                  </a:cubicBezTo>
                  <a:lnTo>
                    <a:pt x="5128095" y="631223"/>
                  </a:lnTo>
                  <a:lnTo>
                    <a:pt x="5119552" y="585236"/>
                  </a:lnTo>
                  <a:cubicBezTo>
                    <a:pt x="5085841" y="427202"/>
                    <a:pt x="5035438" y="273050"/>
                    <a:pt x="5118568" y="87844"/>
                  </a:cubicBezTo>
                  <a:cubicBezTo>
                    <a:pt x="4991245" y="287747"/>
                    <a:pt x="5055854" y="502732"/>
                    <a:pt x="5057906" y="698478"/>
                  </a:cubicBezTo>
                  <a:cubicBezTo>
                    <a:pt x="5057293" y="712197"/>
                    <a:pt x="5056679" y="725917"/>
                    <a:pt x="5056066" y="739636"/>
                  </a:cubicBezTo>
                  <a:lnTo>
                    <a:pt x="4984797" y="854331"/>
                  </a:lnTo>
                  <a:cubicBezTo>
                    <a:pt x="4908803" y="980571"/>
                    <a:pt x="4835611" y="1106498"/>
                    <a:pt x="4754177" y="1218366"/>
                  </a:cubicBezTo>
                  <a:lnTo>
                    <a:pt x="4714393" y="1268534"/>
                  </a:lnTo>
                  <a:lnTo>
                    <a:pt x="4703843" y="1272517"/>
                  </a:lnTo>
                  <a:cubicBezTo>
                    <a:pt x="4226559" y="1458200"/>
                    <a:pt x="3830078" y="1650672"/>
                    <a:pt x="3911612" y="1535602"/>
                  </a:cubicBezTo>
                  <a:cubicBezTo>
                    <a:pt x="3954504" y="1432402"/>
                    <a:pt x="4001861" y="1294370"/>
                    <a:pt x="4054622" y="1142988"/>
                  </a:cubicBezTo>
                  <a:lnTo>
                    <a:pt x="4069289" y="1101724"/>
                  </a:lnTo>
                  <a:lnTo>
                    <a:pt x="4125706" y="1063024"/>
                  </a:lnTo>
                  <a:cubicBezTo>
                    <a:pt x="4184191" y="1021842"/>
                    <a:pt x="4241621" y="979469"/>
                    <a:pt x="4271272" y="955522"/>
                  </a:cubicBezTo>
                  <a:lnTo>
                    <a:pt x="4286560" y="942964"/>
                  </a:lnTo>
                  <a:lnTo>
                    <a:pt x="4287081" y="942973"/>
                  </a:lnTo>
                  <a:cubicBezTo>
                    <a:pt x="4405704" y="952644"/>
                    <a:pt x="4532972" y="1006682"/>
                    <a:pt x="4660372" y="926448"/>
                  </a:cubicBezTo>
                  <a:cubicBezTo>
                    <a:pt x="4544023" y="976530"/>
                    <a:pt x="4452964" y="934945"/>
                    <a:pt x="4358743" y="904819"/>
                  </a:cubicBezTo>
                  <a:lnTo>
                    <a:pt x="4338691" y="900138"/>
                  </a:lnTo>
                  <a:lnTo>
                    <a:pt x="4359593" y="882967"/>
                  </a:lnTo>
                  <a:cubicBezTo>
                    <a:pt x="4506794" y="762040"/>
                    <a:pt x="4659264" y="647066"/>
                    <a:pt x="4896067" y="627330"/>
                  </a:cubicBezTo>
                  <a:cubicBezTo>
                    <a:pt x="4754677" y="619274"/>
                    <a:pt x="4631556" y="654635"/>
                    <a:pt x="4517739" y="707999"/>
                  </a:cubicBezTo>
                  <a:lnTo>
                    <a:pt x="4445319" y="746101"/>
                  </a:lnTo>
                  <a:lnTo>
                    <a:pt x="4450886" y="718060"/>
                  </a:lnTo>
                  <a:cubicBezTo>
                    <a:pt x="4467226" y="620500"/>
                    <a:pt x="4471931" y="520505"/>
                    <a:pt x="4569714" y="439982"/>
                  </a:cubicBezTo>
                  <a:cubicBezTo>
                    <a:pt x="4440066" y="516529"/>
                    <a:pt x="4429859" y="654417"/>
                    <a:pt x="4384162" y="764312"/>
                  </a:cubicBezTo>
                  <a:lnTo>
                    <a:pt x="4373098" y="786793"/>
                  </a:lnTo>
                  <a:lnTo>
                    <a:pt x="4299855" y="831204"/>
                  </a:lnTo>
                  <a:cubicBezTo>
                    <a:pt x="4247158" y="864241"/>
                    <a:pt x="4195294" y="897544"/>
                    <a:pt x="4143141" y="927935"/>
                  </a:cubicBezTo>
                  <a:lnTo>
                    <a:pt x="4128139" y="936145"/>
                  </a:lnTo>
                  <a:lnTo>
                    <a:pt x="4137934" y="908586"/>
                  </a:lnTo>
                  <a:cubicBezTo>
                    <a:pt x="4283933" y="510175"/>
                    <a:pt x="4466639" y="95441"/>
                    <a:pt x="4700712" y="0"/>
                  </a:cubicBezTo>
                  <a:cubicBezTo>
                    <a:pt x="4386152" y="2897"/>
                    <a:pt x="4101690" y="688316"/>
                    <a:pt x="3770065" y="1208216"/>
                  </a:cubicBezTo>
                  <a:lnTo>
                    <a:pt x="3766846" y="1213067"/>
                  </a:lnTo>
                  <a:lnTo>
                    <a:pt x="3645868" y="1072847"/>
                  </a:lnTo>
                  <a:lnTo>
                    <a:pt x="3622256" y="1047255"/>
                  </a:lnTo>
                  <a:cubicBezTo>
                    <a:pt x="3622244" y="1046950"/>
                    <a:pt x="3622233" y="1046644"/>
                    <a:pt x="3622221" y="1046339"/>
                  </a:cubicBezTo>
                  <a:cubicBezTo>
                    <a:pt x="3627226" y="836935"/>
                    <a:pt x="3709310" y="607856"/>
                    <a:pt x="3555460" y="392118"/>
                  </a:cubicBezTo>
                  <a:cubicBezTo>
                    <a:pt x="3655215" y="591488"/>
                    <a:pt x="3591352" y="755686"/>
                    <a:pt x="3547939" y="924280"/>
                  </a:cubicBezTo>
                  <a:lnTo>
                    <a:pt x="3541742" y="959987"/>
                  </a:lnTo>
                  <a:lnTo>
                    <a:pt x="3509458" y="924997"/>
                  </a:lnTo>
                  <a:cubicBezTo>
                    <a:pt x="3282108" y="678579"/>
                    <a:pt x="3064683" y="422298"/>
                    <a:pt x="3006075" y="8219"/>
                  </a:cubicBezTo>
                  <a:cubicBezTo>
                    <a:pt x="3006208" y="257463"/>
                    <a:pt x="3080782" y="470219"/>
                    <a:pt x="3186049" y="664808"/>
                  </a:cubicBezTo>
                  <a:lnTo>
                    <a:pt x="3260315" y="788202"/>
                  </a:lnTo>
                  <a:lnTo>
                    <a:pt x="3210483" y="781255"/>
                  </a:lnTo>
                  <a:cubicBezTo>
                    <a:pt x="3037413" y="762404"/>
                    <a:pt x="2861242" y="764244"/>
                    <a:pt x="2709877" y="600573"/>
                  </a:cubicBezTo>
                  <a:cubicBezTo>
                    <a:pt x="2857477" y="820634"/>
                    <a:pt x="3100785" y="824633"/>
                    <a:pt x="3298494" y="893818"/>
                  </a:cubicBezTo>
                  <a:lnTo>
                    <a:pt x="3339112" y="910987"/>
                  </a:lnTo>
                  <a:lnTo>
                    <a:pt x="3424546" y="1035189"/>
                  </a:lnTo>
                  <a:cubicBezTo>
                    <a:pt x="3487920" y="1124440"/>
                    <a:pt x="3551675" y="1212205"/>
                    <a:pt x="3610345" y="1300768"/>
                  </a:cubicBezTo>
                  <a:lnTo>
                    <a:pt x="3656384" y="1374495"/>
                  </a:lnTo>
                  <a:lnTo>
                    <a:pt x="3613377" y="1433328"/>
                  </a:lnTo>
                  <a:cubicBezTo>
                    <a:pt x="3586610" y="1467859"/>
                    <a:pt x="3559493" y="1500639"/>
                    <a:pt x="3531992" y="1531280"/>
                  </a:cubicBezTo>
                  <a:lnTo>
                    <a:pt x="3470200" y="1596851"/>
                  </a:lnTo>
                  <a:lnTo>
                    <a:pt x="3327115" y="1651162"/>
                  </a:lnTo>
                  <a:cubicBezTo>
                    <a:pt x="2182854" y="2032510"/>
                    <a:pt x="1153506" y="1303300"/>
                    <a:pt x="349906" y="488931"/>
                  </a:cubicBezTo>
                  <a:cubicBezTo>
                    <a:pt x="327427" y="819857"/>
                    <a:pt x="496515" y="1117423"/>
                    <a:pt x="589344" y="1489521"/>
                  </a:cubicBezTo>
                  <a:lnTo>
                    <a:pt x="605398" y="1566358"/>
                  </a:lnTo>
                  <a:lnTo>
                    <a:pt x="119823" y="1366100"/>
                  </a:lnTo>
                  <a:cubicBezTo>
                    <a:pt x="909144" y="2518925"/>
                    <a:pt x="52608" y="2386799"/>
                    <a:pt x="19002" y="2897150"/>
                  </a:cubicBezTo>
                  <a:cubicBezTo>
                    <a:pt x="137570" y="2776873"/>
                    <a:pt x="277365" y="2679200"/>
                    <a:pt x="429592" y="2597267"/>
                  </a:cubicBezTo>
                  <a:lnTo>
                    <a:pt x="537148" y="2546366"/>
                  </a:lnTo>
                  <a:lnTo>
                    <a:pt x="491310" y="2678555"/>
                  </a:lnTo>
                  <a:cubicBezTo>
                    <a:pt x="390739" y="2926754"/>
                    <a:pt x="233995" y="3205627"/>
                    <a:pt x="0" y="3523668"/>
                  </a:cubicBezTo>
                  <a:cubicBezTo>
                    <a:pt x="209737" y="3783690"/>
                    <a:pt x="934962" y="2618992"/>
                    <a:pt x="1694429" y="2681323"/>
                  </a:cubicBezTo>
                  <a:cubicBezTo>
                    <a:pt x="2395911" y="2015382"/>
                    <a:pt x="2731629" y="2526092"/>
                    <a:pt x="3077793" y="2361390"/>
                  </a:cubicBezTo>
                  <a:cubicBezTo>
                    <a:pt x="3145681" y="2353626"/>
                    <a:pt x="3211351" y="2351296"/>
                    <a:pt x="3274086" y="2352636"/>
                  </a:cubicBezTo>
                  <a:lnTo>
                    <a:pt x="3438748" y="2364849"/>
                  </a:lnTo>
                  <a:lnTo>
                    <a:pt x="3417428" y="2439927"/>
                  </a:lnTo>
                  <a:lnTo>
                    <a:pt x="3406539" y="2483783"/>
                  </a:lnTo>
                  <a:lnTo>
                    <a:pt x="3405571" y="2484476"/>
                  </a:lnTo>
                  <a:cubicBezTo>
                    <a:pt x="3175014" y="2628497"/>
                    <a:pt x="2868125" y="2703005"/>
                    <a:pt x="2744074" y="3023735"/>
                  </a:cubicBezTo>
                  <a:cubicBezTo>
                    <a:pt x="2888986" y="2773323"/>
                    <a:pt x="3112548" y="2725365"/>
                    <a:pt x="3326278" y="2652101"/>
                  </a:cubicBezTo>
                  <a:lnTo>
                    <a:pt x="3369405" y="2633338"/>
                  </a:lnTo>
                  <a:lnTo>
                    <a:pt x="3354517" y="2693304"/>
                  </a:lnTo>
                  <a:cubicBezTo>
                    <a:pt x="3249664" y="3115599"/>
                    <a:pt x="3127036" y="3534174"/>
                    <a:pt x="2720022" y="3893214"/>
                  </a:cubicBezTo>
                  <a:cubicBezTo>
                    <a:pt x="2990094" y="3715195"/>
                    <a:pt x="3167493" y="3482524"/>
                    <a:pt x="3303291" y="3229550"/>
                  </a:cubicBezTo>
                  <a:lnTo>
                    <a:pt x="3384044" y="3060988"/>
                  </a:lnTo>
                  <a:lnTo>
                    <a:pt x="3412076" y="3119959"/>
                  </a:lnTo>
                  <a:cubicBezTo>
                    <a:pt x="3515157" y="3321011"/>
                    <a:pt x="3490775" y="3483839"/>
                    <a:pt x="3421389" y="3764716"/>
                  </a:cubicBezTo>
                  <a:cubicBezTo>
                    <a:pt x="3554588" y="3447676"/>
                    <a:pt x="3537383" y="3207910"/>
                    <a:pt x="3471278" y="2944229"/>
                  </a:cubicBezTo>
                  <a:lnTo>
                    <a:pt x="3460901" y="2887948"/>
                  </a:lnTo>
                  <a:lnTo>
                    <a:pt x="3534559" y="2706704"/>
                  </a:lnTo>
                  <a:lnTo>
                    <a:pt x="3625118" y="2478706"/>
                  </a:lnTo>
                  <a:lnTo>
                    <a:pt x="3643002" y="2500982"/>
                  </a:lnTo>
                  <a:cubicBezTo>
                    <a:pt x="3741672" y="2638816"/>
                    <a:pt x="3831051" y="2817910"/>
                    <a:pt x="3916140" y="3008732"/>
                  </a:cubicBezTo>
                  <a:lnTo>
                    <a:pt x="3997759" y="3198903"/>
                  </a:lnTo>
                  <a:lnTo>
                    <a:pt x="3991826" y="3237190"/>
                  </a:lnTo>
                  <a:cubicBezTo>
                    <a:pt x="3977734" y="3331723"/>
                    <a:pt x="3965766" y="3426334"/>
                    <a:pt x="3961591" y="3477091"/>
                  </a:cubicBezTo>
                  <a:lnTo>
                    <a:pt x="3959642" y="3503456"/>
                  </a:lnTo>
                  <a:lnTo>
                    <a:pt x="3959152" y="3503951"/>
                  </a:lnTo>
                  <a:cubicBezTo>
                    <a:pt x="3840430" y="3609765"/>
                    <a:pt x="3670827" y="3683034"/>
                    <a:pt x="3630968" y="3880225"/>
                  </a:cubicBezTo>
                  <a:cubicBezTo>
                    <a:pt x="3689801" y="3721521"/>
                    <a:pt x="3813976" y="3671790"/>
                    <a:pt x="3929983" y="3608439"/>
                  </a:cubicBezTo>
                  <a:lnTo>
                    <a:pt x="3952997" y="3593360"/>
                  </a:lnTo>
                  <a:lnTo>
                    <a:pt x="3950335" y="3629409"/>
                  </a:lnTo>
                  <a:cubicBezTo>
                    <a:pt x="3931575" y="3883270"/>
                    <a:pt x="3902201" y="4136740"/>
                    <a:pt x="3702960" y="4383965"/>
                  </a:cubicBezTo>
                  <a:cubicBezTo>
                    <a:pt x="3841111" y="4254645"/>
                    <a:pt x="3920427" y="4102963"/>
                    <a:pt x="3973752" y="3943680"/>
                  </a:cubicBezTo>
                  <a:lnTo>
                    <a:pt x="4003670" y="3838509"/>
                  </a:lnTo>
                  <a:lnTo>
                    <a:pt x="4025658" y="3869746"/>
                  </a:lnTo>
                  <a:cubicBezTo>
                    <a:pt x="4104950" y="3975498"/>
                    <a:pt x="4197324" y="4072242"/>
                    <a:pt x="4185051" y="4241055"/>
                  </a:cubicBezTo>
                  <a:cubicBezTo>
                    <a:pt x="4230549" y="4045089"/>
                    <a:pt x="4106598" y="3908085"/>
                    <a:pt x="4042442" y="3762569"/>
                  </a:cubicBezTo>
                  <a:lnTo>
                    <a:pt x="4030900" y="3731140"/>
                  </a:lnTo>
                  <a:lnTo>
                    <a:pt x="4055475" y="3619355"/>
                  </a:lnTo>
                  <a:lnTo>
                    <a:pt x="4095891" y="3428307"/>
                  </a:lnTo>
                  <a:lnTo>
                    <a:pt x="4163538" y="3586865"/>
                  </a:lnTo>
                  <a:cubicBezTo>
                    <a:pt x="4326563" y="3956377"/>
                    <a:pt x="4492444" y="4254705"/>
                    <a:pt x="4701208" y="4245629"/>
                  </a:cubicBezTo>
                  <a:cubicBezTo>
                    <a:pt x="4270391" y="4130938"/>
                    <a:pt x="4219514" y="2875917"/>
                    <a:pt x="4049231" y="2546160"/>
                  </a:cubicBezTo>
                  <a:lnTo>
                    <a:pt x="3949141" y="2349915"/>
                  </a:lnTo>
                  <a:lnTo>
                    <a:pt x="3967481" y="2348255"/>
                  </a:lnTo>
                  <a:cubicBezTo>
                    <a:pt x="3978419" y="2322103"/>
                    <a:pt x="4135908" y="2414390"/>
                    <a:pt x="4367889" y="2538377"/>
                  </a:cubicBezTo>
                  <a:lnTo>
                    <a:pt x="4378742" y="2544098"/>
                  </a:lnTo>
                  <a:lnTo>
                    <a:pt x="4374792" y="2551435"/>
                  </a:lnTo>
                  <a:cubicBezTo>
                    <a:pt x="4418860" y="2664087"/>
                    <a:pt x="4512301" y="2797113"/>
                    <a:pt x="4572575" y="2896900"/>
                  </a:cubicBezTo>
                  <a:lnTo>
                    <a:pt x="4588434" y="2922642"/>
                  </a:lnTo>
                  <a:lnTo>
                    <a:pt x="4588311" y="2923484"/>
                  </a:lnTo>
                  <a:cubicBezTo>
                    <a:pt x="4548885" y="3114531"/>
                    <a:pt x="4440356" y="3315957"/>
                    <a:pt x="4535472" y="3528493"/>
                  </a:cubicBezTo>
                  <a:cubicBezTo>
                    <a:pt x="4483786" y="3336275"/>
                    <a:pt x="4565869" y="3192393"/>
                    <a:pt x="4631230" y="3042470"/>
                  </a:cubicBezTo>
                  <a:lnTo>
                    <a:pt x="4642516" y="3010422"/>
                  </a:lnTo>
                  <a:lnTo>
                    <a:pt x="4664200" y="3045617"/>
                  </a:lnTo>
                  <a:cubicBezTo>
                    <a:pt x="4816909" y="3293478"/>
                    <a:pt x="4959489" y="3549380"/>
                    <a:pt x="4940005" y="3933928"/>
                  </a:cubicBezTo>
                  <a:cubicBezTo>
                    <a:pt x="4981734" y="3705932"/>
                    <a:pt x="4953792" y="3503956"/>
                    <a:pt x="4896598" y="3315565"/>
                  </a:cubicBezTo>
                  <a:lnTo>
                    <a:pt x="4853916" y="3195359"/>
                  </a:lnTo>
                  <a:lnTo>
                    <a:pt x="4895289" y="3206637"/>
                  </a:lnTo>
                  <a:cubicBezTo>
                    <a:pt x="5039865" y="3240981"/>
                    <a:pt x="5190562" y="3256706"/>
                    <a:pt x="5292297" y="3421370"/>
                  </a:cubicBezTo>
                  <a:cubicBezTo>
                    <a:pt x="5203243" y="3205497"/>
                    <a:pt x="4996214" y="3177799"/>
                    <a:pt x="4839055" y="3094981"/>
                  </a:cubicBezTo>
                  <a:lnTo>
                    <a:pt x="4807264" y="3075263"/>
                  </a:lnTo>
                  <a:lnTo>
                    <a:pt x="4755184" y="2953215"/>
                  </a:lnTo>
                  <a:cubicBezTo>
                    <a:pt x="4735626" y="2909264"/>
                    <a:pt x="4712536" y="2859202"/>
                    <a:pt x="4687192" y="2806838"/>
                  </a:cubicBezTo>
                  <a:lnTo>
                    <a:pt x="4615800" y="2666558"/>
                  </a:lnTo>
                  <a:lnTo>
                    <a:pt x="4622032" y="2669720"/>
                  </a:lnTo>
                  <a:cubicBezTo>
                    <a:pt x="4986881" y="2850365"/>
                    <a:pt x="5441459" y="3035967"/>
                    <a:pt x="5814964" y="3020926"/>
                  </a:cubicBezTo>
                  <a:cubicBezTo>
                    <a:pt x="5612154" y="2962239"/>
                    <a:pt x="5420033" y="2886819"/>
                    <a:pt x="5239082" y="2800951"/>
                  </a:cubicBezTo>
                  <a:lnTo>
                    <a:pt x="5084142" y="2720912"/>
                  </a:lnTo>
                  <a:lnTo>
                    <a:pt x="5182713" y="2683535"/>
                  </a:lnTo>
                  <a:lnTo>
                    <a:pt x="5204737" y="2674358"/>
                  </a:lnTo>
                  <a:lnTo>
                    <a:pt x="5205316" y="2674545"/>
                  </a:lnTo>
                  <a:cubicBezTo>
                    <a:pt x="5334132" y="2725835"/>
                    <a:pt x="5455186" y="2830793"/>
                    <a:pt x="5629126" y="2782247"/>
                  </a:cubicBezTo>
                  <a:cubicBezTo>
                    <a:pt x="5479383" y="2800060"/>
                    <a:pt x="5393917" y="2721623"/>
                    <a:pt x="5300417" y="2655217"/>
                  </a:cubicBezTo>
                  <a:lnTo>
                    <a:pt x="5279838" y="2643063"/>
                  </a:lnTo>
                  <a:lnTo>
                    <a:pt x="5309949" y="2630516"/>
                  </a:lnTo>
                  <a:cubicBezTo>
                    <a:pt x="5522010" y="2542150"/>
                    <a:pt x="5737625" y="2462379"/>
                    <a:pt x="6010110" y="252012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9" name="Heart 1148"/>
            <p:cNvSpPr/>
            <p:nvPr/>
          </p:nvSpPr>
          <p:spPr>
            <a:xfrm rot="9885385">
              <a:off x="10406081" y="4257476"/>
              <a:ext cx="446073" cy="440657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0" name="Heart 1149"/>
            <p:cNvSpPr/>
            <p:nvPr/>
          </p:nvSpPr>
          <p:spPr>
            <a:xfrm rot="7384792">
              <a:off x="11140204" y="3905226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Heart 1150"/>
            <p:cNvSpPr/>
            <p:nvPr/>
          </p:nvSpPr>
          <p:spPr>
            <a:xfrm rot="7176242">
              <a:off x="10853828" y="3349268"/>
              <a:ext cx="393162" cy="388389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2" name="Heart 1151"/>
            <p:cNvSpPr/>
            <p:nvPr/>
          </p:nvSpPr>
          <p:spPr>
            <a:xfrm rot="4211492">
              <a:off x="11380853" y="2106904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3" name="Heart 1152"/>
            <p:cNvSpPr/>
            <p:nvPr/>
          </p:nvSpPr>
          <p:spPr>
            <a:xfrm rot="2759074">
              <a:off x="11178916" y="1016068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4" name="Heart 1153"/>
            <p:cNvSpPr/>
            <p:nvPr/>
          </p:nvSpPr>
          <p:spPr>
            <a:xfrm rot="2759074">
              <a:off x="10531475" y="1211948"/>
              <a:ext cx="367164" cy="362706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5" name="Heart 1154"/>
            <p:cNvSpPr/>
            <p:nvPr/>
          </p:nvSpPr>
          <p:spPr>
            <a:xfrm rot="20525475">
              <a:off x="9741259" y="680078"/>
              <a:ext cx="367164" cy="362706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6" name="Heart 1155"/>
            <p:cNvSpPr/>
            <p:nvPr/>
          </p:nvSpPr>
          <p:spPr>
            <a:xfrm rot="20034126">
              <a:off x="9158679" y="1413204"/>
              <a:ext cx="367164" cy="36270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7" name="Heart 1156"/>
            <p:cNvSpPr/>
            <p:nvPr/>
          </p:nvSpPr>
          <p:spPr>
            <a:xfrm rot="623133">
              <a:off x="10281614" y="554355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8" name="Heart 1157"/>
            <p:cNvSpPr/>
            <p:nvPr/>
          </p:nvSpPr>
          <p:spPr>
            <a:xfrm rot="623133">
              <a:off x="8708271" y="349882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9" name="Heart 1158"/>
            <p:cNvSpPr/>
            <p:nvPr/>
          </p:nvSpPr>
          <p:spPr>
            <a:xfrm rot="16972324">
              <a:off x="7265203" y="1622861"/>
              <a:ext cx="273336" cy="270017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0" name="Heart 1159"/>
            <p:cNvSpPr/>
            <p:nvPr/>
          </p:nvSpPr>
          <p:spPr>
            <a:xfrm rot="19205983">
              <a:off x="6722674" y="1694885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1" name="Heart 1160"/>
            <p:cNvSpPr/>
            <p:nvPr/>
          </p:nvSpPr>
          <p:spPr>
            <a:xfrm rot="7172454">
              <a:off x="10928513" y="2636396"/>
              <a:ext cx="373828" cy="3692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2" name="Heart 1161"/>
            <p:cNvSpPr/>
            <p:nvPr/>
          </p:nvSpPr>
          <p:spPr>
            <a:xfrm rot="13847976">
              <a:off x="7907682" y="3989637"/>
              <a:ext cx="356476" cy="352148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3" name="Heart 1162"/>
            <p:cNvSpPr/>
            <p:nvPr/>
          </p:nvSpPr>
          <p:spPr>
            <a:xfrm rot="12689452">
              <a:off x="6977044" y="3945381"/>
              <a:ext cx="446073" cy="440657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4" name="Heart 1163"/>
            <p:cNvSpPr/>
            <p:nvPr/>
          </p:nvSpPr>
          <p:spPr>
            <a:xfrm rot="14530280">
              <a:off x="7232253" y="3226050"/>
              <a:ext cx="339233" cy="335114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Heart 1164"/>
            <p:cNvSpPr/>
            <p:nvPr/>
          </p:nvSpPr>
          <p:spPr>
            <a:xfrm rot="19077448">
              <a:off x="7617181" y="1114184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6" name="Heart 1165"/>
            <p:cNvSpPr/>
            <p:nvPr/>
          </p:nvSpPr>
          <p:spPr>
            <a:xfrm rot="20411748">
              <a:off x="8129530" y="605999"/>
              <a:ext cx="421080" cy="415968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Heart 1166"/>
            <p:cNvSpPr/>
            <p:nvPr/>
          </p:nvSpPr>
          <p:spPr>
            <a:xfrm rot="13218563">
              <a:off x="6655449" y="2911236"/>
              <a:ext cx="356476" cy="352148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8" name="Heart 1167"/>
            <p:cNvSpPr/>
            <p:nvPr/>
          </p:nvSpPr>
          <p:spPr>
            <a:xfrm rot="16200000">
              <a:off x="6788276" y="2355460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Heart 1168"/>
            <p:cNvSpPr/>
            <p:nvPr/>
          </p:nvSpPr>
          <p:spPr>
            <a:xfrm rot="17951485">
              <a:off x="7542607" y="2006148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0" name="Heart 1169"/>
            <p:cNvSpPr/>
            <p:nvPr/>
          </p:nvSpPr>
          <p:spPr>
            <a:xfrm rot="17951485">
              <a:off x="8978936" y="186066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1" name="Heart 1170"/>
            <p:cNvSpPr/>
            <p:nvPr/>
          </p:nvSpPr>
          <p:spPr>
            <a:xfrm rot="627360">
              <a:off x="10230450" y="213529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2" name="Heart 1171"/>
            <p:cNvSpPr/>
            <p:nvPr/>
          </p:nvSpPr>
          <p:spPr>
            <a:xfrm rot="3592251">
              <a:off x="10764013" y="2308874"/>
              <a:ext cx="274770" cy="271434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3" name="Heart 1172"/>
            <p:cNvSpPr/>
            <p:nvPr/>
          </p:nvSpPr>
          <p:spPr>
            <a:xfrm rot="4715770">
              <a:off x="11198881" y="1764755"/>
              <a:ext cx="265321" cy="262100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4" name="Heart 1173"/>
            <p:cNvSpPr/>
            <p:nvPr/>
          </p:nvSpPr>
          <p:spPr>
            <a:xfrm rot="1584666">
              <a:off x="9103108" y="87488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5" name="Heart 1174"/>
            <p:cNvSpPr/>
            <p:nvPr/>
          </p:nvSpPr>
          <p:spPr>
            <a:xfrm rot="1327371">
              <a:off x="8547012" y="1034993"/>
              <a:ext cx="261858" cy="258679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6" name="Heart 1175"/>
            <p:cNvSpPr/>
            <p:nvPr/>
          </p:nvSpPr>
          <p:spPr>
            <a:xfrm rot="19599618">
              <a:off x="9585418" y="1057796"/>
              <a:ext cx="274838" cy="271501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7" name="Heart 1176"/>
            <p:cNvSpPr/>
            <p:nvPr/>
          </p:nvSpPr>
          <p:spPr>
            <a:xfrm rot="818131">
              <a:off x="10076947" y="1076154"/>
              <a:ext cx="274838" cy="271501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8" name="Heart 1177"/>
            <p:cNvSpPr/>
            <p:nvPr/>
          </p:nvSpPr>
          <p:spPr>
            <a:xfrm>
              <a:off x="9561990" y="1471504"/>
              <a:ext cx="274909" cy="271571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9" name="Heart 1178"/>
            <p:cNvSpPr/>
            <p:nvPr/>
          </p:nvSpPr>
          <p:spPr>
            <a:xfrm rot="859063">
              <a:off x="10616520" y="1943505"/>
              <a:ext cx="274909" cy="271571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0" name="Heart 1179"/>
            <p:cNvSpPr/>
            <p:nvPr/>
          </p:nvSpPr>
          <p:spPr>
            <a:xfrm rot="17824157">
              <a:off x="6541945" y="1143164"/>
              <a:ext cx="380740" cy="376117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1" name="Heart 1180"/>
            <p:cNvSpPr/>
            <p:nvPr/>
          </p:nvSpPr>
          <p:spPr>
            <a:xfrm rot="1116990">
              <a:off x="9394538" y="213988"/>
              <a:ext cx="421080" cy="415968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2" name="Heart 1181"/>
            <p:cNvSpPr/>
            <p:nvPr/>
          </p:nvSpPr>
          <p:spPr>
            <a:xfrm rot="19077448">
              <a:off x="6170568" y="2237786"/>
              <a:ext cx="487680" cy="48175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3" name="Heart 1182"/>
            <p:cNvSpPr/>
            <p:nvPr/>
          </p:nvSpPr>
          <p:spPr>
            <a:xfrm rot="13779481">
              <a:off x="6569288" y="3403569"/>
              <a:ext cx="335621" cy="33154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4" name="Heart 1183"/>
            <p:cNvSpPr/>
            <p:nvPr/>
          </p:nvSpPr>
          <p:spPr>
            <a:xfrm rot="20411748">
              <a:off x="7192794" y="663667"/>
              <a:ext cx="421080" cy="415968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5" name="Heart 1184"/>
            <p:cNvSpPr/>
            <p:nvPr/>
          </p:nvSpPr>
          <p:spPr>
            <a:xfrm rot="6746534">
              <a:off x="11410376" y="2852147"/>
              <a:ext cx="421080" cy="415968"/>
            </a:xfrm>
            <a:prstGeom prst="hear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6" name="Isosceles Triangle 36"/>
            <p:cNvSpPr/>
            <p:nvPr/>
          </p:nvSpPr>
          <p:spPr>
            <a:xfrm rot="7978341" flipH="1">
              <a:off x="10026565" y="5519475"/>
              <a:ext cx="337630" cy="1533473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90" h="1441936">
                  <a:moveTo>
                    <a:pt x="0" y="818714"/>
                  </a:moveTo>
                  <a:lnTo>
                    <a:pt x="91961" y="0"/>
                  </a:lnTo>
                  <a:lnTo>
                    <a:pt x="153326" y="845136"/>
                  </a:lnTo>
                  <a:cubicBezTo>
                    <a:pt x="168002" y="1105076"/>
                    <a:pt x="322396" y="1446298"/>
                    <a:pt x="296842" y="1441894"/>
                  </a:cubicBezTo>
                  <a:cubicBezTo>
                    <a:pt x="271288" y="1437490"/>
                    <a:pt x="14676" y="1078654"/>
                    <a:pt x="0" y="818714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7" name="Isosceles Triangle 36"/>
            <p:cNvSpPr/>
            <p:nvPr/>
          </p:nvSpPr>
          <p:spPr>
            <a:xfrm rot="4868571" flipH="1">
              <a:off x="7643746" y="5043739"/>
              <a:ext cx="2147558" cy="1147902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  <a:gd name="connsiteX0" fmla="*/ 0 w 909732"/>
                <a:gd name="connsiteY0" fmla="*/ 818714 h 1441919"/>
                <a:gd name="connsiteX1" fmla="*/ 91961 w 909732"/>
                <a:gd name="connsiteY1" fmla="*/ 0 h 1441919"/>
                <a:gd name="connsiteX2" fmla="*/ 909468 w 909732"/>
                <a:gd name="connsiteY2" fmla="*/ 621404 h 1441919"/>
                <a:gd name="connsiteX3" fmla="*/ 296842 w 909732"/>
                <a:gd name="connsiteY3" fmla="*/ 1441894 h 1441919"/>
                <a:gd name="connsiteX4" fmla="*/ 0 w 909732"/>
                <a:gd name="connsiteY4" fmla="*/ 818714 h 1441919"/>
                <a:gd name="connsiteX0" fmla="*/ 593610 w 817771"/>
                <a:gd name="connsiteY0" fmla="*/ 643884 h 1441919"/>
                <a:gd name="connsiteX1" fmla="*/ 0 w 817771"/>
                <a:gd name="connsiteY1" fmla="*/ 0 h 1441919"/>
                <a:gd name="connsiteX2" fmla="*/ 817507 w 817771"/>
                <a:gd name="connsiteY2" fmla="*/ 621404 h 1441919"/>
                <a:gd name="connsiteX3" fmla="*/ 204881 w 817771"/>
                <a:gd name="connsiteY3" fmla="*/ 1441894 h 1441919"/>
                <a:gd name="connsiteX4" fmla="*/ 593610 w 817771"/>
                <a:gd name="connsiteY4" fmla="*/ 643884 h 1441919"/>
                <a:gd name="connsiteX0" fmla="*/ 593610 w 1421246"/>
                <a:gd name="connsiteY0" fmla="*/ 643884 h 1441914"/>
                <a:gd name="connsiteX1" fmla="*/ 0 w 1421246"/>
                <a:gd name="connsiteY1" fmla="*/ 0 h 1441914"/>
                <a:gd name="connsiteX2" fmla="*/ 1421114 w 1421246"/>
                <a:gd name="connsiteY2" fmla="*/ 482208 h 1441914"/>
                <a:gd name="connsiteX3" fmla="*/ 204881 w 1421246"/>
                <a:gd name="connsiteY3" fmla="*/ 1441894 h 1441914"/>
                <a:gd name="connsiteX4" fmla="*/ 593610 w 1421246"/>
                <a:gd name="connsiteY4" fmla="*/ 643884 h 1441914"/>
                <a:gd name="connsiteX0" fmla="*/ 460584 w 1288220"/>
                <a:gd name="connsiteY0" fmla="*/ 428519 h 1226549"/>
                <a:gd name="connsiteX1" fmla="*/ 0 w 1288220"/>
                <a:gd name="connsiteY1" fmla="*/ 0 h 1226549"/>
                <a:gd name="connsiteX2" fmla="*/ 1288088 w 1288220"/>
                <a:gd name="connsiteY2" fmla="*/ 266843 h 1226549"/>
                <a:gd name="connsiteX3" fmla="*/ 71855 w 1288220"/>
                <a:gd name="connsiteY3" fmla="*/ 1226529 h 1226549"/>
                <a:gd name="connsiteX4" fmla="*/ 460584 w 1288220"/>
                <a:gd name="connsiteY4" fmla="*/ 428519 h 1226549"/>
                <a:gd name="connsiteX0" fmla="*/ 460584 w 1288234"/>
                <a:gd name="connsiteY0" fmla="*/ 428519 h 1286587"/>
                <a:gd name="connsiteX1" fmla="*/ 0 w 1288234"/>
                <a:gd name="connsiteY1" fmla="*/ 0 h 1286587"/>
                <a:gd name="connsiteX2" fmla="*/ 1288088 w 1288234"/>
                <a:gd name="connsiteY2" fmla="*/ 266843 h 1286587"/>
                <a:gd name="connsiteX3" fmla="*/ 187367 w 1288234"/>
                <a:gd name="connsiteY3" fmla="*/ 1286569 h 1286587"/>
                <a:gd name="connsiteX4" fmla="*/ 460584 w 1288234"/>
                <a:gd name="connsiteY4" fmla="*/ 428519 h 1286587"/>
                <a:gd name="connsiteX0" fmla="*/ 460584 w 1288359"/>
                <a:gd name="connsiteY0" fmla="*/ 428519 h 1286569"/>
                <a:gd name="connsiteX1" fmla="*/ 0 w 1288359"/>
                <a:gd name="connsiteY1" fmla="*/ 0 h 1286569"/>
                <a:gd name="connsiteX2" fmla="*/ 1288088 w 1288359"/>
                <a:gd name="connsiteY2" fmla="*/ 266843 h 1286569"/>
                <a:gd name="connsiteX3" fmla="*/ 187367 w 1288359"/>
                <a:gd name="connsiteY3" fmla="*/ 1286569 h 1286569"/>
                <a:gd name="connsiteX4" fmla="*/ 460584 w 1288359"/>
                <a:gd name="connsiteY4" fmla="*/ 428519 h 1286569"/>
                <a:gd name="connsiteX0" fmla="*/ 425959 w 1253734"/>
                <a:gd name="connsiteY0" fmla="*/ 338175 h 1196225"/>
                <a:gd name="connsiteX1" fmla="*/ 0 w 1253734"/>
                <a:gd name="connsiteY1" fmla="*/ 0 h 1196225"/>
                <a:gd name="connsiteX2" fmla="*/ 1253463 w 1253734"/>
                <a:gd name="connsiteY2" fmla="*/ 176499 h 1196225"/>
                <a:gd name="connsiteX3" fmla="*/ 152742 w 1253734"/>
                <a:gd name="connsiteY3" fmla="*/ 1196225 h 1196225"/>
                <a:gd name="connsiteX4" fmla="*/ 425959 w 1253734"/>
                <a:gd name="connsiteY4" fmla="*/ 338175 h 1196225"/>
                <a:gd name="connsiteX0" fmla="*/ 425959 w 1543308"/>
                <a:gd name="connsiteY0" fmla="*/ 338175 h 1196225"/>
                <a:gd name="connsiteX1" fmla="*/ 0 w 1543308"/>
                <a:gd name="connsiteY1" fmla="*/ 0 h 1196225"/>
                <a:gd name="connsiteX2" fmla="*/ 1543126 w 1543308"/>
                <a:gd name="connsiteY2" fmla="*/ 151286 h 1196225"/>
                <a:gd name="connsiteX3" fmla="*/ 152742 w 1543308"/>
                <a:gd name="connsiteY3" fmla="*/ 1196225 h 1196225"/>
                <a:gd name="connsiteX4" fmla="*/ 425959 w 1543308"/>
                <a:gd name="connsiteY4" fmla="*/ 338175 h 1196225"/>
                <a:gd name="connsiteX0" fmla="*/ 425959 w 1543126"/>
                <a:gd name="connsiteY0" fmla="*/ 338175 h 1196225"/>
                <a:gd name="connsiteX1" fmla="*/ 0 w 1543126"/>
                <a:gd name="connsiteY1" fmla="*/ 0 h 1196225"/>
                <a:gd name="connsiteX2" fmla="*/ 1543126 w 1543126"/>
                <a:gd name="connsiteY2" fmla="*/ 151286 h 1196225"/>
                <a:gd name="connsiteX3" fmla="*/ 152742 w 1543126"/>
                <a:gd name="connsiteY3" fmla="*/ 1196225 h 1196225"/>
                <a:gd name="connsiteX4" fmla="*/ 425959 w 1543126"/>
                <a:gd name="connsiteY4" fmla="*/ 338175 h 1196225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2105206"/>
                <a:gd name="connsiteY0" fmla="*/ 476592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408981 w 2105206"/>
                <a:gd name="connsiteY4" fmla="*/ 476592 h 1334642"/>
                <a:gd name="connsiteX0" fmla="*/ 408981 w 2105206"/>
                <a:gd name="connsiteY0" fmla="*/ 476592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408981 w 2105206"/>
                <a:gd name="connsiteY4" fmla="*/ 476592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206" h="1334642">
                  <a:moveTo>
                    <a:pt x="959567" y="267039"/>
                  </a:moveTo>
                  <a:cubicBezTo>
                    <a:pt x="696903" y="264645"/>
                    <a:pt x="240478" y="141671"/>
                    <a:pt x="0" y="0"/>
                  </a:cubicBezTo>
                  <a:cubicBezTo>
                    <a:pt x="701735" y="30801"/>
                    <a:pt x="1197059" y="253893"/>
                    <a:pt x="2105206" y="92403"/>
                  </a:cubicBezTo>
                  <a:cubicBezTo>
                    <a:pt x="1621174" y="225597"/>
                    <a:pt x="668087" y="396497"/>
                    <a:pt x="135764" y="1334642"/>
                  </a:cubicBezTo>
                  <a:cubicBezTo>
                    <a:pt x="110210" y="1330238"/>
                    <a:pt x="555272" y="398370"/>
                    <a:pt x="959567" y="267039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8" name="Isosceles Triangle 36"/>
            <p:cNvSpPr/>
            <p:nvPr/>
          </p:nvSpPr>
          <p:spPr>
            <a:xfrm rot="2870142">
              <a:off x="7778786" y="5503002"/>
              <a:ext cx="279751" cy="1533473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90" h="1441936">
                  <a:moveTo>
                    <a:pt x="0" y="818714"/>
                  </a:moveTo>
                  <a:lnTo>
                    <a:pt x="91961" y="0"/>
                  </a:lnTo>
                  <a:lnTo>
                    <a:pt x="153326" y="845136"/>
                  </a:lnTo>
                  <a:cubicBezTo>
                    <a:pt x="168002" y="1105076"/>
                    <a:pt x="322396" y="1446298"/>
                    <a:pt x="296842" y="1441894"/>
                  </a:cubicBezTo>
                  <a:cubicBezTo>
                    <a:pt x="271288" y="1437490"/>
                    <a:pt x="14676" y="1078654"/>
                    <a:pt x="0" y="818714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3" name="Group 1062"/>
          <p:cNvGrpSpPr/>
          <p:nvPr/>
        </p:nvGrpSpPr>
        <p:grpSpPr>
          <a:xfrm>
            <a:off x="9722100" y="527624"/>
            <a:ext cx="2376669" cy="2804845"/>
            <a:chOff x="6170568" y="213988"/>
            <a:chExt cx="5695004" cy="6657811"/>
          </a:xfrm>
        </p:grpSpPr>
        <p:sp>
          <p:nvSpPr>
            <p:cNvPr id="1064" name="Freeform 1063"/>
            <p:cNvSpPr/>
            <p:nvPr/>
          </p:nvSpPr>
          <p:spPr>
            <a:xfrm rot="16457390" flipV="1">
              <a:off x="6029994" y="1674761"/>
              <a:ext cx="6010110" cy="4383965"/>
            </a:xfrm>
            <a:custGeom>
              <a:avLst/>
              <a:gdLst>
                <a:gd name="connsiteX0" fmla="*/ 6010110 w 6010110"/>
                <a:gd name="connsiteY0" fmla="*/ 2520120 h 4383965"/>
                <a:gd name="connsiteX1" fmla="*/ 5555473 w 6010110"/>
                <a:gd name="connsiteY1" fmla="*/ 2484062 h 4383965"/>
                <a:gd name="connsiteX2" fmla="*/ 5459546 w 6010110"/>
                <a:gd name="connsiteY2" fmla="*/ 2503074 h 4383965"/>
                <a:gd name="connsiteX3" fmla="*/ 5476783 w 6010110"/>
                <a:gd name="connsiteY3" fmla="*/ 2472896 h 4383965"/>
                <a:gd name="connsiteX4" fmla="*/ 5718850 w 6010110"/>
                <a:gd name="connsiteY4" fmla="*/ 2195194 h 4383965"/>
                <a:gd name="connsiteX5" fmla="*/ 5384023 w 6010110"/>
                <a:gd name="connsiteY5" fmla="*/ 2503159 h 4383965"/>
                <a:gd name="connsiteX6" fmla="*/ 5362823 w 6010110"/>
                <a:gd name="connsiteY6" fmla="*/ 2525115 h 4383965"/>
                <a:gd name="connsiteX7" fmla="*/ 5263498 w 6010110"/>
                <a:gd name="connsiteY7" fmla="*/ 2551062 h 4383965"/>
                <a:gd name="connsiteX8" fmla="*/ 4945558 w 6010110"/>
                <a:gd name="connsiteY8" fmla="*/ 2631062 h 4383965"/>
                <a:gd name="connsiteX9" fmla="*/ 4924088 w 6010110"/>
                <a:gd name="connsiteY9" fmla="*/ 2634045 h 4383965"/>
                <a:gd name="connsiteX10" fmla="*/ 4730216 w 6010110"/>
                <a:gd name="connsiteY10" fmla="*/ 2518283 h 4383965"/>
                <a:gd name="connsiteX11" fmla="*/ 3925032 w 6010110"/>
                <a:gd name="connsiteY11" fmla="*/ 1915692 h 4383965"/>
                <a:gd name="connsiteX12" fmla="*/ 4360400 w 6010110"/>
                <a:gd name="connsiteY12" fmla="*/ 1725965 h 4383965"/>
                <a:gd name="connsiteX13" fmla="*/ 4435749 w 6010110"/>
                <a:gd name="connsiteY13" fmla="*/ 1681302 h 4383965"/>
                <a:gd name="connsiteX14" fmla="*/ 4444546 w 6010110"/>
                <a:gd name="connsiteY14" fmla="*/ 1685243 h 4383965"/>
                <a:gd name="connsiteX15" fmla="*/ 4574529 w 6010110"/>
                <a:gd name="connsiteY15" fmla="*/ 1731300 h 4383965"/>
                <a:gd name="connsiteX16" fmla="*/ 4597265 w 6010110"/>
                <a:gd name="connsiteY16" fmla="*/ 1738537 h 4383965"/>
                <a:gd name="connsiteX17" fmla="*/ 4597586 w 6010110"/>
                <a:gd name="connsiteY17" fmla="*/ 1739054 h 4383965"/>
                <a:gd name="connsiteX18" fmla="*/ 4851292 w 6010110"/>
                <a:gd name="connsiteY18" fmla="*/ 2095210 h 4383965"/>
                <a:gd name="connsiteX19" fmla="*/ 4682636 w 6010110"/>
                <a:gd name="connsiteY19" fmla="*/ 1785789 h 4383965"/>
                <a:gd name="connsiteX20" fmla="*/ 4674792 w 6010110"/>
                <a:gd name="connsiteY20" fmla="*/ 1763213 h 4383965"/>
                <a:gd name="connsiteX21" fmla="*/ 4705877 w 6010110"/>
                <a:gd name="connsiteY21" fmla="*/ 1773107 h 4383965"/>
                <a:gd name="connsiteX22" fmla="*/ 5311416 w 6010110"/>
                <a:gd name="connsiteY22" fmla="*/ 2141528 h 4383965"/>
                <a:gd name="connsiteX23" fmla="*/ 4987874 w 6010110"/>
                <a:gd name="connsiteY23" fmla="*/ 1820102 h 4383965"/>
                <a:gd name="connsiteX24" fmla="*/ 4902397 w 6010110"/>
                <a:gd name="connsiteY24" fmla="*/ 1772590 h 4383965"/>
                <a:gd name="connsiteX25" fmla="*/ 4935059 w 6010110"/>
                <a:gd name="connsiteY25" fmla="*/ 1760711 h 4383965"/>
                <a:gd name="connsiteX26" fmla="*/ 5299267 w 6010110"/>
                <a:gd name="connsiteY26" fmla="*/ 1705338 h 4383965"/>
                <a:gd name="connsiteX27" fmla="*/ 4844724 w 6010110"/>
                <a:gd name="connsiteY27" fmla="*/ 1723831 h 4383965"/>
                <a:gd name="connsiteX28" fmla="*/ 4814356 w 6010110"/>
                <a:gd name="connsiteY28" fmla="*/ 1726876 h 4383965"/>
                <a:gd name="connsiteX29" fmla="*/ 4721804 w 6010110"/>
                <a:gd name="connsiteY29" fmla="*/ 1682460 h 4383965"/>
                <a:gd name="connsiteX30" fmla="*/ 4559660 w 6010110"/>
                <a:gd name="connsiteY30" fmla="*/ 1606193 h 4383965"/>
                <a:gd name="connsiteX31" fmla="*/ 4606328 w 6010110"/>
                <a:gd name="connsiteY31" fmla="*/ 1577540 h 4383965"/>
                <a:gd name="connsiteX32" fmla="*/ 4933369 w 6010110"/>
                <a:gd name="connsiteY32" fmla="*/ 1379167 h 4383965"/>
                <a:gd name="connsiteX33" fmla="*/ 5081981 w 6010110"/>
                <a:gd name="connsiteY33" fmla="*/ 1296877 h 4383965"/>
                <a:gd name="connsiteX34" fmla="*/ 5141302 w 6010110"/>
                <a:gd name="connsiteY34" fmla="*/ 1310683 h 4383965"/>
                <a:gd name="connsiteX35" fmla="*/ 5374017 w 6010110"/>
                <a:gd name="connsiteY35" fmla="*/ 1391543 h 4383965"/>
                <a:gd name="connsiteX36" fmla="*/ 5446714 w 6010110"/>
                <a:gd name="connsiteY36" fmla="*/ 1417514 h 4383965"/>
                <a:gd name="connsiteX37" fmla="*/ 5462180 w 6010110"/>
                <a:gd name="connsiteY37" fmla="*/ 1435278 h 4383965"/>
                <a:gd name="connsiteX38" fmla="*/ 5706570 w 6010110"/>
                <a:gd name="connsiteY38" fmla="*/ 1686957 h 4383965"/>
                <a:gd name="connsiteX39" fmla="*/ 5530055 w 6010110"/>
                <a:gd name="connsiteY39" fmla="*/ 1464023 h 4383965"/>
                <a:gd name="connsiteX40" fmla="*/ 5517517 w 6010110"/>
                <a:gd name="connsiteY40" fmla="*/ 1440404 h 4383965"/>
                <a:gd name="connsiteX41" fmla="*/ 5587746 w 6010110"/>
                <a:gd name="connsiteY41" fmla="*/ 1460985 h 4383965"/>
                <a:gd name="connsiteX42" fmla="*/ 5920977 w 6010110"/>
                <a:gd name="connsiteY42" fmla="*/ 1464619 h 4383965"/>
                <a:gd name="connsiteX43" fmla="*/ 5408296 w 6010110"/>
                <a:gd name="connsiteY43" fmla="*/ 1335515 h 4383965"/>
                <a:gd name="connsiteX44" fmla="*/ 5386271 w 6010110"/>
                <a:gd name="connsiteY44" fmla="*/ 1324156 h 4383965"/>
                <a:gd name="connsiteX45" fmla="*/ 5401387 w 6010110"/>
                <a:gd name="connsiteY45" fmla="*/ 1316489 h 4383965"/>
                <a:gd name="connsiteX46" fmla="*/ 5642627 w 6010110"/>
                <a:gd name="connsiteY46" fmla="*/ 1243966 h 4383965"/>
                <a:gd name="connsiteX47" fmla="*/ 5331764 w 6010110"/>
                <a:gd name="connsiteY47" fmla="*/ 1295727 h 4383965"/>
                <a:gd name="connsiteX48" fmla="*/ 5331339 w 6010110"/>
                <a:gd name="connsiteY48" fmla="*/ 1295828 h 4383965"/>
                <a:gd name="connsiteX49" fmla="*/ 5315231 w 6010110"/>
                <a:gd name="connsiteY49" fmla="*/ 1287521 h 4383965"/>
                <a:gd name="connsiteX50" fmla="*/ 5220902 w 6010110"/>
                <a:gd name="connsiteY50" fmla="*/ 1242483 h 4383965"/>
                <a:gd name="connsiteX51" fmla="*/ 5203911 w 6010110"/>
                <a:gd name="connsiteY51" fmla="*/ 1235922 h 4383965"/>
                <a:gd name="connsiteX52" fmla="*/ 5275953 w 6010110"/>
                <a:gd name="connsiteY52" fmla="*/ 1200720 h 4383965"/>
                <a:gd name="connsiteX53" fmla="*/ 5980893 w 6010110"/>
                <a:gd name="connsiteY53" fmla="*/ 1050161 h 4383965"/>
                <a:gd name="connsiteX54" fmla="*/ 5070750 w 6010110"/>
                <a:gd name="connsiteY54" fmla="*/ 1139438 h 4383965"/>
                <a:gd name="connsiteX55" fmla="*/ 4960447 w 6010110"/>
                <a:gd name="connsiteY55" fmla="*/ 1177841 h 4383965"/>
                <a:gd name="connsiteX56" fmla="*/ 5017537 w 6010110"/>
                <a:gd name="connsiteY56" fmla="*/ 1060752 h 4383965"/>
                <a:gd name="connsiteX57" fmla="*/ 5030551 w 6010110"/>
                <a:gd name="connsiteY57" fmla="*/ 1031842 h 4383965"/>
                <a:gd name="connsiteX58" fmla="*/ 5031243 w 6010110"/>
                <a:gd name="connsiteY58" fmla="*/ 1031518 h 4383965"/>
                <a:gd name="connsiteX59" fmla="*/ 5513230 w 6010110"/>
                <a:gd name="connsiteY59" fmla="*/ 764004 h 4383965"/>
                <a:gd name="connsiteX60" fmla="*/ 5103973 w 6010110"/>
                <a:gd name="connsiteY60" fmla="*/ 927303 h 4383965"/>
                <a:gd name="connsiteX61" fmla="*/ 5074929 w 6010110"/>
                <a:gd name="connsiteY61" fmla="*/ 933259 h 4383965"/>
                <a:gd name="connsiteX62" fmla="*/ 5092723 w 6010110"/>
                <a:gd name="connsiteY62" fmla="*/ 893732 h 4383965"/>
                <a:gd name="connsiteX63" fmla="*/ 5654165 w 6010110"/>
                <a:gd name="connsiteY63" fmla="*/ 158885 h 4383965"/>
                <a:gd name="connsiteX64" fmla="*/ 5201851 w 6010110"/>
                <a:gd name="connsiteY64" fmla="*/ 526596 h 4383965"/>
                <a:gd name="connsiteX65" fmla="*/ 5128095 w 6010110"/>
                <a:gd name="connsiteY65" fmla="*/ 631223 h 4383965"/>
                <a:gd name="connsiteX66" fmla="*/ 5119552 w 6010110"/>
                <a:gd name="connsiteY66" fmla="*/ 585236 h 4383965"/>
                <a:gd name="connsiteX67" fmla="*/ 5118568 w 6010110"/>
                <a:gd name="connsiteY67" fmla="*/ 87844 h 4383965"/>
                <a:gd name="connsiteX68" fmla="*/ 5057906 w 6010110"/>
                <a:gd name="connsiteY68" fmla="*/ 698478 h 4383965"/>
                <a:gd name="connsiteX69" fmla="*/ 5056066 w 6010110"/>
                <a:gd name="connsiteY69" fmla="*/ 739636 h 4383965"/>
                <a:gd name="connsiteX70" fmla="*/ 4984797 w 6010110"/>
                <a:gd name="connsiteY70" fmla="*/ 854331 h 4383965"/>
                <a:gd name="connsiteX71" fmla="*/ 4754177 w 6010110"/>
                <a:gd name="connsiteY71" fmla="*/ 1218366 h 4383965"/>
                <a:gd name="connsiteX72" fmla="*/ 4714393 w 6010110"/>
                <a:gd name="connsiteY72" fmla="*/ 1268534 h 4383965"/>
                <a:gd name="connsiteX73" fmla="*/ 4703843 w 6010110"/>
                <a:gd name="connsiteY73" fmla="*/ 1272517 h 4383965"/>
                <a:gd name="connsiteX74" fmla="*/ 3911612 w 6010110"/>
                <a:gd name="connsiteY74" fmla="*/ 1535602 h 4383965"/>
                <a:gd name="connsiteX75" fmla="*/ 4054622 w 6010110"/>
                <a:gd name="connsiteY75" fmla="*/ 1142988 h 4383965"/>
                <a:gd name="connsiteX76" fmla="*/ 4069289 w 6010110"/>
                <a:gd name="connsiteY76" fmla="*/ 1101724 h 4383965"/>
                <a:gd name="connsiteX77" fmla="*/ 4125706 w 6010110"/>
                <a:gd name="connsiteY77" fmla="*/ 1063024 h 4383965"/>
                <a:gd name="connsiteX78" fmla="*/ 4271272 w 6010110"/>
                <a:gd name="connsiteY78" fmla="*/ 955522 h 4383965"/>
                <a:gd name="connsiteX79" fmla="*/ 4286560 w 6010110"/>
                <a:gd name="connsiteY79" fmla="*/ 942964 h 4383965"/>
                <a:gd name="connsiteX80" fmla="*/ 4287081 w 6010110"/>
                <a:gd name="connsiteY80" fmla="*/ 942973 h 4383965"/>
                <a:gd name="connsiteX81" fmla="*/ 4660372 w 6010110"/>
                <a:gd name="connsiteY81" fmla="*/ 926448 h 4383965"/>
                <a:gd name="connsiteX82" fmla="*/ 4358743 w 6010110"/>
                <a:gd name="connsiteY82" fmla="*/ 904819 h 4383965"/>
                <a:gd name="connsiteX83" fmla="*/ 4338691 w 6010110"/>
                <a:gd name="connsiteY83" fmla="*/ 900138 h 4383965"/>
                <a:gd name="connsiteX84" fmla="*/ 4359593 w 6010110"/>
                <a:gd name="connsiteY84" fmla="*/ 882967 h 4383965"/>
                <a:gd name="connsiteX85" fmla="*/ 4896067 w 6010110"/>
                <a:gd name="connsiteY85" fmla="*/ 627330 h 4383965"/>
                <a:gd name="connsiteX86" fmla="*/ 4517739 w 6010110"/>
                <a:gd name="connsiteY86" fmla="*/ 707999 h 4383965"/>
                <a:gd name="connsiteX87" fmla="*/ 4445319 w 6010110"/>
                <a:gd name="connsiteY87" fmla="*/ 746101 h 4383965"/>
                <a:gd name="connsiteX88" fmla="*/ 4450886 w 6010110"/>
                <a:gd name="connsiteY88" fmla="*/ 718060 h 4383965"/>
                <a:gd name="connsiteX89" fmla="*/ 4569714 w 6010110"/>
                <a:gd name="connsiteY89" fmla="*/ 439982 h 4383965"/>
                <a:gd name="connsiteX90" fmla="*/ 4384162 w 6010110"/>
                <a:gd name="connsiteY90" fmla="*/ 764312 h 4383965"/>
                <a:gd name="connsiteX91" fmla="*/ 4373098 w 6010110"/>
                <a:gd name="connsiteY91" fmla="*/ 786793 h 4383965"/>
                <a:gd name="connsiteX92" fmla="*/ 4299855 w 6010110"/>
                <a:gd name="connsiteY92" fmla="*/ 831204 h 4383965"/>
                <a:gd name="connsiteX93" fmla="*/ 4143141 w 6010110"/>
                <a:gd name="connsiteY93" fmla="*/ 927935 h 4383965"/>
                <a:gd name="connsiteX94" fmla="*/ 4128139 w 6010110"/>
                <a:gd name="connsiteY94" fmla="*/ 936145 h 4383965"/>
                <a:gd name="connsiteX95" fmla="*/ 4137934 w 6010110"/>
                <a:gd name="connsiteY95" fmla="*/ 908586 h 4383965"/>
                <a:gd name="connsiteX96" fmla="*/ 4700712 w 6010110"/>
                <a:gd name="connsiteY96" fmla="*/ 0 h 4383965"/>
                <a:gd name="connsiteX97" fmla="*/ 3770065 w 6010110"/>
                <a:gd name="connsiteY97" fmla="*/ 1208216 h 4383965"/>
                <a:gd name="connsiteX98" fmla="*/ 3766846 w 6010110"/>
                <a:gd name="connsiteY98" fmla="*/ 1213067 h 4383965"/>
                <a:gd name="connsiteX99" fmla="*/ 3645868 w 6010110"/>
                <a:gd name="connsiteY99" fmla="*/ 1072847 h 4383965"/>
                <a:gd name="connsiteX100" fmla="*/ 3622256 w 6010110"/>
                <a:gd name="connsiteY100" fmla="*/ 1047255 h 4383965"/>
                <a:gd name="connsiteX101" fmla="*/ 3622221 w 6010110"/>
                <a:gd name="connsiteY101" fmla="*/ 1046339 h 4383965"/>
                <a:gd name="connsiteX102" fmla="*/ 3555460 w 6010110"/>
                <a:gd name="connsiteY102" fmla="*/ 392118 h 4383965"/>
                <a:gd name="connsiteX103" fmla="*/ 3547939 w 6010110"/>
                <a:gd name="connsiteY103" fmla="*/ 924280 h 4383965"/>
                <a:gd name="connsiteX104" fmla="*/ 3541742 w 6010110"/>
                <a:gd name="connsiteY104" fmla="*/ 959987 h 4383965"/>
                <a:gd name="connsiteX105" fmla="*/ 3509458 w 6010110"/>
                <a:gd name="connsiteY105" fmla="*/ 924997 h 4383965"/>
                <a:gd name="connsiteX106" fmla="*/ 3006075 w 6010110"/>
                <a:gd name="connsiteY106" fmla="*/ 8219 h 4383965"/>
                <a:gd name="connsiteX107" fmla="*/ 3186049 w 6010110"/>
                <a:gd name="connsiteY107" fmla="*/ 664808 h 4383965"/>
                <a:gd name="connsiteX108" fmla="*/ 3260315 w 6010110"/>
                <a:gd name="connsiteY108" fmla="*/ 788202 h 4383965"/>
                <a:gd name="connsiteX109" fmla="*/ 3210483 w 6010110"/>
                <a:gd name="connsiteY109" fmla="*/ 781255 h 4383965"/>
                <a:gd name="connsiteX110" fmla="*/ 2709877 w 6010110"/>
                <a:gd name="connsiteY110" fmla="*/ 600573 h 4383965"/>
                <a:gd name="connsiteX111" fmla="*/ 3298494 w 6010110"/>
                <a:gd name="connsiteY111" fmla="*/ 893818 h 4383965"/>
                <a:gd name="connsiteX112" fmla="*/ 3339112 w 6010110"/>
                <a:gd name="connsiteY112" fmla="*/ 910987 h 4383965"/>
                <a:gd name="connsiteX113" fmla="*/ 3424546 w 6010110"/>
                <a:gd name="connsiteY113" fmla="*/ 1035189 h 4383965"/>
                <a:gd name="connsiteX114" fmla="*/ 3610345 w 6010110"/>
                <a:gd name="connsiteY114" fmla="*/ 1300768 h 4383965"/>
                <a:gd name="connsiteX115" fmla="*/ 3656384 w 6010110"/>
                <a:gd name="connsiteY115" fmla="*/ 1374495 h 4383965"/>
                <a:gd name="connsiteX116" fmla="*/ 3613377 w 6010110"/>
                <a:gd name="connsiteY116" fmla="*/ 1433328 h 4383965"/>
                <a:gd name="connsiteX117" fmla="*/ 3531992 w 6010110"/>
                <a:gd name="connsiteY117" fmla="*/ 1531280 h 4383965"/>
                <a:gd name="connsiteX118" fmla="*/ 3470200 w 6010110"/>
                <a:gd name="connsiteY118" fmla="*/ 1596851 h 4383965"/>
                <a:gd name="connsiteX119" fmla="*/ 3327115 w 6010110"/>
                <a:gd name="connsiteY119" fmla="*/ 1651162 h 4383965"/>
                <a:gd name="connsiteX120" fmla="*/ 349906 w 6010110"/>
                <a:gd name="connsiteY120" fmla="*/ 488931 h 4383965"/>
                <a:gd name="connsiteX121" fmla="*/ 589344 w 6010110"/>
                <a:gd name="connsiteY121" fmla="*/ 1489521 h 4383965"/>
                <a:gd name="connsiteX122" fmla="*/ 605398 w 6010110"/>
                <a:gd name="connsiteY122" fmla="*/ 1566358 h 4383965"/>
                <a:gd name="connsiteX123" fmla="*/ 119823 w 6010110"/>
                <a:gd name="connsiteY123" fmla="*/ 1366100 h 4383965"/>
                <a:gd name="connsiteX124" fmla="*/ 19002 w 6010110"/>
                <a:gd name="connsiteY124" fmla="*/ 2897150 h 4383965"/>
                <a:gd name="connsiteX125" fmla="*/ 429592 w 6010110"/>
                <a:gd name="connsiteY125" fmla="*/ 2597267 h 4383965"/>
                <a:gd name="connsiteX126" fmla="*/ 537148 w 6010110"/>
                <a:gd name="connsiteY126" fmla="*/ 2546366 h 4383965"/>
                <a:gd name="connsiteX127" fmla="*/ 491310 w 6010110"/>
                <a:gd name="connsiteY127" fmla="*/ 2678555 h 4383965"/>
                <a:gd name="connsiteX128" fmla="*/ 0 w 6010110"/>
                <a:gd name="connsiteY128" fmla="*/ 3523668 h 4383965"/>
                <a:gd name="connsiteX129" fmla="*/ 1694429 w 6010110"/>
                <a:gd name="connsiteY129" fmla="*/ 2681323 h 4383965"/>
                <a:gd name="connsiteX130" fmla="*/ 3077793 w 6010110"/>
                <a:gd name="connsiteY130" fmla="*/ 2361390 h 4383965"/>
                <a:gd name="connsiteX131" fmla="*/ 3274086 w 6010110"/>
                <a:gd name="connsiteY131" fmla="*/ 2352636 h 4383965"/>
                <a:gd name="connsiteX132" fmla="*/ 3438748 w 6010110"/>
                <a:gd name="connsiteY132" fmla="*/ 2364849 h 4383965"/>
                <a:gd name="connsiteX133" fmla="*/ 3417428 w 6010110"/>
                <a:gd name="connsiteY133" fmla="*/ 2439927 h 4383965"/>
                <a:gd name="connsiteX134" fmla="*/ 3406539 w 6010110"/>
                <a:gd name="connsiteY134" fmla="*/ 2483783 h 4383965"/>
                <a:gd name="connsiteX135" fmla="*/ 3405571 w 6010110"/>
                <a:gd name="connsiteY135" fmla="*/ 2484476 h 4383965"/>
                <a:gd name="connsiteX136" fmla="*/ 2744074 w 6010110"/>
                <a:gd name="connsiteY136" fmla="*/ 3023735 h 4383965"/>
                <a:gd name="connsiteX137" fmla="*/ 3326278 w 6010110"/>
                <a:gd name="connsiteY137" fmla="*/ 2652101 h 4383965"/>
                <a:gd name="connsiteX138" fmla="*/ 3369405 w 6010110"/>
                <a:gd name="connsiteY138" fmla="*/ 2633338 h 4383965"/>
                <a:gd name="connsiteX139" fmla="*/ 3354517 w 6010110"/>
                <a:gd name="connsiteY139" fmla="*/ 2693304 h 4383965"/>
                <a:gd name="connsiteX140" fmla="*/ 2720022 w 6010110"/>
                <a:gd name="connsiteY140" fmla="*/ 3893214 h 4383965"/>
                <a:gd name="connsiteX141" fmla="*/ 3303291 w 6010110"/>
                <a:gd name="connsiteY141" fmla="*/ 3229550 h 4383965"/>
                <a:gd name="connsiteX142" fmla="*/ 3384044 w 6010110"/>
                <a:gd name="connsiteY142" fmla="*/ 3060988 h 4383965"/>
                <a:gd name="connsiteX143" fmla="*/ 3412076 w 6010110"/>
                <a:gd name="connsiteY143" fmla="*/ 3119959 h 4383965"/>
                <a:gd name="connsiteX144" fmla="*/ 3573490 w 6010110"/>
                <a:gd name="connsiteY144" fmla="*/ 3791537 h 4383965"/>
                <a:gd name="connsiteX145" fmla="*/ 3471278 w 6010110"/>
                <a:gd name="connsiteY145" fmla="*/ 2944229 h 4383965"/>
                <a:gd name="connsiteX146" fmla="*/ 3460901 w 6010110"/>
                <a:gd name="connsiteY146" fmla="*/ 2887948 h 4383965"/>
                <a:gd name="connsiteX147" fmla="*/ 3534559 w 6010110"/>
                <a:gd name="connsiteY147" fmla="*/ 2706704 h 4383965"/>
                <a:gd name="connsiteX148" fmla="*/ 3625118 w 6010110"/>
                <a:gd name="connsiteY148" fmla="*/ 2478706 h 4383965"/>
                <a:gd name="connsiteX149" fmla="*/ 3643002 w 6010110"/>
                <a:gd name="connsiteY149" fmla="*/ 2500982 h 4383965"/>
                <a:gd name="connsiteX150" fmla="*/ 3916140 w 6010110"/>
                <a:gd name="connsiteY150" fmla="*/ 3008732 h 4383965"/>
                <a:gd name="connsiteX151" fmla="*/ 3997759 w 6010110"/>
                <a:gd name="connsiteY151" fmla="*/ 3198903 h 4383965"/>
                <a:gd name="connsiteX152" fmla="*/ 3991826 w 6010110"/>
                <a:gd name="connsiteY152" fmla="*/ 3237190 h 4383965"/>
                <a:gd name="connsiteX153" fmla="*/ 3961591 w 6010110"/>
                <a:gd name="connsiteY153" fmla="*/ 3477091 h 4383965"/>
                <a:gd name="connsiteX154" fmla="*/ 3959642 w 6010110"/>
                <a:gd name="connsiteY154" fmla="*/ 3503456 h 4383965"/>
                <a:gd name="connsiteX155" fmla="*/ 3959152 w 6010110"/>
                <a:gd name="connsiteY155" fmla="*/ 3503951 h 4383965"/>
                <a:gd name="connsiteX156" fmla="*/ 3630968 w 6010110"/>
                <a:gd name="connsiteY156" fmla="*/ 3880225 h 4383965"/>
                <a:gd name="connsiteX157" fmla="*/ 3929983 w 6010110"/>
                <a:gd name="connsiteY157" fmla="*/ 3608439 h 4383965"/>
                <a:gd name="connsiteX158" fmla="*/ 3952997 w 6010110"/>
                <a:gd name="connsiteY158" fmla="*/ 3593360 h 4383965"/>
                <a:gd name="connsiteX159" fmla="*/ 3950335 w 6010110"/>
                <a:gd name="connsiteY159" fmla="*/ 3629409 h 4383965"/>
                <a:gd name="connsiteX160" fmla="*/ 3702960 w 6010110"/>
                <a:gd name="connsiteY160" fmla="*/ 4383965 h 4383965"/>
                <a:gd name="connsiteX161" fmla="*/ 3973752 w 6010110"/>
                <a:gd name="connsiteY161" fmla="*/ 3943680 h 4383965"/>
                <a:gd name="connsiteX162" fmla="*/ 4003670 w 6010110"/>
                <a:gd name="connsiteY162" fmla="*/ 3838509 h 4383965"/>
                <a:gd name="connsiteX163" fmla="*/ 4025658 w 6010110"/>
                <a:gd name="connsiteY163" fmla="*/ 3869746 h 4383965"/>
                <a:gd name="connsiteX164" fmla="*/ 4185051 w 6010110"/>
                <a:gd name="connsiteY164" fmla="*/ 4241055 h 4383965"/>
                <a:gd name="connsiteX165" fmla="*/ 4042442 w 6010110"/>
                <a:gd name="connsiteY165" fmla="*/ 3762569 h 4383965"/>
                <a:gd name="connsiteX166" fmla="*/ 4030900 w 6010110"/>
                <a:gd name="connsiteY166" fmla="*/ 3731140 h 4383965"/>
                <a:gd name="connsiteX167" fmla="*/ 4055475 w 6010110"/>
                <a:gd name="connsiteY167" fmla="*/ 3619355 h 4383965"/>
                <a:gd name="connsiteX168" fmla="*/ 4095891 w 6010110"/>
                <a:gd name="connsiteY168" fmla="*/ 3428307 h 4383965"/>
                <a:gd name="connsiteX169" fmla="*/ 4163538 w 6010110"/>
                <a:gd name="connsiteY169" fmla="*/ 3586865 h 4383965"/>
                <a:gd name="connsiteX170" fmla="*/ 4701208 w 6010110"/>
                <a:gd name="connsiteY170" fmla="*/ 4245629 h 4383965"/>
                <a:gd name="connsiteX171" fmla="*/ 4049231 w 6010110"/>
                <a:gd name="connsiteY171" fmla="*/ 2546160 h 4383965"/>
                <a:gd name="connsiteX172" fmla="*/ 3949141 w 6010110"/>
                <a:gd name="connsiteY172" fmla="*/ 2349915 h 4383965"/>
                <a:gd name="connsiteX173" fmla="*/ 3967481 w 6010110"/>
                <a:gd name="connsiteY173" fmla="*/ 2348255 h 4383965"/>
                <a:gd name="connsiteX174" fmla="*/ 4367889 w 6010110"/>
                <a:gd name="connsiteY174" fmla="*/ 2538377 h 4383965"/>
                <a:gd name="connsiteX175" fmla="*/ 4378742 w 6010110"/>
                <a:gd name="connsiteY175" fmla="*/ 2544098 h 4383965"/>
                <a:gd name="connsiteX176" fmla="*/ 4374792 w 6010110"/>
                <a:gd name="connsiteY176" fmla="*/ 2551435 h 4383965"/>
                <a:gd name="connsiteX177" fmla="*/ 4572575 w 6010110"/>
                <a:gd name="connsiteY177" fmla="*/ 2896900 h 4383965"/>
                <a:gd name="connsiteX178" fmla="*/ 4588434 w 6010110"/>
                <a:gd name="connsiteY178" fmla="*/ 2922642 h 4383965"/>
                <a:gd name="connsiteX179" fmla="*/ 4588311 w 6010110"/>
                <a:gd name="connsiteY179" fmla="*/ 2923484 h 4383965"/>
                <a:gd name="connsiteX180" fmla="*/ 4535472 w 6010110"/>
                <a:gd name="connsiteY180" fmla="*/ 3528493 h 4383965"/>
                <a:gd name="connsiteX181" fmla="*/ 4631230 w 6010110"/>
                <a:gd name="connsiteY181" fmla="*/ 3042470 h 4383965"/>
                <a:gd name="connsiteX182" fmla="*/ 4642516 w 6010110"/>
                <a:gd name="connsiteY182" fmla="*/ 3010422 h 4383965"/>
                <a:gd name="connsiteX183" fmla="*/ 4664200 w 6010110"/>
                <a:gd name="connsiteY183" fmla="*/ 3045617 h 4383965"/>
                <a:gd name="connsiteX184" fmla="*/ 4940005 w 6010110"/>
                <a:gd name="connsiteY184" fmla="*/ 3933928 h 4383965"/>
                <a:gd name="connsiteX185" fmla="*/ 4896598 w 6010110"/>
                <a:gd name="connsiteY185" fmla="*/ 3315565 h 4383965"/>
                <a:gd name="connsiteX186" fmla="*/ 4853916 w 6010110"/>
                <a:gd name="connsiteY186" fmla="*/ 3195359 h 4383965"/>
                <a:gd name="connsiteX187" fmla="*/ 4895289 w 6010110"/>
                <a:gd name="connsiteY187" fmla="*/ 3206637 h 4383965"/>
                <a:gd name="connsiteX188" fmla="*/ 5292297 w 6010110"/>
                <a:gd name="connsiteY188" fmla="*/ 3421370 h 4383965"/>
                <a:gd name="connsiteX189" fmla="*/ 4839055 w 6010110"/>
                <a:gd name="connsiteY189" fmla="*/ 3094981 h 4383965"/>
                <a:gd name="connsiteX190" fmla="*/ 4807264 w 6010110"/>
                <a:gd name="connsiteY190" fmla="*/ 3075263 h 4383965"/>
                <a:gd name="connsiteX191" fmla="*/ 4755184 w 6010110"/>
                <a:gd name="connsiteY191" fmla="*/ 2953215 h 4383965"/>
                <a:gd name="connsiteX192" fmla="*/ 4687192 w 6010110"/>
                <a:gd name="connsiteY192" fmla="*/ 2806838 h 4383965"/>
                <a:gd name="connsiteX193" fmla="*/ 4615800 w 6010110"/>
                <a:gd name="connsiteY193" fmla="*/ 2666558 h 4383965"/>
                <a:gd name="connsiteX194" fmla="*/ 4622032 w 6010110"/>
                <a:gd name="connsiteY194" fmla="*/ 2669720 h 4383965"/>
                <a:gd name="connsiteX195" fmla="*/ 5814964 w 6010110"/>
                <a:gd name="connsiteY195" fmla="*/ 3020926 h 4383965"/>
                <a:gd name="connsiteX196" fmla="*/ 5239082 w 6010110"/>
                <a:gd name="connsiteY196" fmla="*/ 2800951 h 4383965"/>
                <a:gd name="connsiteX197" fmla="*/ 5084142 w 6010110"/>
                <a:gd name="connsiteY197" fmla="*/ 2720912 h 4383965"/>
                <a:gd name="connsiteX198" fmla="*/ 5182713 w 6010110"/>
                <a:gd name="connsiteY198" fmla="*/ 2683535 h 4383965"/>
                <a:gd name="connsiteX199" fmla="*/ 5204737 w 6010110"/>
                <a:gd name="connsiteY199" fmla="*/ 2674358 h 4383965"/>
                <a:gd name="connsiteX200" fmla="*/ 5205316 w 6010110"/>
                <a:gd name="connsiteY200" fmla="*/ 2674545 h 4383965"/>
                <a:gd name="connsiteX201" fmla="*/ 5629126 w 6010110"/>
                <a:gd name="connsiteY201" fmla="*/ 2782247 h 4383965"/>
                <a:gd name="connsiteX202" fmla="*/ 5300417 w 6010110"/>
                <a:gd name="connsiteY202" fmla="*/ 2655217 h 4383965"/>
                <a:gd name="connsiteX203" fmla="*/ 5279838 w 6010110"/>
                <a:gd name="connsiteY203" fmla="*/ 2643063 h 4383965"/>
                <a:gd name="connsiteX204" fmla="*/ 5309949 w 6010110"/>
                <a:gd name="connsiteY204" fmla="*/ 2630516 h 4383965"/>
                <a:gd name="connsiteX205" fmla="*/ 6010110 w 6010110"/>
                <a:gd name="connsiteY205" fmla="*/ 2520120 h 4383965"/>
                <a:gd name="connsiteX0" fmla="*/ 6010110 w 6010110"/>
                <a:gd name="connsiteY0" fmla="*/ 2520120 h 4383965"/>
                <a:gd name="connsiteX1" fmla="*/ 5555473 w 6010110"/>
                <a:gd name="connsiteY1" fmla="*/ 2484062 h 4383965"/>
                <a:gd name="connsiteX2" fmla="*/ 5459546 w 6010110"/>
                <a:gd name="connsiteY2" fmla="*/ 2503074 h 4383965"/>
                <a:gd name="connsiteX3" fmla="*/ 5476783 w 6010110"/>
                <a:gd name="connsiteY3" fmla="*/ 2472896 h 4383965"/>
                <a:gd name="connsiteX4" fmla="*/ 5718850 w 6010110"/>
                <a:gd name="connsiteY4" fmla="*/ 2195194 h 4383965"/>
                <a:gd name="connsiteX5" fmla="*/ 5384023 w 6010110"/>
                <a:gd name="connsiteY5" fmla="*/ 2503159 h 4383965"/>
                <a:gd name="connsiteX6" fmla="*/ 5362823 w 6010110"/>
                <a:gd name="connsiteY6" fmla="*/ 2525115 h 4383965"/>
                <a:gd name="connsiteX7" fmla="*/ 5263498 w 6010110"/>
                <a:gd name="connsiteY7" fmla="*/ 2551062 h 4383965"/>
                <a:gd name="connsiteX8" fmla="*/ 4945558 w 6010110"/>
                <a:gd name="connsiteY8" fmla="*/ 2631062 h 4383965"/>
                <a:gd name="connsiteX9" fmla="*/ 4924088 w 6010110"/>
                <a:gd name="connsiteY9" fmla="*/ 2634045 h 4383965"/>
                <a:gd name="connsiteX10" fmla="*/ 4730216 w 6010110"/>
                <a:gd name="connsiteY10" fmla="*/ 2518283 h 4383965"/>
                <a:gd name="connsiteX11" fmla="*/ 3925032 w 6010110"/>
                <a:gd name="connsiteY11" fmla="*/ 1915692 h 4383965"/>
                <a:gd name="connsiteX12" fmla="*/ 4360400 w 6010110"/>
                <a:gd name="connsiteY12" fmla="*/ 1725965 h 4383965"/>
                <a:gd name="connsiteX13" fmla="*/ 4435749 w 6010110"/>
                <a:gd name="connsiteY13" fmla="*/ 1681302 h 4383965"/>
                <a:gd name="connsiteX14" fmla="*/ 4444546 w 6010110"/>
                <a:gd name="connsiteY14" fmla="*/ 1685243 h 4383965"/>
                <a:gd name="connsiteX15" fmla="*/ 4574529 w 6010110"/>
                <a:gd name="connsiteY15" fmla="*/ 1731300 h 4383965"/>
                <a:gd name="connsiteX16" fmla="*/ 4597265 w 6010110"/>
                <a:gd name="connsiteY16" fmla="*/ 1738537 h 4383965"/>
                <a:gd name="connsiteX17" fmla="*/ 4597586 w 6010110"/>
                <a:gd name="connsiteY17" fmla="*/ 1739054 h 4383965"/>
                <a:gd name="connsiteX18" fmla="*/ 4851292 w 6010110"/>
                <a:gd name="connsiteY18" fmla="*/ 2095210 h 4383965"/>
                <a:gd name="connsiteX19" fmla="*/ 4682636 w 6010110"/>
                <a:gd name="connsiteY19" fmla="*/ 1785789 h 4383965"/>
                <a:gd name="connsiteX20" fmla="*/ 4674792 w 6010110"/>
                <a:gd name="connsiteY20" fmla="*/ 1763213 h 4383965"/>
                <a:gd name="connsiteX21" fmla="*/ 4705877 w 6010110"/>
                <a:gd name="connsiteY21" fmla="*/ 1773107 h 4383965"/>
                <a:gd name="connsiteX22" fmla="*/ 5311416 w 6010110"/>
                <a:gd name="connsiteY22" fmla="*/ 2141528 h 4383965"/>
                <a:gd name="connsiteX23" fmla="*/ 4987874 w 6010110"/>
                <a:gd name="connsiteY23" fmla="*/ 1820102 h 4383965"/>
                <a:gd name="connsiteX24" fmla="*/ 4902397 w 6010110"/>
                <a:gd name="connsiteY24" fmla="*/ 1772590 h 4383965"/>
                <a:gd name="connsiteX25" fmla="*/ 4935059 w 6010110"/>
                <a:gd name="connsiteY25" fmla="*/ 1760711 h 4383965"/>
                <a:gd name="connsiteX26" fmla="*/ 5299267 w 6010110"/>
                <a:gd name="connsiteY26" fmla="*/ 1705338 h 4383965"/>
                <a:gd name="connsiteX27" fmla="*/ 4844724 w 6010110"/>
                <a:gd name="connsiteY27" fmla="*/ 1723831 h 4383965"/>
                <a:gd name="connsiteX28" fmla="*/ 4814356 w 6010110"/>
                <a:gd name="connsiteY28" fmla="*/ 1726876 h 4383965"/>
                <a:gd name="connsiteX29" fmla="*/ 4721804 w 6010110"/>
                <a:gd name="connsiteY29" fmla="*/ 1682460 h 4383965"/>
                <a:gd name="connsiteX30" fmla="*/ 4559660 w 6010110"/>
                <a:gd name="connsiteY30" fmla="*/ 1606193 h 4383965"/>
                <a:gd name="connsiteX31" fmla="*/ 4606328 w 6010110"/>
                <a:gd name="connsiteY31" fmla="*/ 1577540 h 4383965"/>
                <a:gd name="connsiteX32" fmla="*/ 4933369 w 6010110"/>
                <a:gd name="connsiteY32" fmla="*/ 1379167 h 4383965"/>
                <a:gd name="connsiteX33" fmla="*/ 5081981 w 6010110"/>
                <a:gd name="connsiteY33" fmla="*/ 1296877 h 4383965"/>
                <a:gd name="connsiteX34" fmla="*/ 5141302 w 6010110"/>
                <a:gd name="connsiteY34" fmla="*/ 1310683 h 4383965"/>
                <a:gd name="connsiteX35" fmla="*/ 5374017 w 6010110"/>
                <a:gd name="connsiteY35" fmla="*/ 1391543 h 4383965"/>
                <a:gd name="connsiteX36" fmla="*/ 5446714 w 6010110"/>
                <a:gd name="connsiteY36" fmla="*/ 1417514 h 4383965"/>
                <a:gd name="connsiteX37" fmla="*/ 5462180 w 6010110"/>
                <a:gd name="connsiteY37" fmla="*/ 1435278 h 4383965"/>
                <a:gd name="connsiteX38" fmla="*/ 5706570 w 6010110"/>
                <a:gd name="connsiteY38" fmla="*/ 1686957 h 4383965"/>
                <a:gd name="connsiteX39" fmla="*/ 5530055 w 6010110"/>
                <a:gd name="connsiteY39" fmla="*/ 1464023 h 4383965"/>
                <a:gd name="connsiteX40" fmla="*/ 5517517 w 6010110"/>
                <a:gd name="connsiteY40" fmla="*/ 1440404 h 4383965"/>
                <a:gd name="connsiteX41" fmla="*/ 5587746 w 6010110"/>
                <a:gd name="connsiteY41" fmla="*/ 1460985 h 4383965"/>
                <a:gd name="connsiteX42" fmla="*/ 5920977 w 6010110"/>
                <a:gd name="connsiteY42" fmla="*/ 1464619 h 4383965"/>
                <a:gd name="connsiteX43" fmla="*/ 5408296 w 6010110"/>
                <a:gd name="connsiteY43" fmla="*/ 1335515 h 4383965"/>
                <a:gd name="connsiteX44" fmla="*/ 5386271 w 6010110"/>
                <a:gd name="connsiteY44" fmla="*/ 1324156 h 4383965"/>
                <a:gd name="connsiteX45" fmla="*/ 5401387 w 6010110"/>
                <a:gd name="connsiteY45" fmla="*/ 1316489 h 4383965"/>
                <a:gd name="connsiteX46" fmla="*/ 5642627 w 6010110"/>
                <a:gd name="connsiteY46" fmla="*/ 1243966 h 4383965"/>
                <a:gd name="connsiteX47" fmla="*/ 5331764 w 6010110"/>
                <a:gd name="connsiteY47" fmla="*/ 1295727 h 4383965"/>
                <a:gd name="connsiteX48" fmla="*/ 5331339 w 6010110"/>
                <a:gd name="connsiteY48" fmla="*/ 1295828 h 4383965"/>
                <a:gd name="connsiteX49" fmla="*/ 5315231 w 6010110"/>
                <a:gd name="connsiteY49" fmla="*/ 1287521 h 4383965"/>
                <a:gd name="connsiteX50" fmla="*/ 5220902 w 6010110"/>
                <a:gd name="connsiteY50" fmla="*/ 1242483 h 4383965"/>
                <a:gd name="connsiteX51" fmla="*/ 5203911 w 6010110"/>
                <a:gd name="connsiteY51" fmla="*/ 1235922 h 4383965"/>
                <a:gd name="connsiteX52" fmla="*/ 5275953 w 6010110"/>
                <a:gd name="connsiteY52" fmla="*/ 1200720 h 4383965"/>
                <a:gd name="connsiteX53" fmla="*/ 5980893 w 6010110"/>
                <a:gd name="connsiteY53" fmla="*/ 1050161 h 4383965"/>
                <a:gd name="connsiteX54" fmla="*/ 5070750 w 6010110"/>
                <a:gd name="connsiteY54" fmla="*/ 1139438 h 4383965"/>
                <a:gd name="connsiteX55" fmla="*/ 4960447 w 6010110"/>
                <a:gd name="connsiteY55" fmla="*/ 1177841 h 4383965"/>
                <a:gd name="connsiteX56" fmla="*/ 5017537 w 6010110"/>
                <a:gd name="connsiteY56" fmla="*/ 1060752 h 4383965"/>
                <a:gd name="connsiteX57" fmla="*/ 5030551 w 6010110"/>
                <a:gd name="connsiteY57" fmla="*/ 1031842 h 4383965"/>
                <a:gd name="connsiteX58" fmla="*/ 5031243 w 6010110"/>
                <a:gd name="connsiteY58" fmla="*/ 1031518 h 4383965"/>
                <a:gd name="connsiteX59" fmla="*/ 5513230 w 6010110"/>
                <a:gd name="connsiteY59" fmla="*/ 764004 h 4383965"/>
                <a:gd name="connsiteX60" fmla="*/ 5103973 w 6010110"/>
                <a:gd name="connsiteY60" fmla="*/ 927303 h 4383965"/>
                <a:gd name="connsiteX61" fmla="*/ 5074929 w 6010110"/>
                <a:gd name="connsiteY61" fmla="*/ 933259 h 4383965"/>
                <a:gd name="connsiteX62" fmla="*/ 5092723 w 6010110"/>
                <a:gd name="connsiteY62" fmla="*/ 893732 h 4383965"/>
                <a:gd name="connsiteX63" fmla="*/ 5654165 w 6010110"/>
                <a:gd name="connsiteY63" fmla="*/ 158885 h 4383965"/>
                <a:gd name="connsiteX64" fmla="*/ 5201851 w 6010110"/>
                <a:gd name="connsiteY64" fmla="*/ 526596 h 4383965"/>
                <a:gd name="connsiteX65" fmla="*/ 5128095 w 6010110"/>
                <a:gd name="connsiteY65" fmla="*/ 631223 h 4383965"/>
                <a:gd name="connsiteX66" fmla="*/ 5119552 w 6010110"/>
                <a:gd name="connsiteY66" fmla="*/ 585236 h 4383965"/>
                <a:gd name="connsiteX67" fmla="*/ 5118568 w 6010110"/>
                <a:gd name="connsiteY67" fmla="*/ 87844 h 4383965"/>
                <a:gd name="connsiteX68" fmla="*/ 5057906 w 6010110"/>
                <a:gd name="connsiteY68" fmla="*/ 698478 h 4383965"/>
                <a:gd name="connsiteX69" fmla="*/ 5056066 w 6010110"/>
                <a:gd name="connsiteY69" fmla="*/ 739636 h 4383965"/>
                <a:gd name="connsiteX70" fmla="*/ 4984797 w 6010110"/>
                <a:gd name="connsiteY70" fmla="*/ 854331 h 4383965"/>
                <a:gd name="connsiteX71" fmla="*/ 4754177 w 6010110"/>
                <a:gd name="connsiteY71" fmla="*/ 1218366 h 4383965"/>
                <a:gd name="connsiteX72" fmla="*/ 4714393 w 6010110"/>
                <a:gd name="connsiteY72" fmla="*/ 1268534 h 4383965"/>
                <a:gd name="connsiteX73" fmla="*/ 4703843 w 6010110"/>
                <a:gd name="connsiteY73" fmla="*/ 1272517 h 4383965"/>
                <a:gd name="connsiteX74" fmla="*/ 3911612 w 6010110"/>
                <a:gd name="connsiteY74" fmla="*/ 1535602 h 4383965"/>
                <a:gd name="connsiteX75" fmla="*/ 4054622 w 6010110"/>
                <a:gd name="connsiteY75" fmla="*/ 1142988 h 4383965"/>
                <a:gd name="connsiteX76" fmla="*/ 4069289 w 6010110"/>
                <a:gd name="connsiteY76" fmla="*/ 1101724 h 4383965"/>
                <a:gd name="connsiteX77" fmla="*/ 4125706 w 6010110"/>
                <a:gd name="connsiteY77" fmla="*/ 1063024 h 4383965"/>
                <a:gd name="connsiteX78" fmla="*/ 4271272 w 6010110"/>
                <a:gd name="connsiteY78" fmla="*/ 955522 h 4383965"/>
                <a:gd name="connsiteX79" fmla="*/ 4286560 w 6010110"/>
                <a:gd name="connsiteY79" fmla="*/ 942964 h 4383965"/>
                <a:gd name="connsiteX80" fmla="*/ 4287081 w 6010110"/>
                <a:gd name="connsiteY80" fmla="*/ 942973 h 4383965"/>
                <a:gd name="connsiteX81" fmla="*/ 4660372 w 6010110"/>
                <a:gd name="connsiteY81" fmla="*/ 926448 h 4383965"/>
                <a:gd name="connsiteX82" fmla="*/ 4358743 w 6010110"/>
                <a:gd name="connsiteY82" fmla="*/ 904819 h 4383965"/>
                <a:gd name="connsiteX83" fmla="*/ 4338691 w 6010110"/>
                <a:gd name="connsiteY83" fmla="*/ 900138 h 4383965"/>
                <a:gd name="connsiteX84" fmla="*/ 4359593 w 6010110"/>
                <a:gd name="connsiteY84" fmla="*/ 882967 h 4383965"/>
                <a:gd name="connsiteX85" fmla="*/ 4896067 w 6010110"/>
                <a:gd name="connsiteY85" fmla="*/ 627330 h 4383965"/>
                <a:gd name="connsiteX86" fmla="*/ 4517739 w 6010110"/>
                <a:gd name="connsiteY86" fmla="*/ 707999 h 4383965"/>
                <a:gd name="connsiteX87" fmla="*/ 4445319 w 6010110"/>
                <a:gd name="connsiteY87" fmla="*/ 746101 h 4383965"/>
                <a:gd name="connsiteX88" fmla="*/ 4450886 w 6010110"/>
                <a:gd name="connsiteY88" fmla="*/ 718060 h 4383965"/>
                <a:gd name="connsiteX89" fmla="*/ 4569714 w 6010110"/>
                <a:gd name="connsiteY89" fmla="*/ 439982 h 4383965"/>
                <a:gd name="connsiteX90" fmla="*/ 4384162 w 6010110"/>
                <a:gd name="connsiteY90" fmla="*/ 764312 h 4383965"/>
                <a:gd name="connsiteX91" fmla="*/ 4373098 w 6010110"/>
                <a:gd name="connsiteY91" fmla="*/ 786793 h 4383965"/>
                <a:gd name="connsiteX92" fmla="*/ 4299855 w 6010110"/>
                <a:gd name="connsiteY92" fmla="*/ 831204 h 4383965"/>
                <a:gd name="connsiteX93" fmla="*/ 4143141 w 6010110"/>
                <a:gd name="connsiteY93" fmla="*/ 927935 h 4383965"/>
                <a:gd name="connsiteX94" fmla="*/ 4128139 w 6010110"/>
                <a:gd name="connsiteY94" fmla="*/ 936145 h 4383965"/>
                <a:gd name="connsiteX95" fmla="*/ 4137934 w 6010110"/>
                <a:gd name="connsiteY95" fmla="*/ 908586 h 4383965"/>
                <a:gd name="connsiteX96" fmla="*/ 4700712 w 6010110"/>
                <a:gd name="connsiteY96" fmla="*/ 0 h 4383965"/>
                <a:gd name="connsiteX97" fmla="*/ 3770065 w 6010110"/>
                <a:gd name="connsiteY97" fmla="*/ 1208216 h 4383965"/>
                <a:gd name="connsiteX98" fmla="*/ 3766846 w 6010110"/>
                <a:gd name="connsiteY98" fmla="*/ 1213067 h 4383965"/>
                <a:gd name="connsiteX99" fmla="*/ 3645868 w 6010110"/>
                <a:gd name="connsiteY99" fmla="*/ 1072847 h 4383965"/>
                <a:gd name="connsiteX100" fmla="*/ 3622256 w 6010110"/>
                <a:gd name="connsiteY100" fmla="*/ 1047255 h 4383965"/>
                <a:gd name="connsiteX101" fmla="*/ 3622221 w 6010110"/>
                <a:gd name="connsiteY101" fmla="*/ 1046339 h 4383965"/>
                <a:gd name="connsiteX102" fmla="*/ 3555460 w 6010110"/>
                <a:gd name="connsiteY102" fmla="*/ 392118 h 4383965"/>
                <a:gd name="connsiteX103" fmla="*/ 3547939 w 6010110"/>
                <a:gd name="connsiteY103" fmla="*/ 924280 h 4383965"/>
                <a:gd name="connsiteX104" fmla="*/ 3541742 w 6010110"/>
                <a:gd name="connsiteY104" fmla="*/ 959987 h 4383965"/>
                <a:gd name="connsiteX105" fmla="*/ 3509458 w 6010110"/>
                <a:gd name="connsiteY105" fmla="*/ 924997 h 4383965"/>
                <a:gd name="connsiteX106" fmla="*/ 3006075 w 6010110"/>
                <a:gd name="connsiteY106" fmla="*/ 8219 h 4383965"/>
                <a:gd name="connsiteX107" fmla="*/ 3186049 w 6010110"/>
                <a:gd name="connsiteY107" fmla="*/ 664808 h 4383965"/>
                <a:gd name="connsiteX108" fmla="*/ 3260315 w 6010110"/>
                <a:gd name="connsiteY108" fmla="*/ 788202 h 4383965"/>
                <a:gd name="connsiteX109" fmla="*/ 3210483 w 6010110"/>
                <a:gd name="connsiteY109" fmla="*/ 781255 h 4383965"/>
                <a:gd name="connsiteX110" fmla="*/ 2709877 w 6010110"/>
                <a:gd name="connsiteY110" fmla="*/ 600573 h 4383965"/>
                <a:gd name="connsiteX111" fmla="*/ 3298494 w 6010110"/>
                <a:gd name="connsiteY111" fmla="*/ 893818 h 4383965"/>
                <a:gd name="connsiteX112" fmla="*/ 3339112 w 6010110"/>
                <a:gd name="connsiteY112" fmla="*/ 910987 h 4383965"/>
                <a:gd name="connsiteX113" fmla="*/ 3424546 w 6010110"/>
                <a:gd name="connsiteY113" fmla="*/ 1035189 h 4383965"/>
                <a:gd name="connsiteX114" fmla="*/ 3610345 w 6010110"/>
                <a:gd name="connsiteY114" fmla="*/ 1300768 h 4383965"/>
                <a:gd name="connsiteX115" fmla="*/ 3656384 w 6010110"/>
                <a:gd name="connsiteY115" fmla="*/ 1374495 h 4383965"/>
                <a:gd name="connsiteX116" fmla="*/ 3613377 w 6010110"/>
                <a:gd name="connsiteY116" fmla="*/ 1433328 h 4383965"/>
                <a:gd name="connsiteX117" fmla="*/ 3531992 w 6010110"/>
                <a:gd name="connsiteY117" fmla="*/ 1531280 h 4383965"/>
                <a:gd name="connsiteX118" fmla="*/ 3470200 w 6010110"/>
                <a:gd name="connsiteY118" fmla="*/ 1596851 h 4383965"/>
                <a:gd name="connsiteX119" fmla="*/ 3327115 w 6010110"/>
                <a:gd name="connsiteY119" fmla="*/ 1651162 h 4383965"/>
                <a:gd name="connsiteX120" fmla="*/ 349906 w 6010110"/>
                <a:gd name="connsiteY120" fmla="*/ 488931 h 4383965"/>
                <a:gd name="connsiteX121" fmla="*/ 589344 w 6010110"/>
                <a:gd name="connsiteY121" fmla="*/ 1489521 h 4383965"/>
                <a:gd name="connsiteX122" fmla="*/ 605398 w 6010110"/>
                <a:gd name="connsiteY122" fmla="*/ 1566358 h 4383965"/>
                <a:gd name="connsiteX123" fmla="*/ 119823 w 6010110"/>
                <a:gd name="connsiteY123" fmla="*/ 1366100 h 4383965"/>
                <a:gd name="connsiteX124" fmla="*/ 19002 w 6010110"/>
                <a:gd name="connsiteY124" fmla="*/ 2897150 h 4383965"/>
                <a:gd name="connsiteX125" fmla="*/ 429592 w 6010110"/>
                <a:gd name="connsiteY125" fmla="*/ 2597267 h 4383965"/>
                <a:gd name="connsiteX126" fmla="*/ 537148 w 6010110"/>
                <a:gd name="connsiteY126" fmla="*/ 2546366 h 4383965"/>
                <a:gd name="connsiteX127" fmla="*/ 491310 w 6010110"/>
                <a:gd name="connsiteY127" fmla="*/ 2678555 h 4383965"/>
                <a:gd name="connsiteX128" fmla="*/ 0 w 6010110"/>
                <a:gd name="connsiteY128" fmla="*/ 3523668 h 4383965"/>
                <a:gd name="connsiteX129" fmla="*/ 1694429 w 6010110"/>
                <a:gd name="connsiteY129" fmla="*/ 2681323 h 4383965"/>
                <a:gd name="connsiteX130" fmla="*/ 3077793 w 6010110"/>
                <a:gd name="connsiteY130" fmla="*/ 2361390 h 4383965"/>
                <a:gd name="connsiteX131" fmla="*/ 3274086 w 6010110"/>
                <a:gd name="connsiteY131" fmla="*/ 2352636 h 4383965"/>
                <a:gd name="connsiteX132" fmla="*/ 3438748 w 6010110"/>
                <a:gd name="connsiteY132" fmla="*/ 2364849 h 4383965"/>
                <a:gd name="connsiteX133" fmla="*/ 3417428 w 6010110"/>
                <a:gd name="connsiteY133" fmla="*/ 2439927 h 4383965"/>
                <a:gd name="connsiteX134" fmla="*/ 3406539 w 6010110"/>
                <a:gd name="connsiteY134" fmla="*/ 2483783 h 4383965"/>
                <a:gd name="connsiteX135" fmla="*/ 3405571 w 6010110"/>
                <a:gd name="connsiteY135" fmla="*/ 2484476 h 4383965"/>
                <a:gd name="connsiteX136" fmla="*/ 2744074 w 6010110"/>
                <a:gd name="connsiteY136" fmla="*/ 3023735 h 4383965"/>
                <a:gd name="connsiteX137" fmla="*/ 3326278 w 6010110"/>
                <a:gd name="connsiteY137" fmla="*/ 2652101 h 4383965"/>
                <a:gd name="connsiteX138" fmla="*/ 3369405 w 6010110"/>
                <a:gd name="connsiteY138" fmla="*/ 2633338 h 4383965"/>
                <a:gd name="connsiteX139" fmla="*/ 3354517 w 6010110"/>
                <a:gd name="connsiteY139" fmla="*/ 2693304 h 4383965"/>
                <a:gd name="connsiteX140" fmla="*/ 2720022 w 6010110"/>
                <a:gd name="connsiteY140" fmla="*/ 3893214 h 4383965"/>
                <a:gd name="connsiteX141" fmla="*/ 3303291 w 6010110"/>
                <a:gd name="connsiteY141" fmla="*/ 3229550 h 4383965"/>
                <a:gd name="connsiteX142" fmla="*/ 3384044 w 6010110"/>
                <a:gd name="connsiteY142" fmla="*/ 3060988 h 4383965"/>
                <a:gd name="connsiteX143" fmla="*/ 3412076 w 6010110"/>
                <a:gd name="connsiteY143" fmla="*/ 3119959 h 4383965"/>
                <a:gd name="connsiteX144" fmla="*/ 3421389 w 6010110"/>
                <a:gd name="connsiteY144" fmla="*/ 3764716 h 4383965"/>
                <a:gd name="connsiteX145" fmla="*/ 3471278 w 6010110"/>
                <a:gd name="connsiteY145" fmla="*/ 2944229 h 4383965"/>
                <a:gd name="connsiteX146" fmla="*/ 3460901 w 6010110"/>
                <a:gd name="connsiteY146" fmla="*/ 2887948 h 4383965"/>
                <a:gd name="connsiteX147" fmla="*/ 3534559 w 6010110"/>
                <a:gd name="connsiteY147" fmla="*/ 2706704 h 4383965"/>
                <a:gd name="connsiteX148" fmla="*/ 3625118 w 6010110"/>
                <a:gd name="connsiteY148" fmla="*/ 2478706 h 4383965"/>
                <a:gd name="connsiteX149" fmla="*/ 3643002 w 6010110"/>
                <a:gd name="connsiteY149" fmla="*/ 2500982 h 4383965"/>
                <a:gd name="connsiteX150" fmla="*/ 3916140 w 6010110"/>
                <a:gd name="connsiteY150" fmla="*/ 3008732 h 4383965"/>
                <a:gd name="connsiteX151" fmla="*/ 3997759 w 6010110"/>
                <a:gd name="connsiteY151" fmla="*/ 3198903 h 4383965"/>
                <a:gd name="connsiteX152" fmla="*/ 3991826 w 6010110"/>
                <a:gd name="connsiteY152" fmla="*/ 3237190 h 4383965"/>
                <a:gd name="connsiteX153" fmla="*/ 3961591 w 6010110"/>
                <a:gd name="connsiteY153" fmla="*/ 3477091 h 4383965"/>
                <a:gd name="connsiteX154" fmla="*/ 3959642 w 6010110"/>
                <a:gd name="connsiteY154" fmla="*/ 3503456 h 4383965"/>
                <a:gd name="connsiteX155" fmla="*/ 3959152 w 6010110"/>
                <a:gd name="connsiteY155" fmla="*/ 3503951 h 4383965"/>
                <a:gd name="connsiteX156" fmla="*/ 3630968 w 6010110"/>
                <a:gd name="connsiteY156" fmla="*/ 3880225 h 4383965"/>
                <a:gd name="connsiteX157" fmla="*/ 3929983 w 6010110"/>
                <a:gd name="connsiteY157" fmla="*/ 3608439 h 4383965"/>
                <a:gd name="connsiteX158" fmla="*/ 3952997 w 6010110"/>
                <a:gd name="connsiteY158" fmla="*/ 3593360 h 4383965"/>
                <a:gd name="connsiteX159" fmla="*/ 3950335 w 6010110"/>
                <a:gd name="connsiteY159" fmla="*/ 3629409 h 4383965"/>
                <a:gd name="connsiteX160" fmla="*/ 3702960 w 6010110"/>
                <a:gd name="connsiteY160" fmla="*/ 4383965 h 4383965"/>
                <a:gd name="connsiteX161" fmla="*/ 3973752 w 6010110"/>
                <a:gd name="connsiteY161" fmla="*/ 3943680 h 4383965"/>
                <a:gd name="connsiteX162" fmla="*/ 4003670 w 6010110"/>
                <a:gd name="connsiteY162" fmla="*/ 3838509 h 4383965"/>
                <a:gd name="connsiteX163" fmla="*/ 4025658 w 6010110"/>
                <a:gd name="connsiteY163" fmla="*/ 3869746 h 4383965"/>
                <a:gd name="connsiteX164" fmla="*/ 4185051 w 6010110"/>
                <a:gd name="connsiteY164" fmla="*/ 4241055 h 4383965"/>
                <a:gd name="connsiteX165" fmla="*/ 4042442 w 6010110"/>
                <a:gd name="connsiteY165" fmla="*/ 3762569 h 4383965"/>
                <a:gd name="connsiteX166" fmla="*/ 4030900 w 6010110"/>
                <a:gd name="connsiteY166" fmla="*/ 3731140 h 4383965"/>
                <a:gd name="connsiteX167" fmla="*/ 4055475 w 6010110"/>
                <a:gd name="connsiteY167" fmla="*/ 3619355 h 4383965"/>
                <a:gd name="connsiteX168" fmla="*/ 4095891 w 6010110"/>
                <a:gd name="connsiteY168" fmla="*/ 3428307 h 4383965"/>
                <a:gd name="connsiteX169" fmla="*/ 4163538 w 6010110"/>
                <a:gd name="connsiteY169" fmla="*/ 3586865 h 4383965"/>
                <a:gd name="connsiteX170" fmla="*/ 4701208 w 6010110"/>
                <a:gd name="connsiteY170" fmla="*/ 4245629 h 4383965"/>
                <a:gd name="connsiteX171" fmla="*/ 4049231 w 6010110"/>
                <a:gd name="connsiteY171" fmla="*/ 2546160 h 4383965"/>
                <a:gd name="connsiteX172" fmla="*/ 3949141 w 6010110"/>
                <a:gd name="connsiteY172" fmla="*/ 2349915 h 4383965"/>
                <a:gd name="connsiteX173" fmla="*/ 3967481 w 6010110"/>
                <a:gd name="connsiteY173" fmla="*/ 2348255 h 4383965"/>
                <a:gd name="connsiteX174" fmla="*/ 4367889 w 6010110"/>
                <a:gd name="connsiteY174" fmla="*/ 2538377 h 4383965"/>
                <a:gd name="connsiteX175" fmla="*/ 4378742 w 6010110"/>
                <a:gd name="connsiteY175" fmla="*/ 2544098 h 4383965"/>
                <a:gd name="connsiteX176" fmla="*/ 4374792 w 6010110"/>
                <a:gd name="connsiteY176" fmla="*/ 2551435 h 4383965"/>
                <a:gd name="connsiteX177" fmla="*/ 4572575 w 6010110"/>
                <a:gd name="connsiteY177" fmla="*/ 2896900 h 4383965"/>
                <a:gd name="connsiteX178" fmla="*/ 4588434 w 6010110"/>
                <a:gd name="connsiteY178" fmla="*/ 2922642 h 4383965"/>
                <a:gd name="connsiteX179" fmla="*/ 4588311 w 6010110"/>
                <a:gd name="connsiteY179" fmla="*/ 2923484 h 4383965"/>
                <a:gd name="connsiteX180" fmla="*/ 4535472 w 6010110"/>
                <a:gd name="connsiteY180" fmla="*/ 3528493 h 4383965"/>
                <a:gd name="connsiteX181" fmla="*/ 4631230 w 6010110"/>
                <a:gd name="connsiteY181" fmla="*/ 3042470 h 4383965"/>
                <a:gd name="connsiteX182" fmla="*/ 4642516 w 6010110"/>
                <a:gd name="connsiteY182" fmla="*/ 3010422 h 4383965"/>
                <a:gd name="connsiteX183" fmla="*/ 4664200 w 6010110"/>
                <a:gd name="connsiteY183" fmla="*/ 3045617 h 4383965"/>
                <a:gd name="connsiteX184" fmla="*/ 4940005 w 6010110"/>
                <a:gd name="connsiteY184" fmla="*/ 3933928 h 4383965"/>
                <a:gd name="connsiteX185" fmla="*/ 4896598 w 6010110"/>
                <a:gd name="connsiteY185" fmla="*/ 3315565 h 4383965"/>
                <a:gd name="connsiteX186" fmla="*/ 4853916 w 6010110"/>
                <a:gd name="connsiteY186" fmla="*/ 3195359 h 4383965"/>
                <a:gd name="connsiteX187" fmla="*/ 4895289 w 6010110"/>
                <a:gd name="connsiteY187" fmla="*/ 3206637 h 4383965"/>
                <a:gd name="connsiteX188" fmla="*/ 5292297 w 6010110"/>
                <a:gd name="connsiteY188" fmla="*/ 3421370 h 4383965"/>
                <a:gd name="connsiteX189" fmla="*/ 4839055 w 6010110"/>
                <a:gd name="connsiteY189" fmla="*/ 3094981 h 4383965"/>
                <a:gd name="connsiteX190" fmla="*/ 4807264 w 6010110"/>
                <a:gd name="connsiteY190" fmla="*/ 3075263 h 4383965"/>
                <a:gd name="connsiteX191" fmla="*/ 4755184 w 6010110"/>
                <a:gd name="connsiteY191" fmla="*/ 2953215 h 4383965"/>
                <a:gd name="connsiteX192" fmla="*/ 4687192 w 6010110"/>
                <a:gd name="connsiteY192" fmla="*/ 2806838 h 4383965"/>
                <a:gd name="connsiteX193" fmla="*/ 4615800 w 6010110"/>
                <a:gd name="connsiteY193" fmla="*/ 2666558 h 4383965"/>
                <a:gd name="connsiteX194" fmla="*/ 4622032 w 6010110"/>
                <a:gd name="connsiteY194" fmla="*/ 2669720 h 4383965"/>
                <a:gd name="connsiteX195" fmla="*/ 5814964 w 6010110"/>
                <a:gd name="connsiteY195" fmla="*/ 3020926 h 4383965"/>
                <a:gd name="connsiteX196" fmla="*/ 5239082 w 6010110"/>
                <a:gd name="connsiteY196" fmla="*/ 2800951 h 4383965"/>
                <a:gd name="connsiteX197" fmla="*/ 5084142 w 6010110"/>
                <a:gd name="connsiteY197" fmla="*/ 2720912 h 4383965"/>
                <a:gd name="connsiteX198" fmla="*/ 5182713 w 6010110"/>
                <a:gd name="connsiteY198" fmla="*/ 2683535 h 4383965"/>
                <a:gd name="connsiteX199" fmla="*/ 5204737 w 6010110"/>
                <a:gd name="connsiteY199" fmla="*/ 2674358 h 4383965"/>
                <a:gd name="connsiteX200" fmla="*/ 5205316 w 6010110"/>
                <a:gd name="connsiteY200" fmla="*/ 2674545 h 4383965"/>
                <a:gd name="connsiteX201" fmla="*/ 5629126 w 6010110"/>
                <a:gd name="connsiteY201" fmla="*/ 2782247 h 4383965"/>
                <a:gd name="connsiteX202" fmla="*/ 5300417 w 6010110"/>
                <a:gd name="connsiteY202" fmla="*/ 2655217 h 4383965"/>
                <a:gd name="connsiteX203" fmla="*/ 5279838 w 6010110"/>
                <a:gd name="connsiteY203" fmla="*/ 2643063 h 4383965"/>
                <a:gd name="connsiteX204" fmla="*/ 5309949 w 6010110"/>
                <a:gd name="connsiteY204" fmla="*/ 2630516 h 4383965"/>
                <a:gd name="connsiteX205" fmla="*/ 6010110 w 6010110"/>
                <a:gd name="connsiteY205" fmla="*/ 2520120 h 438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</a:cxnLst>
              <a:rect l="l" t="t" r="r" b="b"/>
              <a:pathLst>
                <a:path w="6010110" h="4383965">
                  <a:moveTo>
                    <a:pt x="6010110" y="2520120"/>
                  </a:moveTo>
                  <a:cubicBezTo>
                    <a:pt x="5855208" y="2462955"/>
                    <a:pt x="5703675" y="2461637"/>
                    <a:pt x="5555473" y="2484062"/>
                  </a:cubicBezTo>
                  <a:lnTo>
                    <a:pt x="5459546" y="2503074"/>
                  </a:lnTo>
                  <a:lnTo>
                    <a:pt x="5476783" y="2472896"/>
                  </a:lnTo>
                  <a:cubicBezTo>
                    <a:pt x="5533371" y="2366870"/>
                    <a:pt x="5577907" y="2254115"/>
                    <a:pt x="5718850" y="2195194"/>
                  </a:cubicBezTo>
                  <a:cubicBezTo>
                    <a:pt x="5543844" y="2238762"/>
                    <a:pt x="5478274" y="2392985"/>
                    <a:pt x="5384023" y="2503159"/>
                  </a:cubicBezTo>
                  <a:lnTo>
                    <a:pt x="5362823" y="2525115"/>
                  </a:lnTo>
                  <a:lnTo>
                    <a:pt x="5263498" y="2551062"/>
                  </a:lnTo>
                  <a:cubicBezTo>
                    <a:pt x="5155665" y="2580925"/>
                    <a:pt x="5049690" y="2612106"/>
                    <a:pt x="4945558" y="2631062"/>
                  </a:cubicBezTo>
                  <a:lnTo>
                    <a:pt x="4924088" y="2634045"/>
                  </a:lnTo>
                  <a:lnTo>
                    <a:pt x="4730216" y="2518283"/>
                  </a:lnTo>
                  <a:cubicBezTo>
                    <a:pt x="4413950" y="2317319"/>
                    <a:pt x="4144277" y="2099697"/>
                    <a:pt x="3925032" y="1915692"/>
                  </a:cubicBezTo>
                  <a:cubicBezTo>
                    <a:pt x="4055309" y="1888760"/>
                    <a:pt x="4201960" y="1817181"/>
                    <a:pt x="4360400" y="1725965"/>
                  </a:cubicBezTo>
                  <a:lnTo>
                    <a:pt x="4435749" y="1681302"/>
                  </a:lnTo>
                  <a:lnTo>
                    <a:pt x="4444546" y="1685243"/>
                  </a:lnTo>
                  <a:cubicBezTo>
                    <a:pt x="4487419" y="1702012"/>
                    <a:pt x="4530860" y="1717011"/>
                    <a:pt x="4574529" y="1731300"/>
                  </a:cubicBezTo>
                  <a:lnTo>
                    <a:pt x="4597265" y="1738537"/>
                  </a:lnTo>
                  <a:lnTo>
                    <a:pt x="4597586" y="1739054"/>
                  </a:lnTo>
                  <a:cubicBezTo>
                    <a:pt x="4662704" y="1861462"/>
                    <a:pt x="4687205" y="2019797"/>
                    <a:pt x="4851292" y="2095210"/>
                  </a:cubicBezTo>
                  <a:cubicBezTo>
                    <a:pt x="4725534" y="2011993"/>
                    <a:pt x="4711039" y="1896899"/>
                    <a:pt x="4682636" y="1785789"/>
                  </a:cubicBezTo>
                  <a:lnTo>
                    <a:pt x="4674792" y="1763213"/>
                  </a:lnTo>
                  <a:lnTo>
                    <a:pt x="4705877" y="1773107"/>
                  </a:lnTo>
                  <a:cubicBezTo>
                    <a:pt x="4924791" y="1842785"/>
                    <a:pt x="5140860" y="1921318"/>
                    <a:pt x="5311416" y="2141528"/>
                  </a:cubicBezTo>
                  <a:cubicBezTo>
                    <a:pt x="5230195" y="1997773"/>
                    <a:pt x="5115438" y="1898803"/>
                    <a:pt x="4987874" y="1820102"/>
                  </a:cubicBezTo>
                  <a:lnTo>
                    <a:pt x="4902397" y="1772590"/>
                  </a:lnTo>
                  <a:lnTo>
                    <a:pt x="4935059" y="1760711"/>
                  </a:lnTo>
                  <a:cubicBezTo>
                    <a:pt x="5046775" y="1716404"/>
                    <a:pt x="5153646" y="1659173"/>
                    <a:pt x="5299267" y="1705338"/>
                  </a:cubicBezTo>
                  <a:cubicBezTo>
                    <a:pt x="5137585" y="1625438"/>
                    <a:pt x="4987857" y="1700708"/>
                    <a:pt x="4844724" y="1723831"/>
                  </a:cubicBezTo>
                  <a:lnTo>
                    <a:pt x="4814356" y="1726876"/>
                  </a:lnTo>
                  <a:lnTo>
                    <a:pt x="4721804" y="1682460"/>
                  </a:lnTo>
                  <a:lnTo>
                    <a:pt x="4559660" y="1606193"/>
                  </a:lnTo>
                  <a:lnTo>
                    <a:pt x="4606328" y="1577540"/>
                  </a:lnTo>
                  <a:cubicBezTo>
                    <a:pt x="4712005" y="1512166"/>
                    <a:pt x="4821392" y="1444005"/>
                    <a:pt x="4933369" y="1379167"/>
                  </a:cubicBezTo>
                  <a:lnTo>
                    <a:pt x="5081981" y="1296877"/>
                  </a:lnTo>
                  <a:lnTo>
                    <a:pt x="5141302" y="1310683"/>
                  </a:lnTo>
                  <a:cubicBezTo>
                    <a:pt x="5217543" y="1331773"/>
                    <a:pt x="5295097" y="1362086"/>
                    <a:pt x="5374017" y="1391543"/>
                  </a:cubicBezTo>
                  <a:lnTo>
                    <a:pt x="5446714" y="1417514"/>
                  </a:lnTo>
                  <a:lnTo>
                    <a:pt x="5462180" y="1435278"/>
                  </a:lnTo>
                  <a:cubicBezTo>
                    <a:pt x="5530902" y="1523605"/>
                    <a:pt x="5578474" y="1642797"/>
                    <a:pt x="5706570" y="1686957"/>
                  </a:cubicBezTo>
                  <a:cubicBezTo>
                    <a:pt x="5603479" y="1633652"/>
                    <a:pt x="5571193" y="1546737"/>
                    <a:pt x="5530055" y="1464023"/>
                  </a:cubicBezTo>
                  <a:lnTo>
                    <a:pt x="5517517" y="1440404"/>
                  </a:lnTo>
                  <a:lnTo>
                    <a:pt x="5587746" y="1460985"/>
                  </a:lnTo>
                  <a:cubicBezTo>
                    <a:pt x="5696268" y="1487612"/>
                    <a:pt x="5807303" y="1496788"/>
                    <a:pt x="5920977" y="1464619"/>
                  </a:cubicBezTo>
                  <a:cubicBezTo>
                    <a:pt x="5721146" y="1489335"/>
                    <a:pt x="5563406" y="1415504"/>
                    <a:pt x="5408296" y="1335515"/>
                  </a:cubicBezTo>
                  <a:lnTo>
                    <a:pt x="5386271" y="1324156"/>
                  </a:lnTo>
                  <a:lnTo>
                    <a:pt x="5401387" y="1316489"/>
                  </a:lnTo>
                  <a:cubicBezTo>
                    <a:pt x="5470100" y="1273326"/>
                    <a:pt x="5532963" y="1220670"/>
                    <a:pt x="5642627" y="1243966"/>
                  </a:cubicBezTo>
                  <a:cubicBezTo>
                    <a:pt x="5515328" y="1196172"/>
                    <a:pt x="5426307" y="1266184"/>
                    <a:pt x="5331764" y="1295727"/>
                  </a:cubicBezTo>
                  <a:lnTo>
                    <a:pt x="5331339" y="1295828"/>
                  </a:lnTo>
                  <a:lnTo>
                    <a:pt x="5315231" y="1287521"/>
                  </a:lnTo>
                  <a:cubicBezTo>
                    <a:pt x="5284104" y="1271769"/>
                    <a:pt x="5252766" y="1256510"/>
                    <a:pt x="5220902" y="1242483"/>
                  </a:cubicBezTo>
                  <a:lnTo>
                    <a:pt x="5203911" y="1235922"/>
                  </a:lnTo>
                  <a:lnTo>
                    <a:pt x="5275953" y="1200720"/>
                  </a:lnTo>
                  <a:cubicBezTo>
                    <a:pt x="5508032" y="1096540"/>
                    <a:pt x="5745996" y="1030070"/>
                    <a:pt x="5980893" y="1050161"/>
                  </a:cubicBezTo>
                  <a:cubicBezTo>
                    <a:pt x="5799634" y="943494"/>
                    <a:pt x="5440395" y="1017455"/>
                    <a:pt x="5070750" y="1139438"/>
                  </a:cubicBezTo>
                  <a:lnTo>
                    <a:pt x="4960447" y="1177841"/>
                  </a:lnTo>
                  <a:lnTo>
                    <a:pt x="5017537" y="1060752"/>
                  </a:lnTo>
                  <a:lnTo>
                    <a:pt x="5030551" y="1031842"/>
                  </a:lnTo>
                  <a:lnTo>
                    <a:pt x="5031243" y="1031518"/>
                  </a:lnTo>
                  <a:cubicBezTo>
                    <a:pt x="5192853" y="969056"/>
                    <a:pt x="5390954" y="968017"/>
                    <a:pt x="5513230" y="764004"/>
                  </a:cubicBezTo>
                  <a:cubicBezTo>
                    <a:pt x="5388433" y="915276"/>
                    <a:pt x="5245041" y="911606"/>
                    <a:pt x="5103973" y="927303"/>
                  </a:cubicBezTo>
                  <a:lnTo>
                    <a:pt x="5074929" y="933259"/>
                  </a:lnTo>
                  <a:lnTo>
                    <a:pt x="5092723" y="893732"/>
                  </a:lnTo>
                  <a:cubicBezTo>
                    <a:pt x="5218031" y="615365"/>
                    <a:pt x="5353646" y="342568"/>
                    <a:pt x="5654165" y="158885"/>
                  </a:cubicBezTo>
                  <a:cubicBezTo>
                    <a:pt x="5463502" y="238578"/>
                    <a:pt x="5321458" y="372008"/>
                    <a:pt x="5201851" y="526596"/>
                  </a:cubicBezTo>
                  <a:lnTo>
                    <a:pt x="5128095" y="631223"/>
                  </a:lnTo>
                  <a:lnTo>
                    <a:pt x="5119552" y="585236"/>
                  </a:lnTo>
                  <a:cubicBezTo>
                    <a:pt x="5085841" y="427202"/>
                    <a:pt x="5035438" y="273050"/>
                    <a:pt x="5118568" y="87844"/>
                  </a:cubicBezTo>
                  <a:cubicBezTo>
                    <a:pt x="4991245" y="287747"/>
                    <a:pt x="5055854" y="502732"/>
                    <a:pt x="5057906" y="698478"/>
                  </a:cubicBezTo>
                  <a:cubicBezTo>
                    <a:pt x="5057293" y="712197"/>
                    <a:pt x="5056679" y="725917"/>
                    <a:pt x="5056066" y="739636"/>
                  </a:cubicBezTo>
                  <a:lnTo>
                    <a:pt x="4984797" y="854331"/>
                  </a:lnTo>
                  <a:cubicBezTo>
                    <a:pt x="4908803" y="980571"/>
                    <a:pt x="4835611" y="1106498"/>
                    <a:pt x="4754177" y="1218366"/>
                  </a:cubicBezTo>
                  <a:lnTo>
                    <a:pt x="4714393" y="1268534"/>
                  </a:lnTo>
                  <a:lnTo>
                    <a:pt x="4703843" y="1272517"/>
                  </a:lnTo>
                  <a:cubicBezTo>
                    <a:pt x="4226559" y="1458200"/>
                    <a:pt x="3830078" y="1650672"/>
                    <a:pt x="3911612" y="1535602"/>
                  </a:cubicBezTo>
                  <a:cubicBezTo>
                    <a:pt x="3954504" y="1432402"/>
                    <a:pt x="4001861" y="1294370"/>
                    <a:pt x="4054622" y="1142988"/>
                  </a:cubicBezTo>
                  <a:lnTo>
                    <a:pt x="4069289" y="1101724"/>
                  </a:lnTo>
                  <a:lnTo>
                    <a:pt x="4125706" y="1063024"/>
                  </a:lnTo>
                  <a:cubicBezTo>
                    <a:pt x="4184191" y="1021842"/>
                    <a:pt x="4241621" y="979469"/>
                    <a:pt x="4271272" y="955522"/>
                  </a:cubicBezTo>
                  <a:lnTo>
                    <a:pt x="4286560" y="942964"/>
                  </a:lnTo>
                  <a:lnTo>
                    <a:pt x="4287081" y="942973"/>
                  </a:lnTo>
                  <a:cubicBezTo>
                    <a:pt x="4405704" y="952644"/>
                    <a:pt x="4532972" y="1006682"/>
                    <a:pt x="4660372" y="926448"/>
                  </a:cubicBezTo>
                  <a:cubicBezTo>
                    <a:pt x="4544023" y="976530"/>
                    <a:pt x="4452964" y="934945"/>
                    <a:pt x="4358743" y="904819"/>
                  </a:cubicBezTo>
                  <a:lnTo>
                    <a:pt x="4338691" y="900138"/>
                  </a:lnTo>
                  <a:lnTo>
                    <a:pt x="4359593" y="882967"/>
                  </a:lnTo>
                  <a:cubicBezTo>
                    <a:pt x="4506794" y="762040"/>
                    <a:pt x="4659264" y="647066"/>
                    <a:pt x="4896067" y="627330"/>
                  </a:cubicBezTo>
                  <a:cubicBezTo>
                    <a:pt x="4754677" y="619274"/>
                    <a:pt x="4631556" y="654635"/>
                    <a:pt x="4517739" y="707999"/>
                  </a:cubicBezTo>
                  <a:lnTo>
                    <a:pt x="4445319" y="746101"/>
                  </a:lnTo>
                  <a:lnTo>
                    <a:pt x="4450886" y="718060"/>
                  </a:lnTo>
                  <a:cubicBezTo>
                    <a:pt x="4467226" y="620500"/>
                    <a:pt x="4471931" y="520505"/>
                    <a:pt x="4569714" y="439982"/>
                  </a:cubicBezTo>
                  <a:cubicBezTo>
                    <a:pt x="4440066" y="516529"/>
                    <a:pt x="4429859" y="654417"/>
                    <a:pt x="4384162" y="764312"/>
                  </a:cubicBezTo>
                  <a:lnTo>
                    <a:pt x="4373098" y="786793"/>
                  </a:lnTo>
                  <a:lnTo>
                    <a:pt x="4299855" y="831204"/>
                  </a:lnTo>
                  <a:cubicBezTo>
                    <a:pt x="4247158" y="864241"/>
                    <a:pt x="4195294" y="897544"/>
                    <a:pt x="4143141" y="927935"/>
                  </a:cubicBezTo>
                  <a:lnTo>
                    <a:pt x="4128139" y="936145"/>
                  </a:lnTo>
                  <a:lnTo>
                    <a:pt x="4137934" y="908586"/>
                  </a:lnTo>
                  <a:cubicBezTo>
                    <a:pt x="4283933" y="510175"/>
                    <a:pt x="4466639" y="95441"/>
                    <a:pt x="4700712" y="0"/>
                  </a:cubicBezTo>
                  <a:cubicBezTo>
                    <a:pt x="4386152" y="2897"/>
                    <a:pt x="4101690" y="688316"/>
                    <a:pt x="3770065" y="1208216"/>
                  </a:cubicBezTo>
                  <a:lnTo>
                    <a:pt x="3766846" y="1213067"/>
                  </a:lnTo>
                  <a:lnTo>
                    <a:pt x="3645868" y="1072847"/>
                  </a:lnTo>
                  <a:lnTo>
                    <a:pt x="3622256" y="1047255"/>
                  </a:lnTo>
                  <a:cubicBezTo>
                    <a:pt x="3622244" y="1046950"/>
                    <a:pt x="3622233" y="1046644"/>
                    <a:pt x="3622221" y="1046339"/>
                  </a:cubicBezTo>
                  <a:cubicBezTo>
                    <a:pt x="3627226" y="836935"/>
                    <a:pt x="3709310" y="607856"/>
                    <a:pt x="3555460" y="392118"/>
                  </a:cubicBezTo>
                  <a:cubicBezTo>
                    <a:pt x="3655215" y="591488"/>
                    <a:pt x="3591352" y="755686"/>
                    <a:pt x="3547939" y="924280"/>
                  </a:cubicBezTo>
                  <a:lnTo>
                    <a:pt x="3541742" y="959987"/>
                  </a:lnTo>
                  <a:lnTo>
                    <a:pt x="3509458" y="924997"/>
                  </a:lnTo>
                  <a:cubicBezTo>
                    <a:pt x="3282108" y="678579"/>
                    <a:pt x="3064683" y="422298"/>
                    <a:pt x="3006075" y="8219"/>
                  </a:cubicBezTo>
                  <a:cubicBezTo>
                    <a:pt x="3006208" y="257463"/>
                    <a:pt x="3080782" y="470219"/>
                    <a:pt x="3186049" y="664808"/>
                  </a:cubicBezTo>
                  <a:lnTo>
                    <a:pt x="3260315" y="788202"/>
                  </a:lnTo>
                  <a:lnTo>
                    <a:pt x="3210483" y="781255"/>
                  </a:lnTo>
                  <a:cubicBezTo>
                    <a:pt x="3037413" y="762404"/>
                    <a:pt x="2861242" y="764244"/>
                    <a:pt x="2709877" y="600573"/>
                  </a:cubicBezTo>
                  <a:cubicBezTo>
                    <a:pt x="2857477" y="820634"/>
                    <a:pt x="3100785" y="824633"/>
                    <a:pt x="3298494" y="893818"/>
                  </a:cubicBezTo>
                  <a:lnTo>
                    <a:pt x="3339112" y="910987"/>
                  </a:lnTo>
                  <a:lnTo>
                    <a:pt x="3424546" y="1035189"/>
                  </a:lnTo>
                  <a:cubicBezTo>
                    <a:pt x="3487920" y="1124440"/>
                    <a:pt x="3551675" y="1212205"/>
                    <a:pt x="3610345" y="1300768"/>
                  </a:cubicBezTo>
                  <a:lnTo>
                    <a:pt x="3656384" y="1374495"/>
                  </a:lnTo>
                  <a:lnTo>
                    <a:pt x="3613377" y="1433328"/>
                  </a:lnTo>
                  <a:cubicBezTo>
                    <a:pt x="3586610" y="1467859"/>
                    <a:pt x="3559493" y="1500639"/>
                    <a:pt x="3531992" y="1531280"/>
                  </a:cubicBezTo>
                  <a:lnTo>
                    <a:pt x="3470200" y="1596851"/>
                  </a:lnTo>
                  <a:lnTo>
                    <a:pt x="3327115" y="1651162"/>
                  </a:lnTo>
                  <a:cubicBezTo>
                    <a:pt x="2182854" y="2032510"/>
                    <a:pt x="1153506" y="1303300"/>
                    <a:pt x="349906" y="488931"/>
                  </a:cubicBezTo>
                  <a:cubicBezTo>
                    <a:pt x="327427" y="819857"/>
                    <a:pt x="496515" y="1117423"/>
                    <a:pt x="589344" y="1489521"/>
                  </a:cubicBezTo>
                  <a:lnTo>
                    <a:pt x="605398" y="1566358"/>
                  </a:lnTo>
                  <a:lnTo>
                    <a:pt x="119823" y="1366100"/>
                  </a:lnTo>
                  <a:cubicBezTo>
                    <a:pt x="909144" y="2518925"/>
                    <a:pt x="52608" y="2386799"/>
                    <a:pt x="19002" y="2897150"/>
                  </a:cubicBezTo>
                  <a:cubicBezTo>
                    <a:pt x="137570" y="2776873"/>
                    <a:pt x="277365" y="2679200"/>
                    <a:pt x="429592" y="2597267"/>
                  </a:cubicBezTo>
                  <a:lnTo>
                    <a:pt x="537148" y="2546366"/>
                  </a:lnTo>
                  <a:lnTo>
                    <a:pt x="491310" y="2678555"/>
                  </a:lnTo>
                  <a:cubicBezTo>
                    <a:pt x="390739" y="2926754"/>
                    <a:pt x="233995" y="3205627"/>
                    <a:pt x="0" y="3523668"/>
                  </a:cubicBezTo>
                  <a:cubicBezTo>
                    <a:pt x="209737" y="3783690"/>
                    <a:pt x="934962" y="2618992"/>
                    <a:pt x="1694429" y="2681323"/>
                  </a:cubicBezTo>
                  <a:cubicBezTo>
                    <a:pt x="2395911" y="2015382"/>
                    <a:pt x="2731629" y="2526092"/>
                    <a:pt x="3077793" y="2361390"/>
                  </a:cubicBezTo>
                  <a:cubicBezTo>
                    <a:pt x="3145681" y="2353626"/>
                    <a:pt x="3211351" y="2351296"/>
                    <a:pt x="3274086" y="2352636"/>
                  </a:cubicBezTo>
                  <a:lnTo>
                    <a:pt x="3438748" y="2364849"/>
                  </a:lnTo>
                  <a:lnTo>
                    <a:pt x="3417428" y="2439927"/>
                  </a:lnTo>
                  <a:lnTo>
                    <a:pt x="3406539" y="2483783"/>
                  </a:lnTo>
                  <a:lnTo>
                    <a:pt x="3405571" y="2484476"/>
                  </a:lnTo>
                  <a:cubicBezTo>
                    <a:pt x="3175014" y="2628497"/>
                    <a:pt x="2868125" y="2703005"/>
                    <a:pt x="2744074" y="3023735"/>
                  </a:cubicBezTo>
                  <a:cubicBezTo>
                    <a:pt x="2888986" y="2773323"/>
                    <a:pt x="3112548" y="2725365"/>
                    <a:pt x="3326278" y="2652101"/>
                  </a:cubicBezTo>
                  <a:lnTo>
                    <a:pt x="3369405" y="2633338"/>
                  </a:lnTo>
                  <a:lnTo>
                    <a:pt x="3354517" y="2693304"/>
                  </a:lnTo>
                  <a:cubicBezTo>
                    <a:pt x="3249664" y="3115599"/>
                    <a:pt x="3127036" y="3534174"/>
                    <a:pt x="2720022" y="3893214"/>
                  </a:cubicBezTo>
                  <a:cubicBezTo>
                    <a:pt x="2990094" y="3715195"/>
                    <a:pt x="3167493" y="3482524"/>
                    <a:pt x="3303291" y="3229550"/>
                  </a:cubicBezTo>
                  <a:lnTo>
                    <a:pt x="3384044" y="3060988"/>
                  </a:lnTo>
                  <a:lnTo>
                    <a:pt x="3412076" y="3119959"/>
                  </a:lnTo>
                  <a:cubicBezTo>
                    <a:pt x="3515157" y="3321011"/>
                    <a:pt x="3490775" y="3483839"/>
                    <a:pt x="3421389" y="3764716"/>
                  </a:cubicBezTo>
                  <a:cubicBezTo>
                    <a:pt x="3554588" y="3447676"/>
                    <a:pt x="3537383" y="3207910"/>
                    <a:pt x="3471278" y="2944229"/>
                  </a:cubicBezTo>
                  <a:lnTo>
                    <a:pt x="3460901" y="2887948"/>
                  </a:lnTo>
                  <a:lnTo>
                    <a:pt x="3534559" y="2706704"/>
                  </a:lnTo>
                  <a:lnTo>
                    <a:pt x="3625118" y="2478706"/>
                  </a:lnTo>
                  <a:lnTo>
                    <a:pt x="3643002" y="2500982"/>
                  </a:lnTo>
                  <a:cubicBezTo>
                    <a:pt x="3741672" y="2638816"/>
                    <a:pt x="3831051" y="2817910"/>
                    <a:pt x="3916140" y="3008732"/>
                  </a:cubicBezTo>
                  <a:lnTo>
                    <a:pt x="3997759" y="3198903"/>
                  </a:lnTo>
                  <a:lnTo>
                    <a:pt x="3991826" y="3237190"/>
                  </a:lnTo>
                  <a:cubicBezTo>
                    <a:pt x="3977734" y="3331723"/>
                    <a:pt x="3965766" y="3426334"/>
                    <a:pt x="3961591" y="3477091"/>
                  </a:cubicBezTo>
                  <a:lnTo>
                    <a:pt x="3959642" y="3503456"/>
                  </a:lnTo>
                  <a:lnTo>
                    <a:pt x="3959152" y="3503951"/>
                  </a:lnTo>
                  <a:cubicBezTo>
                    <a:pt x="3840430" y="3609765"/>
                    <a:pt x="3670827" y="3683034"/>
                    <a:pt x="3630968" y="3880225"/>
                  </a:cubicBezTo>
                  <a:cubicBezTo>
                    <a:pt x="3689801" y="3721521"/>
                    <a:pt x="3813976" y="3671790"/>
                    <a:pt x="3929983" y="3608439"/>
                  </a:cubicBezTo>
                  <a:lnTo>
                    <a:pt x="3952997" y="3593360"/>
                  </a:lnTo>
                  <a:lnTo>
                    <a:pt x="3950335" y="3629409"/>
                  </a:lnTo>
                  <a:cubicBezTo>
                    <a:pt x="3931575" y="3883270"/>
                    <a:pt x="3902201" y="4136740"/>
                    <a:pt x="3702960" y="4383965"/>
                  </a:cubicBezTo>
                  <a:cubicBezTo>
                    <a:pt x="3841111" y="4254645"/>
                    <a:pt x="3920427" y="4102963"/>
                    <a:pt x="3973752" y="3943680"/>
                  </a:cubicBezTo>
                  <a:lnTo>
                    <a:pt x="4003670" y="3838509"/>
                  </a:lnTo>
                  <a:lnTo>
                    <a:pt x="4025658" y="3869746"/>
                  </a:lnTo>
                  <a:cubicBezTo>
                    <a:pt x="4104950" y="3975498"/>
                    <a:pt x="4197324" y="4072242"/>
                    <a:pt x="4185051" y="4241055"/>
                  </a:cubicBezTo>
                  <a:cubicBezTo>
                    <a:pt x="4230549" y="4045089"/>
                    <a:pt x="4106598" y="3908085"/>
                    <a:pt x="4042442" y="3762569"/>
                  </a:cubicBezTo>
                  <a:lnTo>
                    <a:pt x="4030900" y="3731140"/>
                  </a:lnTo>
                  <a:lnTo>
                    <a:pt x="4055475" y="3619355"/>
                  </a:lnTo>
                  <a:lnTo>
                    <a:pt x="4095891" y="3428307"/>
                  </a:lnTo>
                  <a:lnTo>
                    <a:pt x="4163538" y="3586865"/>
                  </a:lnTo>
                  <a:cubicBezTo>
                    <a:pt x="4326563" y="3956377"/>
                    <a:pt x="4492444" y="4254705"/>
                    <a:pt x="4701208" y="4245629"/>
                  </a:cubicBezTo>
                  <a:cubicBezTo>
                    <a:pt x="4270391" y="4130938"/>
                    <a:pt x="4219514" y="2875917"/>
                    <a:pt x="4049231" y="2546160"/>
                  </a:cubicBezTo>
                  <a:lnTo>
                    <a:pt x="3949141" y="2349915"/>
                  </a:lnTo>
                  <a:lnTo>
                    <a:pt x="3967481" y="2348255"/>
                  </a:lnTo>
                  <a:cubicBezTo>
                    <a:pt x="3978419" y="2322103"/>
                    <a:pt x="4135908" y="2414390"/>
                    <a:pt x="4367889" y="2538377"/>
                  </a:cubicBezTo>
                  <a:lnTo>
                    <a:pt x="4378742" y="2544098"/>
                  </a:lnTo>
                  <a:lnTo>
                    <a:pt x="4374792" y="2551435"/>
                  </a:lnTo>
                  <a:cubicBezTo>
                    <a:pt x="4418860" y="2664087"/>
                    <a:pt x="4512301" y="2797113"/>
                    <a:pt x="4572575" y="2896900"/>
                  </a:cubicBezTo>
                  <a:lnTo>
                    <a:pt x="4588434" y="2922642"/>
                  </a:lnTo>
                  <a:lnTo>
                    <a:pt x="4588311" y="2923484"/>
                  </a:lnTo>
                  <a:cubicBezTo>
                    <a:pt x="4548885" y="3114531"/>
                    <a:pt x="4440356" y="3315957"/>
                    <a:pt x="4535472" y="3528493"/>
                  </a:cubicBezTo>
                  <a:cubicBezTo>
                    <a:pt x="4483786" y="3336275"/>
                    <a:pt x="4565869" y="3192393"/>
                    <a:pt x="4631230" y="3042470"/>
                  </a:cubicBezTo>
                  <a:lnTo>
                    <a:pt x="4642516" y="3010422"/>
                  </a:lnTo>
                  <a:lnTo>
                    <a:pt x="4664200" y="3045617"/>
                  </a:lnTo>
                  <a:cubicBezTo>
                    <a:pt x="4816909" y="3293478"/>
                    <a:pt x="4959489" y="3549380"/>
                    <a:pt x="4940005" y="3933928"/>
                  </a:cubicBezTo>
                  <a:cubicBezTo>
                    <a:pt x="4981734" y="3705932"/>
                    <a:pt x="4953792" y="3503956"/>
                    <a:pt x="4896598" y="3315565"/>
                  </a:cubicBezTo>
                  <a:lnTo>
                    <a:pt x="4853916" y="3195359"/>
                  </a:lnTo>
                  <a:lnTo>
                    <a:pt x="4895289" y="3206637"/>
                  </a:lnTo>
                  <a:cubicBezTo>
                    <a:pt x="5039865" y="3240981"/>
                    <a:pt x="5190562" y="3256706"/>
                    <a:pt x="5292297" y="3421370"/>
                  </a:cubicBezTo>
                  <a:cubicBezTo>
                    <a:pt x="5203243" y="3205497"/>
                    <a:pt x="4996214" y="3177799"/>
                    <a:pt x="4839055" y="3094981"/>
                  </a:cubicBezTo>
                  <a:lnTo>
                    <a:pt x="4807264" y="3075263"/>
                  </a:lnTo>
                  <a:lnTo>
                    <a:pt x="4755184" y="2953215"/>
                  </a:lnTo>
                  <a:cubicBezTo>
                    <a:pt x="4735626" y="2909264"/>
                    <a:pt x="4712536" y="2859202"/>
                    <a:pt x="4687192" y="2806838"/>
                  </a:cubicBezTo>
                  <a:lnTo>
                    <a:pt x="4615800" y="2666558"/>
                  </a:lnTo>
                  <a:lnTo>
                    <a:pt x="4622032" y="2669720"/>
                  </a:lnTo>
                  <a:cubicBezTo>
                    <a:pt x="4986881" y="2850365"/>
                    <a:pt x="5441459" y="3035967"/>
                    <a:pt x="5814964" y="3020926"/>
                  </a:cubicBezTo>
                  <a:cubicBezTo>
                    <a:pt x="5612154" y="2962239"/>
                    <a:pt x="5420033" y="2886819"/>
                    <a:pt x="5239082" y="2800951"/>
                  </a:cubicBezTo>
                  <a:lnTo>
                    <a:pt x="5084142" y="2720912"/>
                  </a:lnTo>
                  <a:lnTo>
                    <a:pt x="5182713" y="2683535"/>
                  </a:lnTo>
                  <a:lnTo>
                    <a:pt x="5204737" y="2674358"/>
                  </a:lnTo>
                  <a:lnTo>
                    <a:pt x="5205316" y="2674545"/>
                  </a:lnTo>
                  <a:cubicBezTo>
                    <a:pt x="5334132" y="2725835"/>
                    <a:pt x="5455186" y="2830793"/>
                    <a:pt x="5629126" y="2782247"/>
                  </a:cubicBezTo>
                  <a:cubicBezTo>
                    <a:pt x="5479383" y="2800060"/>
                    <a:pt x="5393917" y="2721623"/>
                    <a:pt x="5300417" y="2655217"/>
                  </a:cubicBezTo>
                  <a:lnTo>
                    <a:pt x="5279838" y="2643063"/>
                  </a:lnTo>
                  <a:lnTo>
                    <a:pt x="5309949" y="2630516"/>
                  </a:lnTo>
                  <a:cubicBezTo>
                    <a:pt x="5522010" y="2542150"/>
                    <a:pt x="5737625" y="2462379"/>
                    <a:pt x="6010110" y="252012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Heart 1064"/>
            <p:cNvSpPr/>
            <p:nvPr/>
          </p:nvSpPr>
          <p:spPr>
            <a:xfrm rot="9885385">
              <a:off x="10406081" y="4257476"/>
              <a:ext cx="446073" cy="440657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Heart 1065"/>
            <p:cNvSpPr/>
            <p:nvPr/>
          </p:nvSpPr>
          <p:spPr>
            <a:xfrm rot="7384792">
              <a:off x="11140204" y="3905226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Heart 1066"/>
            <p:cNvSpPr/>
            <p:nvPr/>
          </p:nvSpPr>
          <p:spPr>
            <a:xfrm rot="7176242">
              <a:off x="10853828" y="3349268"/>
              <a:ext cx="393162" cy="38838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Heart 1067"/>
            <p:cNvSpPr/>
            <p:nvPr/>
          </p:nvSpPr>
          <p:spPr>
            <a:xfrm rot="4211492">
              <a:off x="11380853" y="2106904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Heart 1068"/>
            <p:cNvSpPr/>
            <p:nvPr/>
          </p:nvSpPr>
          <p:spPr>
            <a:xfrm rot="2759074">
              <a:off x="11178916" y="1016068"/>
              <a:ext cx="487680" cy="481759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Heart 1069"/>
            <p:cNvSpPr/>
            <p:nvPr/>
          </p:nvSpPr>
          <p:spPr>
            <a:xfrm rot="2759074">
              <a:off x="10531475" y="1211948"/>
              <a:ext cx="367164" cy="362706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Heart 1070"/>
            <p:cNvSpPr/>
            <p:nvPr/>
          </p:nvSpPr>
          <p:spPr>
            <a:xfrm rot="20525475">
              <a:off x="9741259" y="680078"/>
              <a:ext cx="367164" cy="362706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2" name="Heart 1071"/>
            <p:cNvSpPr/>
            <p:nvPr/>
          </p:nvSpPr>
          <p:spPr>
            <a:xfrm rot="20034126">
              <a:off x="9158679" y="1413204"/>
              <a:ext cx="367164" cy="362706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3" name="Heart 1072"/>
            <p:cNvSpPr/>
            <p:nvPr/>
          </p:nvSpPr>
          <p:spPr>
            <a:xfrm rot="623133">
              <a:off x="10281614" y="554355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Heart 1073"/>
            <p:cNvSpPr/>
            <p:nvPr/>
          </p:nvSpPr>
          <p:spPr>
            <a:xfrm rot="623133">
              <a:off x="8708271" y="349882"/>
              <a:ext cx="487680" cy="481759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Heart 1074"/>
            <p:cNvSpPr/>
            <p:nvPr/>
          </p:nvSpPr>
          <p:spPr>
            <a:xfrm rot="16972324">
              <a:off x="7265203" y="1622861"/>
              <a:ext cx="273336" cy="270017"/>
            </a:xfrm>
            <a:prstGeom prst="hear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Heart 1075"/>
            <p:cNvSpPr/>
            <p:nvPr/>
          </p:nvSpPr>
          <p:spPr>
            <a:xfrm rot="19205983">
              <a:off x="6722674" y="1694885"/>
              <a:ext cx="487680" cy="481759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Heart 1076"/>
            <p:cNvSpPr/>
            <p:nvPr/>
          </p:nvSpPr>
          <p:spPr>
            <a:xfrm rot="7172454">
              <a:off x="10928513" y="2636396"/>
              <a:ext cx="373828" cy="369289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Heart 1077"/>
            <p:cNvSpPr/>
            <p:nvPr/>
          </p:nvSpPr>
          <p:spPr>
            <a:xfrm rot="13847976">
              <a:off x="7907682" y="3989637"/>
              <a:ext cx="356476" cy="352148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Heart 1078"/>
            <p:cNvSpPr/>
            <p:nvPr/>
          </p:nvSpPr>
          <p:spPr>
            <a:xfrm rot="12689452">
              <a:off x="6977044" y="3945381"/>
              <a:ext cx="446073" cy="440657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Heart 1079"/>
            <p:cNvSpPr/>
            <p:nvPr/>
          </p:nvSpPr>
          <p:spPr>
            <a:xfrm rot="14530280">
              <a:off x="7232253" y="3226050"/>
              <a:ext cx="339233" cy="335114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Heart 1080"/>
            <p:cNvSpPr/>
            <p:nvPr/>
          </p:nvSpPr>
          <p:spPr>
            <a:xfrm rot="19077448">
              <a:off x="7617181" y="1114184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2" name="Heart 1081"/>
            <p:cNvSpPr/>
            <p:nvPr/>
          </p:nvSpPr>
          <p:spPr>
            <a:xfrm rot="20411748">
              <a:off x="8129530" y="605999"/>
              <a:ext cx="421080" cy="41596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3" name="Heart 1082"/>
            <p:cNvSpPr/>
            <p:nvPr/>
          </p:nvSpPr>
          <p:spPr>
            <a:xfrm rot="13218563">
              <a:off x="6655449" y="2911236"/>
              <a:ext cx="356476" cy="352148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4" name="Heart 1083"/>
            <p:cNvSpPr/>
            <p:nvPr/>
          </p:nvSpPr>
          <p:spPr>
            <a:xfrm rot="16200000">
              <a:off x="6788276" y="2355460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5" name="Heart 1084"/>
            <p:cNvSpPr/>
            <p:nvPr/>
          </p:nvSpPr>
          <p:spPr>
            <a:xfrm rot="17951485">
              <a:off x="7542607" y="2006148"/>
              <a:ext cx="356476" cy="352148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6" name="Heart 1085"/>
            <p:cNvSpPr/>
            <p:nvPr/>
          </p:nvSpPr>
          <p:spPr>
            <a:xfrm rot="17951485">
              <a:off x="8978936" y="186066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7" name="Heart 1086"/>
            <p:cNvSpPr/>
            <p:nvPr/>
          </p:nvSpPr>
          <p:spPr>
            <a:xfrm rot="627360">
              <a:off x="10230450" y="213529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8" name="Heart 1087"/>
            <p:cNvSpPr/>
            <p:nvPr/>
          </p:nvSpPr>
          <p:spPr>
            <a:xfrm rot="3592251">
              <a:off x="10764013" y="2308874"/>
              <a:ext cx="274770" cy="271434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9" name="Heart 1088"/>
            <p:cNvSpPr/>
            <p:nvPr/>
          </p:nvSpPr>
          <p:spPr>
            <a:xfrm rot="4715770">
              <a:off x="11198881" y="1764755"/>
              <a:ext cx="265321" cy="262100"/>
            </a:xfrm>
            <a:prstGeom prst="hear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0" name="Heart 1089"/>
            <p:cNvSpPr/>
            <p:nvPr/>
          </p:nvSpPr>
          <p:spPr>
            <a:xfrm rot="1584666">
              <a:off x="9103108" y="87488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Heart 1090"/>
            <p:cNvSpPr/>
            <p:nvPr/>
          </p:nvSpPr>
          <p:spPr>
            <a:xfrm rot="1327371">
              <a:off x="8547012" y="1034993"/>
              <a:ext cx="261858" cy="258679"/>
            </a:xfrm>
            <a:prstGeom prst="hear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Heart 1091"/>
            <p:cNvSpPr/>
            <p:nvPr/>
          </p:nvSpPr>
          <p:spPr>
            <a:xfrm rot="19599618">
              <a:off x="9585418" y="1057796"/>
              <a:ext cx="274838" cy="271501"/>
            </a:xfrm>
            <a:prstGeom prst="hear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Heart 1092"/>
            <p:cNvSpPr/>
            <p:nvPr/>
          </p:nvSpPr>
          <p:spPr>
            <a:xfrm rot="818131">
              <a:off x="10076947" y="1076154"/>
              <a:ext cx="274838" cy="271501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Heart 1093"/>
            <p:cNvSpPr/>
            <p:nvPr/>
          </p:nvSpPr>
          <p:spPr>
            <a:xfrm>
              <a:off x="9561990" y="1471504"/>
              <a:ext cx="274909" cy="271571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Heart 1094"/>
            <p:cNvSpPr/>
            <p:nvPr/>
          </p:nvSpPr>
          <p:spPr>
            <a:xfrm rot="859063">
              <a:off x="10616520" y="1943505"/>
              <a:ext cx="274909" cy="271571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Heart 1095"/>
            <p:cNvSpPr/>
            <p:nvPr/>
          </p:nvSpPr>
          <p:spPr>
            <a:xfrm rot="17824157">
              <a:off x="6541945" y="1143164"/>
              <a:ext cx="380740" cy="376117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Heart 1096"/>
            <p:cNvSpPr/>
            <p:nvPr/>
          </p:nvSpPr>
          <p:spPr>
            <a:xfrm rot="1116990">
              <a:off x="9394538" y="213988"/>
              <a:ext cx="421080" cy="415968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Heart 1097"/>
            <p:cNvSpPr/>
            <p:nvPr/>
          </p:nvSpPr>
          <p:spPr>
            <a:xfrm rot="19077448">
              <a:off x="6170568" y="2237786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Heart 1098"/>
            <p:cNvSpPr/>
            <p:nvPr/>
          </p:nvSpPr>
          <p:spPr>
            <a:xfrm rot="13779481">
              <a:off x="6569288" y="3403569"/>
              <a:ext cx="335621" cy="331546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Heart 1099"/>
            <p:cNvSpPr/>
            <p:nvPr/>
          </p:nvSpPr>
          <p:spPr>
            <a:xfrm rot="20411748">
              <a:off x="7192794" y="663667"/>
              <a:ext cx="421080" cy="415968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Heart 1100"/>
            <p:cNvSpPr/>
            <p:nvPr/>
          </p:nvSpPr>
          <p:spPr>
            <a:xfrm rot="6746534">
              <a:off x="11410376" y="2852147"/>
              <a:ext cx="421080" cy="415968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Isosceles Triangle 36"/>
            <p:cNvSpPr/>
            <p:nvPr/>
          </p:nvSpPr>
          <p:spPr>
            <a:xfrm rot="7978341" flipH="1">
              <a:off x="10026565" y="5519475"/>
              <a:ext cx="337630" cy="1533473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90" h="1441936">
                  <a:moveTo>
                    <a:pt x="0" y="818714"/>
                  </a:moveTo>
                  <a:lnTo>
                    <a:pt x="91961" y="0"/>
                  </a:lnTo>
                  <a:lnTo>
                    <a:pt x="153326" y="845136"/>
                  </a:lnTo>
                  <a:cubicBezTo>
                    <a:pt x="168002" y="1105076"/>
                    <a:pt x="322396" y="1446298"/>
                    <a:pt x="296842" y="1441894"/>
                  </a:cubicBezTo>
                  <a:cubicBezTo>
                    <a:pt x="271288" y="1437490"/>
                    <a:pt x="14676" y="1078654"/>
                    <a:pt x="0" y="818714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Isosceles Triangle 36"/>
            <p:cNvSpPr/>
            <p:nvPr/>
          </p:nvSpPr>
          <p:spPr>
            <a:xfrm rot="4868571" flipH="1">
              <a:off x="7643746" y="5043739"/>
              <a:ext cx="2147558" cy="1147902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  <a:gd name="connsiteX0" fmla="*/ 0 w 909732"/>
                <a:gd name="connsiteY0" fmla="*/ 818714 h 1441919"/>
                <a:gd name="connsiteX1" fmla="*/ 91961 w 909732"/>
                <a:gd name="connsiteY1" fmla="*/ 0 h 1441919"/>
                <a:gd name="connsiteX2" fmla="*/ 909468 w 909732"/>
                <a:gd name="connsiteY2" fmla="*/ 621404 h 1441919"/>
                <a:gd name="connsiteX3" fmla="*/ 296842 w 909732"/>
                <a:gd name="connsiteY3" fmla="*/ 1441894 h 1441919"/>
                <a:gd name="connsiteX4" fmla="*/ 0 w 909732"/>
                <a:gd name="connsiteY4" fmla="*/ 818714 h 1441919"/>
                <a:gd name="connsiteX0" fmla="*/ 593610 w 817771"/>
                <a:gd name="connsiteY0" fmla="*/ 643884 h 1441919"/>
                <a:gd name="connsiteX1" fmla="*/ 0 w 817771"/>
                <a:gd name="connsiteY1" fmla="*/ 0 h 1441919"/>
                <a:gd name="connsiteX2" fmla="*/ 817507 w 817771"/>
                <a:gd name="connsiteY2" fmla="*/ 621404 h 1441919"/>
                <a:gd name="connsiteX3" fmla="*/ 204881 w 817771"/>
                <a:gd name="connsiteY3" fmla="*/ 1441894 h 1441919"/>
                <a:gd name="connsiteX4" fmla="*/ 593610 w 817771"/>
                <a:gd name="connsiteY4" fmla="*/ 643884 h 1441919"/>
                <a:gd name="connsiteX0" fmla="*/ 593610 w 1421246"/>
                <a:gd name="connsiteY0" fmla="*/ 643884 h 1441914"/>
                <a:gd name="connsiteX1" fmla="*/ 0 w 1421246"/>
                <a:gd name="connsiteY1" fmla="*/ 0 h 1441914"/>
                <a:gd name="connsiteX2" fmla="*/ 1421114 w 1421246"/>
                <a:gd name="connsiteY2" fmla="*/ 482208 h 1441914"/>
                <a:gd name="connsiteX3" fmla="*/ 204881 w 1421246"/>
                <a:gd name="connsiteY3" fmla="*/ 1441894 h 1441914"/>
                <a:gd name="connsiteX4" fmla="*/ 593610 w 1421246"/>
                <a:gd name="connsiteY4" fmla="*/ 643884 h 1441914"/>
                <a:gd name="connsiteX0" fmla="*/ 460584 w 1288220"/>
                <a:gd name="connsiteY0" fmla="*/ 428519 h 1226549"/>
                <a:gd name="connsiteX1" fmla="*/ 0 w 1288220"/>
                <a:gd name="connsiteY1" fmla="*/ 0 h 1226549"/>
                <a:gd name="connsiteX2" fmla="*/ 1288088 w 1288220"/>
                <a:gd name="connsiteY2" fmla="*/ 266843 h 1226549"/>
                <a:gd name="connsiteX3" fmla="*/ 71855 w 1288220"/>
                <a:gd name="connsiteY3" fmla="*/ 1226529 h 1226549"/>
                <a:gd name="connsiteX4" fmla="*/ 460584 w 1288220"/>
                <a:gd name="connsiteY4" fmla="*/ 428519 h 1226549"/>
                <a:gd name="connsiteX0" fmla="*/ 460584 w 1288234"/>
                <a:gd name="connsiteY0" fmla="*/ 428519 h 1286587"/>
                <a:gd name="connsiteX1" fmla="*/ 0 w 1288234"/>
                <a:gd name="connsiteY1" fmla="*/ 0 h 1286587"/>
                <a:gd name="connsiteX2" fmla="*/ 1288088 w 1288234"/>
                <a:gd name="connsiteY2" fmla="*/ 266843 h 1286587"/>
                <a:gd name="connsiteX3" fmla="*/ 187367 w 1288234"/>
                <a:gd name="connsiteY3" fmla="*/ 1286569 h 1286587"/>
                <a:gd name="connsiteX4" fmla="*/ 460584 w 1288234"/>
                <a:gd name="connsiteY4" fmla="*/ 428519 h 1286587"/>
                <a:gd name="connsiteX0" fmla="*/ 460584 w 1288359"/>
                <a:gd name="connsiteY0" fmla="*/ 428519 h 1286569"/>
                <a:gd name="connsiteX1" fmla="*/ 0 w 1288359"/>
                <a:gd name="connsiteY1" fmla="*/ 0 h 1286569"/>
                <a:gd name="connsiteX2" fmla="*/ 1288088 w 1288359"/>
                <a:gd name="connsiteY2" fmla="*/ 266843 h 1286569"/>
                <a:gd name="connsiteX3" fmla="*/ 187367 w 1288359"/>
                <a:gd name="connsiteY3" fmla="*/ 1286569 h 1286569"/>
                <a:gd name="connsiteX4" fmla="*/ 460584 w 1288359"/>
                <a:gd name="connsiteY4" fmla="*/ 428519 h 1286569"/>
                <a:gd name="connsiteX0" fmla="*/ 425959 w 1253734"/>
                <a:gd name="connsiteY0" fmla="*/ 338175 h 1196225"/>
                <a:gd name="connsiteX1" fmla="*/ 0 w 1253734"/>
                <a:gd name="connsiteY1" fmla="*/ 0 h 1196225"/>
                <a:gd name="connsiteX2" fmla="*/ 1253463 w 1253734"/>
                <a:gd name="connsiteY2" fmla="*/ 176499 h 1196225"/>
                <a:gd name="connsiteX3" fmla="*/ 152742 w 1253734"/>
                <a:gd name="connsiteY3" fmla="*/ 1196225 h 1196225"/>
                <a:gd name="connsiteX4" fmla="*/ 425959 w 1253734"/>
                <a:gd name="connsiteY4" fmla="*/ 338175 h 1196225"/>
                <a:gd name="connsiteX0" fmla="*/ 425959 w 1543308"/>
                <a:gd name="connsiteY0" fmla="*/ 338175 h 1196225"/>
                <a:gd name="connsiteX1" fmla="*/ 0 w 1543308"/>
                <a:gd name="connsiteY1" fmla="*/ 0 h 1196225"/>
                <a:gd name="connsiteX2" fmla="*/ 1543126 w 1543308"/>
                <a:gd name="connsiteY2" fmla="*/ 151286 h 1196225"/>
                <a:gd name="connsiteX3" fmla="*/ 152742 w 1543308"/>
                <a:gd name="connsiteY3" fmla="*/ 1196225 h 1196225"/>
                <a:gd name="connsiteX4" fmla="*/ 425959 w 1543308"/>
                <a:gd name="connsiteY4" fmla="*/ 338175 h 1196225"/>
                <a:gd name="connsiteX0" fmla="*/ 425959 w 1543126"/>
                <a:gd name="connsiteY0" fmla="*/ 338175 h 1196225"/>
                <a:gd name="connsiteX1" fmla="*/ 0 w 1543126"/>
                <a:gd name="connsiteY1" fmla="*/ 0 h 1196225"/>
                <a:gd name="connsiteX2" fmla="*/ 1543126 w 1543126"/>
                <a:gd name="connsiteY2" fmla="*/ 151286 h 1196225"/>
                <a:gd name="connsiteX3" fmla="*/ 152742 w 1543126"/>
                <a:gd name="connsiteY3" fmla="*/ 1196225 h 1196225"/>
                <a:gd name="connsiteX4" fmla="*/ 425959 w 1543126"/>
                <a:gd name="connsiteY4" fmla="*/ 338175 h 1196225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2105206"/>
                <a:gd name="connsiteY0" fmla="*/ 476592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408981 w 2105206"/>
                <a:gd name="connsiteY4" fmla="*/ 476592 h 1334642"/>
                <a:gd name="connsiteX0" fmla="*/ 408981 w 2105206"/>
                <a:gd name="connsiteY0" fmla="*/ 476592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408981 w 2105206"/>
                <a:gd name="connsiteY4" fmla="*/ 476592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206" h="1334642">
                  <a:moveTo>
                    <a:pt x="959567" y="267039"/>
                  </a:moveTo>
                  <a:cubicBezTo>
                    <a:pt x="696903" y="264645"/>
                    <a:pt x="240478" y="141671"/>
                    <a:pt x="0" y="0"/>
                  </a:cubicBezTo>
                  <a:cubicBezTo>
                    <a:pt x="701735" y="30801"/>
                    <a:pt x="1197059" y="253893"/>
                    <a:pt x="2105206" y="92403"/>
                  </a:cubicBezTo>
                  <a:cubicBezTo>
                    <a:pt x="1621174" y="225597"/>
                    <a:pt x="668087" y="396497"/>
                    <a:pt x="135764" y="1334642"/>
                  </a:cubicBezTo>
                  <a:cubicBezTo>
                    <a:pt x="110210" y="1330238"/>
                    <a:pt x="555272" y="398370"/>
                    <a:pt x="959567" y="267039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Isosceles Triangle 36"/>
            <p:cNvSpPr/>
            <p:nvPr/>
          </p:nvSpPr>
          <p:spPr>
            <a:xfrm rot="2870142">
              <a:off x="7778786" y="5503002"/>
              <a:ext cx="279751" cy="1533473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90" h="1441936">
                  <a:moveTo>
                    <a:pt x="0" y="818714"/>
                  </a:moveTo>
                  <a:lnTo>
                    <a:pt x="91961" y="0"/>
                  </a:lnTo>
                  <a:lnTo>
                    <a:pt x="153326" y="845136"/>
                  </a:lnTo>
                  <a:cubicBezTo>
                    <a:pt x="168002" y="1105076"/>
                    <a:pt x="322396" y="1446298"/>
                    <a:pt x="296842" y="1441894"/>
                  </a:cubicBezTo>
                  <a:cubicBezTo>
                    <a:pt x="271288" y="1437490"/>
                    <a:pt x="14676" y="1078654"/>
                    <a:pt x="0" y="818714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Rectangle 96"/>
          <p:cNvSpPr/>
          <p:nvPr/>
        </p:nvSpPr>
        <p:spPr>
          <a:xfrm>
            <a:off x="-102243" y="3914672"/>
            <a:ext cx="12447608" cy="2943327"/>
          </a:xfrm>
          <a:custGeom>
            <a:avLst/>
            <a:gdLst>
              <a:gd name="connsiteX0" fmla="*/ 0 w 12396486"/>
              <a:gd name="connsiteY0" fmla="*/ 0 h 1213873"/>
              <a:gd name="connsiteX1" fmla="*/ 12396486 w 12396486"/>
              <a:gd name="connsiteY1" fmla="*/ 0 h 1213873"/>
              <a:gd name="connsiteX2" fmla="*/ 12396486 w 12396486"/>
              <a:gd name="connsiteY2" fmla="*/ 1213873 h 1213873"/>
              <a:gd name="connsiteX3" fmla="*/ 0 w 12396486"/>
              <a:gd name="connsiteY3" fmla="*/ 1213873 h 1213873"/>
              <a:gd name="connsiteX4" fmla="*/ 0 w 12396486"/>
              <a:gd name="connsiteY4" fmla="*/ 0 h 1213873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14959 h 1228832"/>
              <a:gd name="connsiteX1" fmla="*/ 6273478 w 12396486"/>
              <a:gd name="connsiteY1" fmla="*/ 0 h 1228832"/>
              <a:gd name="connsiteX2" fmla="*/ 12396486 w 12396486"/>
              <a:gd name="connsiteY2" fmla="*/ 14959 h 1228832"/>
              <a:gd name="connsiteX3" fmla="*/ 12396486 w 12396486"/>
              <a:gd name="connsiteY3" fmla="*/ 1228832 h 1228832"/>
              <a:gd name="connsiteX4" fmla="*/ 0 w 12396486"/>
              <a:gd name="connsiteY4" fmla="*/ 1228832 h 1228832"/>
              <a:gd name="connsiteX5" fmla="*/ 0 w 12396486"/>
              <a:gd name="connsiteY5" fmla="*/ 14959 h 1228832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334247 h 1548120"/>
              <a:gd name="connsiteX1" fmla="*/ 6273478 w 12396486"/>
              <a:gd name="connsiteY1" fmla="*/ 319288 h 1548120"/>
              <a:gd name="connsiteX2" fmla="*/ 12396486 w 12396486"/>
              <a:gd name="connsiteY2" fmla="*/ 334247 h 1548120"/>
              <a:gd name="connsiteX3" fmla="*/ 12396486 w 12396486"/>
              <a:gd name="connsiteY3" fmla="*/ 1548120 h 1548120"/>
              <a:gd name="connsiteX4" fmla="*/ 0 w 12396486"/>
              <a:gd name="connsiteY4" fmla="*/ 1548120 h 1548120"/>
              <a:gd name="connsiteX5" fmla="*/ 0 w 12396486"/>
              <a:gd name="connsiteY5" fmla="*/ 334247 h 1548120"/>
              <a:gd name="connsiteX0" fmla="*/ 0 w 12396486"/>
              <a:gd name="connsiteY0" fmla="*/ 241658 h 1455531"/>
              <a:gd name="connsiteX1" fmla="*/ 6736465 w 12396486"/>
              <a:gd name="connsiteY1" fmla="*/ 709757 h 1455531"/>
              <a:gd name="connsiteX2" fmla="*/ 12396486 w 12396486"/>
              <a:gd name="connsiteY2" fmla="*/ 241658 h 1455531"/>
              <a:gd name="connsiteX3" fmla="*/ 12396486 w 12396486"/>
              <a:gd name="connsiteY3" fmla="*/ 1455531 h 1455531"/>
              <a:gd name="connsiteX4" fmla="*/ 0 w 12396486"/>
              <a:gd name="connsiteY4" fmla="*/ 1455531 h 1455531"/>
              <a:gd name="connsiteX5" fmla="*/ 0 w 12396486"/>
              <a:gd name="connsiteY5" fmla="*/ 241658 h 1455531"/>
              <a:gd name="connsiteX0" fmla="*/ 0 w 12396486"/>
              <a:gd name="connsiteY0" fmla="*/ 241658 h 1455531"/>
              <a:gd name="connsiteX1" fmla="*/ 6736465 w 12396486"/>
              <a:gd name="connsiteY1" fmla="*/ 709757 h 1455531"/>
              <a:gd name="connsiteX2" fmla="*/ 12396486 w 12396486"/>
              <a:gd name="connsiteY2" fmla="*/ 241658 h 1455531"/>
              <a:gd name="connsiteX3" fmla="*/ 12396486 w 12396486"/>
              <a:gd name="connsiteY3" fmla="*/ 1455531 h 1455531"/>
              <a:gd name="connsiteX4" fmla="*/ 0 w 12396486"/>
              <a:gd name="connsiteY4" fmla="*/ 1455531 h 1455531"/>
              <a:gd name="connsiteX5" fmla="*/ 0 w 12396486"/>
              <a:gd name="connsiteY5" fmla="*/ 241658 h 1455531"/>
              <a:gd name="connsiteX0" fmla="*/ 0 w 12396486"/>
              <a:gd name="connsiteY0" fmla="*/ 284657 h 1498530"/>
              <a:gd name="connsiteX1" fmla="*/ 6829063 w 12396486"/>
              <a:gd name="connsiteY1" fmla="*/ 489826 h 1498530"/>
              <a:gd name="connsiteX2" fmla="*/ 12396486 w 12396486"/>
              <a:gd name="connsiteY2" fmla="*/ 284657 h 1498530"/>
              <a:gd name="connsiteX3" fmla="*/ 12396486 w 12396486"/>
              <a:gd name="connsiteY3" fmla="*/ 1498530 h 1498530"/>
              <a:gd name="connsiteX4" fmla="*/ 0 w 12396486"/>
              <a:gd name="connsiteY4" fmla="*/ 1498530 h 1498530"/>
              <a:gd name="connsiteX5" fmla="*/ 0 w 12396486"/>
              <a:gd name="connsiteY5" fmla="*/ 284657 h 1498530"/>
              <a:gd name="connsiteX0" fmla="*/ 0 w 12396486"/>
              <a:gd name="connsiteY0" fmla="*/ 341023 h 1554896"/>
              <a:gd name="connsiteX1" fmla="*/ 6829063 w 12396486"/>
              <a:gd name="connsiteY1" fmla="*/ 546192 h 1554896"/>
              <a:gd name="connsiteX2" fmla="*/ 12396486 w 12396486"/>
              <a:gd name="connsiteY2" fmla="*/ 341023 h 1554896"/>
              <a:gd name="connsiteX3" fmla="*/ 12396486 w 12396486"/>
              <a:gd name="connsiteY3" fmla="*/ 1554896 h 1554896"/>
              <a:gd name="connsiteX4" fmla="*/ 0 w 12396486"/>
              <a:gd name="connsiteY4" fmla="*/ 1554896 h 1554896"/>
              <a:gd name="connsiteX5" fmla="*/ 0 w 12396486"/>
              <a:gd name="connsiteY5" fmla="*/ 341023 h 155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96486" h="1554896">
                <a:moveTo>
                  <a:pt x="0" y="341023"/>
                </a:moveTo>
                <a:cubicBezTo>
                  <a:pt x="2056435" y="-404743"/>
                  <a:pt x="4969398" y="263789"/>
                  <a:pt x="6829063" y="546192"/>
                </a:cubicBezTo>
                <a:cubicBezTo>
                  <a:pt x="11705863" y="596794"/>
                  <a:pt x="10355483" y="336037"/>
                  <a:pt x="12396486" y="341023"/>
                </a:cubicBezTo>
                <a:lnTo>
                  <a:pt x="12396486" y="1554896"/>
                </a:lnTo>
                <a:lnTo>
                  <a:pt x="0" y="1554896"/>
                </a:lnTo>
                <a:lnTo>
                  <a:pt x="0" y="341023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/>
          <p:cNvGrpSpPr/>
          <p:nvPr/>
        </p:nvGrpSpPr>
        <p:grpSpPr>
          <a:xfrm>
            <a:off x="915501" y="160161"/>
            <a:ext cx="4406694" cy="4565994"/>
            <a:chOff x="1494235" y="113863"/>
            <a:chExt cx="4406694" cy="4565994"/>
          </a:xfrm>
        </p:grpSpPr>
        <p:sp>
          <p:nvSpPr>
            <p:cNvPr id="95" name="Rectangle 94"/>
            <p:cNvSpPr/>
            <p:nvPr/>
          </p:nvSpPr>
          <p:spPr>
            <a:xfrm>
              <a:off x="1575784" y="4451269"/>
              <a:ext cx="4322952" cy="2285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unched Tape 19"/>
            <p:cNvSpPr/>
            <p:nvPr/>
          </p:nvSpPr>
          <p:spPr>
            <a:xfrm>
              <a:off x="3470838" y="113863"/>
              <a:ext cx="290383" cy="204473"/>
            </a:xfrm>
            <a:prstGeom prst="flowChartPunchedTap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494235" y="339403"/>
              <a:ext cx="4406694" cy="4110678"/>
              <a:chOff x="518874" y="558858"/>
              <a:chExt cx="7099443" cy="6201589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904126" y="4489205"/>
                <a:ext cx="6431622" cy="227124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18874" y="4448652"/>
                <a:ext cx="7099443" cy="4571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rapezoid 13"/>
              <p:cNvSpPr/>
              <p:nvPr/>
            </p:nvSpPr>
            <p:spPr>
              <a:xfrm>
                <a:off x="535889" y="2982837"/>
                <a:ext cx="7078895" cy="1460874"/>
              </a:xfrm>
              <a:custGeom>
                <a:avLst/>
                <a:gdLst>
                  <a:gd name="connsiteX0" fmla="*/ 0 w 6544638"/>
                  <a:gd name="connsiteY0" fmla="*/ 1460874 h 1460874"/>
                  <a:gd name="connsiteX1" fmla="*/ 365219 w 6544638"/>
                  <a:gd name="connsiteY1" fmla="*/ 0 h 1460874"/>
                  <a:gd name="connsiteX2" fmla="*/ 6179420 w 6544638"/>
                  <a:gd name="connsiteY2" fmla="*/ 0 h 1460874"/>
                  <a:gd name="connsiteX3" fmla="*/ 6544638 w 6544638"/>
                  <a:gd name="connsiteY3" fmla="*/ 1460874 h 1460874"/>
                  <a:gd name="connsiteX4" fmla="*/ 0 w 6544638"/>
                  <a:gd name="connsiteY4" fmla="*/ 1460874 h 1460874"/>
                  <a:gd name="connsiteX0" fmla="*/ 0 w 6544638"/>
                  <a:gd name="connsiteY0" fmla="*/ 1460874 h 1460874"/>
                  <a:gd name="connsiteX1" fmla="*/ 755637 w 6544638"/>
                  <a:gd name="connsiteY1" fmla="*/ 0 h 1460874"/>
                  <a:gd name="connsiteX2" fmla="*/ 6179420 w 6544638"/>
                  <a:gd name="connsiteY2" fmla="*/ 0 h 1460874"/>
                  <a:gd name="connsiteX3" fmla="*/ 6544638 w 6544638"/>
                  <a:gd name="connsiteY3" fmla="*/ 1460874 h 1460874"/>
                  <a:gd name="connsiteX4" fmla="*/ 0 w 6544638"/>
                  <a:gd name="connsiteY4" fmla="*/ 1460874 h 1460874"/>
                  <a:gd name="connsiteX0" fmla="*/ 0 w 6544638"/>
                  <a:gd name="connsiteY0" fmla="*/ 1460874 h 1460874"/>
                  <a:gd name="connsiteX1" fmla="*/ 755637 w 6544638"/>
                  <a:gd name="connsiteY1" fmla="*/ 0 h 1460874"/>
                  <a:gd name="connsiteX2" fmla="*/ 5819824 w 6544638"/>
                  <a:gd name="connsiteY2" fmla="*/ 0 h 1460874"/>
                  <a:gd name="connsiteX3" fmla="*/ 6544638 w 6544638"/>
                  <a:gd name="connsiteY3" fmla="*/ 1460874 h 1460874"/>
                  <a:gd name="connsiteX4" fmla="*/ 0 w 6544638"/>
                  <a:gd name="connsiteY4" fmla="*/ 1460874 h 146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44638" h="1460874">
                    <a:moveTo>
                      <a:pt x="0" y="1460874"/>
                    </a:moveTo>
                    <a:lnTo>
                      <a:pt x="755637" y="0"/>
                    </a:lnTo>
                    <a:lnTo>
                      <a:pt x="5819824" y="0"/>
                    </a:lnTo>
                    <a:lnTo>
                      <a:pt x="6544638" y="1460874"/>
                    </a:lnTo>
                    <a:lnTo>
                      <a:pt x="0" y="1460874"/>
                    </a:lnTo>
                    <a:close/>
                  </a:path>
                </a:pathLst>
              </a:custGeom>
              <a:pattFill prst="pct90">
                <a:fgClr>
                  <a:schemeClr val="accent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3269513" y="558858"/>
                <a:ext cx="1803216" cy="3026875"/>
                <a:chOff x="3173729" y="599903"/>
                <a:chExt cx="2651068" cy="4450079"/>
              </a:xfrm>
            </p:grpSpPr>
            <p:sp>
              <p:nvSpPr>
                <p:cNvPr id="4" name="Isosceles Triangle 3"/>
                <p:cNvSpPr/>
                <p:nvPr/>
              </p:nvSpPr>
              <p:spPr>
                <a:xfrm>
                  <a:off x="3173729" y="599903"/>
                  <a:ext cx="2651068" cy="2049087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3392631" y="997529"/>
                  <a:ext cx="2213264" cy="4052453"/>
                </a:xfrm>
                <a:custGeom>
                  <a:avLst/>
                  <a:gdLst>
                    <a:gd name="connsiteX0" fmla="*/ 1106632 w 2213264"/>
                    <a:gd name="connsiteY0" fmla="*/ 0 h 4052453"/>
                    <a:gd name="connsiteX1" fmla="*/ 2213264 w 2213264"/>
                    <a:gd name="connsiteY1" fmla="*/ 1652153 h 4052453"/>
                    <a:gd name="connsiteX2" fmla="*/ 2213264 w 2213264"/>
                    <a:gd name="connsiteY2" fmla="*/ 4052453 h 4052453"/>
                    <a:gd name="connsiteX3" fmla="*/ 0 w 2213264"/>
                    <a:gd name="connsiteY3" fmla="*/ 4052453 h 4052453"/>
                    <a:gd name="connsiteX4" fmla="*/ 0 w 2213264"/>
                    <a:gd name="connsiteY4" fmla="*/ 1652153 h 4052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3264" h="4052453">
                      <a:moveTo>
                        <a:pt x="1106632" y="0"/>
                      </a:moveTo>
                      <a:lnTo>
                        <a:pt x="2213264" y="1652153"/>
                      </a:lnTo>
                      <a:lnTo>
                        <a:pt x="2213264" y="4052453"/>
                      </a:lnTo>
                      <a:lnTo>
                        <a:pt x="0" y="4052453"/>
                      </a:lnTo>
                      <a:lnTo>
                        <a:pt x="0" y="165215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448407" y="2248621"/>
                <a:ext cx="3445429" cy="4511826"/>
                <a:chOff x="3173729" y="599903"/>
                <a:chExt cx="2651068" cy="5087223"/>
              </a:xfrm>
            </p:grpSpPr>
            <p:sp>
              <p:nvSpPr>
                <p:cNvPr id="12" name="Isosceles Triangle 11"/>
                <p:cNvSpPr/>
                <p:nvPr/>
              </p:nvSpPr>
              <p:spPr>
                <a:xfrm>
                  <a:off x="3173729" y="599903"/>
                  <a:ext cx="2651068" cy="2330128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3392631" y="997529"/>
                  <a:ext cx="2213264" cy="4689597"/>
                </a:xfrm>
                <a:custGeom>
                  <a:avLst/>
                  <a:gdLst>
                    <a:gd name="connsiteX0" fmla="*/ 1106632 w 2213264"/>
                    <a:gd name="connsiteY0" fmla="*/ 0 h 4052453"/>
                    <a:gd name="connsiteX1" fmla="*/ 2213264 w 2213264"/>
                    <a:gd name="connsiteY1" fmla="*/ 1652153 h 4052453"/>
                    <a:gd name="connsiteX2" fmla="*/ 2213264 w 2213264"/>
                    <a:gd name="connsiteY2" fmla="*/ 4052453 h 4052453"/>
                    <a:gd name="connsiteX3" fmla="*/ 0 w 2213264"/>
                    <a:gd name="connsiteY3" fmla="*/ 4052453 h 4052453"/>
                    <a:gd name="connsiteX4" fmla="*/ 0 w 2213264"/>
                    <a:gd name="connsiteY4" fmla="*/ 1652153 h 4052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3264" h="4052453">
                      <a:moveTo>
                        <a:pt x="1106632" y="0"/>
                      </a:moveTo>
                      <a:lnTo>
                        <a:pt x="2213264" y="1652153"/>
                      </a:lnTo>
                      <a:lnTo>
                        <a:pt x="2213264" y="4052453"/>
                      </a:lnTo>
                      <a:lnTo>
                        <a:pt x="0" y="4052453"/>
                      </a:lnTo>
                      <a:lnTo>
                        <a:pt x="0" y="165215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0" name="Group 29"/>
            <p:cNvGrpSpPr/>
            <p:nvPr/>
          </p:nvGrpSpPr>
          <p:grpSpPr>
            <a:xfrm>
              <a:off x="3563678" y="949679"/>
              <a:ext cx="395085" cy="482531"/>
              <a:chOff x="6549081" y="729049"/>
              <a:chExt cx="703161" cy="858794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>
                <a:stCxn id="22" idx="1"/>
                <a:endCxn id="22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22" idx="2"/>
                <a:endCxn id="21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4695526" y="3059274"/>
              <a:ext cx="395085" cy="482531"/>
              <a:chOff x="6549081" y="729049"/>
              <a:chExt cx="703161" cy="858794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/>
              <p:cNvCxnSpPr>
                <a:stCxn id="33" idx="1"/>
                <a:endCxn id="33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stCxn id="33" idx="2"/>
                <a:endCxn id="32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5220605" y="3060340"/>
              <a:ext cx="395085" cy="482531"/>
              <a:chOff x="6549081" y="729049"/>
              <a:chExt cx="703161" cy="858794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Connector 38"/>
              <p:cNvCxnSpPr>
                <a:stCxn id="38" idx="1"/>
                <a:endCxn id="3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stCxn id="38" idx="2"/>
                <a:endCxn id="3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4696928" y="3684135"/>
              <a:ext cx="395085" cy="482531"/>
              <a:chOff x="6549081" y="729049"/>
              <a:chExt cx="703161" cy="858794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43"/>
              <p:cNvCxnSpPr>
                <a:stCxn id="43" idx="1"/>
                <a:endCxn id="43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>
                <a:stCxn id="43" idx="2"/>
                <a:endCxn id="42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5222007" y="3685201"/>
              <a:ext cx="395085" cy="482531"/>
              <a:chOff x="6549081" y="729049"/>
              <a:chExt cx="703161" cy="858794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9" name="Straight Connector 48"/>
              <p:cNvCxnSpPr>
                <a:stCxn id="48" idx="1"/>
                <a:endCxn id="4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stCxn id="48" idx="2"/>
                <a:endCxn id="4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1840151" y="3074669"/>
              <a:ext cx="395085" cy="482531"/>
              <a:chOff x="6549081" y="729049"/>
              <a:chExt cx="703161" cy="858794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4" name="Straight Connector 53"/>
              <p:cNvCxnSpPr>
                <a:stCxn id="53" idx="1"/>
                <a:endCxn id="53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>
                <a:stCxn id="53" idx="2"/>
                <a:endCxn id="52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2365230" y="3075735"/>
              <a:ext cx="395085" cy="482531"/>
              <a:chOff x="6549081" y="729049"/>
              <a:chExt cx="703161" cy="85879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9" name="Straight Connector 58"/>
              <p:cNvCxnSpPr>
                <a:stCxn id="58" idx="1"/>
                <a:endCxn id="5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>
                <a:stCxn id="58" idx="2"/>
                <a:endCxn id="5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1841553" y="3699530"/>
              <a:ext cx="395085" cy="482531"/>
              <a:chOff x="6549081" y="729049"/>
              <a:chExt cx="703161" cy="858794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/>
              <p:cNvCxnSpPr>
                <a:stCxn id="63" idx="1"/>
                <a:endCxn id="63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63" idx="2"/>
                <a:endCxn id="62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2366632" y="3700596"/>
              <a:ext cx="395085" cy="482531"/>
              <a:chOff x="6549081" y="729049"/>
              <a:chExt cx="703161" cy="858794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9" name="Straight Connector 68"/>
              <p:cNvCxnSpPr>
                <a:stCxn id="68" idx="1"/>
                <a:endCxn id="6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68" idx="2"/>
                <a:endCxn id="6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3288844" y="2635692"/>
              <a:ext cx="395085" cy="621454"/>
              <a:chOff x="6549081" y="729049"/>
              <a:chExt cx="703161" cy="858794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Connector 73"/>
              <p:cNvCxnSpPr>
                <a:stCxn id="73" idx="1"/>
                <a:endCxn id="73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stCxn id="73" idx="2"/>
                <a:endCxn id="72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3813923" y="2636758"/>
              <a:ext cx="395085" cy="620388"/>
              <a:chOff x="6549081" y="729049"/>
              <a:chExt cx="703161" cy="858794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Straight Connector 78"/>
              <p:cNvCxnSpPr>
                <a:stCxn id="78" idx="1"/>
                <a:endCxn id="7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>
                <a:stCxn id="78" idx="2"/>
                <a:endCxn id="7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Freeform 85"/>
            <p:cNvSpPr/>
            <p:nvPr/>
          </p:nvSpPr>
          <p:spPr>
            <a:xfrm>
              <a:off x="3444747" y="3395957"/>
              <a:ext cx="670152" cy="1054124"/>
            </a:xfrm>
            <a:custGeom>
              <a:avLst/>
              <a:gdLst>
                <a:gd name="connsiteX0" fmla="*/ 335076 w 670152"/>
                <a:gd name="connsiteY0" fmla="*/ 0 h 1054124"/>
                <a:gd name="connsiteX1" fmla="*/ 670152 w 670152"/>
                <a:gd name="connsiteY1" fmla="*/ 431547 h 1054124"/>
                <a:gd name="connsiteX2" fmla="*/ 670096 w 670152"/>
                <a:gd name="connsiteY2" fmla="*/ 432266 h 1054124"/>
                <a:gd name="connsiteX3" fmla="*/ 670152 w 670152"/>
                <a:gd name="connsiteY3" fmla="*/ 432266 h 1054124"/>
                <a:gd name="connsiteX4" fmla="*/ 670152 w 670152"/>
                <a:gd name="connsiteY4" fmla="*/ 1054124 h 1054124"/>
                <a:gd name="connsiteX5" fmla="*/ 0 w 670152"/>
                <a:gd name="connsiteY5" fmla="*/ 1054124 h 1054124"/>
                <a:gd name="connsiteX6" fmla="*/ 0 w 670152"/>
                <a:gd name="connsiteY6" fmla="*/ 432266 h 1054124"/>
                <a:gd name="connsiteX7" fmla="*/ 56 w 670152"/>
                <a:gd name="connsiteY7" fmla="*/ 432266 h 1054124"/>
                <a:gd name="connsiteX8" fmla="*/ 0 w 670152"/>
                <a:gd name="connsiteY8" fmla="*/ 431547 h 1054124"/>
                <a:gd name="connsiteX9" fmla="*/ 335076 w 670152"/>
                <a:gd name="connsiteY9" fmla="*/ 0 h 105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0152" h="1054124">
                  <a:moveTo>
                    <a:pt x="335076" y="0"/>
                  </a:moveTo>
                  <a:cubicBezTo>
                    <a:pt x="520133" y="0"/>
                    <a:pt x="670152" y="193210"/>
                    <a:pt x="670152" y="431547"/>
                  </a:cubicBezTo>
                  <a:lnTo>
                    <a:pt x="670096" y="432266"/>
                  </a:lnTo>
                  <a:lnTo>
                    <a:pt x="670152" y="432266"/>
                  </a:lnTo>
                  <a:lnTo>
                    <a:pt x="670152" y="1054124"/>
                  </a:lnTo>
                  <a:lnTo>
                    <a:pt x="0" y="1054124"/>
                  </a:lnTo>
                  <a:lnTo>
                    <a:pt x="0" y="432266"/>
                  </a:lnTo>
                  <a:lnTo>
                    <a:pt x="56" y="432266"/>
                  </a:lnTo>
                  <a:lnTo>
                    <a:pt x="0" y="431547"/>
                  </a:lnTo>
                  <a:cubicBezTo>
                    <a:pt x="0" y="193210"/>
                    <a:pt x="150019" y="0"/>
                    <a:pt x="335076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84"/>
            <p:cNvCxnSpPr/>
            <p:nvPr/>
          </p:nvCxnSpPr>
          <p:spPr>
            <a:xfrm flipV="1">
              <a:off x="3779823" y="3395957"/>
              <a:ext cx="0" cy="1054124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>
            <a:xfrm>
              <a:off x="3683929" y="3940795"/>
              <a:ext cx="45719" cy="4571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3829999" y="3940795"/>
              <a:ext cx="45719" cy="4571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868503" y="4450081"/>
              <a:ext cx="1785436" cy="993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826738" y="4555235"/>
              <a:ext cx="1868963" cy="12462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Trapezoid 98"/>
          <p:cNvSpPr/>
          <p:nvPr/>
        </p:nvSpPr>
        <p:spPr>
          <a:xfrm>
            <a:off x="1637926" y="4732704"/>
            <a:ext cx="3089118" cy="2235810"/>
          </a:xfrm>
          <a:prstGeom prst="trapezoi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rapezoid 100"/>
          <p:cNvSpPr/>
          <p:nvPr/>
        </p:nvSpPr>
        <p:spPr>
          <a:xfrm>
            <a:off x="3060381" y="4898236"/>
            <a:ext cx="216145" cy="588394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rapezoid 101"/>
          <p:cNvSpPr/>
          <p:nvPr/>
        </p:nvSpPr>
        <p:spPr>
          <a:xfrm>
            <a:off x="2988980" y="5912407"/>
            <a:ext cx="358945" cy="588394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5" name="Group 1104"/>
          <p:cNvGrpSpPr/>
          <p:nvPr/>
        </p:nvGrpSpPr>
        <p:grpSpPr>
          <a:xfrm>
            <a:off x="-108533" y="4779329"/>
            <a:ext cx="1854993" cy="2189185"/>
            <a:chOff x="6170568" y="213988"/>
            <a:chExt cx="5695004" cy="6657811"/>
          </a:xfrm>
        </p:grpSpPr>
        <p:sp>
          <p:nvSpPr>
            <p:cNvPr id="1106" name="Freeform 1105"/>
            <p:cNvSpPr/>
            <p:nvPr/>
          </p:nvSpPr>
          <p:spPr>
            <a:xfrm rot="16457390" flipV="1">
              <a:off x="6029994" y="1674761"/>
              <a:ext cx="6010110" cy="4383965"/>
            </a:xfrm>
            <a:custGeom>
              <a:avLst/>
              <a:gdLst>
                <a:gd name="connsiteX0" fmla="*/ 6010110 w 6010110"/>
                <a:gd name="connsiteY0" fmla="*/ 2520120 h 4383965"/>
                <a:gd name="connsiteX1" fmla="*/ 5555473 w 6010110"/>
                <a:gd name="connsiteY1" fmla="*/ 2484062 h 4383965"/>
                <a:gd name="connsiteX2" fmla="*/ 5459546 w 6010110"/>
                <a:gd name="connsiteY2" fmla="*/ 2503074 h 4383965"/>
                <a:gd name="connsiteX3" fmla="*/ 5476783 w 6010110"/>
                <a:gd name="connsiteY3" fmla="*/ 2472896 h 4383965"/>
                <a:gd name="connsiteX4" fmla="*/ 5718850 w 6010110"/>
                <a:gd name="connsiteY4" fmla="*/ 2195194 h 4383965"/>
                <a:gd name="connsiteX5" fmla="*/ 5384023 w 6010110"/>
                <a:gd name="connsiteY5" fmla="*/ 2503159 h 4383965"/>
                <a:gd name="connsiteX6" fmla="*/ 5362823 w 6010110"/>
                <a:gd name="connsiteY6" fmla="*/ 2525115 h 4383965"/>
                <a:gd name="connsiteX7" fmla="*/ 5263498 w 6010110"/>
                <a:gd name="connsiteY7" fmla="*/ 2551062 h 4383965"/>
                <a:gd name="connsiteX8" fmla="*/ 4945558 w 6010110"/>
                <a:gd name="connsiteY8" fmla="*/ 2631062 h 4383965"/>
                <a:gd name="connsiteX9" fmla="*/ 4924088 w 6010110"/>
                <a:gd name="connsiteY9" fmla="*/ 2634045 h 4383965"/>
                <a:gd name="connsiteX10" fmla="*/ 4730216 w 6010110"/>
                <a:gd name="connsiteY10" fmla="*/ 2518283 h 4383965"/>
                <a:gd name="connsiteX11" fmla="*/ 3925032 w 6010110"/>
                <a:gd name="connsiteY11" fmla="*/ 1915692 h 4383965"/>
                <a:gd name="connsiteX12" fmla="*/ 4360400 w 6010110"/>
                <a:gd name="connsiteY12" fmla="*/ 1725965 h 4383965"/>
                <a:gd name="connsiteX13" fmla="*/ 4435749 w 6010110"/>
                <a:gd name="connsiteY13" fmla="*/ 1681302 h 4383965"/>
                <a:gd name="connsiteX14" fmla="*/ 4444546 w 6010110"/>
                <a:gd name="connsiteY14" fmla="*/ 1685243 h 4383965"/>
                <a:gd name="connsiteX15" fmla="*/ 4574529 w 6010110"/>
                <a:gd name="connsiteY15" fmla="*/ 1731300 h 4383965"/>
                <a:gd name="connsiteX16" fmla="*/ 4597265 w 6010110"/>
                <a:gd name="connsiteY16" fmla="*/ 1738537 h 4383965"/>
                <a:gd name="connsiteX17" fmla="*/ 4597586 w 6010110"/>
                <a:gd name="connsiteY17" fmla="*/ 1739054 h 4383965"/>
                <a:gd name="connsiteX18" fmla="*/ 4851292 w 6010110"/>
                <a:gd name="connsiteY18" fmla="*/ 2095210 h 4383965"/>
                <a:gd name="connsiteX19" fmla="*/ 4682636 w 6010110"/>
                <a:gd name="connsiteY19" fmla="*/ 1785789 h 4383965"/>
                <a:gd name="connsiteX20" fmla="*/ 4674792 w 6010110"/>
                <a:gd name="connsiteY20" fmla="*/ 1763213 h 4383965"/>
                <a:gd name="connsiteX21" fmla="*/ 4705877 w 6010110"/>
                <a:gd name="connsiteY21" fmla="*/ 1773107 h 4383965"/>
                <a:gd name="connsiteX22" fmla="*/ 5311416 w 6010110"/>
                <a:gd name="connsiteY22" fmla="*/ 2141528 h 4383965"/>
                <a:gd name="connsiteX23" fmla="*/ 4987874 w 6010110"/>
                <a:gd name="connsiteY23" fmla="*/ 1820102 h 4383965"/>
                <a:gd name="connsiteX24" fmla="*/ 4902397 w 6010110"/>
                <a:gd name="connsiteY24" fmla="*/ 1772590 h 4383965"/>
                <a:gd name="connsiteX25" fmla="*/ 4935059 w 6010110"/>
                <a:gd name="connsiteY25" fmla="*/ 1760711 h 4383965"/>
                <a:gd name="connsiteX26" fmla="*/ 5299267 w 6010110"/>
                <a:gd name="connsiteY26" fmla="*/ 1705338 h 4383965"/>
                <a:gd name="connsiteX27" fmla="*/ 4844724 w 6010110"/>
                <a:gd name="connsiteY27" fmla="*/ 1723831 h 4383965"/>
                <a:gd name="connsiteX28" fmla="*/ 4814356 w 6010110"/>
                <a:gd name="connsiteY28" fmla="*/ 1726876 h 4383965"/>
                <a:gd name="connsiteX29" fmla="*/ 4721804 w 6010110"/>
                <a:gd name="connsiteY29" fmla="*/ 1682460 h 4383965"/>
                <a:gd name="connsiteX30" fmla="*/ 4559660 w 6010110"/>
                <a:gd name="connsiteY30" fmla="*/ 1606193 h 4383965"/>
                <a:gd name="connsiteX31" fmla="*/ 4606328 w 6010110"/>
                <a:gd name="connsiteY31" fmla="*/ 1577540 h 4383965"/>
                <a:gd name="connsiteX32" fmla="*/ 4933369 w 6010110"/>
                <a:gd name="connsiteY32" fmla="*/ 1379167 h 4383965"/>
                <a:gd name="connsiteX33" fmla="*/ 5081981 w 6010110"/>
                <a:gd name="connsiteY33" fmla="*/ 1296877 h 4383965"/>
                <a:gd name="connsiteX34" fmla="*/ 5141302 w 6010110"/>
                <a:gd name="connsiteY34" fmla="*/ 1310683 h 4383965"/>
                <a:gd name="connsiteX35" fmla="*/ 5374017 w 6010110"/>
                <a:gd name="connsiteY35" fmla="*/ 1391543 h 4383965"/>
                <a:gd name="connsiteX36" fmla="*/ 5446714 w 6010110"/>
                <a:gd name="connsiteY36" fmla="*/ 1417514 h 4383965"/>
                <a:gd name="connsiteX37" fmla="*/ 5462180 w 6010110"/>
                <a:gd name="connsiteY37" fmla="*/ 1435278 h 4383965"/>
                <a:gd name="connsiteX38" fmla="*/ 5706570 w 6010110"/>
                <a:gd name="connsiteY38" fmla="*/ 1686957 h 4383965"/>
                <a:gd name="connsiteX39" fmla="*/ 5530055 w 6010110"/>
                <a:gd name="connsiteY39" fmla="*/ 1464023 h 4383965"/>
                <a:gd name="connsiteX40" fmla="*/ 5517517 w 6010110"/>
                <a:gd name="connsiteY40" fmla="*/ 1440404 h 4383965"/>
                <a:gd name="connsiteX41" fmla="*/ 5587746 w 6010110"/>
                <a:gd name="connsiteY41" fmla="*/ 1460985 h 4383965"/>
                <a:gd name="connsiteX42" fmla="*/ 5920977 w 6010110"/>
                <a:gd name="connsiteY42" fmla="*/ 1464619 h 4383965"/>
                <a:gd name="connsiteX43" fmla="*/ 5408296 w 6010110"/>
                <a:gd name="connsiteY43" fmla="*/ 1335515 h 4383965"/>
                <a:gd name="connsiteX44" fmla="*/ 5386271 w 6010110"/>
                <a:gd name="connsiteY44" fmla="*/ 1324156 h 4383965"/>
                <a:gd name="connsiteX45" fmla="*/ 5401387 w 6010110"/>
                <a:gd name="connsiteY45" fmla="*/ 1316489 h 4383965"/>
                <a:gd name="connsiteX46" fmla="*/ 5642627 w 6010110"/>
                <a:gd name="connsiteY46" fmla="*/ 1243966 h 4383965"/>
                <a:gd name="connsiteX47" fmla="*/ 5331764 w 6010110"/>
                <a:gd name="connsiteY47" fmla="*/ 1295727 h 4383965"/>
                <a:gd name="connsiteX48" fmla="*/ 5331339 w 6010110"/>
                <a:gd name="connsiteY48" fmla="*/ 1295828 h 4383965"/>
                <a:gd name="connsiteX49" fmla="*/ 5315231 w 6010110"/>
                <a:gd name="connsiteY49" fmla="*/ 1287521 h 4383965"/>
                <a:gd name="connsiteX50" fmla="*/ 5220902 w 6010110"/>
                <a:gd name="connsiteY50" fmla="*/ 1242483 h 4383965"/>
                <a:gd name="connsiteX51" fmla="*/ 5203911 w 6010110"/>
                <a:gd name="connsiteY51" fmla="*/ 1235922 h 4383965"/>
                <a:gd name="connsiteX52" fmla="*/ 5275953 w 6010110"/>
                <a:gd name="connsiteY52" fmla="*/ 1200720 h 4383965"/>
                <a:gd name="connsiteX53" fmla="*/ 5980893 w 6010110"/>
                <a:gd name="connsiteY53" fmla="*/ 1050161 h 4383965"/>
                <a:gd name="connsiteX54" fmla="*/ 5070750 w 6010110"/>
                <a:gd name="connsiteY54" fmla="*/ 1139438 h 4383965"/>
                <a:gd name="connsiteX55" fmla="*/ 4960447 w 6010110"/>
                <a:gd name="connsiteY55" fmla="*/ 1177841 h 4383965"/>
                <a:gd name="connsiteX56" fmla="*/ 5017537 w 6010110"/>
                <a:gd name="connsiteY56" fmla="*/ 1060752 h 4383965"/>
                <a:gd name="connsiteX57" fmla="*/ 5030551 w 6010110"/>
                <a:gd name="connsiteY57" fmla="*/ 1031842 h 4383965"/>
                <a:gd name="connsiteX58" fmla="*/ 5031243 w 6010110"/>
                <a:gd name="connsiteY58" fmla="*/ 1031518 h 4383965"/>
                <a:gd name="connsiteX59" fmla="*/ 5513230 w 6010110"/>
                <a:gd name="connsiteY59" fmla="*/ 764004 h 4383965"/>
                <a:gd name="connsiteX60" fmla="*/ 5103973 w 6010110"/>
                <a:gd name="connsiteY60" fmla="*/ 927303 h 4383965"/>
                <a:gd name="connsiteX61" fmla="*/ 5074929 w 6010110"/>
                <a:gd name="connsiteY61" fmla="*/ 933259 h 4383965"/>
                <a:gd name="connsiteX62" fmla="*/ 5092723 w 6010110"/>
                <a:gd name="connsiteY62" fmla="*/ 893732 h 4383965"/>
                <a:gd name="connsiteX63" fmla="*/ 5654165 w 6010110"/>
                <a:gd name="connsiteY63" fmla="*/ 158885 h 4383965"/>
                <a:gd name="connsiteX64" fmla="*/ 5201851 w 6010110"/>
                <a:gd name="connsiteY64" fmla="*/ 526596 h 4383965"/>
                <a:gd name="connsiteX65" fmla="*/ 5128095 w 6010110"/>
                <a:gd name="connsiteY65" fmla="*/ 631223 h 4383965"/>
                <a:gd name="connsiteX66" fmla="*/ 5119552 w 6010110"/>
                <a:gd name="connsiteY66" fmla="*/ 585236 h 4383965"/>
                <a:gd name="connsiteX67" fmla="*/ 5118568 w 6010110"/>
                <a:gd name="connsiteY67" fmla="*/ 87844 h 4383965"/>
                <a:gd name="connsiteX68" fmla="*/ 5057906 w 6010110"/>
                <a:gd name="connsiteY68" fmla="*/ 698478 h 4383965"/>
                <a:gd name="connsiteX69" fmla="*/ 5056066 w 6010110"/>
                <a:gd name="connsiteY69" fmla="*/ 739636 h 4383965"/>
                <a:gd name="connsiteX70" fmla="*/ 4984797 w 6010110"/>
                <a:gd name="connsiteY70" fmla="*/ 854331 h 4383965"/>
                <a:gd name="connsiteX71" fmla="*/ 4754177 w 6010110"/>
                <a:gd name="connsiteY71" fmla="*/ 1218366 h 4383965"/>
                <a:gd name="connsiteX72" fmla="*/ 4714393 w 6010110"/>
                <a:gd name="connsiteY72" fmla="*/ 1268534 h 4383965"/>
                <a:gd name="connsiteX73" fmla="*/ 4703843 w 6010110"/>
                <a:gd name="connsiteY73" fmla="*/ 1272517 h 4383965"/>
                <a:gd name="connsiteX74" fmla="*/ 3911612 w 6010110"/>
                <a:gd name="connsiteY74" fmla="*/ 1535602 h 4383965"/>
                <a:gd name="connsiteX75" fmla="*/ 4054622 w 6010110"/>
                <a:gd name="connsiteY75" fmla="*/ 1142988 h 4383965"/>
                <a:gd name="connsiteX76" fmla="*/ 4069289 w 6010110"/>
                <a:gd name="connsiteY76" fmla="*/ 1101724 h 4383965"/>
                <a:gd name="connsiteX77" fmla="*/ 4125706 w 6010110"/>
                <a:gd name="connsiteY77" fmla="*/ 1063024 h 4383965"/>
                <a:gd name="connsiteX78" fmla="*/ 4271272 w 6010110"/>
                <a:gd name="connsiteY78" fmla="*/ 955522 h 4383965"/>
                <a:gd name="connsiteX79" fmla="*/ 4286560 w 6010110"/>
                <a:gd name="connsiteY79" fmla="*/ 942964 h 4383965"/>
                <a:gd name="connsiteX80" fmla="*/ 4287081 w 6010110"/>
                <a:gd name="connsiteY80" fmla="*/ 942973 h 4383965"/>
                <a:gd name="connsiteX81" fmla="*/ 4660372 w 6010110"/>
                <a:gd name="connsiteY81" fmla="*/ 926448 h 4383965"/>
                <a:gd name="connsiteX82" fmla="*/ 4358743 w 6010110"/>
                <a:gd name="connsiteY82" fmla="*/ 904819 h 4383965"/>
                <a:gd name="connsiteX83" fmla="*/ 4338691 w 6010110"/>
                <a:gd name="connsiteY83" fmla="*/ 900138 h 4383965"/>
                <a:gd name="connsiteX84" fmla="*/ 4359593 w 6010110"/>
                <a:gd name="connsiteY84" fmla="*/ 882967 h 4383965"/>
                <a:gd name="connsiteX85" fmla="*/ 4896067 w 6010110"/>
                <a:gd name="connsiteY85" fmla="*/ 627330 h 4383965"/>
                <a:gd name="connsiteX86" fmla="*/ 4517739 w 6010110"/>
                <a:gd name="connsiteY86" fmla="*/ 707999 h 4383965"/>
                <a:gd name="connsiteX87" fmla="*/ 4445319 w 6010110"/>
                <a:gd name="connsiteY87" fmla="*/ 746101 h 4383965"/>
                <a:gd name="connsiteX88" fmla="*/ 4450886 w 6010110"/>
                <a:gd name="connsiteY88" fmla="*/ 718060 h 4383965"/>
                <a:gd name="connsiteX89" fmla="*/ 4569714 w 6010110"/>
                <a:gd name="connsiteY89" fmla="*/ 439982 h 4383965"/>
                <a:gd name="connsiteX90" fmla="*/ 4384162 w 6010110"/>
                <a:gd name="connsiteY90" fmla="*/ 764312 h 4383965"/>
                <a:gd name="connsiteX91" fmla="*/ 4373098 w 6010110"/>
                <a:gd name="connsiteY91" fmla="*/ 786793 h 4383965"/>
                <a:gd name="connsiteX92" fmla="*/ 4299855 w 6010110"/>
                <a:gd name="connsiteY92" fmla="*/ 831204 h 4383965"/>
                <a:gd name="connsiteX93" fmla="*/ 4143141 w 6010110"/>
                <a:gd name="connsiteY93" fmla="*/ 927935 h 4383965"/>
                <a:gd name="connsiteX94" fmla="*/ 4128139 w 6010110"/>
                <a:gd name="connsiteY94" fmla="*/ 936145 h 4383965"/>
                <a:gd name="connsiteX95" fmla="*/ 4137934 w 6010110"/>
                <a:gd name="connsiteY95" fmla="*/ 908586 h 4383965"/>
                <a:gd name="connsiteX96" fmla="*/ 4700712 w 6010110"/>
                <a:gd name="connsiteY96" fmla="*/ 0 h 4383965"/>
                <a:gd name="connsiteX97" fmla="*/ 3770065 w 6010110"/>
                <a:gd name="connsiteY97" fmla="*/ 1208216 h 4383965"/>
                <a:gd name="connsiteX98" fmla="*/ 3766846 w 6010110"/>
                <a:gd name="connsiteY98" fmla="*/ 1213067 h 4383965"/>
                <a:gd name="connsiteX99" fmla="*/ 3645868 w 6010110"/>
                <a:gd name="connsiteY99" fmla="*/ 1072847 h 4383965"/>
                <a:gd name="connsiteX100" fmla="*/ 3622256 w 6010110"/>
                <a:gd name="connsiteY100" fmla="*/ 1047255 h 4383965"/>
                <a:gd name="connsiteX101" fmla="*/ 3622221 w 6010110"/>
                <a:gd name="connsiteY101" fmla="*/ 1046339 h 4383965"/>
                <a:gd name="connsiteX102" fmla="*/ 3555460 w 6010110"/>
                <a:gd name="connsiteY102" fmla="*/ 392118 h 4383965"/>
                <a:gd name="connsiteX103" fmla="*/ 3547939 w 6010110"/>
                <a:gd name="connsiteY103" fmla="*/ 924280 h 4383965"/>
                <a:gd name="connsiteX104" fmla="*/ 3541742 w 6010110"/>
                <a:gd name="connsiteY104" fmla="*/ 959987 h 4383965"/>
                <a:gd name="connsiteX105" fmla="*/ 3509458 w 6010110"/>
                <a:gd name="connsiteY105" fmla="*/ 924997 h 4383965"/>
                <a:gd name="connsiteX106" fmla="*/ 3006075 w 6010110"/>
                <a:gd name="connsiteY106" fmla="*/ 8219 h 4383965"/>
                <a:gd name="connsiteX107" fmla="*/ 3186049 w 6010110"/>
                <a:gd name="connsiteY107" fmla="*/ 664808 h 4383965"/>
                <a:gd name="connsiteX108" fmla="*/ 3260315 w 6010110"/>
                <a:gd name="connsiteY108" fmla="*/ 788202 h 4383965"/>
                <a:gd name="connsiteX109" fmla="*/ 3210483 w 6010110"/>
                <a:gd name="connsiteY109" fmla="*/ 781255 h 4383965"/>
                <a:gd name="connsiteX110" fmla="*/ 2709877 w 6010110"/>
                <a:gd name="connsiteY110" fmla="*/ 600573 h 4383965"/>
                <a:gd name="connsiteX111" fmla="*/ 3298494 w 6010110"/>
                <a:gd name="connsiteY111" fmla="*/ 893818 h 4383965"/>
                <a:gd name="connsiteX112" fmla="*/ 3339112 w 6010110"/>
                <a:gd name="connsiteY112" fmla="*/ 910987 h 4383965"/>
                <a:gd name="connsiteX113" fmla="*/ 3424546 w 6010110"/>
                <a:gd name="connsiteY113" fmla="*/ 1035189 h 4383965"/>
                <a:gd name="connsiteX114" fmla="*/ 3610345 w 6010110"/>
                <a:gd name="connsiteY114" fmla="*/ 1300768 h 4383965"/>
                <a:gd name="connsiteX115" fmla="*/ 3656384 w 6010110"/>
                <a:gd name="connsiteY115" fmla="*/ 1374495 h 4383965"/>
                <a:gd name="connsiteX116" fmla="*/ 3613377 w 6010110"/>
                <a:gd name="connsiteY116" fmla="*/ 1433328 h 4383965"/>
                <a:gd name="connsiteX117" fmla="*/ 3531992 w 6010110"/>
                <a:gd name="connsiteY117" fmla="*/ 1531280 h 4383965"/>
                <a:gd name="connsiteX118" fmla="*/ 3470200 w 6010110"/>
                <a:gd name="connsiteY118" fmla="*/ 1596851 h 4383965"/>
                <a:gd name="connsiteX119" fmla="*/ 3327115 w 6010110"/>
                <a:gd name="connsiteY119" fmla="*/ 1651162 h 4383965"/>
                <a:gd name="connsiteX120" fmla="*/ 349906 w 6010110"/>
                <a:gd name="connsiteY120" fmla="*/ 488931 h 4383965"/>
                <a:gd name="connsiteX121" fmla="*/ 589344 w 6010110"/>
                <a:gd name="connsiteY121" fmla="*/ 1489521 h 4383965"/>
                <a:gd name="connsiteX122" fmla="*/ 605398 w 6010110"/>
                <a:gd name="connsiteY122" fmla="*/ 1566358 h 4383965"/>
                <a:gd name="connsiteX123" fmla="*/ 119823 w 6010110"/>
                <a:gd name="connsiteY123" fmla="*/ 1366100 h 4383965"/>
                <a:gd name="connsiteX124" fmla="*/ 19002 w 6010110"/>
                <a:gd name="connsiteY124" fmla="*/ 2897150 h 4383965"/>
                <a:gd name="connsiteX125" fmla="*/ 429592 w 6010110"/>
                <a:gd name="connsiteY125" fmla="*/ 2597267 h 4383965"/>
                <a:gd name="connsiteX126" fmla="*/ 537148 w 6010110"/>
                <a:gd name="connsiteY126" fmla="*/ 2546366 h 4383965"/>
                <a:gd name="connsiteX127" fmla="*/ 491310 w 6010110"/>
                <a:gd name="connsiteY127" fmla="*/ 2678555 h 4383965"/>
                <a:gd name="connsiteX128" fmla="*/ 0 w 6010110"/>
                <a:gd name="connsiteY128" fmla="*/ 3523668 h 4383965"/>
                <a:gd name="connsiteX129" fmla="*/ 1694429 w 6010110"/>
                <a:gd name="connsiteY129" fmla="*/ 2681323 h 4383965"/>
                <a:gd name="connsiteX130" fmla="*/ 3077793 w 6010110"/>
                <a:gd name="connsiteY130" fmla="*/ 2361390 h 4383965"/>
                <a:gd name="connsiteX131" fmla="*/ 3274086 w 6010110"/>
                <a:gd name="connsiteY131" fmla="*/ 2352636 h 4383965"/>
                <a:gd name="connsiteX132" fmla="*/ 3438748 w 6010110"/>
                <a:gd name="connsiteY132" fmla="*/ 2364849 h 4383965"/>
                <a:gd name="connsiteX133" fmla="*/ 3417428 w 6010110"/>
                <a:gd name="connsiteY133" fmla="*/ 2439927 h 4383965"/>
                <a:gd name="connsiteX134" fmla="*/ 3406539 w 6010110"/>
                <a:gd name="connsiteY134" fmla="*/ 2483783 h 4383965"/>
                <a:gd name="connsiteX135" fmla="*/ 3405571 w 6010110"/>
                <a:gd name="connsiteY135" fmla="*/ 2484476 h 4383965"/>
                <a:gd name="connsiteX136" fmla="*/ 2744074 w 6010110"/>
                <a:gd name="connsiteY136" fmla="*/ 3023735 h 4383965"/>
                <a:gd name="connsiteX137" fmla="*/ 3326278 w 6010110"/>
                <a:gd name="connsiteY137" fmla="*/ 2652101 h 4383965"/>
                <a:gd name="connsiteX138" fmla="*/ 3369405 w 6010110"/>
                <a:gd name="connsiteY138" fmla="*/ 2633338 h 4383965"/>
                <a:gd name="connsiteX139" fmla="*/ 3354517 w 6010110"/>
                <a:gd name="connsiteY139" fmla="*/ 2693304 h 4383965"/>
                <a:gd name="connsiteX140" fmla="*/ 2720022 w 6010110"/>
                <a:gd name="connsiteY140" fmla="*/ 3893214 h 4383965"/>
                <a:gd name="connsiteX141" fmla="*/ 3303291 w 6010110"/>
                <a:gd name="connsiteY141" fmla="*/ 3229550 h 4383965"/>
                <a:gd name="connsiteX142" fmla="*/ 3384044 w 6010110"/>
                <a:gd name="connsiteY142" fmla="*/ 3060988 h 4383965"/>
                <a:gd name="connsiteX143" fmla="*/ 3412076 w 6010110"/>
                <a:gd name="connsiteY143" fmla="*/ 3119959 h 4383965"/>
                <a:gd name="connsiteX144" fmla="*/ 3573490 w 6010110"/>
                <a:gd name="connsiteY144" fmla="*/ 3791537 h 4383965"/>
                <a:gd name="connsiteX145" fmla="*/ 3471278 w 6010110"/>
                <a:gd name="connsiteY145" fmla="*/ 2944229 h 4383965"/>
                <a:gd name="connsiteX146" fmla="*/ 3460901 w 6010110"/>
                <a:gd name="connsiteY146" fmla="*/ 2887948 h 4383965"/>
                <a:gd name="connsiteX147" fmla="*/ 3534559 w 6010110"/>
                <a:gd name="connsiteY147" fmla="*/ 2706704 h 4383965"/>
                <a:gd name="connsiteX148" fmla="*/ 3625118 w 6010110"/>
                <a:gd name="connsiteY148" fmla="*/ 2478706 h 4383965"/>
                <a:gd name="connsiteX149" fmla="*/ 3643002 w 6010110"/>
                <a:gd name="connsiteY149" fmla="*/ 2500982 h 4383965"/>
                <a:gd name="connsiteX150" fmla="*/ 3916140 w 6010110"/>
                <a:gd name="connsiteY150" fmla="*/ 3008732 h 4383965"/>
                <a:gd name="connsiteX151" fmla="*/ 3997759 w 6010110"/>
                <a:gd name="connsiteY151" fmla="*/ 3198903 h 4383965"/>
                <a:gd name="connsiteX152" fmla="*/ 3991826 w 6010110"/>
                <a:gd name="connsiteY152" fmla="*/ 3237190 h 4383965"/>
                <a:gd name="connsiteX153" fmla="*/ 3961591 w 6010110"/>
                <a:gd name="connsiteY153" fmla="*/ 3477091 h 4383965"/>
                <a:gd name="connsiteX154" fmla="*/ 3959642 w 6010110"/>
                <a:gd name="connsiteY154" fmla="*/ 3503456 h 4383965"/>
                <a:gd name="connsiteX155" fmla="*/ 3959152 w 6010110"/>
                <a:gd name="connsiteY155" fmla="*/ 3503951 h 4383965"/>
                <a:gd name="connsiteX156" fmla="*/ 3630968 w 6010110"/>
                <a:gd name="connsiteY156" fmla="*/ 3880225 h 4383965"/>
                <a:gd name="connsiteX157" fmla="*/ 3929983 w 6010110"/>
                <a:gd name="connsiteY157" fmla="*/ 3608439 h 4383965"/>
                <a:gd name="connsiteX158" fmla="*/ 3952997 w 6010110"/>
                <a:gd name="connsiteY158" fmla="*/ 3593360 h 4383965"/>
                <a:gd name="connsiteX159" fmla="*/ 3950335 w 6010110"/>
                <a:gd name="connsiteY159" fmla="*/ 3629409 h 4383965"/>
                <a:gd name="connsiteX160" fmla="*/ 3702960 w 6010110"/>
                <a:gd name="connsiteY160" fmla="*/ 4383965 h 4383965"/>
                <a:gd name="connsiteX161" fmla="*/ 3973752 w 6010110"/>
                <a:gd name="connsiteY161" fmla="*/ 3943680 h 4383965"/>
                <a:gd name="connsiteX162" fmla="*/ 4003670 w 6010110"/>
                <a:gd name="connsiteY162" fmla="*/ 3838509 h 4383965"/>
                <a:gd name="connsiteX163" fmla="*/ 4025658 w 6010110"/>
                <a:gd name="connsiteY163" fmla="*/ 3869746 h 4383965"/>
                <a:gd name="connsiteX164" fmla="*/ 4185051 w 6010110"/>
                <a:gd name="connsiteY164" fmla="*/ 4241055 h 4383965"/>
                <a:gd name="connsiteX165" fmla="*/ 4042442 w 6010110"/>
                <a:gd name="connsiteY165" fmla="*/ 3762569 h 4383965"/>
                <a:gd name="connsiteX166" fmla="*/ 4030900 w 6010110"/>
                <a:gd name="connsiteY166" fmla="*/ 3731140 h 4383965"/>
                <a:gd name="connsiteX167" fmla="*/ 4055475 w 6010110"/>
                <a:gd name="connsiteY167" fmla="*/ 3619355 h 4383965"/>
                <a:gd name="connsiteX168" fmla="*/ 4095891 w 6010110"/>
                <a:gd name="connsiteY168" fmla="*/ 3428307 h 4383965"/>
                <a:gd name="connsiteX169" fmla="*/ 4163538 w 6010110"/>
                <a:gd name="connsiteY169" fmla="*/ 3586865 h 4383965"/>
                <a:gd name="connsiteX170" fmla="*/ 4701208 w 6010110"/>
                <a:gd name="connsiteY170" fmla="*/ 4245629 h 4383965"/>
                <a:gd name="connsiteX171" fmla="*/ 4049231 w 6010110"/>
                <a:gd name="connsiteY171" fmla="*/ 2546160 h 4383965"/>
                <a:gd name="connsiteX172" fmla="*/ 3949141 w 6010110"/>
                <a:gd name="connsiteY172" fmla="*/ 2349915 h 4383965"/>
                <a:gd name="connsiteX173" fmla="*/ 3967481 w 6010110"/>
                <a:gd name="connsiteY173" fmla="*/ 2348255 h 4383965"/>
                <a:gd name="connsiteX174" fmla="*/ 4367889 w 6010110"/>
                <a:gd name="connsiteY174" fmla="*/ 2538377 h 4383965"/>
                <a:gd name="connsiteX175" fmla="*/ 4378742 w 6010110"/>
                <a:gd name="connsiteY175" fmla="*/ 2544098 h 4383965"/>
                <a:gd name="connsiteX176" fmla="*/ 4374792 w 6010110"/>
                <a:gd name="connsiteY176" fmla="*/ 2551435 h 4383965"/>
                <a:gd name="connsiteX177" fmla="*/ 4572575 w 6010110"/>
                <a:gd name="connsiteY177" fmla="*/ 2896900 h 4383965"/>
                <a:gd name="connsiteX178" fmla="*/ 4588434 w 6010110"/>
                <a:gd name="connsiteY178" fmla="*/ 2922642 h 4383965"/>
                <a:gd name="connsiteX179" fmla="*/ 4588311 w 6010110"/>
                <a:gd name="connsiteY179" fmla="*/ 2923484 h 4383965"/>
                <a:gd name="connsiteX180" fmla="*/ 4535472 w 6010110"/>
                <a:gd name="connsiteY180" fmla="*/ 3528493 h 4383965"/>
                <a:gd name="connsiteX181" fmla="*/ 4631230 w 6010110"/>
                <a:gd name="connsiteY181" fmla="*/ 3042470 h 4383965"/>
                <a:gd name="connsiteX182" fmla="*/ 4642516 w 6010110"/>
                <a:gd name="connsiteY182" fmla="*/ 3010422 h 4383965"/>
                <a:gd name="connsiteX183" fmla="*/ 4664200 w 6010110"/>
                <a:gd name="connsiteY183" fmla="*/ 3045617 h 4383965"/>
                <a:gd name="connsiteX184" fmla="*/ 4940005 w 6010110"/>
                <a:gd name="connsiteY184" fmla="*/ 3933928 h 4383965"/>
                <a:gd name="connsiteX185" fmla="*/ 4896598 w 6010110"/>
                <a:gd name="connsiteY185" fmla="*/ 3315565 h 4383965"/>
                <a:gd name="connsiteX186" fmla="*/ 4853916 w 6010110"/>
                <a:gd name="connsiteY186" fmla="*/ 3195359 h 4383965"/>
                <a:gd name="connsiteX187" fmla="*/ 4895289 w 6010110"/>
                <a:gd name="connsiteY187" fmla="*/ 3206637 h 4383965"/>
                <a:gd name="connsiteX188" fmla="*/ 5292297 w 6010110"/>
                <a:gd name="connsiteY188" fmla="*/ 3421370 h 4383965"/>
                <a:gd name="connsiteX189" fmla="*/ 4839055 w 6010110"/>
                <a:gd name="connsiteY189" fmla="*/ 3094981 h 4383965"/>
                <a:gd name="connsiteX190" fmla="*/ 4807264 w 6010110"/>
                <a:gd name="connsiteY190" fmla="*/ 3075263 h 4383965"/>
                <a:gd name="connsiteX191" fmla="*/ 4755184 w 6010110"/>
                <a:gd name="connsiteY191" fmla="*/ 2953215 h 4383965"/>
                <a:gd name="connsiteX192" fmla="*/ 4687192 w 6010110"/>
                <a:gd name="connsiteY192" fmla="*/ 2806838 h 4383965"/>
                <a:gd name="connsiteX193" fmla="*/ 4615800 w 6010110"/>
                <a:gd name="connsiteY193" fmla="*/ 2666558 h 4383965"/>
                <a:gd name="connsiteX194" fmla="*/ 4622032 w 6010110"/>
                <a:gd name="connsiteY194" fmla="*/ 2669720 h 4383965"/>
                <a:gd name="connsiteX195" fmla="*/ 5814964 w 6010110"/>
                <a:gd name="connsiteY195" fmla="*/ 3020926 h 4383965"/>
                <a:gd name="connsiteX196" fmla="*/ 5239082 w 6010110"/>
                <a:gd name="connsiteY196" fmla="*/ 2800951 h 4383965"/>
                <a:gd name="connsiteX197" fmla="*/ 5084142 w 6010110"/>
                <a:gd name="connsiteY197" fmla="*/ 2720912 h 4383965"/>
                <a:gd name="connsiteX198" fmla="*/ 5182713 w 6010110"/>
                <a:gd name="connsiteY198" fmla="*/ 2683535 h 4383965"/>
                <a:gd name="connsiteX199" fmla="*/ 5204737 w 6010110"/>
                <a:gd name="connsiteY199" fmla="*/ 2674358 h 4383965"/>
                <a:gd name="connsiteX200" fmla="*/ 5205316 w 6010110"/>
                <a:gd name="connsiteY200" fmla="*/ 2674545 h 4383965"/>
                <a:gd name="connsiteX201" fmla="*/ 5629126 w 6010110"/>
                <a:gd name="connsiteY201" fmla="*/ 2782247 h 4383965"/>
                <a:gd name="connsiteX202" fmla="*/ 5300417 w 6010110"/>
                <a:gd name="connsiteY202" fmla="*/ 2655217 h 4383965"/>
                <a:gd name="connsiteX203" fmla="*/ 5279838 w 6010110"/>
                <a:gd name="connsiteY203" fmla="*/ 2643063 h 4383965"/>
                <a:gd name="connsiteX204" fmla="*/ 5309949 w 6010110"/>
                <a:gd name="connsiteY204" fmla="*/ 2630516 h 4383965"/>
                <a:gd name="connsiteX205" fmla="*/ 6010110 w 6010110"/>
                <a:gd name="connsiteY205" fmla="*/ 2520120 h 4383965"/>
                <a:gd name="connsiteX0" fmla="*/ 6010110 w 6010110"/>
                <a:gd name="connsiteY0" fmla="*/ 2520120 h 4383965"/>
                <a:gd name="connsiteX1" fmla="*/ 5555473 w 6010110"/>
                <a:gd name="connsiteY1" fmla="*/ 2484062 h 4383965"/>
                <a:gd name="connsiteX2" fmla="*/ 5459546 w 6010110"/>
                <a:gd name="connsiteY2" fmla="*/ 2503074 h 4383965"/>
                <a:gd name="connsiteX3" fmla="*/ 5476783 w 6010110"/>
                <a:gd name="connsiteY3" fmla="*/ 2472896 h 4383965"/>
                <a:gd name="connsiteX4" fmla="*/ 5718850 w 6010110"/>
                <a:gd name="connsiteY4" fmla="*/ 2195194 h 4383965"/>
                <a:gd name="connsiteX5" fmla="*/ 5384023 w 6010110"/>
                <a:gd name="connsiteY5" fmla="*/ 2503159 h 4383965"/>
                <a:gd name="connsiteX6" fmla="*/ 5362823 w 6010110"/>
                <a:gd name="connsiteY6" fmla="*/ 2525115 h 4383965"/>
                <a:gd name="connsiteX7" fmla="*/ 5263498 w 6010110"/>
                <a:gd name="connsiteY7" fmla="*/ 2551062 h 4383965"/>
                <a:gd name="connsiteX8" fmla="*/ 4945558 w 6010110"/>
                <a:gd name="connsiteY8" fmla="*/ 2631062 h 4383965"/>
                <a:gd name="connsiteX9" fmla="*/ 4924088 w 6010110"/>
                <a:gd name="connsiteY9" fmla="*/ 2634045 h 4383965"/>
                <a:gd name="connsiteX10" fmla="*/ 4730216 w 6010110"/>
                <a:gd name="connsiteY10" fmla="*/ 2518283 h 4383965"/>
                <a:gd name="connsiteX11" fmla="*/ 3925032 w 6010110"/>
                <a:gd name="connsiteY11" fmla="*/ 1915692 h 4383965"/>
                <a:gd name="connsiteX12" fmla="*/ 4360400 w 6010110"/>
                <a:gd name="connsiteY12" fmla="*/ 1725965 h 4383965"/>
                <a:gd name="connsiteX13" fmla="*/ 4435749 w 6010110"/>
                <a:gd name="connsiteY13" fmla="*/ 1681302 h 4383965"/>
                <a:gd name="connsiteX14" fmla="*/ 4444546 w 6010110"/>
                <a:gd name="connsiteY14" fmla="*/ 1685243 h 4383965"/>
                <a:gd name="connsiteX15" fmla="*/ 4574529 w 6010110"/>
                <a:gd name="connsiteY15" fmla="*/ 1731300 h 4383965"/>
                <a:gd name="connsiteX16" fmla="*/ 4597265 w 6010110"/>
                <a:gd name="connsiteY16" fmla="*/ 1738537 h 4383965"/>
                <a:gd name="connsiteX17" fmla="*/ 4597586 w 6010110"/>
                <a:gd name="connsiteY17" fmla="*/ 1739054 h 4383965"/>
                <a:gd name="connsiteX18" fmla="*/ 4851292 w 6010110"/>
                <a:gd name="connsiteY18" fmla="*/ 2095210 h 4383965"/>
                <a:gd name="connsiteX19" fmla="*/ 4682636 w 6010110"/>
                <a:gd name="connsiteY19" fmla="*/ 1785789 h 4383965"/>
                <a:gd name="connsiteX20" fmla="*/ 4674792 w 6010110"/>
                <a:gd name="connsiteY20" fmla="*/ 1763213 h 4383965"/>
                <a:gd name="connsiteX21" fmla="*/ 4705877 w 6010110"/>
                <a:gd name="connsiteY21" fmla="*/ 1773107 h 4383965"/>
                <a:gd name="connsiteX22" fmla="*/ 5311416 w 6010110"/>
                <a:gd name="connsiteY22" fmla="*/ 2141528 h 4383965"/>
                <a:gd name="connsiteX23" fmla="*/ 4987874 w 6010110"/>
                <a:gd name="connsiteY23" fmla="*/ 1820102 h 4383965"/>
                <a:gd name="connsiteX24" fmla="*/ 4902397 w 6010110"/>
                <a:gd name="connsiteY24" fmla="*/ 1772590 h 4383965"/>
                <a:gd name="connsiteX25" fmla="*/ 4935059 w 6010110"/>
                <a:gd name="connsiteY25" fmla="*/ 1760711 h 4383965"/>
                <a:gd name="connsiteX26" fmla="*/ 5299267 w 6010110"/>
                <a:gd name="connsiteY26" fmla="*/ 1705338 h 4383965"/>
                <a:gd name="connsiteX27" fmla="*/ 4844724 w 6010110"/>
                <a:gd name="connsiteY27" fmla="*/ 1723831 h 4383965"/>
                <a:gd name="connsiteX28" fmla="*/ 4814356 w 6010110"/>
                <a:gd name="connsiteY28" fmla="*/ 1726876 h 4383965"/>
                <a:gd name="connsiteX29" fmla="*/ 4721804 w 6010110"/>
                <a:gd name="connsiteY29" fmla="*/ 1682460 h 4383965"/>
                <a:gd name="connsiteX30" fmla="*/ 4559660 w 6010110"/>
                <a:gd name="connsiteY30" fmla="*/ 1606193 h 4383965"/>
                <a:gd name="connsiteX31" fmla="*/ 4606328 w 6010110"/>
                <a:gd name="connsiteY31" fmla="*/ 1577540 h 4383965"/>
                <a:gd name="connsiteX32" fmla="*/ 4933369 w 6010110"/>
                <a:gd name="connsiteY32" fmla="*/ 1379167 h 4383965"/>
                <a:gd name="connsiteX33" fmla="*/ 5081981 w 6010110"/>
                <a:gd name="connsiteY33" fmla="*/ 1296877 h 4383965"/>
                <a:gd name="connsiteX34" fmla="*/ 5141302 w 6010110"/>
                <a:gd name="connsiteY34" fmla="*/ 1310683 h 4383965"/>
                <a:gd name="connsiteX35" fmla="*/ 5374017 w 6010110"/>
                <a:gd name="connsiteY35" fmla="*/ 1391543 h 4383965"/>
                <a:gd name="connsiteX36" fmla="*/ 5446714 w 6010110"/>
                <a:gd name="connsiteY36" fmla="*/ 1417514 h 4383965"/>
                <a:gd name="connsiteX37" fmla="*/ 5462180 w 6010110"/>
                <a:gd name="connsiteY37" fmla="*/ 1435278 h 4383965"/>
                <a:gd name="connsiteX38" fmla="*/ 5706570 w 6010110"/>
                <a:gd name="connsiteY38" fmla="*/ 1686957 h 4383965"/>
                <a:gd name="connsiteX39" fmla="*/ 5530055 w 6010110"/>
                <a:gd name="connsiteY39" fmla="*/ 1464023 h 4383965"/>
                <a:gd name="connsiteX40" fmla="*/ 5517517 w 6010110"/>
                <a:gd name="connsiteY40" fmla="*/ 1440404 h 4383965"/>
                <a:gd name="connsiteX41" fmla="*/ 5587746 w 6010110"/>
                <a:gd name="connsiteY41" fmla="*/ 1460985 h 4383965"/>
                <a:gd name="connsiteX42" fmla="*/ 5920977 w 6010110"/>
                <a:gd name="connsiteY42" fmla="*/ 1464619 h 4383965"/>
                <a:gd name="connsiteX43" fmla="*/ 5408296 w 6010110"/>
                <a:gd name="connsiteY43" fmla="*/ 1335515 h 4383965"/>
                <a:gd name="connsiteX44" fmla="*/ 5386271 w 6010110"/>
                <a:gd name="connsiteY44" fmla="*/ 1324156 h 4383965"/>
                <a:gd name="connsiteX45" fmla="*/ 5401387 w 6010110"/>
                <a:gd name="connsiteY45" fmla="*/ 1316489 h 4383965"/>
                <a:gd name="connsiteX46" fmla="*/ 5642627 w 6010110"/>
                <a:gd name="connsiteY46" fmla="*/ 1243966 h 4383965"/>
                <a:gd name="connsiteX47" fmla="*/ 5331764 w 6010110"/>
                <a:gd name="connsiteY47" fmla="*/ 1295727 h 4383965"/>
                <a:gd name="connsiteX48" fmla="*/ 5331339 w 6010110"/>
                <a:gd name="connsiteY48" fmla="*/ 1295828 h 4383965"/>
                <a:gd name="connsiteX49" fmla="*/ 5315231 w 6010110"/>
                <a:gd name="connsiteY49" fmla="*/ 1287521 h 4383965"/>
                <a:gd name="connsiteX50" fmla="*/ 5220902 w 6010110"/>
                <a:gd name="connsiteY50" fmla="*/ 1242483 h 4383965"/>
                <a:gd name="connsiteX51" fmla="*/ 5203911 w 6010110"/>
                <a:gd name="connsiteY51" fmla="*/ 1235922 h 4383965"/>
                <a:gd name="connsiteX52" fmla="*/ 5275953 w 6010110"/>
                <a:gd name="connsiteY52" fmla="*/ 1200720 h 4383965"/>
                <a:gd name="connsiteX53" fmla="*/ 5980893 w 6010110"/>
                <a:gd name="connsiteY53" fmla="*/ 1050161 h 4383965"/>
                <a:gd name="connsiteX54" fmla="*/ 5070750 w 6010110"/>
                <a:gd name="connsiteY54" fmla="*/ 1139438 h 4383965"/>
                <a:gd name="connsiteX55" fmla="*/ 4960447 w 6010110"/>
                <a:gd name="connsiteY55" fmla="*/ 1177841 h 4383965"/>
                <a:gd name="connsiteX56" fmla="*/ 5017537 w 6010110"/>
                <a:gd name="connsiteY56" fmla="*/ 1060752 h 4383965"/>
                <a:gd name="connsiteX57" fmla="*/ 5030551 w 6010110"/>
                <a:gd name="connsiteY57" fmla="*/ 1031842 h 4383965"/>
                <a:gd name="connsiteX58" fmla="*/ 5031243 w 6010110"/>
                <a:gd name="connsiteY58" fmla="*/ 1031518 h 4383965"/>
                <a:gd name="connsiteX59" fmla="*/ 5513230 w 6010110"/>
                <a:gd name="connsiteY59" fmla="*/ 764004 h 4383965"/>
                <a:gd name="connsiteX60" fmla="*/ 5103973 w 6010110"/>
                <a:gd name="connsiteY60" fmla="*/ 927303 h 4383965"/>
                <a:gd name="connsiteX61" fmla="*/ 5074929 w 6010110"/>
                <a:gd name="connsiteY61" fmla="*/ 933259 h 4383965"/>
                <a:gd name="connsiteX62" fmla="*/ 5092723 w 6010110"/>
                <a:gd name="connsiteY62" fmla="*/ 893732 h 4383965"/>
                <a:gd name="connsiteX63" fmla="*/ 5654165 w 6010110"/>
                <a:gd name="connsiteY63" fmla="*/ 158885 h 4383965"/>
                <a:gd name="connsiteX64" fmla="*/ 5201851 w 6010110"/>
                <a:gd name="connsiteY64" fmla="*/ 526596 h 4383965"/>
                <a:gd name="connsiteX65" fmla="*/ 5128095 w 6010110"/>
                <a:gd name="connsiteY65" fmla="*/ 631223 h 4383965"/>
                <a:gd name="connsiteX66" fmla="*/ 5119552 w 6010110"/>
                <a:gd name="connsiteY66" fmla="*/ 585236 h 4383965"/>
                <a:gd name="connsiteX67" fmla="*/ 5118568 w 6010110"/>
                <a:gd name="connsiteY67" fmla="*/ 87844 h 4383965"/>
                <a:gd name="connsiteX68" fmla="*/ 5057906 w 6010110"/>
                <a:gd name="connsiteY68" fmla="*/ 698478 h 4383965"/>
                <a:gd name="connsiteX69" fmla="*/ 5056066 w 6010110"/>
                <a:gd name="connsiteY69" fmla="*/ 739636 h 4383965"/>
                <a:gd name="connsiteX70" fmla="*/ 4984797 w 6010110"/>
                <a:gd name="connsiteY70" fmla="*/ 854331 h 4383965"/>
                <a:gd name="connsiteX71" fmla="*/ 4754177 w 6010110"/>
                <a:gd name="connsiteY71" fmla="*/ 1218366 h 4383965"/>
                <a:gd name="connsiteX72" fmla="*/ 4714393 w 6010110"/>
                <a:gd name="connsiteY72" fmla="*/ 1268534 h 4383965"/>
                <a:gd name="connsiteX73" fmla="*/ 4703843 w 6010110"/>
                <a:gd name="connsiteY73" fmla="*/ 1272517 h 4383965"/>
                <a:gd name="connsiteX74" fmla="*/ 3911612 w 6010110"/>
                <a:gd name="connsiteY74" fmla="*/ 1535602 h 4383965"/>
                <a:gd name="connsiteX75" fmla="*/ 4054622 w 6010110"/>
                <a:gd name="connsiteY75" fmla="*/ 1142988 h 4383965"/>
                <a:gd name="connsiteX76" fmla="*/ 4069289 w 6010110"/>
                <a:gd name="connsiteY76" fmla="*/ 1101724 h 4383965"/>
                <a:gd name="connsiteX77" fmla="*/ 4125706 w 6010110"/>
                <a:gd name="connsiteY77" fmla="*/ 1063024 h 4383965"/>
                <a:gd name="connsiteX78" fmla="*/ 4271272 w 6010110"/>
                <a:gd name="connsiteY78" fmla="*/ 955522 h 4383965"/>
                <a:gd name="connsiteX79" fmla="*/ 4286560 w 6010110"/>
                <a:gd name="connsiteY79" fmla="*/ 942964 h 4383965"/>
                <a:gd name="connsiteX80" fmla="*/ 4287081 w 6010110"/>
                <a:gd name="connsiteY80" fmla="*/ 942973 h 4383965"/>
                <a:gd name="connsiteX81" fmla="*/ 4660372 w 6010110"/>
                <a:gd name="connsiteY81" fmla="*/ 926448 h 4383965"/>
                <a:gd name="connsiteX82" fmla="*/ 4358743 w 6010110"/>
                <a:gd name="connsiteY82" fmla="*/ 904819 h 4383965"/>
                <a:gd name="connsiteX83" fmla="*/ 4338691 w 6010110"/>
                <a:gd name="connsiteY83" fmla="*/ 900138 h 4383965"/>
                <a:gd name="connsiteX84" fmla="*/ 4359593 w 6010110"/>
                <a:gd name="connsiteY84" fmla="*/ 882967 h 4383965"/>
                <a:gd name="connsiteX85" fmla="*/ 4896067 w 6010110"/>
                <a:gd name="connsiteY85" fmla="*/ 627330 h 4383965"/>
                <a:gd name="connsiteX86" fmla="*/ 4517739 w 6010110"/>
                <a:gd name="connsiteY86" fmla="*/ 707999 h 4383965"/>
                <a:gd name="connsiteX87" fmla="*/ 4445319 w 6010110"/>
                <a:gd name="connsiteY87" fmla="*/ 746101 h 4383965"/>
                <a:gd name="connsiteX88" fmla="*/ 4450886 w 6010110"/>
                <a:gd name="connsiteY88" fmla="*/ 718060 h 4383965"/>
                <a:gd name="connsiteX89" fmla="*/ 4569714 w 6010110"/>
                <a:gd name="connsiteY89" fmla="*/ 439982 h 4383965"/>
                <a:gd name="connsiteX90" fmla="*/ 4384162 w 6010110"/>
                <a:gd name="connsiteY90" fmla="*/ 764312 h 4383965"/>
                <a:gd name="connsiteX91" fmla="*/ 4373098 w 6010110"/>
                <a:gd name="connsiteY91" fmla="*/ 786793 h 4383965"/>
                <a:gd name="connsiteX92" fmla="*/ 4299855 w 6010110"/>
                <a:gd name="connsiteY92" fmla="*/ 831204 h 4383965"/>
                <a:gd name="connsiteX93" fmla="*/ 4143141 w 6010110"/>
                <a:gd name="connsiteY93" fmla="*/ 927935 h 4383965"/>
                <a:gd name="connsiteX94" fmla="*/ 4128139 w 6010110"/>
                <a:gd name="connsiteY94" fmla="*/ 936145 h 4383965"/>
                <a:gd name="connsiteX95" fmla="*/ 4137934 w 6010110"/>
                <a:gd name="connsiteY95" fmla="*/ 908586 h 4383965"/>
                <a:gd name="connsiteX96" fmla="*/ 4700712 w 6010110"/>
                <a:gd name="connsiteY96" fmla="*/ 0 h 4383965"/>
                <a:gd name="connsiteX97" fmla="*/ 3770065 w 6010110"/>
                <a:gd name="connsiteY97" fmla="*/ 1208216 h 4383965"/>
                <a:gd name="connsiteX98" fmla="*/ 3766846 w 6010110"/>
                <a:gd name="connsiteY98" fmla="*/ 1213067 h 4383965"/>
                <a:gd name="connsiteX99" fmla="*/ 3645868 w 6010110"/>
                <a:gd name="connsiteY99" fmla="*/ 1072847 h 4383965"/>
                <a:gd name="connsiteX100" fmla="*/ 3622256 w 6010110"/>
                <a:gd name="connsiteY100" fmla="*/ 1047255 h 4383965"/>
                <a:gd name="connsiteX101" fmla="*/ 3622221 w 6010110"/>
                <a:gd name="connsiteY101" fmla="*/ 1046339 h 4383965"/>
                <a:gd name="connsiteX102" fmla="*/ 3555460 w 6010110"/>
                <a:gd name="connsiteY102" fmla="*/ 392118 h 4383965"/>
                <a:gd name="connsiteX103" fmla="*/ 3547939 w 6010110"/>
                <a:gd name="connsiteY103" fmla="*/ 924280 h 4383965"/>
                <a:gd name="connsiteX104" fmla="*/ 3541742 w 6010110"/>
                <a:gd name="connsiteY104" fmla="*/ 959987 h 4383965"/>
                <a:gd name="connsiteX105" fmla="*/ 3509458 w 6010110"/>
                <a:gd name="connsiteY105" fmla="*/ 924997 h 4383965"/>
                <a:gd name="connsiteX106" fmla="*/ 3006075 w 6010110"/>
                <a:gd name="connsiteY106" fmla="*/ 8219 h 4383965"/>
                <a:gd name="connsiteX107" fmla="*/ 3186049 w 6010110"/>
                <a:gd name="connsiteY107" fmla="*/ 664808 h 4383965"/>
                <a:gd name="connsiteX108" fmla="*/ 3260315 w 6010110"/>
                <a:gd name="connsiteY108" fmla="*/ 788202 h 4383965"/>
                <a:gd name="connsiteX109" fmla="*/ 3210483 w 6010110"/>
                <a:gd name="connsiteY109" fmla="*/ 781255 h 4383965"/>
                <a:gd name="connsiteX110" fmla="*/ 2709877 w 6010110"/>
                <a:gd name="connsiteY110" fmla="*/ 600573 h 4383965"/>
                <a:gd name="connsiteX111" fmla="*/ 3298494 w 6010110"/>
                <a:gd name="connsiteY111" fmla="*/ 893818 h 4383965"/>
                <a:gd name="connsiteX112" fmla="*/ 3339112 w 6010110"/>
                <a:gd name="connsiteY112" fmla="*/ 910987 h 4383965"/>
                <a:gd name="connsiteX113" fmla="*/ 3424546 w 6010110"/>
                <a:gd name="connsiteY113" fmla="*/ 1035189 h 4383965"/>
                <a:gd name="connsiteX114" fmla="*/ 3610345 w 6010110"/>
                <a:gd name="connsiteY114" fmla="*/ 1300768 h 4383965"/>
                <a:gd name="connsiteX115" fmla="*/ 3656384 w 6010110"/>
                <a:gd name="connsiteY115" fmla="*/ 1374495 h 4383965"/>
                <a:gd name="connsiteX116" fmla="*/ 3613377 w 6010110"/>
                <a:gd name="connsiteY116" fmla="*/ 1433328 h 4383965"/>
                <a:gd name="connsiteX117" fmla="*/ 3531992 w 6010110"/>
                <a:gd name="connsiteY117" fmla="*/ 1531280 h 4383965"/>
                <a:gd name="connsiteX118" fmla="*/ 3470200 w 6010110"/>
                <a:gd name="connsiteY118" fmla="*/ 1596851 h 4383965"/>
                <a:gd name="connsiteX119" fmla="*/ 3327115 w 6010110"/>
                <a:gd name="connsiteY119" fmla="*/ 1651162 h 4383965"/>
                <a:gd name="connsiteX120" fmla="*/ 349906 w 6010110"/>
                <a:gd name="connsiteY120" fmla="*/ 488931 h 4383965"/>
                <a:gd name="connsiteX121" fmla="*/ 589344 w 6010110"/>
                <a:gd name="connsiteY121" fmla="*/ 1489521 h 4383965"/>
                <a:gd name="connsiteX122" fmla="*/ 605398 w 6010110"/>
                <a:gd name="connsiteY122" fmla="*/ 1566358 h 4383965"/>
                <a:gd name="connsiteX123" fmla="*/ 119823 w 6010110"/>
                <a:gd name="connsiteY123" fmla="*/ 1366100 h 4383965"/>
                <a:gd name="connsiteX124" fmla="*/ 19002 w 6010110"/>
                <a:gd name="connsiteY124" fmla="*/ 2897150 h 4383965"/>
                <a:gd name="connsiteX125" fmla="*/ 429592 w 6010110"/>
                <a:gd name="connsiteY125" fmla="*/ 2597267 h 4383965"/>
                <a:gd name="connsiteX126" fmla="*/ 537148 w 6010110"/>
                <a:gd name="connsiteY126" fmla="*/ 2546366 h 4383965"/>
                <a:gd name="connsiteX127" fmla="*/ 491310 w 6010110"/>
                <a:gd name="connsiteY127" fmla="*/ 2678555 h 4383965"/>
                <a:gd name="connsiteX128" fmla="*/ 0 w 6010110"/>
                <a:gd name="connsiteY128" fmla="*/ 3523668 h 4383965"/>
                <a:gd name="connsiteX129" fmla="*/ 1694429 w 6010110"/>
                <a:gd name="connsiteY129" fmla="*/ 2681323 h 4383965"/>
                <a:gd name="connsiteX130" fmla="*/ 3077793 w 6010110"/>
                <a:gd name="connsiteY130" fmla="*/ 2361390 h 4383965"/>
                <a:gd name="connsiteX131" fmla="*/ 3274086 w 6010110"/>
                <a:gd name="connsiteY131" fmla="*/ 2352636 h 4383965"/>
                <a:gd name="connsiteX132" fmla="*/ 3438748 w 6010110"/>
                <a:gd name="connsiteY132" fmla="*/ 2364849 h 4383965"/>
                <a:gd name="connsiteX133" fmla="*/ 3417428 w 6010110"/>
                <a:gd name="connsiteY133" fmla="*/ 2439927 h 4383965"/>
                <a:gd name="connsiteX134" fmla="*/ 3406539 w 6010110"/>
                <a:gd name="connsiteY134" fmla="*/ 2483783 h 4383965"/>
                <a:gd name="connsiteX135" fmla="*/ 3405571 w 6010110"/>
                <a:gd name="connsiteY135" fmla="*/ 2484476 h 4383965"/>
                <a:gd name="connsiteX136" fmla="*/ 2744074 w 6010110"/>
                <a:gd name="connsiteY136" fmla="*/ 3023735 h 4383965"/>
                <a:gd name="connsiteX137" fmla="*/ 3326278 w 6010110"/>
                <a:gd name="connsiteY137" fmla="*/ 2652101 h 4383965"/>
                <a:gd name="connsiteX138" fmla="*/ 3369405 w 6010110"/>
                <a:gd name="connsiteY138" fmla="*/ 2633338 h 4383965"/>
                <a:gd name="connsiteX139" fmla="*/ 3354517 w 6010110"/>
                <a:gd name="connsiteY139" fmla="*/ 2693304 h 4383965"/>
                <a:gd name="connsiteX140" fmla="*/ 2720022 w 6010110"/>
                <a:gd name="connsiteY140" fmla="*/ 3893214 h 4383965"/>
                <a:gd name="connsiteX141" fmla="*/ 3303291 w 6010110"/>
                <a:gd name="connsiteY141" fmla="*/ 3229550 h 4383965"/>
                <a:gd name="connsiteX142" fmla="*/ 3384044 w 6010110"/>
                <a:gd name="connsiteY142" fmla="*/ 3060988 h 4383965"/>
                <a:gd name="connsiteX143" fmla="*/ 3412076 w 6010110"/>
                <a:gd name="connsiteY143" fmla="*/ 3119959 h 4383965"/>
                <a:gd name="connsiteX144" fmla="*/ 3421389 w 6010110"/>
                <a:gd name="connsiteY144" fmla="*/ 3764716 h 4383965"/>
                <a:gd name="connsiteX145" fmla="*/ 3471278 w 6010110"/>
                <a:gd name="connsiteY145" fmla="*/ 2944229 h 4383965"/>
                <a:gd name="connsiteX146" fmla="*/ 3460901 w 6010110"/>
                <a:gd name="connsiteY146" fmla="*/ 2887948 h 4383965"/>
                <a:gd name="connsiteX147" fmla="*/ 3534559 w 6010110"/>
                <a:gd name="connsiteY147" fmla="*/ 2706704 h 4383965"/>
                <a:gd name="connsiteX148" fmla="*/ 3625118 w 6010110"/>
                <a:gd name="connsiteY148" fmla="*/ 2478706 h 4383965"/>
                <a:gd name="connsiteX149" fmla="*/ 3643002 w 6010110"/>
                <a:gd name="connsiteY149" fmla="*/ 2500982 h 4383965"/>
                <a:gd name="connsiteX150" fmla="*/ 3916140 w 6010110"/>
                <a:gd name="connsiteY150" fmla="*/ 3008732 h 4383965"/>
                <a:gd name="connsiteX151" fmla="*/ 3997759 w 6010110"/>
                <a:gd name="connsiteY151" fmla="*/ 3198903 h 4383965"/>
                <a:gd name="connsiteX152" fmla="*/ 3991826 w 6010110"/>
                <a:gd name="connsiteY152" fmla="*/ 3237190 h 4383965"/>
                <a:gd name="connsiteX153" fmla="*/ 3961591 w 6010110"/>
                <a:gd name="connsiteY153" fmla="*/ 3477091 h 4383965"/>
                <a:gd name="connsiteX154" fmla="*/ 3959642 w 6010110"/>
                <a:gd name="connsiteY154" fmla="*/ 3503456 h 4383965"/>
                <a:gd name="connsiteX155" fmla="*/ 3959152 w 6010110"/>
                <a:gd name="connsiteY155" fmla="*/ 3503951 h 4383965"/>
                <a:gd name="connsiteX156" fmla="*/ 3630968 w 6010110"/>
                <a:gd name="connsiteY156" fmla="*/ 3880225 h 4383965"/>
                <a:gd name="connsiteX157" fmla="*/ 3929983 w 6010110"/>
                <a:gd name="connsiteY157" fmla="*/ 3608439 h 4383965"/>
                <a:gd name="connsiteX158" fmla="*/ 3952997 w 6010110"/>
                <a:gd name="connsiteY158" fmla="*/ 3593360 h 4383965"/>
                <a:gd name="connsiteX159" fmla="*/ 3950335 w 6010110"/>
                <a:gd name="connsiteY159" fmla="*/ 3629409 h 4383965"/>
                <a:gd name="connsiteX160" fmla="*/ 3702960 w 6010110"/>
                <a:gd name="connsiteY160" fmla="*/ 4383965 h 4383965"/>
                <a:gd name="connsiteX161" fmla="*/ 3973752 w 6010110"/>
                <a:gd name="connsiteY161" fmla="*/ 3943680 h 4383965"/>
                <a:gd name="connsiteX162" fmla="*/ 4003670 w 6010110"/>
                <a:gd name="connsiteY162" fmla="*/ 3838509 h 4383965"/>
                <a:gd name="connsiteX163" fmla="*/ 4025658 w 6010110"/>
                <a:gd name="connsiteY163" fmla="*/ 3869746 h 4383965"/>
                <a:gd name="connsiteX164" fmla="*/ 4185051 w 6010110"/>
                <a:gd name="connsiteY164" fmla="*/ 4241055 h 4383965"/>
                <a:gd name="connsiteX165" fmla="*/ 4042442 w 6010110"/>
                <a:gd name="connsiteY165" fmla="*/ 3762569 h 4383965"/>
                <a:gd name="connsiteX166" fmla="*/ 4030900 w 6010110"/>
                <a:gd name="connsiteY166" fmla="*/ 3731140 h 4383965"/>
                <a:gd name="connsiteX167" fmla="*/ 4055475 w 6010110"/>
                <a:gd name="connsiteY167" fmla="*/ 3619355 h 4383965"/>
                <a:gd name="connsiteX168" fmla="*/ 4095891 w 6010110"/>
                <a:gd name="connsiteY168" fmla="*/ 3428307 h 4383965"/>
                <a:gd name="connsiteX169" fmla="*/ 4163538 w 6010110"/>
                <a:gd name="connsiteY169" fmla="*/ 3586865 h 4383965"/>
                <a:gd name="connsiteX170" fmla="*/ 4701208 w 6010110"/>
                <a:gd name="connsiteY170" fmla="*/ 4245629 h 4383965"/>
                <a:gd name="connsiteX171" fmla="*/ 4049231 w 6010110"/>
                <a:gd name="connsiteY171" fmla="*/ 2546160 h 4383965"/>
                <a:gd name="connsiteX172" fmla="*/ 3949141 w 6010110"/>
                <a:gd name="connsiteY172" fmla="*/ 2349915 h 4383965"/>
                <a:gd name="connsiteX173" fmla="*/ 3967481 w 6010110"/>
                <a:gd name="connsiteY173" fmla="*/ 2348255 h 4383965"/>
                <a:gd name="connsiteX174" fmla="*/ 4367889 w 6010110"/>
                <a:gd name="connsiteY174" fmla="*/ 2538377 h 4383965"/>
                <a:gd name="connsiteX175" fmla="*/ 4378742 w 6010110"/>
                <a:gd name="connsiteY175" fmla="*/ 2544098 h 4383965"/>
                <a:gd name="connsiteX176" fmla="*/ 4374792 w 6010110"/>
                <a:gd name="connsiteY176" fmla="*/ 2551435 h 4383965"/>
                <a:gd name="connsiteX177" fmla="*/ 4572575 w 6010110"/>
                <a:gd name="connsiteY177" fmla="*/ 2896900 h 4383965"/>
                <a:gd name="connsiteX178" fmla="*/ 4588434 w 6010110"/>
                <a:gd name="connsiteY178" fmla="*/ 2922642 h 4383965"/>
                <a:gd name="connsiteX179" fmla="*/ 4588311 w 6010110"/>
                <a:gd name="connsiteY179" fmla="*/ 2923484 h 4383965"/>
                <a:gd name="connsiteX180" fmla="*/ 4535472 w 6010110"/>
                <a:gd name="connsiteY180" fmla="*/ 3528493 h 4383965"/>
                <a:gd name="connsiteX181" fmla="*/ 4631230 w 6010110"/>
                <a:gd name="connsiteY181" fmla="*/ 3042470 h 4383965"/>
                <a:gd name="connsiteX182" fmla="*/ 4642516 w 6010110"/>
                <a:gd name="connsiteY182" fmla="*/ 3010422 h 4383965"/>
                <a:gd name="connsiteX183" fmla="*/ 4664200 w 6010110"/>
                <a:gd name="connsiteY183" fmla="*/ 3045617 h 4383965"/>
                <a:gd name="connsiteX184" fmla="*/ 4940005 w 6010110"/>
                <a:gd name="connsiteY184" fmla="*/ 3933928 h 4383965"/>
                <a:gd name="connsiteX185" fmla="*/ 4896598 w 6010110"/>
                <a:gd name="connsiteY185" fmla="*/ 3315565 h 4383965"/>
                <a:gd name="connsiteX186" fmla="*/ 4853916 w 6010110"/>
                <a:gd name="connsiteY186" fmla="*/ 3195359 h 4383965"/>
                <a:gd name="connsiteX187" fmla="*/ 4895289 w 6010110"/>
                <a:gd name="connsiteY187" fmla="*/ 3206637 h 4383965"/>
                <a:gd name="connsiteX188" fmla="*/ 5292297 w 6010110"/>
                <a:gd name="connsiteY188" fmla="*/ 3421370 h 4383965"/>
                <a:gd name="connsiteX189" fmla="*/ 4839055 w 6010110"/>
                <a:gd name="connsiteY189" fmla="*/ 3094981 h 4383965"/>
                <a:gd name="connsiteX190" fmla="*/ 4807264 w 6010110"/>
                <a:gd name="connsiteY190" fmla="*/ 3075263 h 4383965"/>
                <a:gd name="connsiteX191" fmla="*/ 4755184 w 6010110"/>
                <a:gd name="connsiteY191" fmla="*/ 2953215 h 4383965"/>
                <a:gd name="connsiteX192" fmla="*/ 4687192 w 6010110"/>
                <a:gd name="connsiteY192" fmla="*/ 2806838 h 4383965"/>
                <a:gd name="connsiteX193" fmla="*/ 4615800 w 6010110"/>
                <a:gd name="connsiteY193" fmla="*/ 2666558 h 4383965"/>
                <a:gd name="connsiteX194" fmla="*/ 4622032 w 6010110"/>
                <a:gd name="connsiteY194" fmla="*/ 2669720 h 4383965"/>
                <a:gd name="connsiteX195" fmla="*/ 5814964 w 6010110"/>
                <a:gd name="connsiteY195" fmla="*/ 3020926 h 4383965"/>
                <a:gd name="connsiteX196" fmla="*/ 5239082 w 6010110"/>
                <a:gd name="connsiteY196" fmla="*/ 2800951 h 4383965"/>
                <a:gd name="connsiteX197" fmla="*/ 5084142 w 6010110"/>
                <a:gd name="connsiteY197" fmla="*/ 2720912 h 4383965"/>
                <a:gd name="connsiteX198" fmla="*/ 5182713 w 6010110"/>
                <a:gd name="connsiteY198" fmla="*/ 2683535 h 4383965"/>
                <a:gd name="connsiteX199" fmla="*/ 5204737 w 6010110"/>
                <a:gd name="connsiteY199" fmla="*/ 2674358 h 4383965"/>
                <a:gd name="connsiteX200" fmla="*/ 5205316 w 6010110"/>
                <a:gd name="connsiteY200" fmla="*/ 2674545 h 4383965"/>
                <a:gd name="connsiteX201" fmla="*/ 5629126 w 6010110"/>
                <a:gd name="connsiteY201" fmla="*/ 2782247 h 4383965"/>
                <a:gd name="connsiteX202" fmla="*/ 5300417 w 6010110"/>
                <a:gd name="connsiteY202" fmla="*/ 2655217 h 4383965"/>
                <a:gd name="connsiteX203" fmla="*/ 5279838 w 6010110"/>
                <a:gd name="connsiteY203" fmla="*/ 2643063 h 4383965"/>
                <a:gd name="connsiteX204" fmla="*/ 5309949 w 6010110"/>
                <a:gd name="connsiteY204" fmla="*/ 2630516 h 4383965"/>
                <a:gd name="connsiteX205" fmla="*/ 6010110 w 6010110"/>
                <a:gd name="connsiteY205" fmla="*/ 2520120 h 438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</a:cxnLst>
              <a:rect l="l" t="t" r="r" b="b"/>
              <a:pathLst>
                <a:path w="6010110" h="4383965">
                  <a:moveTo>
                    <a:pt x="6010110" y="2520120"/>
                  </a:moveTo>
                  <a:cubicBezTo>
                    <a:pt x="5855208" y="2462955"/>
                    <a:pt x="5703675" y="2461637"/>
                    <a:pt x="5555473" y="2484062"/>
                  </a:cubicBezTo>
                  <a:lnTo>
                    <a:pt x="5459546" y="2503074"/>
                  </a:lnTo>
                  <a:lnTo>
                    <a:pt x="5476783" y="2472896"/>
                  </a:lnTo>
                  <a:cubicBezTo>
                    <a:pt x="5533371" y="2366870"/>
                    <a:pt x="5577907" y="2254115"/>
                    <a:pt x="5718850" y="2195194"/>
                  </a:cubicBezTo>
                  <a:cubicBezTo>
                    <a:pt x="5543844" y="2238762"/>
                    <a:pt x="5478274" y="2392985"/>
                    <a:pt x="5384023" y="2503159"/>
                  </a:cubicBezTo>
                  <a:lnTo>
                    <a:pt x="5362823" y="2525115"/>
                  </a:lnTo>
                  <a:lnTo>
                    <a:pt x="5263498" y="2551062"/>
                  </a:lnTo>
                  <a:cubicBezTo>
                    <a:pt x="5155665" y="2580925"/>
                    <a:pt x="5049690" y="2612106"/>
                    <a:pt x="4945558" y="2631062"/>
                  </a:cubicBezTo>
                  <a:lnTo>
                    <a:pt x="4924088" y="2634045"/>
                  </a:lnTo>
                  <a:lnTo>
                    <a:pt x="4730216" y="2518283"/>
                  </a:lnTo>
                  <a:cubicBezTo>
                    <a:pt x="4413950" y="2317319"/>
                    <a:pt x="4144277" y="2099697"/>
                    <a:pt x="3925032" y="1915692"/>
                  </a:cubicBezTo>
                  <a:cubicBezTo>
                    <a:pt x="4055309" y="1888760"/>
                    <a:pt x="4201960" y="1817181"/>
                    <a:pt x="4360400" y="1725965"/>
                  </a:cubicBezTo>
                  <a:lnTo>
                    <a:pt x="4435749" y="1681302"/>
                  </a:lnTo>
                  <a:lnTo>
                    <a:pt x="4444546" y="1685243"/>
                  </a:lnTo>
                  <a:cubicBezTo>
                    <a:pt x="4487419" y="1702012"/>
                    <a:pt x="4530860" y="1717011"/>
                    <a:pt x="4574529" y="1731300"/>
                  </a:cubicBezTo>
                  <a:lnTo>
                    <a:pt x="4597265" y="1738537"/>
                  </a:lnTo>
                  <a:lnTo>
                    <a:pt x="4597586" y="1739054"/>
                  </a:lnTo>
                  <a:cubicBezTo>
                    <a:pt x="4662704" y="1861462"/>
                    <a:pt x="4687205" y="2019797"/>
                    <a:pt x="4851292" y="2095210"/>
                  </a:cubicBezTo>
                  <a:cubicBezTo>
                    <a:pt x="4725534" y="2011993"/>
                    <a:pt x="4711039" y="1896899"/>
                    <a:pt x="4682636" y="1785789"/>
                  </a:cubicBezTo>
                  <a:lnTo>
                    <a:pt x="4674792" y="1763213"/>
                  </a:lnTo>
                  <a:lnTo>
                    <a:pt x="4705877" y="1773107"/>
                  </a:lnTo>
                  <a:cubicBezTo>
                    <a:pt x="4924791" y="1842785"/>
                    <a:pt x="5140860" y="1921318"/>
                    <a:pt x="5311416" y="2141528"/>
                  </a:cubicBezTo>
                  <a:cubicBezTo>
                    <a:pt x="5230195" y="1997773"/>
                    <a:pt x="5115438" y="1898803"/>
                    <a:pt x="4987874" y="1820102"/>
                  </a:cubicBezTo>
                  <a:lnTo>
                    <a:pt x="4902397" y="1772590"/>
                  </a:lnTo>
                  <a:lnTo>
                    <a:pt x="4935059" y="1760711"/>
                  </a:lnTo>
                  <a:cubicBezTo>
                    <a:pt x="5046775" y="1716404"/>
                    <a:pt x="5153646" y="1659173"/>
                    <a:pt x="5299267" y="1705338"/>
                  </a:cubicBezTo>
                  <a:cubicBezTo>
                    <a:pt x="5137585" y="1625438"/>
                    <a:pt x="4987857" y="1700708"/>
                    <a:pt x="4844724" y="1723831"/>
                  </a:cubicBezTo>
                  <a:lnTo>
                    <a:pt x="4814356" y="1726876"/>
                  </a:lnTo>
                  <a:lnTo>
                    <a:pt x="4721804" y="1682460"/>
                  </a:lnTo>
                  <a:lnTo>
                    <a:pt x="4559660" y="1606193"/>
                  </a:lnTo>
                  <a:lnTo>
                    <a:pt x="4606328" y="1577540"/>
                  </a:lnTo>
                  <a:cubicBezTo>
                    <a:pt x="4712005" y="1512166"/>
                    <a:pt x="4821392" y="1444005"/>
                    <a:pt x="4933369" y="1379167"/>
                  </a:cubicBezTo>
                  <a:lnTo>
                    <a:pt x="5081981" y="1296877"/>
                  </a:lnTo>
                  <a:lnTo>
                    <a:pt x="5141302" y="1310683"/>
                  </a:lnTo>
                  <a:cubicBezTo>
                    <a:pt x="5217543" y="1331773"/>
                    <a:pt x="5295097" y="1362086"/>
                    <a:pt x="5374017" y="1391543"/>
                  </a:cubicBezTo>
                  <a:lnTo>
                    <a:pt x="5446714" y="1417514"/>
                  </a:lnTo>
                  <a:lnTo>
                    <a:pt x="5462180" y="1435278"/>
                  </a:lnTo>
                  <a:cubicBezTo>
                    <a:pt x="5530902" y="1523605"/>
                    <a:pt x="5578474" y="1642797"/>
                    <a:pt x="5706570" y="1686957"/>
                  </a:cubicBezTo>
                  <a:cubicBezTo>
                    <a:pt x="5603479" y="1633652"/>
                    <a:pt x="5571193" y="1546737"/>
                    <a:pt x="5530055" y="1464023"/>
                  </a:cubicBezTo>
                  <a:lnTo>
                    <a:pt x="5517517" y="1440404"/>
                  </a:lnTo>
                  <a:lnTo>
                    <a:pt x="5587746" y="1460985"/>
                  </a:lnTo>
                  <a:cubicBezTo>
                    <a:pt x="5696268" y="1487612"/>
                    <a:pt x="5807303" y="1496788"/>
                    <a:pt x="5920977" y="1464619"/>
                  </a:cubicBezTo>
                  <a:cubicBezTo>
                    <a:pt x="5721146" y="1489335"/>
                    <a:pt x="5563406" y="1415504"/>
                    <a:pt x="5408296" y="1335515"/>
                  </a:cubicBezTo>
                  <a:lnTo>
                    <a:pt x="5386271" y="1324156"/>
                  </a:lnTo>
                  <a:lnTo>
                    <a:pt x="5401387" y="1316489"/>
                  </a:lnTo>
                  <a:cubicBezTo>
                    <a:pt x="5470100" y="1273326"/>
                    <a:pt x="5532963" y="1220670"/>
                    <a:pt x="5642627" y="1243966"/>
                  </a:cubicBezTo>
                  <a:cubicBezTo>
                    <a:pt x="5515328" y="1196172"/>
                    <a:pt x="5426307" y="1266184"/>
                    <a:pt x="5331764" y="1295727"/>
                  </a:cubicBezTo>
                  <a:lnTo>
                    <a:pt x="5331339" y="1295828"/>
                  </a:lnTo>
                  <a:lnTo>
                    <a:pt x="5315231" y="1287521"/>
                  </a:lnTo>
                  <a:cubicBezTo>
                    <a:pt x="5284104" y="1271769"/>
                    <a:pt x="5252766" y="1256510"/>
                    <a:pt x="5220902" y="1242483"/>
                  </a:cubicBezTo>
                  <a:lnTo>
                    <a:pt x="5203911" y="1235922"/>
                  </a:lnTo>
                  <a:lnTo>
                    <a:pt x="5275953" y="1200720"/>
                  </a:lnTo>
                  <a:cubicBezTo>
                    <a:pt x="5508032" y="1096540"/>
                    <a:pt x="5745996" y="1030070"/>
                    <a:pt x="5980893" y="1050161"/>
                  </a:cubicBezTo>
                  <a:cubicBezTo>
                    <a:pt x="5799634" y="943494"/>
                    <a:pt x="5440395" y="1017455"/>
                    <a:pt x="5070750" y="1139438"/>
                  </a:cubicBezTo>
                  <a:lnTo>
                    <a:pt x="4960447" y="1177841"/>
                  </a:lnTo>
                  <a:lnTo>
                    <a:pt x="5017537" y="1060752"/>
                  </a:lnTo>
                  <a:lnTo>
                    <a:pt x="5030551" y="1031842"/>
                  </a:lnTo>
                  <a:lnTo>
                    <a:pt x="5031243" y="1031518"/>
                  </a:lnTo>
                  <a:cubicBezTo>
                    <a:pt x="5192853" y="969056"/>
                    <a:pt x="5390954" y="968017"/>
                    <a:pt x="5513230" y="764004"/>
                  </a:cubicBezTo>
                  <a:cubicBezTo>
                    <a:pt x="5388433" y="915276"/>
                    <a:pt x="5245041" y="911606"/>
                    <a:pt x="5103973" y="927303"/>
                  </a:cubicBezTo>
                  <a:lnTo>
                    <a:pt x="5074929" y="933259"/>
                  </a:lnTo>
                  <a:lnTo>
                    <a:pt x="5092723" y="893732"/>
                  </a:lnTo>
                  <a:cubicBezTo>
                    <a:pt x="5218031" y="615365"/>
                    <a:pt x="5353646" y="342568"/>
                    <a:pt x="5654165" y="158885"/>
                  </a:cubicBezTo>
                  <a:cubicBezTo>
                    <a:pt x="5463502" y="238578"/>
                    <a:pt x="5321458" y="372008"/>
                    <a:pt x="5201851" y="526596"/>
                  </a:cubicBezTo>
                  <a:lnTo>
                    <a:pt x="5128095" y="631223"/>
                  </a:lnTo>
                  <a:lnTo>
                    <a:pt x="5119552" y="585236"/>
                  </a:lnTo>
                  <a:cubicBezTo>
                    <a:pt x="5085841" y="427202"/>
                    <a:pt x="5035438" y="273050"/>
                    <a:pt x="5118568" y="87844"/>
                  </a:cubicBezTo>
                  <a:cubicBezTo>
                    <a:pt x="4991245" y="287747"/>
                    <a:pt x="5055854" y="502732"/>
                    <a:pt x="5057906" y="698478"/>
                  </a:cubicBezTo>
                  <a:cubicBezTo>
                    <a:pt x="5057293" y="712197"/>
                    <a:pt x="5056679" y="725917"/>
                    <a:pt x="5056066" y="739636"/>
                  </a:cubicBezTo>
                  <a:lnTo>
                    <a:pt x="4984797" y="854331"/>
                  </a:lnTo>
                  <a:cubicBezTo>
                    <a:pt x="4908803" y="980571"/>
                    <a:pt x="4835611" y="1106498"/>
                    <a:pt x="4754177" y="1218366"/>
                  </a:cubicBezTo>
                  <a:lnTo>
                    <a:pt x="4714393" y="1268534"/>
                  </a:lnTo>
                  <a:lnTo>
                    <a:pt x="4703843" y="1272517"/>
                  </a:lnTo>
                  <a:cubicBezTo>
                    <a:pt x="4226559" y="1458200"/>
                    <a:pt x="3830078" y="1650672"/>
                    <a:pt x="3911612" y="1535602"/>
                  </a:cubicBezTo>
                  <a:cubicBezTo>
                    <a:pt x="3954504" y="1432402"/>
                    <a:pt x="4001861" y="1294370"/>
                    <a:pt x="4054622" y="1142988"/>
                  </a:cubicBezTo>
                  <a:lnTo>
                    <a:pt x="4069289" y="1101724"/>
                  </a:lnTo>
                  <a:lnTo>
                    <a:pt x="4125706" y="1063024"/>
                  </a:lnTo>
                  <a:cubicBezTo>
                    <a:pt x="4184191" y="1021842"/>
                    <a:pt x="4241621" y="979469"/>
                    <a:pt x="4271272" y="955522"/>
                  </a:cubicBezTo>
                  <a:lnTo>
                    <a:pt x="4286560" y="942964"/>
                  </a:lnTo>
                  <a:lnTo>
                    <a:pt x="4287081" y="942973"/>
                  </a:lnTo>
                  <a:cubicBezTo>
                    <a:pt x="4405704" y="952644"/>
                    <a:pt x="4532972" y="1006682"/>
                    <a:pt x="4660372" y="926448"/>
                  </a:cubicBezTo>
                  <a:cubicBezTo>
                    <a:pt x="4544023" y="976530"/>
                    <a:pt x="4452964" y="934945"/>
                    <a:pt x="4358743" y="904819"/>
                  </a:cubicBezTo>
                  <a:lnTo>
                    <a:pt x="4338691" y="900138"/>
                  </a:lnTo>
                  <a:lnTo>
                    <a:pt x="4359593" y="882967"/>
                  </a:lnTo>
                  <a:cubicBezTo>
                    <a:pt x="4506794" y="762040"/>
                    <a:pt x="4659264" y="647066"/>
                    <a:pt x="4896067" y="627330"/>
                  </a:cubicBezTo>
                  <a:cubicBezTo>
                    <a:pt x="4754677" y="619274"/>
                    <a:pt x="4631556" y="654635"/>
                    <a:pt x="4517739" y="707999"/>
                  </a:cubicBezTo>
                  <a:lnTo>
                    <a:pt x="4445319" y="746101"/>
                  </a:lnTo>
                  <a:lnTo>
                    <a:pt x="4450886" y="718060"/>
                  </a:lnTo>
                  <a:cubicBezTo>
                    <a:pt x="4467226" y="620500"/>
                    <a:pt x="4471931" y="520505"/>
                    <a:pt x="4569714" y="439982"/>
                  </a:cubicBezTo>
                  <a:cubicBezTo>
                    <a:pt x="4440066" y="516529"/>
                    <a:pt x="4429859" y="654417"/>
                    <a:pt x="4384162" y="764312"/>
                  </a:cubicBezTo>
                  <a:lnTo>
                    <a:pt x="4373098" y="786793"/>
                  </a:lnTo>
                  <a:lnTo>
                    <a:pt x="4299855" y="831204"/>
                  </a:lnTo>
                  <a:cubicBezTo>
                    <a:pt x="4247158" y="864241"/>
                    <a:pt x="4195294" y="897544"/>
                    <a:pt x="4143141" y="927935"/>
                  </a:cubicBezTo>
                  <a:lnTo>
                    <a:pt x="4128139" y="936145"/>
                  </a:lnTo>
                  <a:lnTo>
                    <a:pt x="4137934" y="908586"/>
                  </a:lnTo>
                  <a:cubicBezTo>
                    <a:pt x="4283933" y="510175"/>
                    <a:pt x="4466639" y="95441"/>
                    <a:pt x="4700712" y="0"/>
                  </a:cubicBezTo>
                  <a:cubicBezTo>
                    <a:pt x="4386152" y="2897"/>
                    <a:pt x="4101690" y="688316"/>
                    <a:pt x="3770065" y="1208216"/>
                  </a:cubicBezTo>
                  <a:lnTo>
                    <a:pt x="3766846" y="1213067"/>
                  </a:lnTo>
                  <a:lnTo>
                    <a:pt x="3645868" y="1072847"/>
                  </a:lnTo>
                  <a:lnTo>
                    <a:pt x="3622256" y="1047255"/>
                  </a:lnTo>
                  <a:cubicBezTo>
                    <a:pt x="3622244" y="1046950"/>
                    <a:pt x="3622233" y="1046644"/>
                    <a:pt x="3622221" y="1046339"/>
                  </a:cubicBezTo>
                  <a:cubicBezTo>
                    <a:pt x="3627226" y="836935"/>
                    <a:pt x="3709310" y="607856"/>
                    <a:pt x="3555460" y="392118"/>
                  </a:cubicBezTo>
                  <a:cubicBezTo>
                    <a:pt x="3655215" y="591488"/>
                    <a:pt x="3591352" y="755686"/>
                    <a:pt x="3547939" y="924280"/>
                  </a:cubicBezTo>
                  <a:lnTo>
                    <a:pt x="3541742" y="959987"/>
                  </a:lnTo>
                  <a:lnTo>
                    <a:pt x="3509458" y="924997"/>
                  </a:lnTo>
                  <a:cubicBezTo>
                    <a:pt x="3282108" y="678579"/>
                    <a:pt x="3064683" y="422298"/>
                    <a:pt x="3006075" y="8219"/>
                  </a:cubicBezTo>
                  <a:cubicBezTo>
                    <a:pt x="3006208" y="257463"/>
                    <a:pt x="3080782" y="470219"/>
                    <a:pt x="3186049" y="664808"/>
                  </a:cubicBezTo>
                  <a:lnTo>
                    <a:pt x="3260315" y="788202"/>
                  </a:lnTo>
                  <a:lnTo>
                    <a:pt x="3210483" y="781255"/>
                  </a:lnTo>
                  <a:cubicBezTo>
                    <a:pt x="3037413" y="762404"/>
                    <a:pt x="2861242" y="764244"/>
                    <a:pt x="2709877" y="600573"/>
                  </a:cubicBezTo>
                  <a:cubicBezTo>
                    <a:pt x="2857477" y="820634"/>
                    <a:pt x="3100785" y="824633"/>
                    <a:pt x="3298494" y="893818"/>
                  </a:cubicBezTo>
                  <a:lnTo>
                    <a:pt x="3339112" y="910987"/>
                  </a:lnTo>
                  <a:lnTo>
                    <a:pt x="3424546" y="1035189"/>
                  </a:lnTo>
                  <a:cubicBezTo>
                    <a:pt x="3487920" y="1124440"/>
                    <a:pt x="3551675" y="1212205"/>
                    <a:pt x="3610345" y="1300768"/>
                  </a:cubicBezTo>
                  <a:lnTo>
                    <a:pt x="3656384" y="1374495"/>
                  </a:lnTo>
                  <a:lnTo>
                    <a:pt x="3613377" y="1433328"/>
                  </a:lnTo>
                  <a:cubicBezTo>
                    <a:pt x="3586610" y="1467859"/>
                    <a:pt x="3559493" y="1500639"/>
                    <a:pt x="3531992" y="1531280"/>
                  </a:cubicBezTo>
                  <a:lnTo>
                    <a:pt x="3470200" y="1596851"/>
                  </a:lnTo>
                  <a:lnTo>
                    <a:pt x="3327115" y="1651162"/>
                  </a:lnTo>
                  <a:cubicBezTo>
                    <a:pt x="2182854" y="2032510"/>
                    <a:pt x="1153506" y="1303300"/>
                    <a:pt x="349906" y="488931"/>
                  </a:cubicBezTo>
                  <a:cubicBezTo>
                    <a:pt x="327427" y="819857"/>
                    <a:pt x="496515" y="1117423"/>
                    <a:pt x="589344" y="1489521"/>
                  </a:cubicBezTo>
                  <a:lnTo>
                    <a:pt x="605398" y="1566358"/>
                  </a:lnTo>
                  <a:lnTo>
                    <a:pt x="119823" y="1366100"/>
                  </a:lnTo>
                  <a:cubicBezTo>
                    <a:pt x="909144" y="2518925"/>
                    <a:pt x="52608" y="2386799"/>
                    <a:pt x="19002" y="2897150"/>
                  </a:cubicBezTo>
                  <a:cubicBezTo>
                    <a:pt x="137570" y="2776873"/>
                    <a:pt x="277365" y="2679200"/>
                    <a:pt x="429592" y="2597267"/>
                  </a:cubicBezTo>
                  <a:lnTo>
                    <a:pt x="537148" y="2546366"/>
                  </a:lnTo>
                  <a:lnTo>
                    <a:pt x="491310" y="2678555"/>
                  </a:lnTo>
                  <a:cubicBezTo>
                    <a:pt x="390739" y="2926754"/>
                    <a:pt x="233995" y="3205627"/>
                    <a:pt x="0" y="3523668"/>
                  </a:cubicBezTo>
                  <a:cubicBezTo>
                    <a:pt x="209737" y="3783690"/>
                    <a:pt x="934962" y="2618992"/>
                    <a:pt x="1694429" y="2681323"/>
                  </a:cubicBezTo>
                  <a:cubicBezTo>
                    <a:pt x="2395911" y="2015382"/>
                    <a:pt x="2731629" y="2526092"/>
                    <a:pt x="3077793" y="2361390"/>
                  </a:cubicBezTo>
                  <a:cubicBezTo>
                    <a:pt x="3145681" y="2353626"/>
                    <a:pt x="3211351" y="2351296"/>
                    <a:pt x="3274086" y="2352636"/>
                  </a:cubicBezTo>
                  <a:lnTo>
                    <a:pt x="3438748" y="2364849"/>
                  </a:lnTo>
                  <a:lnTo>
                    <a:pt x="3417428" y="2439927"/>
                  </a:lnTo>
                  <a:lnTo>
                    <a:pt x="3406539" y="2483783"/>
                  </a:lnTo>
                  <a:lnTo>
                    <a:pt x="3405571" y="2484476"/>
                  </a:lnTo>
                  <a:cubicBezTo>
                    <a:pt x="3175014" y="2628497"/>
                    <a:pt x="2868125" y="2703005"/>
                    <a:pt x="2744074" y="3023735"/>
                  </a:cubicBezTo>
                  <a:cubicBezTo>
                    <a:pt x="2888986" y="2773323"/>
                    <a:pt x="3112548" y="2725365"/>
                    <a:pt x="3326278" y="2652101"/>
                  </a:cubicBezTo>
                  <a:lnTo>
                    <a:pt x="3369405" y="2633338"/>
                  </a:lnTo>
                  <a:lnTo>
                    <a:pt x="3354517" y="2693304"/>
                  </a:lnTo>
                  <a:cubicBezTo>
                    <a:pt x="3249664" y="3115599"/>
                    <a:pt x="3127036" y="3534174"/>
                    <a:pt x="2720022" y="3893214"/>
                  </a:cubicBezTo>
                  <a:cubicBezTo>
                    <a:pt x="2990094" y="3715195"/>
                    <a:pt x="3167493" y="3482524"/>
                    <a:pt x="3303291" y="3229550"/>
                  </a:cubicBezTo>
                  <a:lnTo>
                    <a:pt x="3384044" y="3060988"/>
                  </a:lnTo>
                  <a:lnTo>
                    <a:pt x="3412076" y="3119959"/>
                  </a:lnTo>
                  <a:cubicBezTo>
                    <a:pt x="3515157" y="3321011"/>
                    <a:pt x="3490775" y="3483839"/>
                    <a:pt x="3421389" y="3764716"/>
                  </a:cubicBezTo>
                  <a:cubicBezTo>
                    <a:pt x="3554588" y="3447676"/>
                    <a:pt x="3537383" y="3207910"/>
                    <a:pt x="3471278" y="2944229"/>
                  </a:cubicBezTo>
                  <a:lnTo>
                    <a:pt x="3460901" y="2887948"/>
                  </a:lnTo>
                  <a:lnTo>
                    <a:pt x="3534559" y="2706704"/>
                  </a:lnTo>
                  <a:lnTo>
                    <a:pt x="3625118" y="2478706"/>
                  </a:lnTo>
                  <a:lnTo>
                    <a:pt x="3643002" y="2500982"/>
                  </a:lnTo>
                  <a:cubicBezTo>
                    <a:pt x="3741672" y="2638816"/>
                    <a:pt x="3831051" y="2817910"/>
                    <a:pt x="3916140" y="3008732"/>
                  </a:cubicBezTo>
                  <a:lnTo>
                    <a:pt x="3997759" y="3198903"/>
                  </a:lnTo>
                  <a:lnTo>
                    <a:pt x="3991826" y="3237190"/>
                  </a:lnTo>
                  <a:cubicBezTo>
                    <a:pt x="3977734" y="3331723"/>
                    <a:pt x="3965766" y="3426334"/>
                    <a:pt x="3961591" y="3477091"/>
                  </a:cubicBezTo>
                  <a:lnTo>
                    <a:pt x="3959642" y="3503456"/>
                  </a:lnTo>
                  <a:lnTo>
                    <a:pt x="3959152" y="3503951"/>
                  </a:lnTo>
                  <a:cubicBezTo>
                    <a:pt x="3840430" y="3609765"/>
                    <a:pt x="3670827" y="3683034"/>
                    <a:pt x="3630968" y="3880225"/>
                  </a:cubicBezTo>
                  <a:cubicBezTo>
                    <a:pt x="3689801" y="3721521"/>
                    <a:pt x="3813976" y="3671790"/>
                    <a:pt x="3929983" y="3608439"/>
                  </a:cubicBezTo>
                  <a:lnTo>
                    <a:pt x="3952997" y="3593360"/>
                  </a:lnTo>
                  <a:lnTo>
                    <a:pt x="3950335" y="3629409"/>
                  </a:lnTo>
                  <a:cubicBezTo>
                    <a:pt x="3931575" y="3883270"/>
                    <a:pt x="3902201" y="4136740"/>
                    <a:pt x="3702960" y="4383965"/>
                  </a:cubicBezTo>
                  <a:cubicBezTo>
                    <a:pt x="3841111" y="4254645"/>
                    <a:pt x="3920427" y="4102963"/>
                    <a:pt x="3973752" y="3943680"/>
                  </a:cubicBezTo>
                  <a:lnTo>
                    <a:pt x="4003670" y="3838509"/>
                  </a:lnTo>
                  <a:lnTo>
                    <a:pt x="4025658" y="3869746"/>
                  </a:lnTo>
                  <a:cubicBezTo>
                    <a:pt x="4104950" y="3975498"/>
                    <a:pt x="4197324" y="4072242"/>
                    <a:pt x="4185051" y="4241055"/>
                  </a:cubicBezTo>
                  <a:cubicBezTo>
                    <a:pt x="4230549" y="4045089"/>
                    <a:pt x="4106598" y="3908085"/>
                    <a:pt x="4042442" y="3762569"/>
                  </a:cubicBezTo>
                  <a:lnTo>
                    <a:pt x="4030900" y="3731140"/>
                  </a:lnTo>
                  <a:lnTo>
                    <a:pt x="4055475" y="3619355"/>
                  </a:lnTo>
                  <a:lnTo>
                    <a:pt x="4095891" y="3428307"/>
                  </a:lnTo>
                  <a:lnTo>
                    <a:pt x="4163538" y="3586865"/>
                  </a:lnTo>
                  <a:cubicBezTo>
                    <a:pt x="4326563" y="3956377"/>
                    <a:pt x="4492444" y="4254705"/>
                    <a:pt x="4701208" y="4245629"/>
                  </a:cubicBezTo>
                  <a:cubicBezTo>
                    <a:pt x="4270391" y="4130938"/>
                    <a:pt x="4219514" y="2875917"/>
                    <a:pt x="4049231" y="2546160"/>
                  </a:cubicBezTo>
                  <a:lnTo>
                    <a:pt x="3949141" y="2349915"/>
                  </a:lnTo>
                  <a:lnTo>
                    <a:pt x="3967481" y="2348255"/>
                  </a:lnTo>
                  <a:cubicBezTo>
                    <a:pt x="3978419" y="2322103"/>
                    <a:pt x="4135908" y="2414390"/>
                    <a:pt x="4367889" y="2538377"/>
                  </a:cubicBezTo>
                  <a:lnTo>
                    <a:pt x="4378742" y="2544098"/>
                  </a:lnTo>
                  <a:lnTo>
                    <a:pt x="4374792" y="2551435"/>
                  </a:lnTo>
                  <a:cubicBezTo>
                    <a:pt x="4418860" y="2664087"/>
                    <a:pt x="4512301" y="2797113"/>
                    <a:pt x="4572575" y="2896900"/>
                  </a:cubicBezTo>
                  <a:lnTo>
                    <a:pt x="4588434" y="2922642"/>
                  </a:lnTo>
                  <a:lnTo>
                    <a:pt x="4588311" y="2923484"/>
                  </a:lnTo>
                  <a:cubicBezTo>
                    <a:pt x="4548885" y="3114531"/>
                    <a:pt x="4440356" y="3315957"/>
                    <a:pt x="4535472" y="3528493"/>
                  </a:cubicBezTo>
                  <a:cubicBezTo>
                    <a:pt x="4483786" y="3336275"/>
                    <a:pt x="4565869" y="3192393"/>
                    <a:pt x="4631230" y="3042470"/>
                  </a:cubicBezTo>
                  <a:lnTo>
                    <a:pt x="4642516" y="3010422"/>
                  </a:lnTo>
                  <a:lnTo>
                    <a:pt x="4664200" y="3045617"/>
                  </a:lnTo>
                  <a:cubicBezTo>
                    <a:pt x="4816909" y="3293478"/>
                    <a:pt x="4959489" y="3549380"/>
                    <a:pt x="4940005" y="3933928"/>
                  </a:cubicBezTo>
                  <a:cubicBezTo>
                    <a:pt x="4981734" y="3705932"/>
                    <a:pt x="4953792" y="3503956"/>
                    <a:pt x="4896598" y="3315565"/>
                  </a:cubicBezTo>
                  <a:lnTo>
                    <a:pt x="4853916" y="3195359"/>
                  </a:lnTo>
                  <a:lnTo>
                    <a:pt x="4895289" y="3206637"/>
                  </a:lnTo>
                  <a:cubicBezTo>
                    <a:pt x="5039865" y="3240981"/>
                    <a:pt x="5190562" y="3256706"/>
                    <a:pt x="5292297" y="3421370"/>
                  </a:cubicBezTo>
                  <a:cubicBezTo>
                    <a:pt x="5203243" y="3205497"/>
                    <a:pt x="4996214" y="3177799"/>
                    <a:pt x="4839055" y="3094981"/>
                  </a:cubicBezTo>
                  <a:lnTo>
                    <a:pt x="4807264" y="3075263"/>
                  </a:lnTo>
                  <a:lnTo>
                    <a:pt x="4755184" y="2953215"/>
                  </a:lnTo>
                  <a:cubicBezTo>
                    <a:pt x="4735626" y="2909264"/>
                    <a:pt x="4712536" y="2859202"/>
                    <a:pt x="4687192" y="2806838"/>
                  </a:cubicBezTo>
                  <a:lnTo>
                    <a:pt x="4615800" y="2666558"/>
                  </a:lnTo>
                  <a:lnTo>
                    <a:pt x="4622032" y="2669720"/>
                  </a:lnTo>
                  <a:cubicBezTo>
                    <a:pt x="4986881" y="2850365"/>
                    <a:pt x="5441459" y="3035967"/>
                    <a:pt x="5814964" y="3020926"/>
                  </a:cubicBezTo>
                  <a:cubicBezTo>
                    <a:pt x="5612154" y="2962239"/>
                    <a:pt x="5420033" y="2886819"/>
                    <a:pt x="5239082" y="2800951"/>
                  </a:cubicBezTo>
                  <a:lnTo>
                    <a:pt x="5084142" y="2720912"/>
                  </a:lnTo>
                  <a:lnTo>
                    <a:pt x="5182713" y="2683535"/>
                  </a:lnTo>
                  <a:lnTo>
                    <a:pt x="5204737" y="2674358"/>
                  </a:lnTo>
                  <a:lnTo>
                    <a:pt x="5205316" y="2674545"/>
                  </a:lnTo>
                  <a:cubicBezTo>
                    <a:pt x="5334132" y="2725835"/>
                    <a:pt x="5455186" y="2830793"/>
                    <a:pt x="5629126" y="2782247"/>
                  </a:cubicBezTo>
                  <a:cubicBezTo>
                    <a:pt x="5479383" y="2800060"/>
                    <a:pt x="5393917" y="2721623"/>
                    <a:pt x="5300417" y="2655217"/>
                  </a:cubicBezTo>
                  <a:lnTo>
                    <a:pt x="5279838" y="2643063"/>
                  </a:lnTo>
                  <a:lnTo>
                    <a:pt x="5309949" y="2630516"/>
                  </a:lnTo>
                  <a:cubicBezTo>
                    <a:pt x="5522010" y="2542150"/>
                    <a:pt x="5737625" y="2462379"/>
                    <a:pt x="6010110" y="252012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Heart 1106"/>
            <p:cNvSpPr/>
            <p:nvPr/>
          </p:nvSpPr>
          <p:spPr>
            <a:xfrm rot="9885385">
              <a:off x="10406081" y="4257476"/>
              <a:ext cx="446073" cy="440657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Heart 1107"/>
            <p:cNvSpPr/>
            <p:nvPr/>
          </p:nvSpPr>
          <p:spPr>
            <a:xfrm rot="7384792">
              <a:off x="11140204" y="3905226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Heart 1108"/>
            <p:cNvSpPr/>
            <p:nvPr/>
          </p:nvSpPr>
          <p:spPr>
            <a:xfrm rot="7176242">
              <a:off x="10853828" y="3349268"/>
              <a:ext cx="393162" cy="38838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Heart 1109"/>
            <p:cNvSpPr/>
            <p:nvPr/>
          </p:nvSpPr>
          <p:spPr>
            <a:xfrm rot="4211492">
              <a:off x="11380853" y="2106904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Heart 1110"/>
            <p:cNvSpPr/>
            <p:nvPr/>
          </p:nvSpPr>
          <p:spPr>
            <a:xfrm rot="2759074">
              <a:off x="11178916" y="1016068"/>
              <a:ext cx="487680" cy="481759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Heart 1111"/>
            <p:cNvSpPr/>
            <p:nvPr/>
          </p:nvSpPr>
          <p:spPr>
            <a:xfrm rot="2759074">
              <a:off x="10531475" y="1211948"/>
              <a:ext cx="367164" cy="362706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Heart 1112"/>
            <p:cNvSpPr/>
            <p:nvPr/>
          </p:nvSpPr>
          <p:spPr>
            <a:xfrm rot="20525475">
              <a:off x="9741259" y="680078"/>
              <a:ext cx="367164" cy="362706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Heart 1113"/>
            <p:cNvSpPr/>
            <p:nvPr/>
          </p:nvSpPr>
          <p:spPr>
            <a:xfrm rot="20034126">
              <a:off x="9158679" y="1413204"/>
              <a:ext cx="367164" cy="362706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Heart 1114"/>
            <p:cNvSpPr/>
            <p:nvPr/>
          </p:nvSpPr>
          <p:spPr>
            <a:xfrm rot="623133">
              <a:off x="10281614" y="554355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6" name="Heart 1115"/>
            <p:cNvSpPr/>
            <p:nvPr/>
          </p:nvSpPr>
          <p:spPr>
            <a:xfrm rot="623133">
              <a:off x="8708271" y="349882"/>
              <a:ext cx="487680" cy="481759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7" name="Heart 1116"/>
            <p:cNvSpPr/>
            <p:nvPr/>
          </p:nvSpPr>
          <p:spPr>
            <a:xfrm rot="16972324">
              <a:off x="7265203" y="1622861"/>
              <a:ext cx="273336" cy="270017"/>
            </a:xfrm>
            <a:prstGeom prst="hear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8" name="Heart 1117"/>
            <p:cNvSpPr/>
            <p:nvPr/>
          </p:nvSpPr>
          <p:spPr>
            <a:xfrm rot="19205983">
              <a:off x="6722674" y="1694885"/>
              <a:ext cx="487680" cy="481759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9" name="Heart 1118"/>
            <p:cNvSpPr/>
            <p:nvPr/>
          </p:nvSpPr>
          <p:spPr>
            <a:xfrm rot="7172454">
              <a:off x="10928513" y="2636396"/>
              <a:ext cx="373828" cy="369289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0" name="Heart 1119"/>
            <p:cNvSpPr/>
            <p:nvPr/>
          </p:nvSpPr>
          <p:spPr>
            <a:xfrm rot="13847976">
              <a:off x="7907682" y="3989637"/>
              <a:ext cx="356476" cy="352148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1" name="Heart 1120"/>
            <p:cNvSpPr/>
            <p:nvPr/>
          </p:nvSpPr>
          <p:spPr>
            <a:xfrm rot="12689452">
              <a:off x="6977044" y="3945381"/>
              <a:ext cx="446073" cy="440657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2" name="Heart 1121"/>
            <p:cNvSpPr/>
            <p:nvPr/>
          </p:nvSpPr>
          <p:spPr>
            <a:xfrm rot="14530280">
              <a:off x="7232253" y="3226050"/>
              <a:ext cx="339233" cy="335114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Heart 1122"/>
            <p:cNvSpPr/>
            <p:nvPr/>
          </p:nvSpPr>
          <p:spPr>
            <a:xfrm rot="19077448">
              <a:off x="7617181" y="1114184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Heart 1123"/>
            <p:cNvSpPr/>
            <p:nvPr/>
          </p:nvSpPr>
          <p:spPr>
            <a:xfrm rot="20411748">
              <a:off x="8129530" y="605999"/>
              <a:ext cx="421080" cy="41596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5" name="Heart 1124"/>
            <p:cNvSpPr/>
            <p:nvPr/>
          </p:nvSpPr>
          <p:spPr>
            <a:xfrm rot="13218563">
              <a:off x="6655449" y="2911236"/>
              <a:ext cx="356476" cy="352148"/>
            </a:xfrm>
            <a:prstGeom prst="hear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" name="Heart 1125"/>
            <p:cNvSpPr/>
            <p:nvPr/>
          </p:nvSpPr>
          <p:spPr>
            <a:xfrm rot="16200000">
              <a:off x="6788276" y="2355460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Heart 1126"/>
            <p:cNvSpPr/>
            <p:nvPr/>
          </p:nvSpPr>
          <p:spPr>
            <a:xfrm rot="17951485">
              <a:off x="7542607" y="2006148"/>
              <a:ext cx="356476" cy="352148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Heart 1127"/>
            <p:cNvSpPr/>
            <p:nvPr/>
          </p:nvSpPr>
          <p:spPr>
            <a:xfrm rot="17951485">
              <a:off x="8978936" y="186066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" name="Heart 1128"/>
            <p:cNvSpPr/>
            <p:nvPr/>
          </p:nvSpPr>
          <p:spPr>
            <a:xfrm rot="627360">
              <a:off x="10230450" y="213529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" name="Heart 1129"/>
            <p:cNvSpPr/>
            <p:nvPr/>
          </p:nvSpPr>
          <p:spPr>
            <a:xfrm rot="3592251">
              <a:off x="10764013" y="2308874"/>
              <a:ext cx="274770" cy="271434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Heart 1130"/>
            <p:cNvSpPr/>
            <p:nvPr/>
          </p:nvSpPr>
          <p:spPr>
            <a:xfrm rot="4715770">
              <a:off x="11198881" y="1764755"/>
              <a:ext cx="265321" cy="262100"/>
            </a:xfrm>
            <a:prstGeom prst="hear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" name="Heart 1131"/>
            <p:cNvSpPr/>
            <p:nvPr/>
          </p:nvSpPr>
          <p:spPr>
            <a:xfrm rot="1584666">
              <a:off x="9103108" y="874887"/>
              <a:ext cx="356476" cy="352148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3" name="Heart 1132"/>
            <p:cNvSpPr/>
            <p:nvPr/>
          </p:nvSpPr>
          <p:spPr>
            <a:xfrm rot="1327371">
              <a:off x="8547012" y="1034993"/>
              <a:ext cx="261858" cy="258679"/>
            </a:xfrm>
            <a:prstGeom prst="hear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4" name="Heart 1133"/>
            <p:cNvSpPr/>
            <p:nvPr/>
          </p:nvSpPr>
          <p:spPr>
            <a:xfrm rot="19599618">
              <a:off x="9585418" y="1057796"/>
              <a:ext cx="274838" cy="271501"/>
            </a:xfrm>
            <a:prstGeom prst="hear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Heart 1134"/>
            <p:cNvSpPr/>
            <p:nvPr/>
          </p:nvSpPr>
          <p:spPr>
            <a:xfrm rot="818131">
              <a:off x="10076947" y="1076154"/>
              <a:ext cx="274838" cy="271501"/>
            </a:xfrm>
            <a:prstGeom prst="hear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Heart 1135"/>
            <p:cNvSpPr/>
            <p:nvPr/>
          </p:nvSpPr>
          <p:spPr>
            <a:xfrm>
              <a:off x="9561990" y="1471504"/>
              <a:ext cx="274909" cy="271571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7" name="Heart 1136"/>
            <p:cNvSpPr/>
            <p:nvPr/>
          </p:nvSpPr>
          <p:spPr>
            <a:xfrm rot="859063">
              <a:off x="10616520" y="1943505"/>
              <a:ext cx="274909" cy="271571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8" name="Heart 1137"/>
            <p:cNvSpPr/>
            <p:nvPr/>
          </p:nvSpPr>
          <p:spPr>
            <a:xfrm rot="17824157">
              <a:off x="6541945" y="1143164"/>
              <a:ext cx="380740" cy="376117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Heart 1138"/>
            <p:cNvSpPr/>
            <p:nvPr/>
          </p:nvSpPr>
          <p:spPr>
            <a:xfrm rot="1116990">
              <a:off x="9394538" y="213988"/>
              <a:ext cx="421080" cy="415968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Heart 1139"/>
            <p:cNvSpPr/>
            <p:nvPr/>
          </p:nvSpPr>
          <p:spPr>
            <a:xfrm rot="19077448">
              <a:off x="6170568" y="2237786"/>
              <a:ext cx="487680" cy="481759"/>
            </a:xfrm>
            <a:prstGeom prst="hear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1" name="Heart 1140"/>
            <p:cNvSpPr/>
            <p:nvPr/>
          </p:nvSpPr>
          <p:spPr>
            <a:xfrm rot="13779481">
              <a:off x="6569288" y="3403569"/>
              <a:ext cx="335621" cy="331546"/>
            </a:xfrm>
            <a:prstGeom prst="hear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2" name="Heart 1141"/>
            <p:cNvSpPr/>
            <p:nvPr/>
          </p:nvSpPr>
          <p:spPr>
            <a:xfrm rot="20411748">
              <a:off x="7192794" y="663667"/>
              <a:ext cx="421080" cy="415968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Heart 1142"/>
            <p:cNvSpPr/>
            <p:nvPr/>
          </p:nvSpPr>
          <p:spPr>
            <a:xfrm rot="6746534">
              <a:off x="11410376" y="2852147"/>
              <a:ext cx="421080" cy="415968"/>
            </a:xfrm>
            <a:prstGeom prst="hear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4" name="Isosceles Triangle 36"/>
            <p:cNvSpPr/>
            <p:nvPr/>
          </p:nvSpPr>
          <p:spPr>
            <a:xfrm rot="7978341" flipH="1">
              <a:off x="10026565" y="5519475"/>
              <a:ext cx="337630" cy="1533473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90" h="1441936">
                  <a:moveTo>
                    <a:pt x="0" y="818714"/>
                  </a:moveTo>
                  <a:lnTo>
                    <a:pt x="91961" y="0"/>
                  </a:lnTo>
                  <a:lnTo>
                    <a:pt x="153326" y="845136"/>
                  </a:lnTo>
                  <a:cubicBezTo>
                    <a:pt x="168002" y="1105076"/>
                    <a:pt x="322396" y="1446298"/>
                    <a:pt x="296842" y="1441894"/>
                  </a:cubicBezTo>
                  <a:cubicBezTo>
                    <a:pt x="271288" y="1437490"/>
                    <a:pt x="14676" y="1078654"/>
                    <a:pt x="0" y="818714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5" name="Isosceles Triangle 36"/>
            <p:cNvSpPr/>
            <p:nvPr/>
          </p:nvSpPr>
          <p:spPr>
            <a:xfrm rot="4868571" flipH="1">
              <a:off x="7643746" y="5043739"/>
              <a:ext cx="2147558" cy="1147902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  <a:gd name="connsiteX0" fmla="*/ 0 w 909732"/>
                <a:gd name="connsiteY0" fmla="*/ 818714 h 1441919"/>
                <a:gd name="connsiteX1" fmla="*/ 91961 w 909732"/>
                <a:gd name="connsiteY1" fmla="*/ 0 h 1441919"/>
                <a:gd name="connsiteX2" fmla="*/ 909468 w 909732"/>
                <a:gd name="connsiteY2" fmla="*/ 621404 h 1441919"/>
                <a:gd name="connsiteX3" fmla="*/ 296842 w 909732"/>
                <a:gd name="connsiteY3" fmla="*/ 1441894 h 1441919"/>
                <a:gd name="connsiteX4" fmla="*/ 0 w 909732"/>
                <a:gd name="connsiteY4" fmla="*/ 818714 h 1441919"/>
                <a:gd name="connsiteX0" fmla="*/ 593610 w 817771"/>
                <a:gd name="connsiteY0" fmla="*/ 643884 h 1441919"/>
                <a:gd name="connsiteX1" fmla="*/ 0 w 817771"/>
                <a:gd name="connsiteY1" fmla="*/ 0 h 1441919"/>
                <a:gd name="connsiteX2" fmla="*/ 817507 w 817771"/>
                <a:gd name="connsiteY2" fmla="*/ 621404 h 1441919"/>
                <a:gd name="connsiteX3" fmla="*/ 204881 w 817771"/>
                <a:gd name="connsiteY3" fmla="*/ 1441894 h 1441919"/>
                <a:gd name="connsiteX4" fmla="*/ 593610 w 817771"/>
                <a:gd name="connsiteY4" fmla="*/ 643884 h 1441919"/>
                <a:gd name="connsiteX0" fmla="*/ 593610 w 1421246"/>
                <a:gd name="connsiteY0" fmla="*/ 643884 h 1441914"/>
                <a:gd name="connsiteX1" fmla="*/ 0 w 1421246"/>
                <a:gd name="connsiteY1" fmla="*/ 0 h 1441914"/>
                <a:gd name="connsiteX2" fmla="*/ 1421114 w 1421246"/>
                <a:gd name="connsiteY2" fmla="*/ 482208 h 1441914"/>
                <a:gd name="connsiteX3" fmla="*/ 204881 w 1421246"/>
                <a:gd name="connsiteY3" fmla="*/ 1441894 h 1441914"/>
                <a:gd name="connsiteX4" fmla="*/ 593610 w 1421246"/>
                <a:gd name="connsiteY4" fmla="*/ 643884 h 1441914"/>
                <a:gd name="connsiteX0" fmla="*/ 460584 w 1288220"/>
                <a:gd name="connsiteY0" fmla="*/ 428519 h 1226549"/>
                <a:gd name="connsiteX1" fmla="*/ 0 w 1288220"/>
                <a:gd name="connsiteY1" fmla="*/ 0 h 1226549"/>
                <a:gd name="connsiteX2" fmla="*/ 1288088 w 1288220"/>
                <a:gd name="connsiteY2" fmla="*/ 266843 h 1226549"/>
                <a:gd name="connsiteX3" fmla="*/ 71855 w 1288220"/>
                <a:gd name="connsiteY3" fmla="*/ 1226529 h 1226549"/>
                <a:gd name="connsiteX4" fmla="*/ 460584 w 1288220"/>
                <a:gd name="connsiteY4" fmla="*/ 428519 h 1226549"/>
                <a:gd name="connsiteX0" fmla="*/ 460584 w 1288234"/>
                <a:gd name="connsiteY0" fmla="*/ 428519 h 1286587"/>
                <a:gd name="connsiteX1" fmla="*/ 0 w 1288234"/>
                <a:gd name="connsiteY1" fmla="*/ 0 h 1286587"/>
                <a:gd name="connsiteX2" fmla="*/ 1288088 w 1288234"/>
                <a:gd name="connsiteY2" fmla="*/ 266843 h 1286587"/>
                <a:gd name="connsiteX3" fmla="*/ 187367 w 1288234"/>
                <a:gd name="connsiteY3" fmla="*/ 1286569 h 1286587"/>
                <a:gd name="connsiteX4" fmla="*/ 460584 w 1288234"/>
                <a:gd name="connsiteY4" fmla="*/ 428519 h 1286587"/>
                <a:gd name="connsiteX0" fmla="*/ 460584 w 1288359"/>
                <a:gd name="connsiteY0" fmla="*/ 428519 h 1286569"/>
                <a:gd name="connsiteX1" fmla="*/ 0 w 1288359"/>
                <a:gd name="connsiteY1" fmla="*/ 0 h 1286569"/>
                <a:gd name="connsiteX2" fmla="*/ 1288088 w 1288359"/>
                <a:gd name="connsiteY2" fmla="*/ 266843 h 1286569"/>
                <a:gd name="connsiteX3" fmla="*/ 187367 w 1288359"/>
                <a:gd name="connsiteY3" fmla="*/ 1286569 h 1286569"/>
                <a:gd name="connsiteX4" fmla="*/ 460584 w 1288359"/>
                <a:gd name="connsiteY4" fmla="*/ 428519 h 1286569"/>
                <a:gd name="connsiteX0" fmla="*/ 425959 w 1253734"/>
                <a:gd name="connsiteY0" fmla="*/ 338175 h 1196225"/>
                <a:gd name="connsiteX1" fmla="*/ 0 w 1253734"/>
                <a:gd name="connsiteY1" fmla="*/ 0 h 1196225"/>
                <a:gd name="connsiteX2" fmla="*/ 1253463 w 1253734"/>
                <a:gd name="connsiteY2" fmla="*/ 176499 h 1196225"/>
                <a:gd name="connsiteX3" fmla="*/ 152742 w 1253734"/>
                <a:gd name="connsiteY3" fmla="*/ 1196225 h 1196225"/>
                <a:gd name="connsiteX4" fmla="*/ 425959 w 1253734"/>
                <a:gd name="connsiteY4" fmla="*/ 338175 h 1196225"/>
                <a:gd name="connsiteX0" fmla="*/ 425959 w 1543308"/>
                <a:gd name="connsiteY0" fmla="*/ 338175 h 1196225"/>
                <a:gd name="connsiteX1" fmla="*/ 0 w 1543308"/>
                <a:gd name="connsiteY1" fmla="*/ 0 h 1196225"/>
                <a:gd name="connsiteX2" fmla="*/ 1543126 w 1543308"/>
                <a:gd name="connsiteY2" fmla="*/ 151286 h 1196225"/>
                <a:gd name="connsiteX3" fmla="*/ 152742 w 1543308"/>
                <a:gd name="connsiteY3" fmla="*/ 1196225 h 1196225"/>
                <a:gd name="connsiteX4" fmla="*/ 425959 w 1543308"/>
                <a:gd name="connsiteY4" fmla="*/ 338175 h 1196225"/>
                <a:gd name="connsiteX0" fmla="*/ 425959 w 1543126"/>
                <a:gd name="connsiteY0" fmla="*/ 338175 h 1196225"/>
                <a:gd name="connsiteX1" fmla="*/ 0 w 1543126"/>
                <a:gd name="connsiteY1" fmla="*/ 0 h 1196225"/>
                <a:gd name="connsiteX2" fmla="*/ 1543126 w 1543126"/>
                <a:gd name="connsiteY2" fmla="*/ 151286 h 1196225"/>
                <a:gd name="connsiteX3" fmla="*/ 152742 w 1543126"/>
                <a:gd name="connsiteY3" fmla="*/ 1196225 h 1196225"/>
                <a:gd name="connsiteX4" fmla="*/ 425959 w 1543126"/>
                <a:gd name="connsiteY4" fmla="*/ 338175 h 1196225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1526148"/>
                <a:gd name="connsiteY0" fmla="*/ 476592 h 1334642"/>
                <a:gd name="connsiteX1" fmla="*/ 0 w 1526148"/>
                <a:gd name="connsiteY1" fmla="*/ 0 h 1334642"/>
                <a:gd name="connsiteX2" fmla="*/ 1526148 w 1526148"/>
                <a:gd name="connsiteY2" fmla="*/ 289703 h 1334642"/>
                <a:gd name="connsiteX3" fmla="*/ 135764 w 1526148"/>
                <a:gd name="connsiteY3" fmla="*/ 1334642 h 1334642"/>
                <a:gd name="connsiteX4" fmla="*/ 408981 w 1526148"/>
                <a:gd name="connsiteY4" fmla="*/ 476592 h 1334642"/>
                <a:gd name="connsiteX0" fmla="*/ 408981 w 2105206"/>
                <a:gd name="connsiteY0" fmla="*/ 476592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408981 w 2105206"/>
                <a:gd name="connsiteY4" fmla="*/ 476592 h 1334642"/>
                <a:gd name="connsiteX0" fmla="*/ 408981 w 2105206"/>
                <a:gd name="connsiteY0" fmla="*/ 476592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408981 w 2105206"/>
                <a:gd name="connsiteY4" fmla="*/ 476592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  <a:gd name="connsiteX0" fmla="*/ 959567 w 2105206"/>
                <a:gd name="connsiteY0" fmla="*/ 267039 h 1334642"/>
                <a:gd name="connsiteX1" fmla="*/ 0 w 2105206"/>
                <a:gd name="connsiteY1" fmla="*/ 0 h 1334642"/>
                <a:gd name="connsiteX2" fmla="*/ 2105206 w 2105206"/>
                <a:gd name="connsiteY2" fmla="*/ 92403 h 1334642"/>
                <a:gd name="connsiteX3" fmla="*/ 135764 w 2105206"/>
                <a:gd name="connsiteY3" fmla="*/ 1334642 h 1334642"/>
                <a:gd name="connsiteX4" fmla="*/ 959567 w 2105206"/>
                <a:gd name="connsiteY4" fmla="*/ 267039 h 133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206" h="1334642">
                  <a:moveTo>
                    <a:pt x="959567" y="267039"/>
                  </a:moveTo>
                  <a:cubicBezTo>
                    <a:pt x="696903" y="264645"/>
                    <a:pt x="240478" y="141671"/>
                    <a:pt x="0" y="0"/>
                  </a:cubicBezTo>
                  <a:cubicBezTo>
                    <a:pt x="701735" y="30801"/>
                    <a:pt x="1197059" y="253893"/>
                    <a:pt x="2105206" y="92403"/>
                  </a:cubicBezTo>
                  <a:cubicBezTo>
                    <a:pt x="1621174" y="225597"/>
                    <a:pt x="668087" y="396497"/>
                    <a:pt x="135764" y="1334642"/>
                  </a:cubicBezTo>
                  <a:cubicBezTo>
                    <a:pt x="110210" y="1330238"/>
                    <a:pt x="555272" y="398370"/>
                    <a:pt x="959567" y="267039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6" name="Isosceles Triangle 36"/>
            <p:cNvSpPr/>
            <p:nvPr/>
          </p:nvSpPr>
          <p:spPr>
            <a:xfrm rot="2870142">
              <a:off x="7778786" y="5503002"/>
              <a:ext cx="279751" cy="1533473"/>
            </a:xfrm>
            <a:custGeom>
              <a:avLst/>
              <a:gdLst>
                <a:gd name="connsiteX0" fmla="*/ 0 w 238589"/>
                <a:gd name="connsiteY0" fmla="*/ 1066800 h 1066800"/>
                <a:gd name="connsiteX1" fmla="*/ 119295 w 238589"/>
                <a:gd name="connsiteY1" fmla="*/ 0 h 1066800"/>
                <a:gd name="connsiteX2" fmla="*/ 238589 w 238589"/>
                <a:gd name="connsiteY2" fmla="*/ 1066800 h 1066800"/>
                <a:gd name="connsiteX3" fmla="*/ 0 w 238589"/>
                <a:gd name="connsiteY3" fmla="*/ 1066800 h 1066800"/>
                <a:gd name="connsiteX0" fmla="*/ 0 w 241156"/>
                <a:gd name="connsiteY0" fmla="*/ 1066800 h 1534976"/>
                <a:gd name="connsiteX1" fmla="*/ 119295 w 241156"/>
                <a:gd name="connsiteY1" fmla="*/ 0 h 1534976"/>
                <a:gd name="connsiteX2" fmla="*/ 238589 w 241156"/>
                <a:gd name="connsiteY2" fmla="*/ 1066800 h 1534976"/>
                <a:gd name="connsiteX3" fmla="*/ 0 w 241156"/>
                <a:gd name="connsiteY3" fmla="*/ 1066800 h 1534976"/>
                <a:gd name="connsiteX0" fmla="*/ 0 w 157666"/>
                <a:gd name="connsiteY0" fmla="*/ 1040378 h 1528223"/>
                <a:gd name="connsiteX1" fmla="*/ 34032 w 157666"/>
                <a:gd name="connsiteY1" fmla="*/ 0 h 1528223"/>
                <a:gd name="connsiteX2" fmla="*/ 153326 w 157666"/>
                <a:gd name="connsiteY2" fmla="*/ 1066800 h 1528223"/>
                <a:gd name="connsiteX3" fmla="*/ 0 w 157666"/>
                <a:gd name="connsiteY3" fmla="*/ 1040378 h 1528223"/>
                <a:gd name="connsiteX0" fmla="*/ 7471 w 162921"/>
                <a:gd name="connsiteY0" fmla="*/ 1040378 h 1559964"/>
                <a:gd name="connsiteX1" fmla="*/ 41503 w 162921"/>
                <a:gd name="connsiteY1" fmla="*/ 0 h 1559964"/>
                <a:gd name="connsiteX2" fmla="*/ 160797 w 162921"/>
                <a:gd name="connsiteY2" fmla="*/ 1066800 h 1559964"/>
                <a:gd name="connsiteX3" fmla="*/ 7471 w 162921"/>
                <a:gd name="connsiteY3" fmla="*/ 1040378 h 1559964"/>
                <a:gd name="connsiteX0" fmla="*/ 0 w 158256"/>
                <a:gd name="connsiteY0" fmla="*/ 1040378 h 1559699"/>
                <a:gd name="connsiteX1" fmla="*/ 34032 w 158256"/>
                <a:gd name="connsiteY1" fmla="*/ 0 h 1559699"/>
                <a:gd name="connsiteX2" fmla="*/ 153326 w 158256"/>
                <a:gd name="connsiteY2" fmla="*/ 1066800 h 1559699"/>
                <a:gd name="connsiteX3" fmla="*/ 122090 w 158256"/>
                <a:gd name="connsiteY3" fmla="*/ 1559639 h 1559699"/>
                <a:gd name="connsiteX4" fmla="*/ 0 w 158256"/>
                <a:gd name="connsiteY4" fmla="*/ 1040378 h 1559699"/>
                <a:gd name="connsiteX0" fmla="*/ 0 w 299690"/>
                <a:gd name="connsiteY0" fmla="*/ 1040378 h 1663600"/>
                <a:gd name="connsiteX1" fmla="*/ 34032 w 299690"/>
                <a:gd name="connsiteY1" fmla="*/ 0 h 1663600"/>
                <a:gd name="connsiteX2" fmla="*/ 153326 w 299690"/>
                <a:gd name="connsiteY2" fmla="*/ 1066800 h 1663600"/>
                <a:gd name="connsiteX3" fmla="*/ 296842 w 299690"/>
                <a:gd name="connsiteY3" fmla="*/ 1663558 h 1663600"/>
                <a:gd name="connsiteX4" fmla="*/ 0 w 299690"/>
                <a:gd name="connsiteY4" fmla="*/ 1040378 h 1663600"/>
                <a:gd name="connsiteX0" fmla="*/ 0 w 299690"/>
                <a:gd name="connsiteY0" fmla="*/ 818714 h 1441936"/>
                <a:gd name="connsiteX1" fmla="*/ 91961 w 299690"/>
                <a:gd name="connsiteY1" fmla="*/ 0 h 1441936"/>
                <a:gd name="connsiteX2" fmla="*/ 153326 w 299690"/>
                <a:gd name="connsiteY2" fmla="*/ 845136 h 1441936"/>
                <a:gd name="connsiteX3" fmla="*/ 296842 w 299690"/>
                <a:gd name="connsiteY3" fmla="*/ 1441894 h 1441936"/>
                <a:gd name="connsiteX4" fmla="*/ 0 w 299690"/>
                <a:gd name="connsiteY4" fmla="*/ 818714 h 144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90" h="1441936">
                  <a:moveTo>
                    <a:pt x="0" y="818714"/>
                  </a:moveTo>
                  <a:lnTo>
                    <a:pt x="91961" y="0"/>
                  </a:lnTo>
                  <a:lnTo>
                    <a:pt x="153326" y="845136"/>
                  </a:lnTo>
                  <a:cubicBezTo>
                    <a:pt x="168002" y="1105076"/>
                    <a:pt x="322396" y="1446298"/>
                    <a:pt x="296842" y="1441894"/>
                  </a:cubicBezTo>
                  <a:cubicBezTo>
                    <a:pt x="271288" y="1437490"/>
                    <a:pt x="14676" y="1078654"/>
                    <a:pt x="0" y="818714"/>
                  </a:cubicBezTo>
                  <a:close/>
                </a:path>
              </a:pathLst>
            </a:custGeom>
            <a:solidFill>
              <a:srgbClr val="A24A0E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9" name="Group 1188"/>
          <p:cNvGrpSpPr/>
          <p:nvPr/>
        </p:nvGrpSpPr>
        <p:grpSpPr>
          <a:xfrm>
            <a:off x="4564272" y="5251327"/>
            <a:ext cx="1180351" cy="1631380"/>
            <a:chOff x="1080123" y="267014"/>
            <a:chExt cx="5008536" cy="6922370"/>
          </a:xfrm>
        </p:grpSpPr>
        <p:sp>
          <p:nvSpPr>
            <p:cNvPr id="1190" name="Oval 1189"/>
            <p:cNvSpPr/>
            <p:nvPr/>
          </p:nvSpPr>
          <p:spPr>
            <a:xfrm rot="14228719">
              <a:off x="3806082" y="6626110"/>
              <a:ext cx="842181" cy="28436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1" name="Oval 1190"/>
            <p:cNvSpPr/>
            <p:nvPr/>
          </p:nvSpPr>
          <p:spPr>
            <a:xfrm rot="19191051">
              <a:off x="3079039" y="6692276"/>
              <a:ext cx="842181" cy="29032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92" name="Group 1191"/>
            <p:cNvGrpSpPr/>
            <p:nvPr/>
          </p:nvGrpSpPr>
          <p:grpSpPr>
            <a:xfrm>
              <a:off x="1393349" y="267014"/>
              <a:ext cx="4676180" cy="5152622"/>
              <a:chOff x="1333603" y="199254"/>
              <a:chExt cx="4676180" cy="5152622"/>
            </a:xfrm>
          </p:grpSpPr>
          <p:sp>
            <p:nvSpPr>
              <p:cNvPr id="1232" name="Rectangle 93"/>
              <p:cNvSpPr/>
              <p:nvPr/>
            </p:nvSpPr>
            <p:spPr>
              <a:xfrm>
                <a:off x="3498287" y="2735909"/>
                <a:ext cx="634070" cy="914400"/>
              </a:xfrm>
              <a:custGeom>
                <a:avLst/>
                <a:gdLst>
                  <a:gd name="connsiteX0" fmla="*/ 0 w 530599"/>
                  <a:gd name="connsiteY0" fmla="*/ 0 h 914400"/>
                  <a:gd name="connsiteX1" fmla="*/ 530599 w 530599"/>
                  <a:gd name="connsiteY1" fmla="*/ 0 h 914400"/>
                  <a:gd name="connsiteX2" fmla="*/ 530599 w 530599"/>
                  <a:gd name="connsiteY2" fmla="*/ 914400 h 914400"/>
                  <a:gd name="connsiteX3" fmla="*/ 0 w 530599"/>
                  <a:gd name="connsiteY3" fmla="*/ 914400 h 914400"/>
                  <a:gd name="connsiteX4" fmla="*/ 0 w 530599"/>
                  <a:gd name="connsiteY4" fmla="*/ 0 h 914400"/>
                  <a:gd name="connsiteX0" fmla="*/ 0 w 669276"/>
                  <a:gd name="connsiteY0" fmla="*/ 0 h 914400"/>
                  <a:gd name="connsiteX1" fmla="*/ 530599 w 669276"/>
                  <a:gd name="connsiteY1" fmla="*/ 0 h 914400"/>
                  <a:gd name="connsiteX2" fmla="*/ 669276 w 669276"/>
                  <a:gd name="connsiteY2" fmla="*/ 892731 h 914400"/>
                  <a:gd name="connsiteX3" fmla="*/ 0 w 669276"/>
                  <a:gd name="connsiteY3" fmla="*/ 914400 h 914400"/>
                  <a:gd name="connsiteX4" fmla="*/ 0 w 669276"/>
                  <a:gd name="connsiteY4" fmla="*/ 0 h 914400"/>
                  <a:gd name="connsiteX0" fmla="*/ 0 w 669276"/>
                  <a:gd name="connsiteY0" fmla="*/ 0 h 914400"/>
                  <a:gd name="connsiteX1" fmla="*/ 530599 w 669276"/>
                  <a:gd name="connsiteY1" fmla="*/ 0 h 914400"/>
                  <a:gd name="connsiteX2" fmla="*/ 669276 w 669276"/>
                  <a:gd name="connsiteY2" fmla="*/ 892731 h 914400"/>
                  <a:gd name="connsiteX3" fmla="*/ 0 w 669276"/>
                  <a:gd name="connsiteY3" fmla="*/ 914400 h 914400"/>
                  <a:gd name="connsiteX4" fmla="*/ 0 w 669276"/>
                  <a:gd name="connsiteY4" fmla="*/ 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276" h="914400">
                    <a:moveTo>
                      <a:pt x="0" y="0"/>
                    </a:moveTo>
                    <a:lnTo>
                      <a:pt x="530599" y="0"/>
                    </a:lnTo>
                    <a:cubicBezTo>
                      <a:pt x="576825" y="297577"/>
                      <a:pt x="592714" y="595154"/>
                      <a:pt x="669276" y="892731"/>
                    </a:cubicBezTo>
                    <a:lnTo>
                      <a:pt x="0" y="91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E5CB"/>
              </a:solidFill>
              <a:ln>
                <a:solidFill>
                  <a:srgbClr val="8E41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33" name="Group 1232"/>
              <p:cNvGrpSpPr/>
              <p:nvPr/>
            </p:nvGrpSpPr>
            <p:grpSpPr>
              <a:xfrm>
                <a:off x="1333603" y="199254"/>
                <a:ext cx="4676180" cy="5152622"/>
                <a:chOff x="7229092" y="311499"/>
                <a:chExt cx="4676180" cy="5152622"/>
              </a:xfrm>
            </p:grpSpPr>
            <p:grpSp>
              <p:nvGrpSpPr>
                <p:cNvPr id="1234" name="Group 1233"/>
                <p:cNvGrpSpPr/>
                <p:nvPr/>
              </p:nvGrpSpPr>
              <p:grpSpPr>
                <a:xfrm>
                  <a:off x="8593509" y="1264076"/>
                  <a:ext cx="2142633" cy="2051294"/>
                  <a:chOff x="6923805" y="1837475"/>
                  <a:chExt cx="2142633" cy="2051294"/>
                </a:xfrm>
              </p:grpSpPr>
              <p:sp>
                <p:nvSpPr>
                  <p:cNvPr id="1253" name="Rectangle 46"/>
                  <p:cNvSpPr/>
                  <p:nvPr/>
                </p:nvSpPr>
                <p:spPr>
                  <a:xfrm>
                    <a:off x="6923805" y="1837475"/>
                    <a:ext cx="2142633" cy="2051294"/>
                  </a:xfrm>
                  <a:custGeom>
                    <a:avLst/>
                    <a:gdLst>
                      <a:gd name="connsiteX0" fmla="*/ 0 w 1573510"/>
                      <a:gd name="connsiteY0" fmla="*/ 0 h 1441758"/>
                      <a:gd name="connsiteX1" fmla="*/ 1573510 w 1573510"/>
                      <a:gd name="connsiteY1" fmla="*/ 0 h 1441758"/>
                      <a:gd name="connsiteX2" fmla="*/ 1573510 w 1573510"/>
                      <a:gd name="connsiteY2" fmla="*/ 1441758 h 1441758"/>
                      <a:gd name="connsiteX3" fmla="*/ 0 w 1573510"/>
                      <a:gd name="connsiteY3" fmla="*/ 1441758 h 1441758"/>
                      <a:gd name="connsiteX4" fmla="*/ 0 w 1573510"/>
                      <a:gd name="connsiteY4" fmla="*/ 0 h 1441758"/>
                      <a:gd name="connsiteX0" fmla="*/ 0 w 1573510"/>
                      <a:gd name="connsiteY0" fmla="*/ 0 h 1441758"/>
                      <a:gd name="connsiteX1" fmla="*/ 1573510 w 1573510"/>
                      <a:gd name="connsiteY1" fmla="*/ 0 h 1441758"/>
                      <a:gd name="connsiteX2" fmla="*/ 1573510 w 1573510"/>
                      <a:gd name="connsiteY2" fmla="*/ 1441758 h 1441758"/>
                      <a:gd name="connsiteX3" fmla="*/ 0 w 1573510"/>
                      <a:gd name="connsiteY3" fmla="*/ 1441758 h 1441758"/>
                      <a:gd name="connsiteX4" fmla="*/ 0 w 1573510"/>
                      <a:gd name="connsiteY4" fmla="*/ 0 h 1441758"/>
                      <a:gd name="connsiteX0" fmla="*/ 0 w 1836269"/>
                      <a:gd name="connsiteY0" fmla="*/ 0 h 1441758"/>
                      <a:gd name="connsiteX1" fmla="*/ 1573510 w 1836269"/>
                      <a:gd name="connsiteY1" fmla="*/ 0 h 1441758"/>
                      <a:gd name="connsiteX2" fmla="*/ 1836269 w 1836269"/>
                      <a:gd name="connsiteY2" fmla="*/ 1305124 h 1441758"/>
                      <a:gd name="connsiteX3" fmla="*/ 0 w 1836269"/>
                      <a:gd name="connsiteY3" fmla="*/ 1441758 h 1441758"/>
                      <a:gd name="connsiteX4" fmla="*/ 0 w 1836269"/>
                      <a:gd name="connsiteY4" fmla="*/ 0 h 1441758"/>
                      <a:gd name="connsiteX0" fmla="*/ 0 w 1836269"/>
                      <a:gd name="connsiteY0" fmla="*/ 0 h 1573530"/>
                      <a:gd name="connsiteX1" fmla="*/ 1573510 w 1836269"/>
                      <a:gd name="connsiteY1" fmla="*/ 0 h 1573530"/>
                      <a:gd name="connsiteX2" fmla="*/ 1836269 w 1836269"/>
                      <a:gd name="connsiteY2" fmla="*/ 1305124 h 1573530"/>
                      <a:gd name="connsiteX3" fmla="*/ 0 w 1836269"/>
                      <a:gd name="connsiteY3" fmla="*/ 1441758 h 1573530"/>
                      <a:gd name="connsiteX4" fmla="*/ 0 w 1836269"/>
                      <a:gd name="connsiteY4" fmla="*/ 0 h 1573530"/>
                      <a:gd name="connsiteX0" fmla="*/ 294290 w 2130559"/>
                      <a:gd name="connsiteY0" fmla="*/ 0 h 1516473"/>
                      <a:gd name="connsiteX1" fmla="*/ 1867800 w 2130559"/>
                      <a:gd name="connsiteY1" fmla="*/ 0 h 1516473"/>
                      <a:gd name="connsiteX2" fmla="*/ 2130559 w 2130559"/>
                      <a:gd name="connsiteY2" fmla="*/ 1305124 h 1516473"/>
                      <a:gd name="connsiteX3" fmla="*/ 0 w 2130559"/>
                      <a:gd name="connsiteY3" fmla="*/ 1221040 h 1516473"/>
                      <a:gd name="connsiteX4" fmla="*/ 294290 w 2130559"/>
                      <a:gd name="connsiteY4" fmla="*/ 0 h 1516473"/>
                      <a:gd name="connsiteX0" fmla="*/ 294290 w 2130559"/>
                      <a:gd name="connsiteY0" fmla="*/ 0 h 1598446"/>
                      <a:gd name="connsiteX1" fmla="*/ 1867800 w 2130559"/>
                      <a:gd name="connsiteY1" fmla="*/ 0 h 1598446"/>
                      <a:gd name="connsiteX2" fmla="*/ 2130559 w 2130559"/>
                      <a:gd name="connsiteY2" fmla="*/ 1305124 h 1598446"/>
                      <a:gd name="connsiteX3" fmla="*/ 0 w 2130559"/>
                      <a:gd name="connsiteY3" fmla="*/ 1221040 h 1598446"/>
                      <a:gd name="connsiteX4" fmla="*/ 294290 w 2130559"/>
                      <a:gd name="connsiteY4" fmla="*/ 0 h 1598446"/>
                      <a:gd name="connsiteX0" fmla="*/ 21021 w 2130559"/>
                      <a:gd name="connsiteY0" fmla="*/ 105104 h 1598446"/>
                      <a:gd name="connsiteX1" fmla="*/ 1867800 w 2130559"/>
                      <a:gd name="connsiteY1" fmla="*/ 0 h 1598446"/>
                      <a:gd name="connsiteX2" fmla="*/ 2130559 w 2130559"/>
                      <a:gd name="connsiteY2" fmla="*/ 1305124 h 1598446"/>
                      <a:gd name="connsiteX3" fmla="*/ 0 w 2130559"/>
                      <a:gd name="connsiteY3" fmla="*/ 1221040 h 1598446"/>
                      <a:gd name="connsiteX4" fmla="*/ 21021 w 2130559"/>
                      <a:gd name="connsiteY4" fmla="*/ 105104 h 1598446"/>
                      <a:gd name="connsiteX0" fmla="*/ 21021 w 2130559"/>
                      <a:gd name="connsiteY0" fmla="*/ 512376 h 2005718"/>
                      <a:gd name="connsiteX1" fmla="*/ 1867800 w 2130559"/>
                      <a:gd name="connsiteY1" fmla="*/ 407272 h 2005718"/>
                      <a:gd name="connsiteX2" fmla="*/ 2130559 w 2130559"/>
                      <a:gd name="connsiteY2" fmla="*/ 1712396 h 2005718"/>
                      <a:gd name="connsiteX3" fmla="*/ 0 w 2130559"/>
                      <a:gd name="connsiteY3" fmla="*/ 1628312 h 2005718"/>
                      <a:gd name="connsiteX4" fmla="*/ 21021 w 2130559"/>
                      <a:gd name="connsiteY4" fmla="*/ 512376 h 2005718"/>
                      <a:gd name="connsiteX0" fmla="*/ 21021 w 2204131"/>
                      <a:gd name="connsiteY0" fmla="*/ 452136 h 1945478"/>
                      <a:gd name="connsiteX1" fmla="*/ 2204131 w 2204131"/>
                      <a:gd name="connsiteY1" fmla="*/ 588770 h 1945478"/>
                      <a:gd name="connsiteX2" fmla="*/ 2130559 w 2204131"/>
                      <a:gd name="connsiteY2" fmla="*/ 1652156 h 1945478"/>
                      <a:gd name="connsiteX3" fmla="*/ 0 w 2204131"/>
                      <a:gd name="connsiteY3" fmla="*/ 1568072 h 1945478"/>
                      <a:gd name="connsiteX4" fmla="*/ 21021 w 2204131"/>
                      <a:gd name="connsiteY4" fmla="*/ 452136 h 1945478"/>
                      <a:gd name="connsiteX0" fmla="*/ 21021 w 2204131"/>
                      <a:gd name="connsiteY0" fmla="*/ 509785 h 2003127"/>
                      <a:gd name="connsiteX1" fmla="*/ 2204131 w 2204131"/>
                      <a:gd name="connsiteY1" fmla="*/ 646419 h 2003127"/>
                      <a:gd name="connsiteX2" fmla="*/ 2130559 w 2204131"/>
                      <a:gd name="connsiteY2" fmla="*/ 1709805 h 2003127"/>
                      <a:gd name="connsiteX3" fmla="*/ 0 w 2204131"/>
                      <a:gd name="connsiteY3" fmla="*/ 1625721 h 2003127"/>
                      <a:gd name="connsiteX4" fmla="*/ 21021 w 2204131"/>
                      <a:gd name="connsiteY4" fmla="*/ 509785 h 2003127"/>
                      <a:gd name="connsiteX0" fmla="*/ 0 w 2183110"/>
                      <a:gd name="connsiteY0" fmla="*/ 509785 h 1989213"/>
                      <a:gd name="connsiteX1" fmla="*/ 2183110 w 2183110"/>
                      <a:gd name="connsiteY1" fmla="*/ 646419 h 1989213"/>
                      <a:gd name="connsiteX2" fmla="*/ 2109538 w 2183110"/>
                      <a:gd name="connsiteY2" fmla="*/ 1709805 h 1989213"/>
                      <a:gd name="connsiteX3" fmla="*/ 73572 w 2183110"/>
                      <a:gd name="connsiteY3" fmla="*/ 1583680 h 1989213"/>
                      <a:gd name="connsiteX4" fmla="*/ 0 w 2183110"/>
                      <a:gd name="connsiteY4" fmla="*/ 509785 h 1989213"/>
                      <a:gd name="connsiteX0" fmla="*/ 33095 w 2216205"/>
                      <a:gd name="connsiteY0" fmla="*/ 509785 h 1989213"/>
                      <a:gd name="connsiteX1" fmla="*/ 2216205 w 2216205"/>
                      <a:gd name="connsiteY1" fmla="*/ 646419 h 1989213"/>
                      <a:gd name="connsiteX2" fmla="*/ 2142633 w 2216205"/>
                      <a:gd name="connsiteY2" fmla="*/ 1709805 h 1989213"/>
                      <a:gd name="connsiteX3" fmla="*/ 106667 w 2216205"/>
                      <a:gd name="connsiteY3" fmla="*/ 1583680 h 1989213"/>
                      <a:gd name="connsiteX4" fmla="*/ 33095 w 2216205"/>
                      <a:gd name="connsiteY4" fmla="*/ 509785 h 1989213"/>
                      <a:gd name="connsiteX0" fmla="*/ 33095 w 2216205"/>
                      <a:gd name="connsiteY0" fmla="*/ 509785 h 1989213"/>
                      <a:gd name="connsiteX1" fmla="*/ 2216205 w 2216205"/>
                      <a:gd name="connsiteY1" fmla="*/ 646419 h 1989213"/>
                      <a:gd name="connsiteX2" fmla="*/ 2142633 w 2216205"/>
                      <a:gd name="connsiteY2" fmla="*/ 1709805 h 1989213"/>
                      <a:gd name="connsiteX3" fmla="*/ 106667 w 2216205"/>
                      <a:gd name="connsiteY3" fmla="*/ 1583680 h 1989213"/>
                      <a:gd name="connsiteX4" fmla="*/ 33095 w 2216205"/>
                      <a:gd name="connsiteY4" fmla="*/ 509785 h 1989213"/>
                      <a:gd name="connsiteX0" fmla="*/ 33095 w 2216205"/>
                      <a:gd name="connsiteY0" fmla="*/ 509785 h 2018419"/>
                      <a:gd name="connsiteX1" fmla="*/ 2216205 w 2216205"/>
                      <a:gd name="connsiteY1" fmla="*/ 646419 h 2018419"/>
                      <a:gd name="connsiteX2" fmla="*/ 1995488 w 2216205"/>
                      <a:gd name="connsiteY2" fmla="*/ 1751847 h 2018419"/>
                      <a:gd name="connsiteX3" fmla="*/ 106667 w 2216205"/>
                      <a:gd name="connsiteY3" fmla="*/ 1583680 h 2018419"/>
                      <a:gd name="connsiteX4" fmla="*/ 33095 w 2216205"/>
                      <a:gd name="connsiteY4" fmla="*/ 509785 h 2018419"/>
                      <a:gd name="connsiteX0" fmla="*/ 33095 w 2216205"/>
                      <a:gd name="connsiteY0" fmla="*/ 509785 h 2018419"/>
                      <a:gd name="connsiteX1" fmla="*/ 2216205 w 2216205"/>
                      <a:gd name="connsiteY1" fmla="*/ 646419 h 2018419"/>
                      <a:gd name="connsiteX2" fmla="*/ 1995488 w 2216205"/>
                      <a:gd name="connsiteY2" fmla="*/ 1751847 h 2018419"/>
                      <a:gd name="connsiteX3" fmla="*/ 106667 w 2216205"/>
                      <a:gd name="connsiteY3" fmla="*/ 1583680 h 2018419"/>
                      <a:gd name="connsiteX4" fmla="*/ 33095 w 2216205"/>
                      <a:gd name="connsiteY4" fmla="*/ 509785 h 2018419"/>
                      <a:gd name="connsiteX0" fmla="*/ 33095 w 2142633"/>
                      <a:gd name="connsiteY0" fmla="*/ 509785 h 2018419"/>
                      <a:gd name="connsiteX1" fmla="*/ 2142633 w 2142633"/>
                      <a:gd name="connsiteY1" fmla="*/ 646419 h 2018419"/>
                      <a:gd name="connsiteX2" fmla="*/ 1995488 w 2142633"/>
                      <a:gd name="connsiteY2" fmla="*/ 1751847 h 2018419"/>
                      <a:gd name="connsiteX3" fmla="*/ 106667 w 2142633"/>
                      <a:gd name="connsiteY3" fmla="*/ 1583680 h 2018419"/>
                      <a:gd name="connsiteX4" fmla="*/ 33095 w 2142633"/>
                      <a:gd name="connsiteY4" fmla="*/ 509785 h 2018419"/>
                      <a:gd name="connsiteX0" fmla="*/ 33095 w 2142633"/>
                      <a:gd name="connsiteY0" fmla="*/ 542660 h 2051294"/>
                      <a:gd name="connsiteX1" fmla="*/ 2142633 w 2142633"/>
                      <a:gd name="connsiteY1" fmla="*/ 679294 h 2051294"/>
                      <a:gd name="connsiteX2" fmla="*/ 1995488 w 2142633"/>
                      <a:gd name="connsiteY2" fmla="*/ 1784722 h 2051294"/>
                      <a:gd name="connsiteX3" fmla="*/ 106667 w 2142633"/>
                      <a:gd name="connsiteY3" fmla="*/ 1616555 h 2051294"/>
                      <a:gd name="connsiteX4" fmla="*/ 33095 w 2142633"/>
                      <a:gd name="connsiteY4" fmla="*/ 542660 h 2051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42633" h="2051294">
                        <a:moveTo>
                          <a:pt x="33095" y="542660"/>
                        </a:moveTo>
                        <a:cubicBezTo>
                          <a:pt x="942978" y="-564430"/>
                          <a:pt x="1632143" y="304426"/>
                          <a:pt x="2142633" y="679294"/>
                        </a:cubicBezTo>
                        <a:cubicBezTo>
                          <a:pt x="2069061" y="1047770"/>
                          <a:pt x="2216205" y="1510839"/>
                          <a:pt x="1995488" y="1784722"/>
                        </a:cubicBezTo>
                        <a:cubicBezTo>
                          <a:pt x="1099619" y="2324254"/>
                          <a:pt x="392936" y="1928362"/>
                          <a:pt x="106667" y="1616555"/>
                        </a:cubicBezTo>
                        <a:cubicBezTo>
                          <a:pt x="-96533" y="1479307"/>
                          <a:pt x="57619" y="900625"/>
                          <a:pt x="33095" y="542660"/>
                        </a:cubicBezTo>
                        <a:close/>
                      </a:path>
                    </a:pathLst>
                  </a:custGeom>
                  <a:solidFill>
                    <a:srgbClr val="FCE5CB"/>
                  </a:solidFill>
                  <a:ln>
                    <a:solidFill>
                      <a:srgbClr val="8E410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4" name="Moon 1253"/>
                  <p:cNvSpPr/>
                  <p:nvPr/>
                </p:nvSpPr>
                <p:spPr>
                  <a:xfrm rot="16384601">
                    <a:off x="7873465" y="3285792"/>
                    <a:ext cx="155766" cy="394043"/>
                  </a:xfrm>
                  <a:prstGeom prst="moon">
                    <a:avLst/>
                  </a:prstGeom>
                  <a:solidFill>
                    <a:srgbClr val="8E41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255" name="Group 1254"/>
                  <p:cNvGrpSpPr/>
                  <p:nvPr/>
                </p:nvGrpSpPr>
                <p:grpSpPr>
                  <a:xfrm>
                    <a:off x="7293417" y="2892469"/>
                    <a:ext cx="185510" cy="283195"/>
                    <a:chOff x="6986145" y="2601740"/>
                    <a:chExt cx="185510" cy="283195"/>
                  </a:xfrm>
                </p:grpSpPr>
                <p:sp>
                  <p:nvSpPr>
                    <p:cNvPr id="1262" name="Oval 1261"/>
                    <p:cNvSpPr/>
                    <p:nvPr/>
                  </p:nvSpPr>
                  <p:spPr>
                    <a:xfrm flipH="1" flipV="1">
                      <a:off x="6986145" y="2601740"/>
                      <a:ext cx="185510" cy="283195"/>
                    </a:xfrm>
                    <a:prstGeom prst="ellipse">
                      <a:avLst/>
                    </a:prstGeom>
                    <a:solidFill>
                      <a:srgbClr val="8E410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3" name="Oval 1262"/>
                    <p:cNvSpPr/>
                    <p:nvPr/>
                  </p:nvSpPr>
                  <p:spPr>
                    <a:xfrm>
                      <a:off x="7050529" y="2637273"/>
                      <a:ext cx="87655" cy="9228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4" name="Oval 1263"/>
                    <p:cNvSpPr/>
                    <p:nvPr/>
                  </p:nvSpPr>
                  <p:spPr>
                    <a:xfrm>
                      <a:off x="7097996" y="2717396"/>
                      <a:ext cx="56924" cy="53634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56" name="Group 1255"/>
                  <p:cNvGrpSpPr/>
                  <p:nvPr/>
                </p:nvGrpSpPr>
                <p:grpSpPr>
                  <a:xfrm>
                    <a:off x="8499678" y="2889019"/>
                    <a:ext cx="185510" cy="283195"/>
                    <a:chOff x="6965697" y="2555385"/>
                    <a:chExt cx="185510" cy="283195"/>
                  </a:xfrm>
                </p:grpSpPr>
                <p:sp>
                  <p:nvSpPr>
                    <p:cNvPr id="1259" name="Oval 1258"/>
                    <p:cNvSpPr/>
                    <p:nvPr/>
                  </p:nvSpPr>
                  <p:spPr>
                    <a:xfrm flipH="1" flipV="1">
                      <a:off x="6965697" y="2555385"/>
                      <a:ext cx="185510" cy="283195"/>
                    </a:xfrm>
                    <a:prstGeom prst="ellipse">
                      <a:avLst/>
                    </a:prstGeom>
                    <a:solidFill>
                      <a:srgbClr val="8E410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0" name="Oval 1259"/>
                    <p:cNvSpPr/>
                    <p:nvPr/>
                  </p:nvSpPr>
                  <p:spPr>
                    <a:xfrm>
                      <a:off x="7043178" y="2607935"/>
                      <a:ext cx="87655" cy="9228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1" name="Oval 1260"/>
                    <p:cNvSpPr/>
                    <p:nvPr/>
                  </p:nvSpPr>
                  <p:spPr>
                    <a:xfrm>
                      <a:off x="7084357" y="2688950"/>
                      <a:ext cx="56924" cy="53634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257" name="Moon 58"/>
                  <p:cNvSpPr/>
                  <p:nvPr/>
                </p:nvSpPr>
                <p:spPr>
                  <a:xfrm rot="5571421">
                    <a:off x="7298218" y="2480718"/>
                    <a:ext cx="157459" cy="337801"/>
                  </a:xfrm>
                  <a:custGeom>
                    <a:avLst/>
                    <a:gdLst>
                      <a:gd name="connsiteX0" fmla="*/ 155766 w 155766"/>
                      <a:gd name="connsiteY0" fmla="*/ 394043 h 394043"/>
                      <a:gd name="connsiteX1" fmla="*/ 0 w 155766"/>
                      <a:gd name="connsiteY1" fmla="*/ 197021 h 394043"/>
                      <a:gd name="connsiteX2" fmla="*/ 155766 w 155766"/>
                      <a:gd name="connsiteY2" fmla="*/ -1 h 394043"/>
                      <a:gd name="connsiteX3" fmla="*/ 70791 w 155766"/>
                      <a:gd name="connsiteY3" fmla="*/ 197021 h 394043"/>
                      <a:gd name="connsiteX4" fmla="*/ 155766 w 155766"/>
                      <a:gd name="connsiteY4" fmla="*/ 394043 h 394043"/>
                      <a:gd name="connsiteX0" fmla="*/ 157459 w 157459"/>
                      <a:gd name="connsiteY0" fmla="*/ 397300 h 397300"/>
                      <a:gd name="connsiteX1" fmla="*/ 1693 w 157459"/>
                      <a:gd name="connsiteY1" fmla="*/ 200278 h 397300"/>
                      <a:gd name="connsiteX2" fmla="*/ 103965 w 157459"/>
                      <a:gd name="connsiteY2" fmla="*/ 0 h 397300"/>
                      <a:gd name="connsiteX3" fmla="*/ 72484 w 157459"/>
                      <a:gd name="connsiteY3" fmla="*/ 200278 h 397300"/>
                      <a:gd name="connsiteX4" fmla="*/ 157459 w 157459"/>
                      <a:gd name="connsiteY4" fmla="*/ 397300 h 397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459" h="397300">
                        <a:moveTo>
                          <a:pt x="157459" y="397300"/>
                        </a:moveTo>
                        <a:cubicBezTo>
                          <a:pt x="71432" y="397300"/>
                          <a:pt x="10609" y="266495"/>
                          <a:pt x="1693" y="200278"/>
                        </a:cubicBezTo>
                        <a:cubicBezTo>
                          <a:pt x="-7223" y="134061"/>
                          <a:pt x="17938" y="0"/>
                          <a:pt x="103965" y="0"/>
                        </a:cubicBezTo>
                        <a:cubicBezTo>
                          <a:pt x="51000" y="43129"/>
                          <a:pt x="63568" y="134061"/>
                          <a:pt x="72484" y="200278"/>
                        </a:cubicBezTo>
                        <a:cubicBezTo>
                          <a:pt x="81400" y="266495"/>
                          <a:pt x="104493" y="354171"/>
                          <a:pt x="157459" y="397300"/>
                        </a:cubicBezTo>
                        <a:close/>
                      </a:path>
                    </a:pathLst>
                  </a:custGeom>
                  <a:solidFill>
                    <a:srgbClr val="8E41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8" name="Moon 58"/>
                  <p:cNvSpPr/>
                  <p:nvPr/>
                </p:nvSpPr>
                <p:spPr>
                  <a:xfrm rot="16028579" flipH="1">
                    <a:off x="8499020" y="2542643"/>
                    <a:ext cx="157459" cy="337801"/>
                  </a:xfrm>
                  <a:custGeom>
                    <a:avLst/>
                    <a:gdLst>
                      <a:gd name="connsiteX0" fmla="*/ 155766 w 155766"/>
                      <a:gd name="connsiteY0" fmla="*/ 394043 h 394043"/>
                      <a:gd name="connsiteX1" fmla="*/ 0 w 155766"/>
                      <a:gd name="connsiteY1" fmla="*/ 197021 h 394043"/>
                      <a:gd name="connsiteX2" fmla="*/ 155766 w 155766"/>
                      <a:gd name="connsiteY2" fmla="*/ -1 h 394043"/>
                      <a:gd name="connsiteX3" fmla="*/ 70791 w 155766"/>
                      <a:gd name="connsiteY3" fmla="*/ 197021 h 394043"/>
                      <a:gd name="connsiteX4" fmla="*/ 155766 w 155766"/>
                      <a:gd name="connsiteY4" fmla="*/ 394043 h 394043"/>
                      <a:gd name="connsiteX0" fmla="*/ 157459 w 157459"/>
                      <a:gd name="connsiteY0" fmla="*/ 397300 h 397300"/>
                      <a:gd name="connsiteX1" fmla="*/ 1693 w 157459"/>
                      <a:gd name="connsiteY1" fmla="*/ 200278 h 397300"/>
                      <a:gd name="connsiteX2" fmla="*/ 103965 w 157459"/>
                      <a:gd name="connsiteY2" fmla="*/ 0 h 397300"/>
                      <a:gd name="connsiteX3" fmla="*/ 72484 w 157459"/>
                      <a:gd name="connsiteY3" fmla="*/ 200278 h 397300"/>
                      <a:gd name="connsiteX4" fmla="*/ 157459 w 157459"/>
                      <a:gd name="connsiteY4" fmla="*/ 397300 h 397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459" h="397300">
                        <a:moveTo>
                          <a:pt x="157459" y="397300"/>
                        </a:moveTo>
                        <a:cubicBezTo>
                          <a:pt x="71432" y="397300"/>
                          <a:pt x="10609" y="266495"/>
                          <a:pt x="1693" y="200278"/>
                        </a:cubicBezTo>
                        <a:cubicBezTo>
                          <a:pt x="-7223" y="134061"/>
                          <a:pt x="17938" y="0"/>
                          <a:pt x="103965" y="0"/>
                        </a:cubicBezTo>
                        <a:cubicBezTo>
                          <a:pt x="51000" y="43129"/>
                          <a:pt x="63568" y="134061"/>
                          <a:pt x="72484" y="200278"/>
                        </a:cubicBezTo>
                        <a:cubicBezTo>
                          <a:pt x="81400" y="266495"/>
                          <a:pt x="104493" y="354171"/>
                          <a:pt x="157459" y="397300"/>
                        </a:cubicBezTo>
                        <a:close/>
                      </a:path>
                    </a:pathLst>
                  </a:custGeom>
                  <a:solidFill>
                    <a:srgbClr val="8E41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35" name="Group 1234"/>
                <p:cNvGrpSpPr/>
                <p:nvPr/>
              </p:nvGrpSpPr>
              <p:grpSpPr>
                <a:xfrm>
                  <a:off x="7229092" y="311499"/>
                  <a:ext cx="4676180" cy="5152622"/>
                  <a:chOff x="7229092" y="311499"/>
                  <a:chExt cx="4676180" cy="5152622"/>
                </a:xfrm>
              </p:grpSpPr>
              <p:sp>
                <p:nvSpPr>
                  <p:cNvPr id="1236" name="Freeform 1235"/>
                  <p:cNvSpPr/>
                  <p:nvPr/>
                </p:nvSpPr>
                <p:spPr>
                  <a:xfrm rot="8333253" flipH="1">
                    <a:off x="7229092" y="763702"/>
                    <a:ext cx="4676180" cy="4700419"/>
                  </a:xfrm>
                  <a:custGeom>
                    <a:avLst/>
                    <a:gdLst>
                      <a:gd name="connsiteX0" fmla="*/ 3334083 w 4676180"/>
                      <a:gd name="connsiteY0" fmla="*/ 1176390 h 4700419"/>
                      <a:gd name="connsiteX1" fmla="*/ 3329747 w 4676180"/>
                      <a:gd name="connsiteY1" fmla="*/ 1176047 h 4700419"/>
                      <a:gd name="connsiteX2" fmla="*/ 3330698 w 4676180"/>
                      <a:gd name="connsiteY2" fmla="*/ 1172681 h 4700419"/>
                      <a:gd name="connsiteX3" fmla="*/ 1146108 w 4676180"/>
                      <a:gd name="connsiteY3" fmla="*/ 3085922 h 4700419"/>
                      <a:gd name="connsiteX4" fmla="*/ 1142891 w 4676180"/>
                      <a:gd name="connsiteY4" fmla="*/ 3082066 h 4700419"/>
                      <a:gd name="connsiteX5" fmla="*/ 1146355 w 4676180"/>
                      <a:gd name="connsiteY5" fmla="*/ 3081579 h 4700419"/>
                      <a:gd name="connsiteX6" fmla="*/ 3623632 w 4676180"/>
                      <a:gd name="connsiteY6" fmla="*/ 1760541 h 4700419"/>
                      <a:gd name="connsiteX7" fmla="*/ 3614014 w 4676180"/>
                      <a:gd name="connsiteY7" fmla="*/ 1761339 h 4700419"/>
                      <a:gd name="connsiteX8" fmla="*/ 3614766 w 4676180"/>
                      <a:gd name="connsiteY8" fmla="*/ 1755817 h 4700419"/>
                      <a:gd name="connsiteX9" fmla="*/ 1685717 w 4676180"/>
                      <a:gd name="connsiteY9" fmla="*/ 3451836 h 4700419"/>
                      <a:gd name="connsiteX10" fmla="*/ 1682236 w 4676180"/>
                      <a:gd name="connsiteY10" fmla="*/ 3442412 h 4700419"/>
                      <a:gd name="connsiteX11" fmla="*/ 1687809 w 4676180"/>
                      <a:gd name="connsiteY11" fmla="*/ 3442414 h 4700419"/>
                      <a:gd name="connsiteX12" fmla="*/ 3761908 w 4676180"/>
                      <a:gd name="connsiteY12" fmla="*/ 4470300 h 4700419"/>
                      <a:gd name="connsiteX13" fmla="*/ 3919822 w 4676180"/>
                      <a:gd name="connsiteY13" fmla="*/ 4324545 h 4700419"/>
                      <a:gd name="connsiteX14" fmla="*/ 4015745 w 4676180"/>
                      <a:gd name="connsiteY14" fmla="*/ 4209539 h 4700419"/>
                      <a:gd name="connsiteX15" fmla="*/ 4021069 w 4676180"/>
                      <a:gd name="connsiteY15" fmla="*/ 4206204 h 4700419"/>
                      <a:gd name="connsiteX16" fmla="*/ 4186078 w 4676180"/>
                      <a:gd name="connsiteY16" fmla="*/ 4092171 h 4700419"/>
                      <a:gd name="connsiteX17" fmla="*/ 4351856 w 4676180"/>
                      <a:gd name="connsiteY17" fmla="*/ 3955427 h 4700419"/>
                      <a:gd name="connsiteX18" fmla="*/ 4517453 w 4676180"/>
                      <a:gd name="connsiteY18" fmla="*/ 2455194 h 4700419"/>
                      <a:gd name="connsiteX19" fmla="*/ 3899997 w 4676180"/>
                      <a:gd name="connsiteY19" fmla="*/ 1775365 h 4700419"/>
                      <a:gd name="connsiteX20" fmla="*/ 3851897 w 4676180"/>
                      <a:gd name="connsiteY20" fmla="*/ 1756682 h 4700419"/>
                      <a:gd name="connsiteX21" fmla="*/ 3865592 w 4676180"/>
                      <a:gd name="connsiteY21" fmla="*/ 1746054 h 4700419"/>
                      <a:gd name="connsiteX22" fmla="*/ 3669140 w 4676180"/>
                      <a:gd name="connsiteY22" fmla="*/ 1454802 h 4700419"/>
                      <a:gd name="connsiteX23" fmla="*/ 3625219 w 4676180"/>
                      <a:gd name="connsiteY23" fmla="*/ 1446127 h 4700419"/>
                      <a:gd name="connsiteX24" fmla="*/ 3647557 w 4676180"/>
                      <a:gd name="connsiteY24" fmla="*/ 1428923 h 4700419"/>
                      <a:gd name="connsiteX25" fmla="*/ 3557362 w 4676180"/>
                      <a:gd name="connsiteY25" fmla="*/ 1219575 h 4700419"/>
                      <a:gd name="connsiteX26" fmla="*/ 3494928 w 4676180"/>
                      <a:gd name="connsiteY26" fmla="*/ 1199127 h 4700419"/>
                      <a:gd name="connsiteX27" fmla="*/ 3516828 w 4676180"/>
                      <a:gd name="connsiteY27" fmla="*/ 1171762 h 4700419"/>
                      <a:gd name="connsiteX28" fmla="*/ 3455416 w 4676180"/>
                      <a:gd name="connsiteY28" fmla="*/ 1021612 h 4700419"/>
                      <a:gd name="connsiteX29" fmla="*/ 3416262 w 4676180"/>
                      <a:gd name="connsiteY29" fmla="*/ 994003 h 4700419"/>
                      <a:gd name="connsiteX30" fmla="*/ 3470784 w 4676180"/>
                      <a:gd name="connsiteY30" fmla="*/ 884483 h 4700419"/>
                      <a:gd name="connsiteX31" fmla="*/ 2954424 w 4676180"/>
                      <a:gd name="connsiteY31" fmla="*/ 22192 h 4700419"/>
                      <a:gd name="connsiteX32" fmla="*/ 3155026 w 4676180"/>
                      <a:gd name="connsiteY32" fmla="*/ 1086304 h 4700419"/>
                      <a:gd name="connsiteX33" fmla="*/ 3156123 w 4676180"/>
                      <a:gd name="connsiteY33" fmla="*/ 1086573 h 4700419"/>
                      <a:gd name="connsiteX34" fmla="*/ 3139220 w 4676180"/>
                      <a:gd name="connsiteY34" fmla="*/ 1127252 h 4700419"/>
                      <a:gd name="connsiteX35" fmla="*/ 3209364 w 4676180"/>
                      <a:gd name="connsiteY35" fmla="*/ 1276198 h 4700419"/>
                      <a:gd name="connsiteX36" fmla="*/ 3250177 w 4676180"/>
                      <a:gd name="connsiteY36" fmla="*/ 1271407 h 4700419"/>
                      <a:gd name="connsiteX37" fmla="*/ 3219517 w 4676180"/>
                      <a:gd name="connsiteY37" fmla="*/ 1341771 h 4700419"/>
                      <a:gd name="connsiteX38" fmla="*/ 3346983 w 4676180"/>
                      <a:gd name="connsiteY38" fmla="*/ 1595584 h 4700419"/>
                      <a:gd name="connsiteX39" fmla="*/ 3351626 w 4676180"/>
                      <a:gd name="connsiteY39" fmla="*/ 1592836 h 4700419"/>
                      <a:gd name="connsiteX40" fmla="*/ 3335032 w 4676180"/>
                      <a:gd name="connsiteY40" fmla="*/ 1632059 h 4700419"/>
                      <a:gd name="connsiteX41" fmla="*/ 3426493 w 4676180"/>
                      <a:gd name="connsiteY41" fmla="*/ 1957766 h 4700419"/>
                      <a:gd name="connsiteX42" fmla="*/ 3452841 w 4676180"/>
                      <a:gd name="connsiteY42" fmla="*/ 1955340 h 4700419"/>
                      <a:gd name="connsiteX43" fmla="*/ 3453146 w 4676180"/>
                      <a:gd name="connsiteY43" fmla="*/ 1956960 h 4700419"/>
                      <a:gd name="connsiteX44" fmla="*/ 3792516 w 4676180"/>
                      <a:gd name="connsiteY44" fmla="*/ 2548475 h 4700419"/>
                      <a:gd name="connsiteX45" fmla="*/ 3585698 w 4676180"/>
                      <a:gd name="connsiteY45" fmla="*/ 3589901 h 4700419"/>
                      <a:gd name="connsiteX46" fmla="*/ 3590870 w 4676180"/>
                      <a:gd name="connsiteY46" fmla="*/ 3678899 h 4700419"/>
                      <a:gd name="connsiteX47" fmla="*/ 3503392 w 4676180"/>
                      <a:gd name="connsiteY47" fmla="*/ 3661735 h 4700419"/>
                      <a:gd name="connsiteX48" fmla="*/ 2443560 w 4676180"/>
                      <a:gd name="connsiteY48" fmla="*/ 3725763 h 4700419"/>
                      <a:gd name="connsiteX49" fmla="*/ 1903395 w 4676180"/>
                      <a:gd name="connsiteY49" fmla="*/ 3309490 h 4700419"/>
                      <a:gd name="connsiteX50" fmla="*/ 1901831 w 4676180"/>
                      <a:gd name="connsiteY50" fmla="*/ 3308968 h 4700419"/>
                      <a:gd name="connsiteX51" fmla="*/ 1907799 w 4676180"/>
                      <a:gd name="connsiteY51" fmla="*/ 3283191 h 4700419"/>
                      <a:gd name="connsiteX52" fmla="*/ 1597460 w 4676180"/>
                      <a:gd name="connsiteY52" fmla="*/ 3148507 h 4700419"/>
                      <a:gd name="connsiteX53" fmla="*/ 1556353 w 4676180"/>
                      <a:gd name="connsiteY53" fmla="*/ 3159642 h 4700419"/>
                      <a:gd name="connsiteX54" fmla="*/ 1559703 w 4676180"/>
                      <a:gd name="connsiteY54" fmla="*/ 3155414 h 4700419"/>
                      <a:gd name="connsiteX55" fmla="*/ 1325468 w 4676180"/>
                      <a:gd name="connsiteY55" fmla="*/ 2994782 h 4700419"/>
                      <a:gd name="connsiteX56" fmla="*/ 1251603 w 4676180"/>
                      <a:gd name="connsiteY56" fmla="*/ 3015641 h 4700419"/>
                      <a:gd name="connsiteX57" fmla="*/ 1261871 w 4676180"/>
                      <a:gd name="connsiteY57" fmla="*/ 2975852 h 4700419"/>
                      <a:gd name="connsiteX58" fmla="*/ 1123784 w 4676180"/>
                      <a:gd name="connsiteY58" fmla="*/ 2886203 h 4700419"/>
                      <a:gd name="connsiteX59" fmla="*/ 1081192 w 4676180"/>
                      <a:gd name="connsiteY59" fmla="*/ 2897447 h 4700419"/>
                      <a:gd name="connsiteX60" fmla="*/ 1081074 w 4676180"/>
                      <a:gd name="connsiteY60" fmla="*/ 2896324 h 4700419"/>
                      <a:gd name="connsiteX61" fmla="*/ 53883 w 4676180"/>
                      <a:gd name="connsiteY61" fmla="*/ 2553607 h 4700419"/>
                      <a:gd name="connsiteX62" fmla="*/ 838391 w 4676180"/>
                      <a:gd name="connsiteY62" fmla="*/ 3181875 h 4700419"/>
                      <a:gd name="connsiteX63" fmla="*/ 954280 w 4676180"/>
                      <a:gd name="connsiteY63" fmla="*/ 3142671 h 4700419"/>
                      <a:gd name="connsiteX64" fmla="*/ 976338 w 4676180"/>
                      <a:gd name="connsiteY64" fmla="*/ 3185200 h 4700419"/>
                      <a:gd name="connsiteX65" fmla="*/ 1116800 w 4676180"/>
                      <a:gd name="connsiteY65" fmla="*/ 3266361 h 4700419"/>
                      <a:gd name="connsiteX66" fmla="*/ 1146876 w 4676180"/>
                      <a:gd name="connsiteY66" fmla="*/ 3248364 h 4700419"/>
                      <a:gd name="connsiteX67" fmla="*/ 1158690 w 4676180"/>
                      <a:gd name="connsiteY67" fmla="*/ 3312990 h 4700419"/>
                      <a:gd name="connsiteX68" fmla="*/ 1353911 w 4676180"/>
                      <a:gd name="connsiteY68" fmla="*/ 3430678 h 4700419"/>
                      <a:gd name="connsiteX69" fmla="*/ 1373979 w 4676180"/>
                      <a:gd name="connsiteY69" fmla="*/ 3410872 h 4700419"/>
                      <a:gd name="connsiteX70" fmla="*/ 1376633 w 4676180"/>
                      <a:gd name="connsiteY70" fmla="*/ 3455563 h 4700419"/>
                      <a:gd name="connsiteX71" fmla="*/ 1638630 w 4676180"/>
                      <a:gd name="connsiteY71" fmla="*/ 3689611 h 4700419"/>
                      <a:gd name="connsiteX72" fmla="*/ 1651013 w 4676180"/>
                      <a:gd name="connsiteY72" fmla="*/ 3677480 h 4700419"/>
                      <a:gd name="connsiteX73" fmla="*/ 1663017 w 4676180"/>
                      <a:gd name="connsiteY73" fmla="*/ 3727665 h 4700419"/>
                      <a:gd name="connsiteX74" fmla="*/ 2253064 w 4676180"/>
                      <a:gd name="connsiteY74" fmla="*/ 4431416 h 4700419"/>
                      <a:gd name="connsiteX75" fmla="*/ 3761908 w 4676180"/>
                      <a:gd name="connsiteY75" fmla="*/ 4470300 h 4700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</a:cxnLst>
                    <a:rect l="l" t="t" r="r" b="b"/>
                    <a:pathLst>
                      <a:path w="4676180" h="4700419">
                        <a:moveTo>
                          <a:pt x="3334083" y="1176390"/>
                        </a:moveTo>
                        <a:lnTo>
                          <a:pt x="3329747" y="1176047"/>
                        </a:lnTo>
                        <a:lnTo>
                          <a:pt x="3330698" y="1172681"/>
                        </a:lnTo>
                        <a:close/>
                        <a:moveTo>
                          <a:pt x="1146108" y="3085922"/>
                        </a:moveTo>
                        <a:lnTo>
                          <a:pt x="1142891" y="3082066"/>
                        </a:lnTo>
                        <a:lnTo>
                          <a:pt x="1146355" y="3081579"/>
                        </a:lnTo>
                        <a:close/>
                        <a:moveTo>
                          <a:pt x="3623632" y="1760541"/>
                        </a:moveTo>
                        <a:lnTo>
                          <a:pt x="3614014" y="1761339"/>
                        </a:lnTo>
                        <a:lnTo>
                          <a:pt x="3614766" y="1755817"/>
                        </a:lnTo>
                        <a:close/>
                        <a:moveTo>
                          <a:pt x="1685717" y="3451836"/>
                        </a:moveTo>
                        <a:lnTo>
                          <a:pt x="1682236" y="3442412"/>
                        </a:lnTo>
                        <a:lnTo>
                          <a:pt x="1687809" y="3442414"/>
                        </a:lnTo>
                        <a:close/>
                        <a:moveTo>
                          <a:pt x="3761908" y="4470300"/>
                        </a:moveTo>
                        <a:cubicBezTo>
                          <a:pt x="3836883" y="4407380"/>
                          <a:pt x="3887383" y="4349608"/>
                          <a:pt x="3919822" y="4324545"/>
                        </a:cubicBezTo>
                        <a:lnTo>
                          <a:pt x="4015745" y="4209539"/>
                        </a:lnTo>
                        <a:lnTo>
                          <a:pt x="4021069" y="4206204"/>
                        </a:lnTo>
                        <a:cubicBezTo>
                          <a:pt x="4075752" y="4171037"/>
                          <a:pt x="4152217" y="4117123"/>
                          <a:pt x="4186078" y="4092171"/>
                        </a:cubicBezTo>
                        <a:cubicBezTo>
                          <a:pt x="4215299" y="4063421"/>
                          <a:pt x="4279372" y="4021201"/>
                          <a:pt x="4351856" y="3955427"/>
                        </a:cubicBezTo>
                        <a:cubicBezTo>
                          <a:pt x="4569305" y="3758106"/>
                          <a:pt x="4862458" y="3348791"/>
                          <a:pt x="4517453" y="2455194"/>
                        </a:cubicBezTo>
                        <a:cubicBezTo>
                          <a:pt x="4394848" y="2191940"/>
                          <a:pt x="4281925" y="1937168"/>
                          <a:pt x="3899997" y="1775365"/>
                        </a:cubicBezTo>
                        <a:lnTo>
                          <a:pt x="3851897" y="1756682"/>
                        </a:lnTo>
                        <a:lnTo>
                          <a:pt x="3865592" y="1746054"/>
                        </a:lnTo>
                        <a:cubicBezTo>
                          <a:pt x="3936058" y="1665715"/>
                          <a:pt x="3917010" y="1520296"/>
                          <a:pt x="3669140" y="1454802"/>
                        </a:cubicBezTo>
                        <a:lnTo>
                          <a:pt x="3625219" y="1446127"/>
                        </a:lnTo>
                        <a:lnTo>
                          <a:pt x="3647557" y="1428923"/>
                        </a:lnTo>
                        <a:cubicBezTo>
                          <a:pt x="3697909" y="1372344"/>
                          <a:pt x="3693226" y="1276480"/>
                          <a:pt x="3557362" y="1219575"/>
                        </a:cubicBezTo>
                        <a:lnTo>
                          <a:pt x="3494928" y="1199127"/>
                        </a:lnTo>
                        <a:lnTo>
                          <a:pt x="3516828" y="1171762"/>
                        </a:lnTo>
                        <a:cubicBezTo>
                          <a:pt x="3533074" y="1131976"/>
                          <a:pt x="3521310" y="1076356"/>
                          <a:pt x="3455416" y="1021612"/>
                        </a:cubicBezTo>
                        <a:lnTo>
                          <a:pt x="3416262" y="994003"/>
                        </a:lnTo>
                        <a:lnTo>
                          <a:pt x="3470784" y="884483"/>
                        </a:lnTo>
                        <a:cubicBezTo>
                          <a:pt x="3635361" y="481072"/>
                          <a:pt x="3643203" y="-123538"/>
                          <a:pt x="2954424" y="22192"/>
                        </a:cubicBezTo>
                        <a:cubicBezTo>
                          <a:pt x="3245081" y="225192"/>
                          <a:pt x="3083980" y="1007495"/>
                          <a:pt x="3155026" y="1086304"/>
                        </a:cubicBezTo>
                        <a:lnTo>
                          <a:pt x="3156123" y="1086573"/>
                        </a:lnTo>
                        <a:lnTo>
                          <a:pt x="3139220" y="1127252"/>
                        </a:lnTo>
                        <a:cubicBezTo>
                          <a:pt x="3113686" y="1216446"/>
                          <a:pt x="3157144" y="1268199"/>
                          <a:pt x="3209364" y="1276198"/>
                        </a:cubicBezTo>
                        <a:lnTo>
                          <a:pt x="3250177" y="1271407"/>
                        </a:lnTo>
                        <a:lnTo>
                          <a:pt x="3219517" y="1341771"/>
                        </a:lnTo>
                        <a:cubicBezTo>
                          <a:pt x="3142657" y="1553757"/>
                          <a:pt x="3255123" y="1625875"/>
                          <a:pt x="3346983" y="1595584"/>
                        </a:cubicBezTo>
                        <a:lnTo>
                          <a:pt x="3351626" y="1592836"/>
                        </a:lnTo>
                        <a:lnTo>
                          <a:pt x="3335032" y="1632059"/>
                        </a:lnTo>
                        <a:cubicBezTo>
                          <a:pt x="3260873" y="1843777"/>
                          <a:pt x="3335616" y="1944743"/>
                          <a:pt x="3426493" y="1957766"/>
                        </a:cubicBezTo>
                        <a:lnTo>
                          <a:pt x="3452841" y="1955340"/>
                        </a:lnTo>
                        <a:cubicBezTo>
                          <a:pt x="3452943" y="1955880"/>
                          <a:pt x="3453044" y="1956420"/>
                          <a:pt x="3453146" y="1956960"/>
                        </a:cubicBezTo>
                        <a:cubicBezTo>
                          <a:pt x="3501609" y="2155459"/>
                          <a:pt x="3623995" y="2394355"/>
                          <a:pt x="3792516" y="2548475"/>
                        </a:cubicBezTo>
                        <a:cubicBezTo>
                          <a:pt x="3675067" y="2796248"/>
                          <a:pt x="3583703" y="3288128"/>
                          <a:pt x="3585698" y="3589901"/>
                        </a:cubicBezTo>
                        <a:lnTo>
                          <a:pt x="3590870" y="3678899"/>
                        </a:lnTo>
                        <a:lnTo>
                          <a:pt x="3503392" y="3661735"/>
                        </a:lnTo>
                        <a:cubicBezTo>
                          <a:pt x="3204663" y="3618933"/>
                          <a:pt x="2704943" y="3642914"/>
                          <a:pt x="2443560" y="3725763"/>
                        </a:cubicBezTo>
                        <a:cubicBezTo>
                          <a:pt x="2313655" y="3537941"/>
                          <a:pt x="2093512" y="3384361"/>
                          <a:pt x="1903395" y="3309490"/>
                        </a:cubicBezTo>
                        <a:lnTo>
                          <a:pt x="1901831" y="3308968"/>
                        </a:lnTo>
                        <a:lnTo>
                          <a:pt x="1907799" y="3283191"/>
                        </a:lnTo>
                        <a:cubicBezTo>
                          <a:pt x="1907190" y="3191387"/>
                          <a:pt x="1817264" y="3103672"/>
                          <a:pt x="1597460" y="3148507"/>
                        </a:cubicBezTo>
                        <a:lnTo>
                          <a:pt x="1556353" y="3159642"/>
                        </a:lnTo>
                        <a:lnTo>
                          <a:pt x="1559703" y="3155414"/>
                        </a:lnTo>
                        <a:cubicBezTo>
                          <a:pt x="1602143" y="3068496"/>
                          <a:pt x="1545903" y="2947308"/>
                          <a:pt x="1325468" y="2994782"/>
                        </a:cubicBezTo>
                        <a:lnTo>
                          <a:pt x="1251603" y="3015641"/>
                        </a:lnTo>
                        <a:lnTo>
                          <a:pt x="1261871" y="2975852"/>
                        </a:lnTo>
                        <a:cubicBezTo>
                          <a:pt x="1261010" y="2923030"/>
                          <a:pt x="1215612" y="2872970"/>
                          <a:pt x="1123784" y="2886203"/>
                        </a:cubicBezTo>
                        <a:lnTo>
                          <a:pt x="1081192" y="2897447"/>
                        </a:lnTo>
                        <a:lnTo>
                          <a:pt x="1081074" y="2896324"/>
                        </a:lnTo>
                        <a:cubicBezTo>
                          <a:pt x="1012601" y="2815269"/>
                          <a:pt x="215695" y="2869055"/>
                          <a:pt x="53883" y="2553607"/>
                        </a:cubicBezTo>
                        <a:cubicBezTo>
                          <a:pt x="-183689" y="3216339"/>
                          <a:pt x="416424" y="3290364"/>
                          <a:pt x="838391" y="3181875"/>
                        </a:cubicBezTo>
                        <a:lnTo>
                          <a:pt x="954280" y="3142671"/>
                        </a:lnTo>
                        <a:lnTo>
                          <a:pt x="976338" y="3185200"/>
                        </a:lnTo>
                        <a:cubicBezTo>
                          <a:pt x="1021665" y="3257894"/>
                          <a:pt x="1075182" y="3277075"/>
                          <a:pt x="1116800" y="3266361"/>
                        </a:cubicBezTo>
                        <a:lnTo>
                          <a:pt x="1146876" y="3248364"/>
                        </a:lnTo>
                        <a:lnTo>
                          <a:pt x="1158690" y="3312990"/>
                        </a:lnTo>
                        <a:cubicBezTo>
                          <a:pt x="1196691" y="3455304"/>
                          <a:pt x="1291040" y="3472912"/>
                          <a:pt x="1353911" y="3430678"/>
                        </a:cubicBezTo>
                        <a:lnTo>
                          <a:pt x="1373979" y="3410872"/>
                        </a:lnTo>
                        <a:lnTo>
                          <a:pt x="1376633" y="3455563"/>
                        </a:lnTo>
                        <a:cubicBezTo>
                          <a:pt x="1407991" y="3710015"/>
                          <a:pt x="1549496" y="3748561"/>
                          <a:pt x="1638630" y="3689611"/>
                        </a:cubicBezTo>
                        <a:lnTo>
                          <a:pt x="1651013" y="3677480"/>
                        </a:lnTo>
                        <a:lnTo>
                          <a:pt x="1663017" y="3727665"/>
                        </a:lnTo>
                        <a:cubicBezTo>
                          <a:pt x="1771663" y="4127972"/>
                          <a:pt x="2008816" y="4274324"/>
                          <a:pt x="2253064" y="4431416"/>
                        </a:cubicBezTo>
                        <a:cubicBezTo>
                          <a:pt x="3091772" y="4894139"/>
                          <a:pt x="3536983" y="4659055"/>
                          <a:pt x="3761908" y="4470300"/>
                        </a:cubicBezTo>
                        <a:close/>
                      </a:path>
                    </a:pathLst>
                  </a:custGeom>
                  <a:solidFill>
                    <a:srgbClr val="E39D50"/>
                  </a:solidFill>
                  <a:ln>
                    <a:solidFill>
                      <a:srgbClr val="8E410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237" name="Group 1236"/>
                  <p:cNvGrpSpPr/>
                  <p:nvPr/>
                </p:nvGrpSpPr>
                <p:grpSpPr>
                  <a:xfrm>
                    <a:off x="8367407" y="311500"/>
                    <a:ext cx="882969" cy="2096625"/>
                    <a:chOff x="8367407" y="311500"/>
                    <a:chExt cx="882969" cy="2096625"/>
                  </a:xfrm>
                </p:grpSpPr>
                <p:sp>
                  <p:nvSpPr>
                    <p:cNvPr id="1249" name="Moon 68"/>
                    <p:cNvSpPr/>
                    <p:nvPr/>
                  </p:nvSpPr>
                  <p:spPr>
                    <a:xfrm rot="2491510">
                      <a:off x="8367407" y="311500"/>
                      <a:ext cx="545106" cy="209662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0" name="Moon 68"/>
                    <p:cNvSpPr/>
                    <p:nvPr/>
                  </p:nvSpPr>
                  <p:spPr>
                    <a:xfrm rot="2491510">
                      <a:off x="8936000" y="700273"/>
                      <a:ext cx="290378" cy="1088643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1" name="Moon 68"/>
                    <p:cNvSpPr/>
                    <p:nvPr/>
                  </p:nvSpPr>
                  <p:spPr>
                    <a:xfrm rot="2491510">
                      <a:off x="8635691" y="429730"/>
                      <a:ext cx="271524" cy="1714784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2" name="Moon 68"/>
                    <p:cNvSpPr/>
                    <p:nvPr/>
                  </p:nvSpPr>
                  <p:spPr>
                    <a:xfrm rot="2074265">
                      <a:off x="9060435" y="803900"/>
                      <a:ext cx="189941" cy="904568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38" name="Group 1237"/>
                  <p:cNvGrpSpPr/>
                  <p:nvPr/>
                </p:nvGrpSpPr>
                <p:grpSpPr>
                  <a:xfrm flipH="1">
                    <a:off x="9966121" y="311499"/>
                    <a:ext cx="882969" cy="2096625"/>
                    <a:chOff x="8367407" y="311500"/>
                    <a:chExt cx="882969" cy="2096625"/>
                  </a:xfrm>
                </p:grpSpPr>
                <p:sp>
                  <p:nvSpPr>
                    <p:cNvPr id="1245" name="Moon 68"/>
                    <p:cNvSpPr/>
                    <p:nvPr/>
                  </p:nvSpPr>
                  <p:spPr>
                    <a:xfrm rot="2491510">
                      <a:off x="8367407" y="311500"/>
                      <a:ext cx="545106" cy="209662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6" name="Moon 68"/>
                    <p:cNvSpPr/>
                    <p:nvPr/>
                  </p:nvSpPr>
                  <p:spPr>
                    <a:xfrm rot="2491510">
                      <a:off x="8936000" y="700273"/>
                      <a:ext cx="290378" cy="1088643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7" name="Moon 68"/>
                    <p:cNvSpPr/>
                    <p:nvPr/>
                  </p:nvSpPr>
                  <p:spPr>
                    <a:xfrm rot="2491510">
                      <a:off x="8635691" y="429730"/>
                      <a:ext cx="271524" cy="1714784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8" name="Moon 68"/>
                    <p:cNvSpPr/>
                    <p:nvPr/>
                  </p:nvSpPr>
                  <p:spPr>
                    <a:xfrm rot="2074265">
                      <a:off x="9060435" y="803900"/>
                      <a:ext cx="189941" cy="904568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39" name="Group 1238"/>
                  <p:cNvGrpSpPr/>
                  <p:nvPr/>
                </p:nvGrpSpPr>
                <p:grpSpPr>
                  <a:xfrm>
                    <a:off x="11173900" y="3538735"/>
                    <a:ext cx="722800" cy="567785"/>
                    <a:chOff x="11173900" y="3538735"/>
                    <a:chExt cx="722800" cy="567785"/>
                  </a:xfrm>
                </p:grpSpPr>
                <p:sp>
                  <p:nvSpPr>
                    <p:cNvPr id="1243" name="Moon 68"/>
                    <p:cNvSpPr/>
                    <p:nvPr/>
                  </p:nvSpPr>
                  <p:spPr>
                    <a:xfrm rot="7881180">
                      <a:off x="11459534" y="3448839"/>
                      <a:ext cx="151532" cy="722800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4" name="Moon 68"/>
                    <p:cNvSpPr/>
                    <p:nvPr/>
                  </p:nvSpPr>
                  <p:spPr>
                    <a:xfrm rot="8914591">
                      <a:off x="11359390" y="3538735"/>
                      <a:ext cx="151532" cy="56778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0" name="Group 1239"/>
                  <p:cNvGrpSpPr/>
                  <p:nvPr/>
                </p:nvGrpSpPr>
                <p:grpSpPr>
                  <a:xfrm flipH="1">
                    <a:off x="7365002" y="3598370"/>
                    <a:ext cx="722800" cy="567785"/>
                    <a:chOff x="11173900" y="3538735"/>
                    <a:chExt cx="722800" cy="567785"/>
                  </a:xfrm>
                </p:grpSpPr>
                <p:sp>
                  <p:nvSpPr>
                    <p:cNvPr id="1241" name="Moon 68"/>
                    <p:cNvSpPr/>
                    <p:nvPr/>
                  </p:nvSpPr>
                  <p:spPr>
                    <a:xfrm rot="7881180">
                      <a:off x="11459534" y="3448839"/>
                      <a:ext cx="151532" cy="722800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2" name="Moon 68"/>
                    <p:cNvSpPr/>
                    <p:nvPr/>
                  </p:nvSpPr>
                  <p:spPr>
                    <a:xfrm rot="8914591">
                      <a:off x="11359390" y="3538735"/>
                      <a:ext cx="151532" cy="56778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rgbClr val="EAB57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193" name="Group 1192"/>
            <p:cNvGrpSpPr/>
            <p:nvPr/>
          </p:nvGrpSpPr>
          <p:grpSpPr>
            <a:xfrm>
              <a:off x="3174198" y="2661662"/>
              <a:ext cx="1522304" cy="327123"/>
              <a:chOff x="3174198" y="2661662"/>
              <a:chExt cx="1522304" cy="327123"/>
            </a:xfrm>
          </p:grpSpPr>
          <p:sp>
            <p:nvSpPr>
              <p:cNvPr id="1230" name="Oval 1229"/>
              <p:cNvSpPr/>
              <p:nvPr/>
            </p:nvSpPr>
            <p:spPr>
              <a:xfrm>
                <a:off x="4301038" y="2661662"/>
                <a:ext cx="395464" cy="313498"/>
              </a:xfrm>
              <a:prstGeom prst="ellipse">
                <a:avLst/>
              </a:prstGeom>
              <a:solidFill>
                <a:srgbClr val="FDB5C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1" name="Oval 1230"/>
              <p:cNvSpPr/>
              <p:nvPr/>
            </p:nvSpPr>
            <p:spPr>
              <a:xfrm>
                <a:off x="3174198" y="2675287"/>
                <a:ext cx="395464" cy="313498"/>
              </a:xfrm>
              <a:prstGeom prst="ellipse">
                <a:avLst/>
              </a:prstGeom>
              <a:solidFill>
                <a:srgbClr val="FDB5C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94" name="Group 1193"/>
            <p:cNvGrpSpPr/>
            <p:nvPr/>
          </p:nvGrpSpPr>
          <p:grpSpPr>
            <a:xfrm>
              <a:off x="1080123" y="3270885"/>
              <a:ext cx="5008536" cy="3533588"/>
              <a:chOff x="4603249" y="2160147"/>
              <a:chExt cx="5008536" cy="3533588"/>
            </a:xfrm>
          </p:grpSpPr>
          <p:sp>
            <p:nvSpPr>
              <p:cNvPr id="1195" name="Freeform 1194"/>
              <p:cNvSpPr/>
              <p:nvPr/>
            </p:nvSpPr>
            <p:spPr>
              <a:xfrm rot="107895">
                <a:off x="4718054" y="4059799"/>
                <a:ext cx="4893731" cy="1633936"/>
              </a:xfrm>
              <a:custGeom>
                <a:avLst/>
                <a:gdLst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1937745 w 3457360"/>
                  <a:gd name="connsiteY8" fmla="*/ 333350 h 1993569"/>
                  <a:gd name="connsiteX9" fmla="*/ 1976113 w 3457360"/>
                  <a:gd name="connsiteY9" fmla="*/ 270471 h 1993569"/>
                  <a:gd name="connsiteX10" fmla="*/ 2377263 w 3457360"/>
                  <a:gd name="connsiteY10" fmla="*/ 256483 h 1993569"/>
                  <a:gd name="connsiteX11" fmla="*/ 2379224 w 3457360"/>
                  <a:gd name="connsiteY11" fmla="*/ 253107 h 1993569"/>
                  <a:gd name="connsiteX12" fmla="*/ 2407700 w 3457360"/>
                  <a:gd name="connsiteY12" fmla="*/ 204088 h 1993569"/>
                  <a:gd name="connsiteX13" fmla="*/ 2548557 w 3457360"/>
                  <a:gd name="connsiteY13" fmla="*/ 115874 h 1993569"/>
                  <a:gd name="connsiteX14" fmla="*/ 2718221 w 3457360"/>
                  <a:gd name="connsiteY14" fmla="*/ 166353 h 1993569"/>
                  <a:gd name="connsiteX15" fmla="*/ 2758507 w 3457360"/>
                  <a:gd name="connsiteY15" fmla="*/ 212271 h 1993569"/>
                  <a:gd name="connsiteX16" fmla="*/ 2760998 w 3457360"/>
                  <a:gd name="connsiteY16" fmla="*/ 215109 h 1993569"/>
                  <a:gd name="connsiteX17" fmla="*/ 2975151 w 3457360"/>
                  <a:gd name="connsiteY17" fmla="*/ 114715 h 1993569"/>
                  <a:gd name="connsiteX18" fmla="*/ 3053857 w 3457360"/>
                  <a:gd name="connsiteY18" fmla="*/ 137192 h 1993569"/>
                  <a:gd name="connsiteX19" fmla="*/ 3202368 w 3457360"/>
                  <a:gd name="connsiteY19" fmla="*/ 349758 h 1993569"/>
                  <a:gd name="connsiteX20" fmla="*/ 3203176 w 3457360"/>
                  <a:gd name="connsiteY20" fmla="*/ 350136 h 1993569"/>
                  <a:gd name="connsiteX21" fmla="*/ 3265972 w 3457360"/>
                  <a:gd name="connsiteY21" fmla="*/ 379582 h 1993569"/>
                  <a:gd name="connsiteX22" fmla="*/ 3392961 w 3457360"/>
                  <a:gd name="connsiteY22" fmla="*/ 556059 h 1993569"/>
                  <a:gd name="connsiteX23" fmla="*/ 3384430 w 3457360"/>
                  <a:gd name="connsiteY23" fmla="*/ 779762 h 1993569"/>
                  <a:gd name="connsiteX24" fmla="*/ 3446747 w 3457360"/>
                  <a:gd name="connsiteY24" fmla="*/ 1121799 h 1993569"/>
                  <a:gd name="connsiteX25" fmla="*/ 3154823 w 3457360"/>
                  <a:gd name="connsiteY25" fmla="*/ 1421202 h 1993569"/>
                  <a:gd name="connsiteX26" fmla="*/ 3050320 w 3457360"/>
                  <a:gd name="connsiteY26" fmla="*/ 1677751 h 1993569"/>
                  <a:gd name="connsiteX27" fmla="*/ 2694519 w 3457360"/>
                  <a:gd name="connsiteY27" fmla="*/ 1708814 h 1993569"/>
                  <a:gd name="connsiteX28" fmla="*/ 2440257 w 3457360"/>
                  <a:gd name="connsiteY28" fmla="*/ 1982504 h 1993569"/>
                  <a:gd name="connsiteX29" fmla="*/ 2066406 w 3457360"/>
                  <a:gd name="connsiteY29" fmla="*/ 1815445 h 1993569"/>
                  <a:gd name="connsiteX30" fmla="*/ 1685114 w 3457360"/>
                  <a:gd name="connsiteY30" fmla="*/ 1835550 h 1993569"/>
                  <a:gd name="connsiteX31" fmla="*/ 1620665 w 3457360"/>
                  <a:gd name="connsiteY31" fmla="*/ 1790793 h 1993569"/>
                  <a:gd name="connsiteX32" fmla="*/ 1618348 w 3457360"/>
                  <a:gd name="connsiteY32" fmla="*/ 1793953 h 1993569"/>
                  <a:gd name="connsiteX33" fmla="*/ 1441418 w 3457360"/>
                  <a:gd name="connsiteY33" fmla="*/ 1903281 h 1993569"/>
                  <a:gd name="connsiteX34" fmla="*/ 1118943 w 3457360"/>
                  <a:gd name="connsiteY34" fmla="*/ 1749759 h 1993569"/>
                  <a:gd name="connsiteX35" fmla="*/ 761053 w 3457360"/>
                  <a:gd name="connsiteY35" fmla="*/ 1856859 h 1993569"/>
                  <a:gd name="connsiteX36" fmla="*/ 523415 w 3457360"/>
                  <a:gd name="connsiteY36" fmla="*/ 1523390 h 1993569"/>
                  <a:gd name="connsiteX37" fmla="*/ 128302 w 3457360"/>
                  <a:gd name="connsiteY37" fmla="*/ 1099676 h 1993569"/>
                  <a:gd name="connsiteX38" fmla="*/ 10882 w 3457360"/>
                  <a:gd name="connsiteY38" fmla="*/ 817594 h 1993569"/>
                  <a:gd name="connsiteX39" fmla="*/ 181502 w 3457360"/>
                  <a:gd name="connsiteY39" fmla="*/ 630289 h 1993569"/>
                  <a:gd name="connsiteX40" fmla="*/ 215426 w 3457360"/>
                  <a:gd name="connsiteY40" fmla="*/ 355165 h 1993569"/>
                  <a:gd name="connsiteX41" fmla="*/ 503457 w 3457360"/>
                  <a:gd name="connsiteY41" fmla="*/ 262208 h 1993569"/>
                  <a:gd name="connsiteX42" fmla="*/ 508136 w 3457360"/>
                  <a:gd name="connsiteY42" fmla="*/ 258046 h 1993569"/>
                  <a:gd name="connsiteX43" fmla="*/ 749933 w 3457360"/>
                  <a:gd name="connsiteY43" fmla="*/ 23560 h 1993569"/>
                  <a:gd name="connsiteX44" fmla="*/ 812476 w 3457360"/>
                  <a:gd name="connsiteY44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1937745 w 3457360"/>
                  <a:gd name="connsiteY8" fmla="*/ 333350 h 1993569"/>
                  <a:gd name="connsiteX9" fmla="*/ 2377263 w 3457360"/>
                  <a:gd name="connsiteY9" fmla="*/ 256483 h 1993569"/>
                  <a:gd name="connsiteX10" fmla="*/ 2379224 w 3457360"/>
                  <a:gd name="connsiteY10" fmla="*/ 253107 h 1993569"/>
                  <a:gd name="connsiteX11" fmla="*/ 2407700 w 3457360"/>
                  <a:gd name="connsiteY11" fmla="*/ 204088 h 1993569"/>
                  <a:gd name="connsiteX12" fmla="*/ 2548557 w 3457360"/>
                  <a:gd name="connsiteY12" fmla="*/ 115874 h 1993569"/>
                  <a:gd name="connsiteX13" fmla="*/ 2718221 w 3457360"/>
                  <a:gd name="connsiteY13" fmla="*/ 166353 h 1993569"/>
                  <a:gd name="connsiteX14" fmla="*/ 2758507 w 3457360"/>
                  <a:gd name="connsiteY14" fmla="*/ 212271 h 1993569"/>
                  <a:gd name="connsiteX15" fmla="*/ 2760998 w 3457360"/>
                  <a:gd name="connsiteY15" fmla="*/ 215109 h 1993569"/>
                  <a:gd name="connsiteX16" fmla="*/ 2975151 w 3457360"/>
                  <a:gd name="connsiteY16" fmla="*/ 114715 h 1993569"/>
                  <a:gd name="connsiteX17" fmla="*/ 3053857 w 3457360"/>
                  <a:gd name="connsiteY17" fmla="*/ 137192 h 1993569"/>
                  <a:gd name="connsiteX18" fmla="*/ 3202368 w 3457360"/>
                  <a:gd name="connsiteY18" fmla="*/ 349758 h 1993569"/>
                  <a:gd name="connsiteX19" fmla="*/ 3203176 w 3457360"/>
                  <a:gd name="connsiteY19" fmla="*/ 350136 h 1993569"/>
                  <a:gd name="connsiteX20" fmla="*/ 3265972 w 3457360"/>
                  <a:gd name="connsiteY20" fmla="*/ 379582 h 1993569"/>
                  <a:gd name="connsiteX21" fmla="*/ 3392961 w 3457360"/>
                  <a:gd name="connsiteY21" fmla="*/ 556059 h 1993569"/>
                  <a:gd name="connsiteX22" fmla="*/ 3384430 w 3457360"/>
                  <a:gd name="connsiteY22" fmla="*/ 779762 h 1993569"/>
                  <a:gd name="connsiteX23" fmla="*/ 3446747 w 3457360"/>
                  <a:gd name="connsiteY23" fmla="*/ 1121799 h 1993569"/>
                  <a:gd name="connsiteX24" fmla="*/ 3154823 w 3457360"/>
                  <a:gd name="connsiteY24" fmla="*/ 1421202 h 1993569"/>
                  <a:gd name="connsiteX25" fmla="*/ 3050320 w 3457360"/>
                  <a:gd name="connsiteY25" fmla="*/ 1677751 h 1993569"/>
                  <a:gd name="connsiteX26" fmla="*/ 2694519 w 3457360"/>
                  <a:gd name="connsiteY26" fmla="*/ 1708814 h 1993569"/>
                  <a:gd name="connsiteX27" fmla="*/ 2440257 w 3457360"/>
                  <a:gd name="connsiteY27" fmla="*/ 1982504 h 1993569"/>
                  <a:gd name="connsiteX28" fmla="*/ 2066406 w 3457360"/>
                  <a:gd name="connsiteY28" fmla="*/ 1815445 h 1993569"/>
                  <a:gd name="connsiteX29" fmla="*/ 1685114 w 3457360"/>
                  <a:gd name="connsiteY29" fmla="*/ 1835550 h 1993569"/>
                  <a:gd name="connsiteX30" fmla="*/ 1620665 w 3457360"/>
                  <a:gd name="connsiteY30" fmla="*/ 1790793 h 1993569"/>
                  <a:gd name="connsiteX31" fmla="*/ 1618348 w 3457360"/>
                  <a:gd name="connsiteY31" fmla="*/ 1793953 h 1993569"/>
                  <a:gd name="connsiteX32" fmla="*/ 1441418 w 3457360"/>
                  <a:gd name="connsiteY32" fmla="*/ 1903281 h 1993569"/>
                  <a:gd name="connsiteX33" fmla="*/ 1118943 w 3457360"/>
                  <a:gd name="connsiteY33" fmla="*/ 1749759 h 1993569"/>
                  <a:gd name="connsiteX34" fmla="*/ 761053 w 3457360"/>
                  <a:gd name="connsiteY34" fmla="*/ 1856859 h 1993569"/>
                  <a:gd name="connsiteX35" fmla="*/ 523415 w 3457360"/>
                  <a:gd name="connsiteY35" fmla="*/ 1523390 h 1993569"/>
                  <a:gd name="connsiteX36" fmla="*/ 128302 w 3457360"/>
                  <a:gd name="connsiteY36" fmla="*/ 1099676 h 1993569"/>
                  <a:gd name="connsiteX37" fmla="*/ 10882 w 3457360"/>
                  <a:gd name="connsiteY37" fmla="*/ 817594 h 1993569"/>
                  <a:gd name="connsiteX38" fmla="*/ 181502 w 3457360"/>
                  <a:gd name="connsiteY38" fmla="*/ 630289 h 1993569"/>
                  <a:gd name="connsiteX39" fmla="*/ 215426 w 3457360"/>
                  <a:gd name="connsiteY39" fmla="*/ 355165 h 1993569"/>
                  <a:gd name="connsiteX40" fmla="*/ 503457 w 3457360"/>
                  <a:gd name="connsiteY40" fmla="*/ 262208 h 1993569"/>
                  <a:gd name="connsiteX41" fmla="*/ 508136 w 3457360"/>
                  <a:gd name="connsiteY41" fmla="*/ 258046 h 1993569"/>
                  <a:gd name="connsiteX42" fmla="*/ 749933 w 3457360"/>
                  <a:gd name="connsiteY42" fmla="*/ 23560 h 1993569"/>
                  <a:gd name="connsiteX43" fmla="*/ 812476 w 3457360"/>
                  <a:gd name="connsiteY43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379224 w 3457360"/>
                  <a:gd name="connsiteY9" fmla="*/ 253107 h 1993569"/>
                  <a:gd name="connsiteX10" fmla="*/ 2407700 w 3457360"/>
                  <a:gd name="connsiteY10" fmla="*/ 204088 h 1993569"/>
                  <a:gd name="connsiteX11" fmla="*/ 2548557 w 3457360"/>
                  <a:gd name="connsiteY11" fmla="*/ 115874 h 1993569"/>
                  <a:gd name="connsiteX12" fmla="*/ 2718221 w 3457360"/>
                  <a:gd name="connsiteY12" fmla="*/ 166353 h 1993569"/>
                  <a:gd name="connsiteX13" fmla="*/ 2758507 w 3457360"/>
                  <a:gd name="connsiteY13" fmla="*/ 212271 h 1993569"/>
                  <a:gd name="connsiteX14" fmla="*/ 2760998 w 3457360"/>
                  <a:gd name="connsiteY14" fmla="*/ 215109 h 1993569"/>
                  <a:gd name="connsiteX15" fmla="*/ 2975151 w 3457360"/>
                  <a:gd name="connsiteY15" fmla="*/ 114715 h 1993569"/>
                  <a:gd name="connsiteX16" fmla="*/ 3053857 w 3457360"/>
                  <a:gd name="connsiteY16" fmla="*/ 137192 h 1993569"/>
                  <a:gd name="connsiteX17" fmla="*/ 3202368 w 3457360"/>
                  <a:gd name="connsiteY17" fmla="*/ 349758 h 1993569"/>
                  <a:gd name="connsiteX18" fmla="*/ 3203176 w 3457360"/>
                  <a:gd name="connsiteY18" fmla="*/ 350136 h 1993569"/>
                  <a:gd name="connsiteX19" fmla="*/ 3265972 w 3457360"/>
                  <a:gd name="connsiteY19" fmla="*/ 379582 h 1993569"/>
                  <a:gd name="connsiteX20" fmla="*/ 3392961 w 3457360"/>
                  <a:gd name="connsiteY20" fmla="*/ 556059 h 1993569"/>
                  <a:gd name="connsiteX21" fmla="*/ 3384430 w 3457360"/>
                  <a:gd name="connsiteY21" fmla="*/ 779762 h 1993569"/>
                  <a:gd name="connsiteX22" fmla="*/ 3446747 w 3457360"/>
                  <a:gd name="connsiteY22" fmla="*/ 1121799 h 1993569"/>
                  <a:gd name="connsiteX23" fmla="*/ 3154823 w 3457360"/>
                  <a:gd name="connsiteY23" fmla="*/ 1421202 h 1993569"/>
                  <a:gd name="connsiteX24" fmla="*/ 3050320 w 3457360"/>
                  <a:gd name="connsiteY24" fmla="*/ 1677751 h 1993569"/>
                  <a:gd name="connsiteX25" fmla="*/ 2694519 w 3457360"/>
                  <a:gd name="connsiteY25" fmla="*/ 1708814 h 1993569"/>
                  <a:gd name="connsiteX26" fmla="*/ 2440257 w 3457360"/>
                  <a:gd name="connsiteY26" fmla="*/ 1982504 h 1993569"/>
                  <a:gd name="connsiteX27" fmla="*/ 2066406 w 3457360"/>
                  <a:gd name="connsiteY27" fmla="*/ 1815445 h 1993569"/>
                  <a:gd name="connsiteX28" fmla="*/ 1685114 w 3457360"/>
                  <a:gd name="connsiteY28" fmla="*/ 1835550 h 1993569"/>
                  <a:gd name="connsiteX29" fmla="*/ 1620665 w 3457360"/>
                  <a:gd name="connsiteY29" fmla="*/ 1790793 h 1993569"/>
                  <a:gd name="connsiteX30" fmla="*/ 1618348 w 3457360"/>
                  <a:gd name="connsiteY30" fmla="*/ 1793953 h 1993569"/>
                  <a:gd name="connsiteX31" fmla="*/ 1441418 w 3457360"/>
                  <a:gd name="connsiteY31" fmla="*/ 1903281 h 1993569"/>
                  <a:gd name="connsiteX32" fmla="*/ 1118943 w 3457360"/>
                  <a:gd name="connsiteY32" fmla="*/ 1749759 h 1993569"/>
                  <a:gd name="connsiteX33" fmla="*/ 761053 w 3457360"/>
                  <a:gd name="connsiteY33" fmla="*/ 1856859 h 1993569"/>
                  <a:gd name="connsiteX34" fmla="*/ 523415 w 3457360"/>
                  <a:gd name="connsiteY34" fmla="*/ 1523390 h 1993569"/>
                  <a:gd name="connsiteX35" fmla="*/ 128302 w 3457360"/>
                  <a:gd name="connsiteY35" fmla="*/ 1099676 h 1993569"/>
                  <a:gd name="connsiteX36" fmla="*/ 10882 w 3457360"/>
                  <a:gd name="connsiteY36" fmla="*/ 817594 h 1993569"/>
                  <a:gd name="connsiteX37" fmla="*/ 181502 w 3457360"/>
                  <a:gd name="connsiteY37" fmla="*/ 630289 h 1993569"/>
                  <a:gd name="connsiteX38" fmla="*/ 215426 w 3457360"/>
                  <a:gd name="connsiteY38" fmla="*/ 355165 h 1993569"/>
                  <a:gd name="connsiteX39" fmla="*/ 503457 w 3457360"/>
                  <a:gd name="connsiteY39" fmla="*/ 262208 h 1993569"/>
                  <a:gd name="connsiteX40" fmla="*/ 508136 w 3457360"/>
                  <a:gd name="connsiteY40" fmla="*/ 258046 h 1993569"/>
                  <a:gd name="connsiteX41" fmla="*/ 749933 w 3457360"/>
                  <a:gd name="connsiteY41" fmla="*/ 23560 h 1993569"/>
                  <a:gd name="connsiteX42" fmla="*/ 812476 w 3457360"/>
                  <a:gd name="connsiteY42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407700 w 3457360"/>
                  <a:gd name="connsiteY9" fmla="*/ 204088 h 1993569"/>
                  <a:gd name="connsiteX10" fmla="*/ 2548557 w 3457360"/>
                  <a:gd name="connsiteY10" fmla="*/ 115874 h 1993569"/>
                  <a:gd name="connsiteX11" fmla="*/ 2718221 w 3457360"/>
                  <a:gd name="connsiteY11" fmla="*/ 166353 h 1993569"/>
                  <a:gd name="connsiteX12" fmla="*/ 2758507 w 3457360"/>
                  <a:gd name="connsiteY12" fmla="*/ 212271 h 1993569"/>
                  <a:gd name="connsiteX13" fmla="*/ 2760998 w 3457360"/>
                  <a:gd name="connsiteY13" fmla="*/ 215109 h 1993569"/>
                  <a:gd name="connsiteX14" fmla="*/ 2975151 w 3457360"/>
                  <a:gd name="connsiteY14" fmla="*/ 114715 h 1993569"/>
                  <a:gd name="connsiteX15" fmla="*/ 3053857 w 3457360"/>
                  <a:gd name="connsiteY15" fmla="*/ 137192 h 1993569"/>
                  <a:gd name="connsiteX16" fmla="*/ 3202368 w 3457360"/>
                  <a:gd name="connsiteY16" fmla="*/ 349758 h 1993569"/>
                  <a:gd name="connsiteX17" fmla="*/ 3203176 w 3457360"/>
                  <a:gd name="connsiteY17" fmla="*/ 350136 h 1993569"/>
                  <a:gd name="connsiteX18" fmla="*/ 3265972 w 3457360"/>
                  <a:gd name="connsiteY18" fmla="*/ 379582 h 1993569"/>
                  <a:gd name="connsiteX19" fmla="*/ 3392961 w 3457360"/>
                  <a:gd name="connsiteY19" fmla="*/ 556059 h 1993569"/>
                  <a:gd name="connsiteX20" fmla="*/ 3384430 w 3457360"/>
                  <a:gd name="connsiteY20" fmla="*/ 779762 h 1993569"/>
                  <a:gd name="connsiteX21" fmla="*/ 3446747 w 3457360"/>
                  <a:gd name="connsiteY21" fmla="*/ 1121799 h 1993569"/>
                  <a:gd name="connsiteX22" fmla="*/ 3154823 w 3457360"/>
                  <a:gd name="connsiteY22" fmla="*/ 1421202 h 1993569"/>
                  <a:gd name="connsiteX23" fmla="*/ 3050320 w 3457360"/>
                  <a:gd name="connsiteY23" fmla="*/ 1677751 h 1993569"/>
                  <a:gd name="connsiteX24" fmla="*/ 2694519 w 3457360"/>
                  <a:gd name="connsiteY24" fmla="*/ 1708814 h 1993569"/>
                  <a:gd name="connsiteX25" fmla="*/ 2440257 w 3457360"/>
                  <a:gd name="connsiteY25" fmla="*/ 1982504 h 1993569"/>
                  <a:gd name="connsiteX26" fmla="*/ 2066406 w 3457360"/>
                  <a:gd name="connsiteY26" fmla="*/ 1815445 h 1993569"/>
                  <a:gd name="connsiteX27" fmla="*/ 1685114 w 3457360"/>
                  <a:gd name="connsiteY27" fmla="*/ 1835550 h 1993569"/>
                  <a:gd name="connsiteX28" fmla="*/ 1620665 w 3457360"/>
                  <a:gd name="connsiteY28" fmla="*/ 1790793 h 1993569"/>
                  <a:gd name="connsiteX29" fmla="*/ 1618348 w 3457360"/>
                  <a:gd name="connsiteY29" fmla="*/ 1793953 h 1993569"/>
                  <a:gd name="connsiteX30" fmla="*/ 1441418 w 3457360"/>
                  <a:gd name="connsiteY30" fmla="*/ 1903281 h 1993569"/>
                  <a:gd name="connsiteX31" fmla="*/ 1118943 w 3457360"/>
                  <a:gd name="connsiteY31" fmla="*/ 1749759 h 1993569"/>
                  <a:gd name="connsiteX32" fmla="*/ 761053 w 3457360"/>
                  <a:gd name="connsiteY32" fmla="*/ 1856859 h 1993569"/>
                  <a:gd name="connsiteX33" fmla="*/ 523415 w 3457360"/>
                  <a:gd name="connsiteY33" fmla="*/ 1523390 h 1993569"/>
                  <a:gd name="connsiteX34" fmla="*/ 128302 w 3457360"/>
                  <a:gd name="connsiteY34" fmla="*/ 1099676 h 1993569"/>
                  <a:gd name="connsiteX35" fmla="*/ 10882 w 3457360"/>
                  <a:gd name="connsiteY35" fmla="*/ 817594 h 1993569"/>
                  <a:gd name="connsiteX36" fmla="*/ 181502 w 3457360"/>
                  <a:gd name="connsiteY36" fmla="*/ 630289 h 1993569"/>
                  <a:gd name="connsiteX37" fmla="*/ 215426 w 3457360"/>
                  <a:gd name="connsiteY37" fmla="*/ 355165 h 1993569"/>
                  <a:gd name="connsiteX38" fmla="*/ 503457 w 3457360"/>
                  <a:gd name="connsiteY38" fmla="*/ 262208 h 1993569"/>
                  <a:gd name="connsiteX39" fmla="*/ 508136 w 3457360"/>
                  <a:gd name="connsiteY39" fmla="*/ 258046 h 1993569"/>
                  <a:gd name="connsiteX40" fmla="*/ 749933 w 3457360"/>
                  <a:gd name="connsiteY40" fmla="*/ 23560 h 1993569"/>
                  <a:gd name="connsiteX41" fmla="*/ 812476 w 3457360"/>
                  <a:gd name="connsiteY41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548557 w 3457360"/>
                  <a:gd name="connsiteY9" fmla="*/ 115874 h 1993569"/>
                  <a:gd name="connsiteX10" fmla="*/ 2718221 w 3457360"/>
                  <a:gd name="connsiteY10" fmla="*/ 166353 h 1993569"/>
                  <a:gd name="connsiteX11" fmla="*/ 2758507 w 3457360"/>
                  <a:gd name="connsiteY11" fmla="*/ 212271 h 1993569"/>
                  <a:gd name="connsiteX12" fmla="*/ 2760998 w 3457360"/>
                  <a:gd name="connsiteY12" fmla="*/ 215109 h 1993569"/>
                  <a:gd name="connsiteX13" fmla="*/ 2975151 w 3457360"/>
                  <a:gd name="connsiteY13" fmla="*/ 114715 h 1993569"/>
                  <a:gd name="connsiteX14" fmla="*/ 3053857 w 3457360"/>
                  <a:gd name="connsiteY14" fmla="*/ 137192 h 1993569"/>
                  <a:gd name="connsiteX15" fmla="*/ 3202368 w 3457360"/>
                  <a:gd name="connsiteY15" fmla="*/ 349758 h 1993569"/>
                  <a:gd name="connsiteX16" fmla="*/ 3203176 w 3457360"/>
                  <a:gd name="connsiteY16" fmla="*/ 350136 h 1993569"/>
                  <a:gd name="connsiteX17" fmla="*/ 3265972 w 3457360"/>
                  <a:gd name="connsiteY17" fmla="*/ 379582 h 1993569"/>
                  <a:gd name="connsiteX18" fmla="*/ 3392961 w 3457360"/>
                  <a:gd name="connsiteY18" fmla="*/ 556059 h 1993569"/>
                  <a:gd name="connsiteX19" fmla="*/ 3384430 w 3457360"/>
                  <a:gd name="connsiteY19" fmla="*/ 779762 h 1993569"/>
                  <a:gd name="connsiteX20" fmla="*/ 3446747 w 3457360"/>
                  <a:gd name="connsiteY20" fmla="*/ 1121799 h 1993569"/>
                  <a:gd name="connsiteX21" fmla="*/ 3154823 w 3457360"/>
                  <a:gd name="connsiteY21" fmla="*/ 1421202 h 1993569"/>
                  <a:gd name="connsiteX22" fmla="*/ 3050320 w 3457360"/>
                  <a:gd name="connsiteY22" fmla="*/ 1677751 h 1993569"/>
                  <a:gd name="connsiteX23" fmla="*/ 2694519 w 3457360"/>
                  <a:gd name="connsiteY23" fmla="*/ 1708814 h 1993569"/>
                  <a:gd name="connsiteX24" fmla="*/ 2440257 w 3457360"/>
                  <a:gd name="connsiteY24" fmla="*/ 1982504 h 1993569"/>
                  <a:gd name="connsiteX25" fmla="*/ 2066406 w 3457360"/>
                  <a:gd name="connsiteY25" fmla="*/ 1815445 h 1993569"/>
                  <a:gd name="connsiteX26" fmla="*/ 1685114 w 3457360"/>
                  <a:gd name="connsiteY26" fmla="*/ 1835550 h 1993569"/>
                  <a:gd name="connsiteX27" fmla="*/ 1620665 w 3457360"/>
                  <a:gd name="connsiteY27" fmla="*/ 1790793 h 1993569"/>
                  <a:gd name="connsiteX28" fmla="*/ 1618348 w 3457360"/>
                  <a:gd name="connsiteY28" fmla="*/ 1793953 h 1993569"/>
                  <a:gd name="connsiteX29" fmla="*/ 1441418 w 3457360"/>
                  <a:gd name="connsiteY29" fmla="*/ 1903281 h 1993569"/>
                  <a:gd name="connsiteX30" fmla="*/ 1118943 w 3457360"/>
                  <a:gd name="connsiteY30" fmla="*/ 1749759 h 1993569"/>
                  <a:gd name="connsiteX31" fmla="*/ 761053 w 3457360"/>
                  <a:gd name="connsiteY31" fmla="*/ 1856859 h 1993569"/>
                  <a:gd name="connsiteX32" fmla="*/ 523415 w 3457360"/>
                  <a:gd name="connsiteY32" fmla="*/ 1523390 h 1993569"/>
                  <a:gd name="connsiteX33" fmla="*/ 128302 w 3457360"/>
                  <a:gd name="connsiteY33" fmla="*/ 1099676 h 1993569"/>
                  <a:gd name="connsiteX34" fmla="*/ 10882 w 3457360"/>
                  <a:gd name="connsiteY34" fmla="*/ 817594 h 1993569"/>
                  <a:gd name="connsiteX35" fmla="*/ 181502 w 3457360"/>
                  <a:gd name="connsiteY35" fmla="*/ 630289 h 1993569"/>
                  <a:gd name="connsiteX36" fmla="*/ 215426 w 3457360"/>
                  <a:gd name="connsiteY36" fmla="*/ 355165 h 1993569"/>
                  <a:gd name="connsiteX37" fmla="*/ 503457 w 3457360"/>
                  <a:gd name="connsiteY37" fmla="*/ 262208 h 1993569"/>
                  <a:gd name="connsiteX38" fmla="*/ 508136 w 3457360"/>
                  <a:gd name="connsiteY38" fmla="*/ 258046 h 1993569"/>
                  <a:gd name="connsiteX39" fmla="*/ 749933 w 3457360"/>
                  <a:gd name="connsiteY39" fmla="*/ 23560 h 1993569"/>
                  <a:gd name="connsiteX40" fmla="*/ 812476 w 3457360"/>
                  <a:gd name="connsiteY40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718221 w 3457360"/>
                  <a:gd name="connsiteY9" fmla="*/ 166353 h 1993569"/>
                  <a:gd name="connsiteX10" fmla="*/ 2758507 w 3457360"/>
                  <a:gd name="connsiteY10" fmla="*/ 212271 h 1993569"/>
                  <a:gd name="connsiteX11" fmla="*/ 2760998 w 3457360"/>
                  <a:gd name="connsiteY11" fmla="*/ 215109 h 1993569"/>
                  <a:gd name="connsiteX12" fmla="*/ 2975151 w 3457360"/>
                  <a:gd name="connsiteY12" fmla="*/ 114715 h 1993569"/>
                  <a:gd name="connsiteX13" fmla="*/ 3053857 w 3457360"/>
                  <a:gd name="connsiteY13" fmla="*/ 137192 h 1993569"/>
                  <a:gd name="connsiteX14" fmla="*/ 3202368 w 3457360"/>
                  <a:gd name="connsiteY14" fmla="*/ 349758 h 1993569"/>
                  <a:gd name="connsiteX15" fmla="*/ 3203176 w 3457360"/>
                  <a:gd name="connsiteY15" fmla="*/ 350136 h 1993569"/>
                  <a:gd name="connsiteX16" fmla="*/ 3265972 w 3457360"/>
                  <a:gd name="connsiteY16" fmla="*/ 379582 h 1993569"/>
                  <a:gd name="connsiteX17" fmla="*/ 3392961 w 3457360"/>
                  <a:gd name="connsiteY17" fmla="*/ 556059 h 1993569"/>
                  <a:gd name="connsiteX18" fmla="*/ 3384430 w 3457360"/>
                  <a:gd name="connsiteY18" fmla="*/ 779762 h 1993569"/>
                  <a:gd name="connsiteX19" fmla="*/ 3446747 w 3457360"/>
                  <a:gd name="connsiteY19" fmla="*/ 1121799 h 1993569"/>
                  <a:gd name="connsiteX20" fmla="*/ 3154823 w 3457360"/>
                  <a:gd name="connsiteY20" fmla="*/ 1421202 h 1993569"/>
                  <a:gd name="connsiteX21" fmla="*/ 3050320 w 3457360"/>
                  <a:gd name="connsiteY21" fmla="*/ 1677751 h 1993569"/>
                  <a:gd name="connsiteX22" fmla="*/ 2694519 w 3457360"/>
                  <a:gd name="connsiteY22" fmla="*/ 1708814 h 1993569"/>
                  <a:gd name="connsiteX23" fmla="*/ 2440257 w 3457360"/>
                  <a:gd name="connsiteY23" fmla="*/ 1982504 h 1993569"/>
                  <a:gd name="connsiteX24" fmla="*/ 2066406 w 3457360"/>
                  <a:gd name="connsiteY24" fmla="*/ 1815445 h 1993569"/>
                  <a:gd name="connsiteX25" fmla="*/ 1685114 w 3457360"/>
                  <a:gd name="connsiteY25" fmla="*/ 1835550 h 1993569"/>
                  <a:gd name="connsiteX26" fmla="*/ 1620665 w 3457360"/>
                  <a:gd name="connsiteY26" fmla="*/ 1790793 h 1993569"/>
                  <a:gd name="connsiteX27" fmla="*/ 1618348 w 3457360"/>
                  <a:gd name="connsiteY27" fmla="*/ 1793953 h 1993569"/>
                  <a:gd name="connsiteX28" fmla="*/ 1441418 w 3457360"/>
                  <a:gd name="connsiteY28" fmla="*/ 1903281 h 1993569"/>
                  <a:gd name="connsiteX29" fmla="*/ 1118943 w 3457360"/>
                  <a:gd name="connsiteY29" fmla="*/ 1749759 h 1993569"/>
                  <a:gd name="connsiteX30" fmla="*/ 761053 w 3457360"/>
                  <a:gd name="connsiteY30" fmla="*/ 1856859 h 1993569"/>
                  <a:gd name="connsiteX31" fmla="*/ 523415 w 3457360"/>
                  <a:gd name="connsiteY31" fmla="*/ 1523390 h 1993569"/>
                  <a:gd name="connsiteX32" fmla="*/ 128302 w 3457360"/>
                  <a:gd name="connsiteY32" fmla="*/ 1099676 h 1993569"/>
                  <a:gd name="connsiteX33" fmla="*/ 10882 w 3457360"/>
                  <a:gd name="connsiteY33" fmla="*/ 817594 h 1993569"/>
                  <a:gd name="connsiteX34" fmla="*/ 181502 w 3457360"/>
                  <a:gd name="connsiteY34" fmla="*/ 630289 h 1993569"/>
                  <a:gd name="connsiteX35" fmla="*/ 215426 w 3457360"/>
                  <a:gd name="connsiteY35" fmla="*/ 355165 h 1993569"/>
                  <a:gd name="connsiteX36" fmla="*/ 503457 w 3457360"/>
                  <a:gd name="connsiteY36" fmla="*/ 262208 h 1993569"/>
                  <a:gd name="connsiteX37" fmla="*/ 508136 w 3457360"/>
                  <a:gd name="connsiteY37" fmla="*/ 258046 h 1993569"/>
                  <a:gd name="connsiteX38" fmla="*/ 749933 w 3457360"/>
                  <a:gd name="connsiteY38" fmla="*/ 23560 h 1993569"/>
                  <a:gd name="connsiteX39" fmla="*/ 812476 w 3457360"/>
                  <a:gd name="connsiteY39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758507 w 3457360"/>
                  <a:gd name="connsiteY9" fmla="*/ 212271 h 1993569"/>
                  <a:gd name="connsiteX10" fmla="*/ 2760998 w 3457360"/>
                  <a:gd name="connsiteY10" fmla="*/ 215109 h 1993569"/>
                  <a:gd name="connsiteX11" fmla="*/ 2975151 w 3457360"/>
                  <a:gd name="connsiteY11" fmla="*/ 114715 h 1993569"/>
                  <a:gd name="connsiteX12" fmla="*/ 3053857 w 3457360"/>
                  <a:gd name="connsiteY12" fmla="*/ 137192 h 1993569"/>
                  <a:gd name="connsiteX13" fmla="*/ 3202368 w 3457360"/>
                  <a:gd name="connsiteY13" fmla="*/ 349758 h 1993569"/>
                  <a:gd name="connsiteX14" fmla="*/ 3203176 w 3457360"/>
                  <a:gd name="connsiteY14" fmla="*/ 350136 h 1993569"/>
                  <a:gd name="connsiteX15" fmla="*/ 3265972 w 3457360"/>
                  <a:gd name="connsiteY15" fmla="*/ 379582 h 1993569"/>
                  <a:gd name="connsiteX16" fmla="*/ 3392961 w 3457360"/>
                  <a:gd name="connsiteY16" fmla="*/ 556059 h 1993569"/>
                  <a:gd name="connsiteX17" fmla="*/ 3384430 w 3457360"/>
                  <a:gd name="connsiteY17" fmla="*/ 779762 h 1993569"/>
                  <a:gd name="connsiteX18" fmla="*/ 3446747 w 3457360"/>
                  <a:gd name="connsiteY18" fmla="*/ 1121799 h 1993569"/>
                  <a:gd name="connsiteX19" fmla="*/ 3154823 w 3457360"/>
                  <a:gd name="connsiteY19" fmla="*/ 1421202 h 1993569"/>
                  <a:gd name="connsiteX20" fmla="*/ 3050320 w 3457360"/>
                  <a:gd name="connsiteY20" fmla="*/ 1677751 h 1993569"/>
                  <a:gd name="connsiteX21" fmla="*/ 2694519 w 3457360"/>
                  <a:gd name="connsiteY21" fmla="*/ 1708814 h 1993569"/>
                  <a:gd name="connsiteX22" fmla="*/ 2440257 w 3457360"/>
                  <a:gd name="connsiteY22" fmla="*/ 1982504 h 1993569"/>
                  <a:gd name="connsiteX23" fmla="*/ 2066406 w 3457360"/>
                  <a:gd name="connsiteY23" fmla="*/ 1815445 h 1993569"/>
                  <a:gd name="connsiteX24" fmla="*/ 1685114 w 3457360"/>
                  <a:gd name="connsiteY24" fmla="*/ 1835550 h 1993569"/>
                  <a:gd name="connsiteX25" fmla="*/ 1620665 w 3457360"/>
                  <a:gd name="connsiteY25" fmla="*/ 1790793 h 1993569"/>
                  <a:gd name="connsiteX26" fmla="*/ 1618348 w 3457360"/>
                  <a:gd name="connsiteY26" fmla="*/ 1793953 h 1993569"/>
                  <a:gd name="connsiteX27" fmla="*/ 1441418 w 3457360"/>
                  <a:gd name="connsiteY27" fmla="*/ 1903281 h 1993569"/>
                  <a:gd name="connsiteX28" fmla="*/ 1118943 w 3457360"/>
                  <a:gd name="connsiteY28" fmla="*/ 1749759 h 1993569"/>
                  <a:gd name="connsiteX29" fmla="*/ 761053 w 3457360"/>
                  <a:gd name="connsiteY29" fmla="*/ 1856859 h 1993569"/>
                  <a:gd name="connsiteX30" fmla="*/ 523415 w 3457360"/>
                  <a:gd name="connsiteY30" fmla="*/ 1523390 h 1993569"/>
                  <a:gd name="connsiteX31" fmla="*/ 128302 w 3457360"/>
                  <a:gd name="connsiteY31" fmla="*/ 1099676 h 1993569"/>
                  <a:gd name="connsiteX32" fmla="*/ 10882 w 3457360"/>
                  <a:gd name="connsiteY32" fmla="*/ 817594 h 1993569"/>
                  <a:gd name="connsiteX33" fmla="*/ 181502 w 3457360"/>
                  <a:gd name="connsiteY33" fmla="*/ 630289 h 1993569"/>
                  <a:gd name="connsiteX34" fmla="*/ 215426 w 3457360"/>
                  <a:gd name="connsiteY34" fmla="*/ 355165 h 1993569"/>
                  <a:gd name="connsiteX35" fmla="*/ 503457 w 3457360"/>
                  <a:gd name="connsiteY35" fmla="*/ 262208 h 1993569"/>
                  <a:gd name="connsiteX36" fmla="*/ 508136 w 3457360"/>
                  <a:gd name="connsiteY36" fmla="*/ 258046 h 1993569"/>
                  <a:gd name="connsiteX37" fmla="*/ 749933 w 3457360"/>
                  <a:gd name="connsiteY37" fmla="*/ 23560 h 1993569"/>
                  <a:gd name="connsiteX38" fmla="*/ 812476 w 3457360"/>
                  <a:gd name="connsiteY38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758507 w 3457360"/>
                  <a:gd name="connsiteY9" fmla="*/ 212271 h 1993569"/>
                  <a:gd name="connsiteX10" fmla="*/ 2975151 w 3457360"/>
                  <a:gd name="connsiteY10" fmla="*/ 114715 h 1993569"/>
                  <a:gd name="connsiteX11" fmla="*/ 3053857 w 3457360"/>
                  <a:gd name="connsiteY11" fmla="*/ 137192 h 1993569"/>
                  <a:gd name="connsiteX12" fmla="*/ 3202368 w 3457360"/>
                  <a:gd name="connsiteY12" fmla="*/ 349758 h 1993569"/>
                  <a:gd name="connsiteX13" fmla="*/ 3203176 w 3457360"/>
                  <a:gd name="connsiteY13" fmla="*/ 350136 h 1993569"/>
                  <a:gd name="connsiteX14" fmla="*/ 3265972 w 3457360"/>
                  <a:gd name="connsiteY14" fmla="*/ 379582 h 1993569"/>
                  <a:gd name="connsiteX15" fmla="*/ 3392961 w 3457360"/>
                  <a:gd name="connsiteY15" fmla="*/ 556059 h 1993569"/>
                  <a:gd name="connsiteX16" fmla="*/ 3384430 w 3457360"/>
                  <a:gd name="connsiteY16" fmla="*/ 779762 h 1993569"/>
                  <a:gd name="connsiteX17" fmla="*/ 3446747 w 3457360"/>
                  <a:gd name="connsiteY17" fmla="*/ 1121799 h 1993569"/>
                  <a:gd name="connsiteX18" fmla="*/ 3154823 w 3457360"/>
                  <a:gd name="connsiteY18" fmla="*/ 1421202 h 1993569"/>
                  <a:gd name="connsiteX19" fmla="*/ 3050320 w 3457360"/>
                  <a:gd name="connsiteY19" fmla="*/ 1677751 h 1993569"/>
                  <a:gd name="connsiteX20" fmla="*/ 2694519 w 3457360"/>
                  <a:gd name="connsiteY20" fmla="*/ 1708814 h 1993569"/>
                  <a:gd name="connsiteX21" fmla="*/ 2440257 w 3457360"/>
                  <a:gd name="connsiteY21" fmla="*/ 1982504 h 1993569"/>
                  <a:gd name="connsiteX22" fmla="*/ 2066406 w 3457360"/>
                  <a:gd name="connsiteY22" fmla="*/ 1815445 h 1993569"/>
                  <a:gd name="connsiteX23" fmla="*/ 1685114 w 3457360"/>
                  <a:gd name="connsiteY23" fmla="*/ 1835550 h 1993569"/>
                  <a:gd name="connsiteX24" fmla="*/ 1620665 w 3457360"/>
                  <a:gd name="connsiteY24" fmla="*/ 1790793 h 1993569"/>
                  <a:gd name="connsiteX25" fmla="*/ 1618348 w 3457360"/>
                  <a:gd name="connsiteY25" fmla="*/ 1793953 h 1993569"/>
                  <a:gd name="connsiteX26" fmla="*/ 1441418 w 3457360"/>
                  <a:gd name="connsiteY26" fmla="*/ 1903281 h 1993569"/>
                  <a:gd name="connsiteX27" fmla="*/ 1118943 w 3457360"/>
                  <a:gd name="connsiteY27" fmla="*/ 1749759 h 1993569"/>
                  <a:gd name="connsiteX28" fmla="*/ 761053 w 3457360"/>
                  <a:gd name="connsiteY28" fmla="*/ 1856859 h 1993569"/>
                  <a:gd name="connsiteX29" fmla="*/ 523415 w 3457360"/>
                  <a:gd name="connsiteY29" fmla="*/ 1523390 h 1993569"/>
                  <a:gd name="connsiteX30" fmla="*/ 128302 w 3457360"/>
                  <a:gd name="connsiteY30" fmla="*/ 1099676 h 1993569"/>
                  <a:gd name="connsiteX31" fmla="*/ 10882 w 3457360"/>
                  <a:gd name="connsiteY31" fmla="*/ 817594 h 1993569"/>
                  <a:gd name="connsiteX32" fmla="*/ 181502 w 3457360"/>
                  <a:gd name="connsiteY32" fmla="*/ 630289 h 1993569"/>
                  <a:gd name="connsiteX33" fmla="*/ 215426 w 3457360"/>
                  <a:gd name="connsiteY33" fmla="*/ 355165 h 1993569"/>
                  <a:gd name="connsiteX34" fmla="*/ 503457 w 3457360"/>
                  <a:gd name="connsiteY34" fmla="*/ 262208 h 1993569"/>
                  <a:gd name="connsiteX35" fmla="*/ 508136 w 3457360"/>
                  <a:gd name="connsiteY35" fmla="*/ 258046 h 1993569"/>
                  <a:gd name="connsiteX36" fmla="*/ 749933 w 3457360"/>
                  <a:gd name="connsiteY36" fmla="*/ 23560 h 1993569"/>
                  <a:gd name="connsiteX37" fmla="*/ 812476 w 3457360"/>
                  <a:gd name="connsiteY37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562817 w 3457360"/>
                  <a:gd name="connsiteY3" fmla="*/ 277277 h 1993569"/>
                  <a:gd name="connsiteX4" fmla="*/ 1581067 w 3457360"/>
                  <a:gd name="connsiteY4" fmla="*/ 335861 h 1993569"/>
                  <a:gd name="connsiteX5" fmla="*/ 1596952 w 3457360"/>
                  <a:gd name="connsiteY5" fmla="*/ 324322 h 1993569"/>
                  <a:gd name="connsiteX6" fmla="*/ 1937662 w 3457360"/>
                  <a:gd name="connsiteY6" fmla="*/ 333487 h 1993569"/>
                  <a:gd name="connsiteX7" fmla="*/ 2377263 w 3457360"/>
                  <a:gd name="connsiteY7" fmla="*/ 256483 h 1993569"/>
                  <a:gd name="connsiteX8" fmla="*/ 2758507 w 3457360"/>
                  <a:gd name="connsiteY8" fmla="*/ 212271 h 1993569"/>
                  <a:gd name="connsiteX9" fmla="*/ 2975151 w 3457360"/>
                  <a:gd name="connsiteY9" fmla="*/ 114715 h 1993569"/>
                  <a:gd name="connsiteX10" fmla="*/ 3053857 w 3457360"/>
                  <a:gd name="connsiteY10" fmla="*/ 137192 h 1993569"/>
                  <a:gd name="connsiteX11" fmla="*/ 3202368 w 3457360"/>
                  <a:gd name="connsiteY11" fmla="*/ 349758 h 1993569"/>
                  <a:gd name="connsiteX12" fmla="*/ 3203176 w 3457360"/>
                  <a:gd name="connsiteY12" fmla="*/ 350136 h 1993569"/>
                  <a:gd name="connsiteX13" fmla="*/ 3265972 w 3457360"/>
                  <a:gd name="connsiteY13" fmla="*/ 379582 h 1993569"/>
                  <a:gd name="connsiteX14" fmla="*/ 3392961 w 3457360"/>
                  <a:gd name="connsiteY14" fmla="*/ 556059 h 1993569"/>
                  <a:gd name="connsiteX15" fmla="*/ 3384430 w 3457360"/>
                  <a:gd name="connsiteY15" fmla="*/ 779762 h 1993569"/>
                  <a:gd name="connsiteX16" fmla="*/ 3446747 w 3457360"/>
                  <a:gd name="connsiteY16" fmla="*/ 1121799 h 1993569"/>
                  <a:gd name="connsiteX17" fmla="*/ 3154823 w 3457360"/>
                  <a:gd name="connsiteY17" fmla="*/ 1421202 h 1993569"/>
                  <a:gd name="connsiteX18" fmla="*/ 3050320 w 3457360"/>
                  <a:gd name="connsiteY18" fmla="*/ 1677751 h 1993569"/>
                  <a:gd name="connsiteX19" fmla="*/ 2694519 w 3457360"/>
                  <a:gd name="connsiteY19" fmla="*/ 1708814 h 1993569"/>
                  <a:gd name="connsiteX20" fmla="*/ 2440257 w 3457360"/>
                  <a:gd name="connsiteY20" fmla="*/ 1982504 h 1993569"/>
                  <a:gd name="connsiteX21" fmla="*/ 2066406 w 3457360"/>
                  <a:gd name="connsiteY21" fmla="*/ 1815445 h 1993569"/>
                  <a:gd name="connsiteX22" fmla="*/ 1685114 w 3457360"/>
                  <a:gd name="connsiteY22" fmla="*/ 1835550 h 1993569"/>
                  <a:gd name="connsiteX23" fmla="*/ 1620665 w 3457360"/>
                  <a:gd name="connsiteY23" fmla="*/ 1790793 h 1993569"/>
                  <a:gd name="connsiteX24" fmla="*/ 1618348 w 3457360"/>
                  <a:gd name="connsiteY24" fmla="*/ 1793953 h 1993569"/>
                  <a:gd name="connsiteX25" fmla="*/ 1441418 w 3457360"/>
                  <a:gd name="connsiteY25" fmla="*/ 1903281 h 1993569"/>
                  <a:gd name="connsiteX26" fmla="*/ 1118943 w 3457360"/>
                  <a:gd name="connsiteY26" fmla="*/ 1749759 h 1993569"/>
                  <a:gd name="connsiteX27" fmla="*/ 761053 w 3457360"/>
                  <a:gd name="connsiteY27" fmla="*/ 1856859 h 1993569"/>
                  <a:gd name="connsiteX28" fmla="*/ 523415 w 3457360"/>
                  <a:gd name="connsiteY28" fmla="*/ 1523390 h 1993569"/>
                  <a:gd name="connsiteX29" fmla="*/ 128302 w 3457360"/>
                  <a:gd name="connsiteY29" fmla="*/ 1099676 h 1993569"/>
                  <a:gd name="connsiteX30" fmla="*/ 10882 w 3457360"/>
                  <a:gd name="connsiteY30" fmla="*/ 817594 h 1993569"/>
                  <a:gd name="connsiteX31" fmla="*/ 181502 w 3457360"/>
                  <a:gd name="connsiteY31" fmla="*/ 630289 h 1993569"/>
                  <a:gd name="connsiteX32" fmla="*/ 215426 w 3457360"/>
                  <a:gd name="connsiteY32" fmla="*/ 355165 h 1993569"/>
                  <a:gd name="connsiteX33" fmla="*/ 503457 w 3457360"/>
                  <a:gd name="connsiteY33" fmla="*/ 262208 h 1993569"/>
                  <a:gd name="connsiteX34" fmla="*/ 508136 w 3457360"/>
                  <a:gd name="connsiteY34" fmla="*/ 258046 h 1993569"/>
                  <a:gd name="connsiteX35" fmla="*/ 749933 w 3457360"/>
                  <a:gd name="connsiteY35" fmla="*/ 23560 h 1993569"/>
                  <a:gd name="connsiteX36" fmla="*/ 812476 w 3457360"/>
                  <a:gd name="connsiteY36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562817 w 3457360"/>
                  <a:gd name="connsiteY3" fmla="*/ 277277 h 1993569"/>
                  <a:gd name="connsiteX4" fmla="*/ 1581067 w 3457360"/>
                  <a:gd name="connsiteY4" fmla="*/ 335861 h 1993569"/>
                  <a:gd name="connsiteX5" fmla="*/ 1937662 w 3457360"/>
                  <a:gd name="connsiteY5" fmla="*/ 333487 h 1993569"/>
                  <a:gd name="connsiteX6" fmla="*/ 2377263 w 3457360"/>
                  <a:gd name="connsiteY6" fmla="*/ 256483 h 1993569"/>
                  <a:gd name="connsiteX7" fmla="*/ 2758507 w 3457360"/>
                  <a:gd name="connsiteY7" fmla="*/ 212271 h 1993569"/>
                  <a:gd name="connsiteX8" fmla="*/ 2975151 w 3457360"/>
                  <a:gd name="connsiteY8" fmla="*/ 114715 h 1993569"/>
                  <a:gd name="connsiteX9" fmla="*/ 3053857 w 3457360"/>
                  <a:gd name="connsiteY9" fmla="*/ 137192 h 1993569"/>
                  <a:gd name="connsiteX10" fmla="*/ 3202368 w 3457360"/>
                  <a:gd name="connsiteY10" fmla="*/ 349758 h 1993569"/>
                  <a:gd name="connsiteX11" fmla="*/ 3203176 w 3457360"/>
                  <a:gd name="connsiteY11" fmla="*/ 350136 h 1993569"/>
                  <a:gd name="connsiteX12" fmla="*/ 3265972 w 3457360"/>
                  <a:gd name="connsiteY12" fmla="*/ 379582 h 1993569"/>
                  <a:gd name="connsiteX13" fmla="*/ 3392961 w 3457360"/>
                  <a:gd name="connsiteY13" fmla="*/ 556059 h 1993569"/>
                  <a:gd name="connsiteX14" fmla="*/ 3384430 w 3457360"/>
                  <a:gd name="connsiteY14" fmla="*/ 779762 h 1993569"/>
                  <a:gd name="connsiteX15" fmla="*/ 3446747 w 3457360"/>
                  <a:gd name="connsiteY15" fmla="*/ 1121799 h 1993569"/>
                  <a:gd name="connsiteX16" fmla="*/ 3154823 w 3457360"/>
                  <a:gd name="connsiteY16" fmla="*/ 1421202 h 1993569"/>
                  <a:gd name="connsiteX17" fmla="*/ 3050320 w 3457360"/>
                  <a:gd name="connsiteY17" fmla="*/ 1677751 h 1993569"/>
                  <a:gd name="connsiteX18" fmla="*/ 2694519 w 3457360"/>
                  <a:gd name="connsiteY18" fmla="*/ 1708814 h 1993569"/>
                  <a:gd name="connsiteX19" fmla="*/ 2440257 w 3457360"/>
                  <a:gd name="connsiteY19" fmla="*/ 1982504 h 1993569"/>
                  <a:gd name="connsiteX20" fmla="*/ 2066406 w 3457360"/>
                  <a:gd name="connsiteY20" fmla="*/ 1815445 h 1993569"/>
                  <a:gd name="connsiteX21" fmla="*/ 1685114 w 3457360"/>
                  <a:gd name="connsiteY21" fmla="*/ 1835550 h 1993569"/>
                  <a:gd name="connsiteX22" fmla="*/ 1620665 w 3457360"/>
                  <a:gd name="connsiteY22" fmla="*/ 1790793 h 1993569"/>
                  <a:gd name="connsiteX23" fmla="*/ 1618348 w 3457360"/>
                  <a:gd name="connsiteY23" fmla="*/ 1793953 h 1993569"/>
                  <a:gd name="connsiteX24" fmla="*/ 1441418 w 3457360"/>
                  <a:gd name="connsiteY24" fmla="*/ 1903281 h 1993569"/>
                  <a:gd name="connsiteX25" fmla="*/ 1118943 w 3457360"/>
                  <a:gd name="connsiteY25" fmla="*/ 1749759 h 1993569"/>
                  <a:gd name="connsiteX26" fmla="*/ 761053 w 3457360"/>
                  <a:gd name="connsiteY26" fmla="*/ 1856859 h 1993569"/>
                  <a:gd name="connsiteX27" fmla="*/ 523415 w 3457360"/>
                  <a:gd name="connsiteY27" fmla="*/ 1523390 h 1993569"/>
                  <a:gd name="connsiteX28" fmla="*/ 128302 w 3457360"/>
                  <a:gd name="connsiteY28" fmla="*/ 1099676 h 1993569"/>
                  <a:gd name="connsiteX29" fmla="*/ 10882 w 3457360"/>
                  <a:gd name="connsiteY29" fmla="*/ 817594 h 1993569"/>
                  <a:gd name="connsiteX30" fmla="*/ 181502 w 3457360"/>
                  <a:gd name="connsiteY30" fmla="*/ 630289 h 1993569"/>
                  <a:gd name="connsiteX31" fmla="*/ 215426 w 3457360"/>
                  <a:gd name="connsiteY31" fmla="*/ 355165 h 1993569"/>
                  <a:gd name="connsiteX32" fmla="*/ 503457 w 3457360"/>
                  <a:gd name="connsiteY32" fmla="*/ 262208 h 1993569"/>
                  <a:gd name="connsiteX33" fmla="*/ 508136 w 3457360"/>
                  <a:gd name="connsiteY33" fmla="*/ 258046 h 1993569"/>
                  <a:gd name="connsiteX34" fmla="*/ 749933 w 3457360"/>
                  <a:gd name="connsiteY34" fmla="*/ 23560 h 1993569"/>
                  <a:gd name="connsiteX35" fmla="*/ 812476 w 3457360"/>
                  <a:gd name="connsiteY35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562817 w 3457360"/>
                  <a:gd name="connsiteY3" fmla="*/ 277277 h 1993569"/>
                  <a:gd name="connsiteX4" fmla="*/ 1937662 w 3457360"/>
                  <a:gd name="connsiteY4" fmla="*/ 333487 h 1993569"/>
                  <a:gd name="connsiteX5" fmla="*/ 2377263 w 3457360"/>
                  <a:gd name="connsiteY5" fmla="*/ 256483 h 1993569"/>
                  <a:gd name="connsiteX6" fmla="*/ 2758507 w 3457360"/>
                  <a:gd name="connsiteY6" fmla="*/ 212271 h 1993569"/>
                  <a:gd name="connsiteX7" fmla="*/ 2975151 w 3457360"/>
                  <a:gd name="connsiteY7" fmla="*/ 114715 h 1993569"/>
                  <a:gd name="connsiteX8" fmla="*/ 3053857 w 3457360"/>
                  <a:gd name="connsiteY8" fmla="*/ 137192 h 1993569"/>
                  <a:gd name="connsiteX9" fmla="*/ 3202368 w 3457360"/>
                  <a:gd name="connsiteY9" fmla="*/ 349758 h 1993569"/>
                  <a:gd name="connsiteX10" fmla="*/ 3203176 w 3457360"/>
                  <a:gd name="connsiteY10" fmla="*/ 350136 h 1993569"/>
                  <a:gd name="connsiteX11" fmla="*/ 3265972 w 3457360"/>
                  <a:gd name="connsiteY11" fmla="*/ 379582 h 1993569"/>
                  <a:gd name="connsiteX12" fmla="*/ 3392961 w 3457360"/>
                  <a:gd name="connsiteY12" fmla="*/ 556059 h 1993569"/>
                  <a:gd name="connsiteX13" fmla="*/ 3384430 w 3457360"/>
                  <a:gd name="connsiteY13" fmla="*/ 779762 h 1993569"/>
                  <a:gd name="connsiteX14" fmla="*/ 3446747 w 3457360"/>
                  <a:gd name="connsiteY14" fmla="*/ 1121799 h 1993569"/>
                  <a:gd name="connsiteX15" fmla="*/ 3154823 w 3457360"/>
                  <a:gd name="connsiteY15" fmla="*/ 1421202 h 1993569"/>
                  <a:gd name="connsiteX16" fmla="*/ 3050320 w 3457360"/>
                  <a:gd name="connsiteY16" fmla="*/ 1677751 h 1993569"/>
                  <a:gd name="connsiteX17" fmla="*/ 2694519 w 3457360"/>
                  <a:gd name="connsiteY17" fmla="*/ 1708814 h 1993569"/>
                  <a:gd name="connsiteX18" fmla="*/ 2440257 w 3457360"/>
                  <a:gd name="connsiteY18" fmla="*/ 1982504 h 1993569"/>
                  <a:gd name="connsiteX19" fmla="*/ 2066406 w 3457360"/>
                  <a:gd name="connsiteY19" fmla="*/ 1815445 h 1993569"/>
                  <a:gd name="connsiteX20" fmla="*/ 1685114 w 3457360"/>
                  <a:gd name="connsiteY20" fmla="*/ 1835550 h 1993569"/>
                  <a:gd name="connsiteX21" fmla="*/ 1620665 w 3457360"/>
                  <a:gd name="connsiteY21" fmla="*/ 1790793 h 1993569"/>
                  <a:gd name="connsiteX22" fmla="*/ 1618348 w 3457360"/>
                  <a:gd name="connsiteY22" fmla="*/ 1793953 h 1993569"/>
                  <a:gd name="connsiteX23" fmla="*/ 1441418 w 3457360"/>
                  <a:gd name="connsiteY23" fmla="*/ 1903281 h 1993569"/>
                  <a:gd name="connsiteX24" fmla="*/ 1118943 w 3457360"/>
                  <a:gd name="connsiteY24" fmla="*/ 1749759 h 1993569"/>
                  <a:gd name="connsiteX25" fmla="*/ 761053 w 3457360"/>
                  <a:gd name="connsiteY25" fmla="*/ 1856859 h 1993569"/>
                  <a:gd name="connsiteX26" fmla="*/ 523415 w 3457360"/>
                  <a:gd name="connsiteY26" fmla="*/ 1523390 h 1993569"/>
                  <a:gd name="connsiteX27" fmla="*/ 128302 w 3457360"/>
                  <a:gd name="connsiteY27" fmla="*/ 1099676 h 1993569"/>
                  <a:gd name="connsiteX28" fmla="*/ 10882 w 3457360"/>
                  <a:gd name="connsiteY28" fmla="*/ 817594 h 1993569"/>
                  <a:gd name="connsiteX29" fmla="*/ 181502 w 3457360"/>
                  <a:gd name="connsiteY29" fmla="*/ 630289 h 1993569"/>
                  <a:gd name="connsiteX30" fmla="*/ 215426 w 3457360"/>
                  <a:gd name="connsiteY30" fmla="*/ 355165 h 1993569"/>
                  <a:gd name="connsiteX31" fmla="*/ 503457 w 3457360"/>
                  <a:gd name="connsiteY31" fmla="*/ 262208 h 1993569"/>
                  <a:gd name="connsiteX32" fmla="*/ 508136 w 3457360"/>
                  <a:gd name="connsiteY32" fmla="*/ 258046 h 1993569"/>
                  <a:gd name="connsiteX33" fmla="*/ 749933 w 3457360"/>
                  <a:gd name="connsiteY33" fmla="*/ 23560 h 1993569"/>
                  <a:gd name="connsiteX34" fmla="*/ 812476 w 3457360"/>
                  <a:gd name="connsiteY34" fmla="*/ 6015 h 1993569"/>
                  <a:gd name="connsiteX0" fmla="*/ 749933 w 3457360"/>
                  <a:gd name="connsiteY0" fmla="*/ 819 h 1970828"/>
                  <a:gd name="connsiteX1" fmla="*/ 1163405 w 3457360"/>
                  <a:gd name="connsiteY1" fmla="*/ 157820 h 1970828"/>
                  <a:gd name="connsiteX2" fmla="*/ 1163547 w 3457360"/>
                  <a:gd name="connsiteY2" fmla="*/ 157745 h 1970828"/>
                  <a:gd name="connsiteX3" fmla="*/ 1562817 w 3457360"/>
                  <a:gd name="connsiteY3" fmla="*/ 254536 h 1970828"/>
                  <a:gd name="connsiteX4" fmla="*/ 1937662 w 3457360"/>
                  <a:gd name="connsiteY4" fmla="*/ 310746 h 1970828"/>
                  <a:gd name="connsiteX5" fmla="*/ 2377263 w 3457360"/>
                  <a:gd name="connsiteY5" fmla="*/ 233742 h 1970828"/>
                  <a:gd name="connsiteX6" fmla="*/ 2758507 w 3457360"/>
                  <a:gd name="connsiteY6" fmla="*/ 189530 h 1970828"/>
                  <a:gd name="connsiteX7" fmla="*/ 2975151 w 3457360"/>
                  <a:gd name="connsiteY7" fmla="*/ 91974 h 1970828"/>
                  <a:gd name="connsiteX8" fmla="*/ 3053857 w 3457360"/>
                  <a:gd name="connsiteY8" fmla="*/ 114451 h 1970828"/>
                  <a:gd name="connsiteX9" fmla="*/ 3202368 w 3457360"/>
                  <a:gd name="connsiteY9" fmla="*/ 327017 h 1970828"/>
                  <a:gd name="connsiteX10" fmla="*/ 3203176 w 3457360"/>
                  <a:gd name="connsiteY10" fmla="*/ 327395 h 1970828"/>
                  <a:gd name="connsiteX11" fmla="*/ 3265972 w 3457360"/>
                  <a:gd name="connsiteY11" fmla="*/ 356841 h 1970828"/>
                  <a:gd name="connsiteX12" fmla="*/ 3392961 w 3457360"/>
                  <a:gd name="connsiteY12" fmla="*/ 533318 h 1970828"/>
                  <a:gd name="connsiteX13" fmla="*/ 3384430 w 3457360"/>
                  <a:gd name="connsiteY13" fmla="*/ 757021 h 1970828"/>
                  <a:gd name="connsiteX14" fmla="*/ 3446747 w 3457360"/>
                  <a:gd name="connsiteY14" fmla="*/ 1099058 h 1970828"/>
                  <a:gd name="connsiteX15" fmla="*/ 3154823 w 3457360"/>
                  <a:gd name="connsiteY15" fmla="*/ 1398461 h 1970828"/>
                  <a:gd name="connsiteX16" fmla="*/ 3050320 w 3457360"/>
                  <a:gd name="connsiteY16" fmla="*/ 1655010 h 1970828"/>
                  <a:gd name="connsiteX17" fmla="*/ 2694519 w 3457360"/>
                  <a:gd name="connsiteY17" fmla="*/ 1686073 h 1970828"/>
                  <a:gd name="connsiteX18" fmla="*/ 2440257 w 3457360"/>
                  <a:gd name="connsiteY18" fmla="*/ 1959763 h 1970828"/>
                  <a:gd name="connsiteX19" fmla="*/ 2066406 w 3457360"/>
                  <a:gd name="connsiteY19" fmla="*/ 1792704 h 1970828"/>
                  <a:gd name="connsiteX20" fmla="*/ 1685114 w 3457360"/>
                  <a:gd name="connsiteY20" fmla="*/ 1812809 h 1970828"/>
                  <a:gd name="connsiteX21" fmla="*/ 1620665 w 3457360"/>
                  <a:gd name="connsiteY21" fmla="*/ 1768052 h 1970828"/>
                  <a:gd name="connsiteX22" fmla="*/ 1618348 w 3457360"/>
                  <a:gd name="connsiteY22" fmla="*/ 1771212 h 1970828"/>
                  <a:gd name="connsiteX23" fmla="*/ 1441418 w 3457360"/>
                  <a:gd name="connsiteY23" fmla="*/ 1880540 h 1970828"/>
                  <a:gd name="connsiteX24" fmla="*/ 1118943 w 3457360"/>
                  <a:gd name="connsiteY24" fmla="*/ 1727018 h 1970828"/>
                  <a:gd name="connsiteX25" fmla="*/ 761053 w 3457360"/>
                  <a:gd name="connsiteY25" fmla="*/ 1834118 h 1970828"/>
                  <a:gd name="connsiteX26" fmla="*/ 523415 w 3457360"/>
                  <a:gd name="connsiteY26" fmla="*/ 1500649 h 1970828"/>
                  <a:gd name="connsiteX27" fmla="*/ 128302 w 3457360"/>
                  <a:gd name="connsiteY27" fmla="*/ 1076935 h 1970828"/>
                  <a:gd name="connsiteX28" fmla="*/ 10882 w 3457360"/>
                  <a:gd name="connsiteY28" fmla="*/ 794853 h 1970828"/>
                  <a:gd name="connsiteX29" fmla="*/ 181502 w 3457360"/>
                  <a:gd name="connsiteY29" fmla="*/ 607548 h 1970828"/>
                  <a:gd name="connsiteX30" fmla="*/ 215426 w 3457360"/>
                  <a:gd name="connsiteY30" fmla="*/ 332424 h 1970828"/>
                  <a:gd name="connsiteX31" fmla="*/ 503457 w 3457360"/>
                  <a:gd name="connsiteY31" fmla="*/ 239467 h 1970828"/>
                  <a:gd name="connsiteX32" fmla="*/ 508136 w 3457360"/>
                  <a:gd name="connsiteY32" fmla="*/ 235305 h 1970828"/>
                  <a:gd name="connsiteX33" fmla="*/ 749933 w 3457360"/>
                  <a:gd name="connsiteY33" fmla="*/ 819 h 1970828"/>
                  <a:gd name="connsiteX0" fmla="*/ 508136 w 3457360"/>
                  <a:gd name="connsiteY0" fmla="*/ 143331 h 1878854"/>
                  <a:gd name="connsiteX1" fmla="*/ 1163405 w 3457360"/>
                  <a:gd name="connsiteY1" fmla="*/ 65846 h 1878854"/>
                  <a:gd name="connsiteX2" fmla="*/ 1163547 w 3457360"/>
                  <a:gd name="connsiteY2" fmla="*/ 65771 h 1878854"/>
                  <a:gd name="connsiteX3" fmla="*/ 1562817 w 3457360"/>
                  <a:gd name="connsiteY3" fmla="*/ 162562 h 1878854"/>
                  <a:gd name="connsiteX4" fmla="*/ 1937662 w 3457360"/>
                  <a:gd name="connsiteY4" fmla="*/ 218772 h 1878854"/>
                  <a:gd name="connsiteX5" fmla="*/ 2377263 w 3457360"/>
                  <a:gd name="connsiteY5" fmla="*/ 141768 h 1878854"/>
                  <a:gd name="connsiteX6" fmla="*/ 2758507 w 3457360"/>
                  <a:gd name="connsiteY6" fmla="*/ 97556 h 1878854"/>
                  <a:gd name="connsiteX7" fmla="*/ 2975151 w 3457360"/>
                  <a:gd name="connsiteY7" fmla="*/ 0 h 1878854"/>
                  <a:gd name="connsiteX8" fmla="*/ 3053857 w 3457360"/>
                  <a:gd name="connsiteY8" fmla="*/ 22477 h 1878854"/>
                  <a:gd name="connsiteX9" fmla="*/ 3202368 w 3457360"/>
                  <a:gd name="connsiteY9" fmla="*/ 235043 h 1878854"/>
                  <a:gd name="connsiteX10" fmla="*/ 3203176 w 3457360"/>
                  <a:gd name="connsiteY10" fmla="*/ 235421 h 1878854"/>
                  <a:gd name="connsiteX11" fmla="*/ 3265972 w 3457360"/>
                  <a:gd name="connsiteY11" fmla="*/ 264867 h 1878854"/>
                  <a:gd name="connsiteX12" fmla="*/ 3392961 w 3457360"/>
                  <a:gd name="connsiteY12" fmla="*/ 441344 h 1878854"/>
                  <a:gd name="connsiteX13" fmla="*/ 3384430 w 3457360"/>
                  <a:gd name="connsiteY13" fmla="*/ 665047 h 1878854"/>
                  <a:gd name="connsiteX14" fmla="*/ 3446747 w 3457360"/>
                  <a:gd name="connsiteY14" fmla="*/ 1007084 h 1878854"/>
                  <a:gd name="connsiteX15" fmla="*/ 3154823 w 3457360"/>
                  <a:gd name="connsiteY15" fmla="*/ 1306487 h 1878854"/>
                  <a:gd name="connsiteX16" fmla="*/ 3050320 w 3457360"/>
                  <a:gd name="connsiteY16" fmla="*/ 1563036 h 1878854"/>
                  <a:gd name="connsiteX17" fmla="*/ 2694519 w 3457360"/>
                  <a:gd name="connsiteY17" fmla="*/ 1594099 h 1878854"/>
                  <a:gd name="connsiteX18" fmla="*/ 2440257 w 3457360"/>
                  <a:gd name="connsiteY18" fmla="*/ 1867789 h 1878854"/>
                  <a:gd name="connsiteX19" fmla="*/ 2066406 w 3457360"/>
                  <a:gd name="connsiteY19" fmla="*/ 1700730 h 1878854"/>
                  <a:gd name="connsiteX20" fmla="*/ 1685114 w 3457360"/>
                  <a:gd name="connsiteY20" fmla="*/ 1720835 h 1878854"/>
                  <a:gd name="connsiteX21" fmla="*/ 1620665 w 3457360"/>
                  <a:gd name="connsiteY21" fmla="*/ 1676078 h 1878854"/>
                  <a:gd name="connsiteX22" fmla="*/ 1618348 w 3457360"/>
                  <a:gd name="connsiteY22" fmla="*/ 1679238 h 1878854"/>
                  <a:gd name="connsiteX23" fmla="*/ 1441418 w 3457360"/>
                  <a:gd name="connsiteY23" fmla="*/ 1788566 h 1878854"/>
                  <a:gd name="connsiteX24" fmla="*/ 1118943 w 3457360"/>
                  <a:gd name="connsiteY24" fmla="*/ 1635044 h 1878854"/>
                  <a:gd name="connsiteX25" fmla="*/ 761053 w 3457360"/>
                  <a:gd name="connsiteY25" fmla="*/ 1742144 h 1878854"/>
                  <a:gd name="connsiteX26" fmla="*/ 523415 w 3457360"/>
                  <a:gd name="connsiteY26" fmla="*/ 1408675 h 1878854"/>
                  <a:gd name="connsiteX27" fmla="*/ 128302 w 3457360"/>
                  <a:gd name="connsiteY27" fmla="*/ 984961 h 1878854"/>
                  <a:gd name="connsiteX28" fmla="*/ 10882 w 3457360"/>
                  <a:gd name="connsiteY28" fmla="*/ 702879 h 1878854"/>
                  <a:gd name="connsiteX29" fmla="*/ 181502 w 3457360"/>
                  <a:gd name="connsiteY29" fmla="*/ 515574 h 1878854"/>
                  <a:gd name="connsiteX30" fmla="*/ 215426 w 3457360"/>
                  <a:gd name="connsiteY30" fmla="*/ 240450 h 1878854"/>
                  <a:gd name="connsiteX31" fmla="*/ 503457 w 3457360"/>
                  <a:gd name="connsiteY31" fmla="*/ 147493 h 1878854"/>
                  <a:gd name="connsiteX32" fmla="*/ 508136 w 3457360"/>
                  <a:gd name="connsiteY32" fmla="*/ 143331 h 1878854"/>
                  <a:gd name="connsiteX0" fmla="*/ 586932 w 3457360"/>
                  <a:gd name="connsiteY0" fmla="*/ 0 h 1993475"/>
                  <a:gd name="connsiteX1" fmla="*/ 1163405 w 3457360"/>
                  <a:gd name="connsiteY1" fmla="*/ 180467 h 1993475"/>
                  <a:gd name="connsiteX2" fmla="*/ 1163547 w 3457360"/>
                  <a:gd name="connsiteY2" fmla="*/ 180392 h 1993475"/>
                  <a:gd name="connsiteX3" fmla="*/ 1562817 w 3457360"/>
                  <a:gd name="connsiteY3" fmla="*/ 277183 h 1993475"/>
                  <a:gd name="connsiteX4" fmla="*/ 1937662 w 3457360"/>
                  <a:gd name="connsiteY4" fmla="*/ 333393 h 1993475"/>
                  <a:gd name="connsiteX5" fmla="*/ 2377263 w 3457360"/>
                  <a:gd name="connsiteY5" fmla="*/ 256389 h 1993475"/>
                  <a:gd name="connsiteX6" fmla="*/ 2758507 w 3457360"/>
                  <a:gd name="connsiteY6" fmla="*/ 212177 h 1993475"/>
                  <a:gd name="connsiteX7" fmla="*/ 2975151 w 3457360"/>
                  <a:gd name="connsiteY7" fmla="*/ 114621 h 1993475"/>
                  <a:gd name="connsiteX8" fmla="*/ 3053857 w 3457360"/>
                  <a:gd name="connsiteY8" fmla="*/ 137098 h 1993475"/>
                  <a:gd name="connsiteX9" fmla="*/ 3202368 w 3457360"/>
                  <a:gd name="connsiteY9" fmla="*/ 349664 h 1993475"/>
                  <a:gd name="connsiteX10" fmla="*/ 3203176 w 3457360"/>
                  <a:gd name="connsiteY10" fmla="*/ 350042 h 1993475"/>
                  <a:gd name="connsiteX11" fmla="*/ 3265972 w 3457360"/>
                  <a:gd name="connsiteY11" fmla="*/ 379488 h 1993475"/>
                  <a:gd name="connsiteX12" fmla="*/ 3392961 w 3457360"/>
                  <a:gd name="connsiteY12" fmla="*/ 555965 h 1993475"/>
                  <a:gd name="connsiteX13" fmla="*/ 3384430 w 3457360"/>
                  <a:gd name="connsiteY13" fmla="*/ 779668 h 1993475"/>
                  <a:gd name="connsiteX14" fmla="*/ 3446747 w 3457360"/>
                  <a:gd name="connsiteY14" fmla="*/ 1121705 h 1993475"/>
                  <a:gd name="connsiteX15" fmla="*/ 3154823 w 3457360"/>
                  <a:gd name="connsiteY15" fmla="*/ 1421108 h 1993475"/>
                  <a:gd name="connsiteX16" fmla="*/ 3050320 w 3457360"/>
                  <a:gd name="connsiteY16" fmla="*/ 1677657 h 1993475"/>
                  <a:gd name="connsiteX17" fmla="*/ 2694519 w 3457360"/>
                  <a:gd name="connsiteY17" fmla="*/ 1708720 h 1993475"/>
                  <a:gd name="connsiteX18" fmla="*/ 2440257 w 3457360"/>
                  <a:gd name="connsiteY18" fmla="*/ 1982410 h 1993475"/>
                  <a:gd name="connsiteX19" fmla="*/ 2066406 w 3457360"/>
                  <a:gd name="connsiteY19" fmla="*/ 1815351 h 1993475"/>
                  <a:gd name="connsiteX20" fmla="*/ 1685114 w 3457360"/>
                  <a:gd name="connsiteY20" fmla="*/ 1835456 h 1993475"/>
                  <a:gd name="connsiteX21" fmla="*/ 1620665 w 3457360"/>
                  <a:gd name="connsiteY21" fmla="*/ 1790699 h 1993475"/>
                  <a:gd name="connsiteX22" fmla="*/ 1618348 w 3457360"/>
                  <a:gd name="connsiteY22" fmla="*/ 1793859 h 1993475"/>
                  <a:gd name="connsiteX23" fmla="*/ 1441418 w 3457360"/>
                  <a:gd name="connsiteY23" fmla="*/ 1903187 h 1993475"/>
                  <a:gd name="connsiteX24" fmla="*/ 1118943 w 3457360"/>
                  <a:gd name="connsiteY24" fmla="*/ 1749665 h 1993475"/>
                  <a:gd name="connsiteX25" fmla="*/ 761053 w 3457360"/>
                  <a:gd name="connsiteY25" fmla="*/ 1856765 h 1993475"/>
                  <a:gd name="connsiteX26" fmla="*/ 523415 w 3457360"/>
                  <a:gd name="connsiteY26" fmla="*/ 1523296 h 1993475"/>
                  <a:gd name="connsiteX27" fmla="*/ 128302 w 3457360"/>
                  <a:gd name="connsiteY27" fmla="*/ 1099582 h 1993475"/>
                  <a:gd name="connsiteX28" fmla="*/ 10882 w 3457360"/>
                  <a:gd name="connsiteY28" fmla="*/ 817500 h 1993475"/>
                  <a:gd name="connsiteX29" fmla="*/ 181502 w 3457360"/>
                  <a:gd name="connsiteY29" fmla="*/ 630195 h 1993475"/>
                  <a:gd name="connsiteX30" fmla="*/ 215426 w 3457360"/>
                  <a:gd name="connsiteY30" fmla="*/ 355071 h 1993475"/>
                  <a:gd name="connsiteX31" fmla="*/ 503457 w 3457360"/>
                  <a:gd name="connsiteY31" fmla="*/ 262114 h 1993475"/>
                  <a:gd name="connsiteX32" fmla="*/ 586932 w 3457360"/>
                  <a:gd name="connsiteY32" fmla="*/ 0 h 1993475"/>
                  <a:gd name="connsiteX0" fmla="*/ 586932 w 3457360"/>
                  <a:gd name="connsiteY0" fmla="*/ 0 h 1993475"/>
                  <a:gd name="connsiteX1" fmla="*/ 1163405 w 3457360"/>
                  <a:gd name="connsiteY1" fmla="*/ 180467 h 1993475"/>
                  <a:gd name="connsiteX2" fmla="*/ 1163547 w 3457360"/>
                  <a:gd name="connsiteY2" fmla="*/ 180392 h 1993475"/>
                  <a:gd name="connsiteX3" fmla="*/ 1562817 w 3457360"/>
                  <a:gd name="connsiteY3" fmla="*/ 277183 h 1993475"/>
                  <a:gd name="connsiteX4" fmla="*/ 1937662 w 3457360"/>
                  <a:gd name="connsiteY4" fmla="*/ 333393 h 1993475"/>
                  <a:gd name="connsiteX5" fmla="*/ 2377263 w 3457360"/>
                  <a:gd name="connsiteY5" fmla="*/ 256389 h 1993475"/>
                  <a:gd name="connsiteX6" fmla="*/ 2758507 w 3457360"/>
                  <a:gd name="connsiteY6" fmla="*/ 212177 h 1993475"/>
                  <a:gd name="connsiteX7" fmla="*/ 2975151 w 3457360"/>
                  <a:gd name="connsiteY7" fmla="*/ 114621 h 1993475"/>
                  <a:gd name="connsiteX8" fmla="*/ 3053857 w 3457360"/>
                  <a:gd name="connsiteY8" fmla="*/ 137098 h 1993475"/>
                  <a:gd name="connsiteX9" fmla="*/ 3202368 w 3457360"/>
                  <a:gd name="connsiteY9" fmla="*/ 349664 h 1993475"/>
                  <a:gd name="connsiteX10" fmla="*/ 3203176 w 3457360"/>
                  <a:gd name="connsiteY10" fmla="*/ 350042 h 1993475"/>
                  <a:gd name="connsiteX11" fmla="*/ 3265972 w 3457360"/>
                  <a:gd name="connsiteY11" fmla="*/ 379488 h 1993475"/>
                  <a:gd name="connsiteX12" fmla="*/ 3392961 w 3457360"/>
                  <a:gd name="connsiteY12" fmla="*/ 555965 h 1993475"/>
                  <a:gd name="connsiteX13" fmla="*/ 3384430 w 3457360"/>
                  <a:gd name="connsiteY13" fmla="*/ 779668 h 1993475"/>
                  <a:gd name="connsiteX14" fmla="*/ 3446747 w 3457360"/>
                  <a:gd name="connsiteY14" fmla="*/ 1121705 h 1993475"/>
                  <a:gd name="connsiteX15" fmla="*/ 3154823 w 3457360"/>
                  <a:gd name="connsiteY15" fmla="*/ 1421108 h 1993475"/>
                  <a:gd name="connsiteX16" fmla="*/ 3050320 w 3457360"/>
                  <a:gd name="connsiteY16" fmla="*/ 1677657 h 1993475"/>
                  <a:gd name="connsiteX17" fmla="*/ 2694519 w 3457360"/>
                  <a:gd name="connsiteY17" fmla="*/ 1708720 h 1993475"/>
                  <a:gd name="connsiteX18" fmla="*/ 2440257 w 3457360"/>
                  <a:gd name="connsiteY18" fmla="*/ 1982410 h 1993475"/>
                  <a:gd name="connsiteX19" fmla="*/ 2066406 w 3457360"/>
                  <a:gd name="connsiteY19" fmla="*/ 1815351 h 1993475"/>
                  <a:gd name="connsiteX20" fmla="*/ 1685114 w 3457360"/>
                  <a:gd name="connsiteY20" fmla="*/ 1835456 h 1993475"/>
                  <a:gd name="connsiteX21" fmla="*/ 1620665 w 3457360"/>
                  <a:gd name="connsiteY21" fmla="*/ 1790699 h 1993475"/>
                  <a:gd name="connsiteX22" fmla="*/ 1618348 w 3457360"/>
                  <a:gd name="connsiteY22" fmla="*/ 1793859 h 1993475"/>
                  <a:gd name="connsiteX23" fmla="*/ 1441418 w 3457360"/>
                  <a:gd name="connsiteY23" fmla="*/ 1903187 h 1993475"/>
                  <a:gd name="connsiteX24" fmla="*/ 1118943 w 3457360"/>
                  <a:gd name="connsiteY24" fmla="*/ 1749665 h 1993475"/>
                  <a:gd name="connsiteX25" fmla="*/ 761053 w 3457360"/>
                  <a:gd name="connsiteY25" fmla="*/ 1856765 h 1993475"/>
                  <a:gd name="connsiteX26" fmla="*/ 523415 w 3457360"/>
                  <a:gd name="connsiteY26" fmla="*/ 1523296 h 1993475"/>
                  <a:gd name="connsiteX27" fmla="*/ 128302 w 3457360"/>
                  <a:gd name="connsiteY27" fmla="*/ 1099582 h 1993475"/>
                  <a:gd name="connsiteX28" fmla="*/ 10882 w 3457360"/>
                  <a:gd name="connsiteY28" fmla="*/ 817500 h 1993475"/>
                  <a:gd name="connsiteX29" fmla="*/ 181502 w 3457360"/>
                  <a:gd name="connsiteY29" fmla="*/ 630195 h 1993475"/>
                  <a:gd name="connsiteX30" fmla="*/ 215426 w 3457360"/>
                  <a:gd name="connsiteY30" fmla="*/ 355071 h 1993475"/>
                  <a:gd name="connsiteX31" fmla="*/ 465060 w 3457360"/>
                  <a:gd name="connsiteY31" fmla="*/ 202654 h 1993475"/>
                  <a:gd name="connsiteX32" fmla="*/ 586932 w 3457360"/>
                  <a:gd name="connsiteY32" fmla="*/ 0 h 1993475"/>
                  <a:gd name="connsiteX0" fmla="*/ 586932 w 3457360"/>
                  <a:gd name="connsiteY0" fmla="*/ 0 h 1993475"/>
                  <a:gd name="connsiteX1" fmla="*/ 1163405 w 3457360"/>
                  <a:gd name="connsiteY1" fmla="*/ 180467 h 1993475"/>
                  <a:gd name="connsiteX2" fmla="*/ 1163547 w 3457360"/>
                  <a:gd name="connsiteY2" fmla="*/ 180392 h 1993475"/>
                  <a:gd name="connsiteX3" fmla="*/ 1562817 w 3457360"/>
                  <a:gd name="connsiteY3" fmla="*/ 277183 h 1993475"/>
                  <a:gd name="connsiteX4" fmla="*/ 1937662 w 3457360"/>
                  <a:gd name="connsiteY4" fmla="*/ 333393 h 1993475"/>
                  <a:gd name="connsiteX5" fmla="*/ 2377263 w 3457360"/>
                  <a:gd name="connsiteY5" fmla="*/ 256389 h 1993475"/>
                  <a:gd name="connsiteX6" fmla="*/ 2758507 w 3457360"/>
                  <a:gd name="connsiteY6" fmla="*/ 212177 h 1993475"/>
                  <a:gd name="connsiteX7" fmla="*/ 2975151 w 3457360"/>
                  <a:gd name="connsiteY7" fmla="*/ 114621 h 1993475"/>
                  <a:gd name="connsiteX8" fmla="*/ 3053857 w 3457360"/>
                  <a:gd name="connsiteY8" fmla="*/ 137098 h 1993475"/>
                  <a:gd name="connsiteX9" fmla="*/ 3202368 w 3457360"/>
                  <a:gd name="connsiteY9" fmla="*/ 349664 h 1993475"/>
                  <a:gd name="connsiteX10" fmla="*/ 3203176 w 3457360"/>
                  <a:gd name="connsiteY10" fmla="*/ 350042 h 1993475"/>
                  <a:gd name="connsiteX11" fmla="*/ 3265972 w 3457360"/>
                  <a:gd name="connsiteY11" fmla="*/ 379488 h 1993475"/>
                  <a:gd name="connsiteX12" fmla="*/ 3392961 w 3457360"/>
                  <a:gd name="connsiteY12" fmla="*/ 555965 h 1993475"/>
                  <a:gd name="connsiteX13" fmla="*/ 3384430 w 3457360"/>
                  <a:gd name="connsiteY13" fmla="*/ 779668 h 1993475"/>
                  <a:gd name="connsiteX14" fmla="*/ 3446747 w 3457360"/>
                  <a:gd name="connsiteY14" fmla="*/ 1121705 h 1993475"/>
                  <a:gd name="connsiteX15" fmla="*/ 3154823 w 3457360"/>
                  <a:gd name="connsiteY15" fmla="*/ 1421108 h 1993475"/>
                  <a:gd name="connsiteX16" fmla="*/ 3050320 w 3457360"/>
                  <a:gd name="connsiteY16" fmla="*/ 1677657 h 1993475"/>
                  <a:gd name="connsiteX17" fmla="*/ 2694519 w 3457360"/>
                  <a:gd name="connsiteY17" fmla="*/ 1708720 h 1993475"/>
                  <a:gd name="connsiteX18" fmla="*/ 2440257 w 3457360"/>
                  <a:gd name="connsiteY18" fmla="*/ 1982410 h 1993475"/>
                  <a:gd name="connsiteX19" fmla="*/ 2066406 w 3457360"/>
                  <a:gd name="connsiteY19" fmla="*/ 1815351 h 1993475"/>
                  <a:gd name="connsiteX20" fmla="*/ 1685114 w 3457360"/>
                  <a:gd name="connsiteY20" fmla="*/ 1835456 h 1993475"/>
                  <a:gd name="connsiteX21" fmla="*/ 1620665 w 3457360"/>
                  <a:gd name="connsiteY21" fmla="*/ 1790699 h 1993475"/>
                  <a:gd name="connsiteX22" fmla="*/ 1618348 w 3457360"/>
                  <a:gd name="connsiteY22" fmla="*/ 1793859 h 1993475"/>
                  <a:gd name="connsiteX23" fmla="*/ 1441418 w 3457360"/>
                  <a:gd name="connsiteY23" fmla="*/ 1903187 h 1993475"/>
                  <a:gd name="connsiteX24" fmla="*/ 1118943 w 3457360"/>
                  <a:gd name="connsiteY24" fmla="*/ 1749665 h 1993475"/>
                  <a:gd name="connsiteX25" fmla="*/ 761053 w 3457360"/>
                  <a:gd name="connsiteY25" fmla="*/ 1856765 h 1993475"/>
                  <a:gd name="connsiteX26" fmla="*/ 523415 w 3457360"/>
                  <a:gd name="connsiteY26" fmla="*/ 1523296 h 1993475"/>
                  <a:gd name="connsiteX27" fmla="*/ 128302 w 3457360"/>
                  <a:gd name="connsiteY27" fmla="*/ 1099582 h 1993475"/>
                  <a:gd name="connsiteX28" fmla="*/ 10882 w 3457360"/>
                  <a:gd name="connsiteY28" fmla="*/ 817500 h 1993475"/>
                  <a:gd name="connsiteX29" fmla="*/ 181502 w 3457360"/>
                  <a:gd name="connsiteY29" fmla="*/ 630195 h 1993475"/>
                  <a:gd name="connsiteX30" fmla="*/ 215426 w 3457360"/>
                  <a:gd name="connsiteY30" fmla="*/ 355071 h 1993475"/>
                  <a:gd name="connsiteX31" fmla="*/ 421609 w 3457360"/>
                  <a:gd name="connsiteY31" fmla="*/ 138179 h 1993475"/>
                  <a:gd name="connsiteX32" fmla="*/ 586932 w 3457360"/>
                  <a:gd name="connsiteY32" fmla="*/ 0 h 1993475"/>
                  <a:gd name="connsiteX0" fmla="*/ 421609 w 3457360"/>
                  <a:gd name="connsiteY0" fmla="*/ 23558 h 1878854"/>
                  <a:gd name="connsiteX1" fmla="*/ 1163405 w 3457360"/>
                  <a:gd name="connsiteY1" fmla="*/ 65846 h 1878854"/>
                  <a:gd name="connsiteX2" fmla="*/ 1163547 w 3457360"/>
                  <a:gd name="connsiteY2" fmla="*/ 65771 h 1878854"/>
                  <a:gd name="connsiteX3" fmla="*/ 1562817 w 3457360"/>
                  <a:gd name="connsiteY3" fmla="*/ 162562 h 1878854"/>
                  <a:gd name="connsiteX4" fmla="*/ 1937662 w 3457360"/>
                  <a:gd name="connsiteY4" fmla="*/ 218772 h 1878854"/>
                  <a:gd name="connsiteX5" fmla="*/ 2377263 w 3457360"/>
                  <a:gd name="connsiteY5" fmla="*/ 141768 h 1878854"/>
                  <a:gd name="connsiteX6" fmla="*/ 2758507 w 3457360"/>
                  <a:gd name="connsiteY6" fmla="*/ 97556 h 1878854"/>
                  <a:gd name="connsiteX7" fmla="*/ 2975151 w 3457360"/>
                  <a:gd name="connsiteY7" fmla="*/ 0 h 1878854"/>
                  <a:gd name="connsiteX8" fmla="*/ 3053857 w 3457360"/>
                  <a:gd name="connsiteY8" fmla="*/ 22477 h 1878854"/>
                  <a:gd name="connsiteX9" fmla="*/ 3202368 w 3457360"/>
                  <a:gd name="connsiteY9" fmla="*/ 235043 h 1878854"/>
                  <a:gd name="connsiteX10" fmla="*/ 3203176 w 3457360"/>
                  <a:gd name="connsiteY10" fmla="*/ 235421 h 1878854"/>
                  <a:gd name="connsiteX11" fmla="*/ 3265972 w 3457360"/>
                  <a:gd name="connsiteY11" fmla="*/ 264867 h 1878854"/>
                  <a:gd name="connsiteX12" fmla="*/ 3392961 w 3457360"/>
                  <a:gd name="connsiteY12" fmla="*/ 441344 h 1878854"/>
                  <a:gd name="connsiteX13" fmla="*/ 3384430 w 3457360"/>
                  <a:gd name="connsiteY13" fmla="*/ 665047 h 1878854"/>
                  <a:gd name="connsiteX14" fmla="*/ 3446747 w 3457360"/>
                  <a:gd name="connsiteY14" fmla="*/ 1007084 h 1878854"/>
                  <a:gd name="connsiteX15" fmla="*/ 3154823 w 3457360"/>
                  <a:gd name="connsiteY15" fmla="*/ 1306487 h 1878854"/>
                  <a:gd name="connsiteX16" fmla="*/ 3050320 w 3457360"/>
                  <a:gd name="connsiteY16" fmla="*/ 1563036 h 1878854"/>
                  <a:gd name="connsiteX17" fmla="*/ 2694519 w 3457360"/>
                  <a:gd name="connsiteY17" fmla="*/ 1594099 h 1878854"/>
                  <a:gd name="connsiteX18" fmla="*/ 2440257 w 3457360"/>
                  <a:gd name="connsiteY18" fmla="*/ 1867789 h 1878854"/>
                  <a:gd name="connsiteX19" fmla="*/ 2066406 w 3457360"/>
                  <a:gd name="connsiteY19" fmla="*/ 1700730 h 1878854"/>
                  <a:gd name="connsiteX20" fmla="*/ 1685114 w 3457360"/>
                  <a:gd name="connsiteY20" fmla="*/ 1720835 h 1878854"/>
                  <a:gd name="connsiteX21" fmla="*/ 1620665 w 3457360"/>
                  <a:gd name="connsiteY21" fmla="*/ 1676078 h 1878854"/>
                  <a:gd name="connsiteX22" fmla="*/ 1618348 w 3457360"/>
                  <a:gd name="connsiteY22" fmla="*/ 1679238 h 1878854"/>
                  <a:gd name="connsiteX23" fmla="*/ 1441418 w 3457360"/>
                  <a:gd name="connsiteY23" fmla="*/ 1788566 h 1878854"/>
                  <a:gd name="connsiteX24" fmla="*/ 1118943 w 3457360"/>
                  <a:gd name="connsiteY24" fmla="*/ 1635044 h 1878854"/>
                  <a:gd name="connsiteX25" fmla="*/ 761053 w 3457360"/>
                  <a:gd name="connsiteY25" fmla="*/ 1742144 h 1878854"/>
                  <a:gd name="connsiteX26" fmla="*/ 523415 w 3457360"/>
                  <a:gd name="connsiteY26" fmla="*/ 1408675 h 1878854"/>
                  <a:gd name="connsiteX27" fmla="*/ 128302 w 3457360"/>
                  <a:gd name="connsiteY27" fmla="*/ 984961 h 1878854"/>
                  <a:gd name="connsiteX28" fmla="*/ 10882 w 3457360"/>
                  <a:gd name="connsiteY28" fmla="*/ 702879 h 1878854"/>
                  <a:gd name="connsiteX29" fmla="*/ 181502 w 3457360"/>
                  <a:gd name="connsiteY29" fmla="*/ 515574 h 1878854"/>
                  <a:gd name="connsiteX30" fmla="*/ 215426 w 3457360"/>
                  <a:gd name="connsiteY30" fmla="*/ 240450 h 1878854"/>
                  <a:gd name="connsiteX31" fmla="*/ 421609 w 3457360"/>
                  <a:gd name="connsiteY31" fmla="*/ 23558 h 1878854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2975151 w 3457360"/>
                  <a:gd name="connsiteY7" fmla="*/ 106568 h 1985422"/>
                  <a:gd name="connsiteX8" fmla="*/ 3053857 w 3457360"/>
                  <a:gd name="connsiteY8" fmla="*/ 129045 h 1985422"/>
                  <a:gd name="connsiteX9" fmla="*/ 3202368 w 3457360"/>
                  <a:gd name="connsiteY9" fmla="*/ 341611 h 1985422"/>
                  <a:gd name="connsiteX10" fmla="*/ 3203176 w 3457360"/>
                  <a:gd name="connsiteY10" fmla="*/ 341989 h 1985422"/>
                  <a:gd name="connsiteX11" fmla="*/ 3265972 w 3457360"/>
                  <a:gd name="connsiteY11" fmla="*/ 371435 h 1985422"/>
                  <a:gd name="connsiteX12" fmla="*/ 3392961 w 3457360"/>
                  <a:gd name="connsiteY12" fmla="*/ 547912 h 1985422"/>
                  <a:gd name="connsiteX13" fmla="*/ 3384430 w 3457360"/>
                  <a:gd name="connsiteY13" fmla="*/ 771615 h 1985422"/>
                  <a:gd name="connsiteX14" fmla="*/ 3446747 w 3457360"/>
                  <a:gd name="connsiteY14" fmla="*/ 1113652 h 1985422"/>
                  <a:gd name="connsiteX15" fmla="*/ 3154823 w 3457360"/>
                  <a:gd name="connsiteY15" fmla="*/ 1413055 h 1985422"/>
                  <a:gd name="connsiteX16" fmla="*/ 3050320 w 3457360"/>
                  <a:gd name="connsiteY16" fmla="*/ 1669604 h 1985422"/>
                  <a:gd name="connsiteX17" fmla="*/ 2694519 w 3457360"/>
                  <a:gd name="connsiteY17" fmla="*/ 1700667 h 1985422"/>
                  <a:gd name="connsiteX18" fmla="*/ 2440257 w 3457360"/>
                  <a:gd name="connsiteY18" fmla="*/ 1974357 h 1985422"/>
                  <a:gd name="connsiteX19" fmla="*/ 2066406 w 3457360"/>
                  <a:gd name="connsiteY19" fmla="*/ 1807298 h 1985422"/>
                  <a:gd name="connsiteX20" fmla="*/ 1685114 w 3457360"/>
                  <a:gd name="connsiteY20" fmla="*/ 1827403 h 1985422"/>
                  <a:gd name="connsiteX21" fmla="*/ 1620665 w 3457360"/>
                  <a:gd name="connsiteY21" fmla="*/ 1782646 h 1985422"/>
                  <a:gd name="connsiteX22" fmla="*/ 1618348 w 3457360"/>
                  <a:gd name="connsiteY22" fmla="*/ 1785806 h 1985422"/>
                  <a:gd name="connsiteX23" fmla="*/ 1441418 w 3457360"/>
                  <a:gd name="connsiteY23" fmla="*/ 1895134 h 1985422"/>
                  <a:gd name="connsiteX24" fmla="*/ 1118943 w 3457360"/>
                  <a:gd name="connsiteY24" fmla="*/ 1741612 h 1985422"/>
                  <a:gd name="connsiteX25" fmla="*/ 761053 w 3457360"/>
                  <a:gd name="connsiteY25" fmla="*/ 1848712 h 1985422"/>
                  <a:gd name="connsiteX26" fmla="*/ 523415 w 3457360"/>
                  <a:gd name="connsiteY26" fmla="*/ 1515243 h 1985422"/>
                  <a:gd name="connsiteX27" fmla="*/ 128302 w 3457360"/>
                  <a:gd name="connsiteY27" fmla="*/ 1091529 h 1985422"/>
                  <a:gd name="connsiteX28" fmla="*/ 10882 w 3457360"/>
                  <a:gd name="connsiteY28" fmla="*/ 809447 h 1985422"/>
                  <a:gd name="connsiteX29" fmla="*/ 181502 w 3457360"/>
                  <a:gd name="connsiteY29" fmla="*/ 622142 h 1985422"/>
                  <a:gd name="connsiteX30" fmla="*/ 215426 w 3457360"/>
                  <a:gd name="connsiteY30" fmla="*/ 347018 h 1985422"/>
                  <a:gd name="connsiteX31" fmla="*/ 574411 w 3457360"/>
                  <a:gd name="connsiteY31" fmla="*/ 4332 h 1985422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2975151 w 3457360"/>
                  <a:gd name="connsiteY7" fmla="*/ 106568 h 1985422"/>
                  <a:gd name="connsiteX8" fmla="*/ 3202368 w 3457360"/>
                  <a:gd name="connsiteY8" fmla="*/ 341611 h 1985422"/>
                  <a:gd name="connsiteX9" fmla="*/ 3203176 w 3457360"/>
                  <a:gd name="connsiteY9" fmla="*/ 341989 h 1985422"/>
                  <a:gd name="connsiteX10" fmla="*/ 3265972 w 3457360"/>
                  <a:gd name="connsiteY10" fmla="*/ 371435 h 1985422"/>
                  <a:gd name="connsiteX11" fmla="*/ 3392961 w 3457360"/>
                  <a:gd name="connsiteY11" fmla="*/ 547912 h 1985422"/>
                  <a:gd name="connsiteX12" fmla="*/ 3384430 w 3457360"/>
                  <a:gd name="connsiteY12" fmla="*/ 771615 h 1985422"/>
                  <a:gd name="connsiteX13" fmla="*/ 3446747 w 3457360"/>
                  <a:gd name="connsiteY13" fmla="*/ 1113652 h 1985422"/>
                  <a:gd name="connsiteX14" fmla="*/ 3154823 w 3457360"/>
                  <a:gd name="connsiteY14" fmla="*/ 1413055 h 1985422"/>
                  <a:gd name="connsiteX15" fmla="*/ 3050320 w 3457360"/>
                  <a:gd name="connsiteY15" fmla="*/ 1669604 h 1985422"/>
                  <a:gd name="connsiteX16" fmla="*/ 2694519 w 3457360"/>
                  <a:gd name="connsiteY16" fmla="*/ 1700667 h 1985422"/>
                  <a:gd name="connsiteX17" fmla="*/ 2440257 w 3457360"/>
                  <a:gd name="connsiteY17" fmla="*/ 1974357 h 1985422"/>
                  <a:gd name="connsiteX18" fmla="*/ 2066406 w 3457360"/>
                  <a:gd name="connsiteY18" fmla="*/ 1807298 h 1985422"/>
                  <a:gd name="connsiteX19" fmla="*/ 1685114 w 3457360"/>
                  <a:gd name="connsiteY19" fmla="*/ 1827403 h 1985422"/>
                  <a:gd name="connsiteX20" fmla="*/ 1620665 w 3457360"/>
                  <a:gd name="connsiteY20" fmla="*/ 1782646 h 1985422"/>
                  <a:gd name="connsiteX21" fmla="*/ 1618348 w 3457360"/>
                  <a:gd name="connsiteY21" fmla="*/ 1785806 h 1985422"/>
                  <a:gd name="connsiteX22" fmla="*/ 1441418 w 3457360"/>
                  <a:gd name="connsiteY22" fmla="*/ 1895134 h 1985422"/>
                  <a:gd name="connsiteX23" fmla="*/ 1118943 w 3457360"/>
                  <a:gd name="connsiteY23" fmla="*/ 1741612 h 1985422"/>
                  <a:gd name="connsiteX24" fmla="*/ 761053 w 3457360"/>
                  <a:gd name="connsiteY24" fmla="*/ 1848712 h 1985422"/>
                  <a:gd name="connsiteX25" fmla="*/ 523415 w 3457360"/>
                  <a:gd name="connsiteY25" fmla="*/ 1515243 h 1985422"/>
                  <a:gd name="connsiteX26" fmla="*/ 128302 w 3457360"/>
                  <a:gd name="connsiteY26" fmla="*/ 1091529 h 1985422"/>
                  <a:gd name="connsiteX27" fmla="*/ 10882 w 3457360"/>
                  <a:gd name="connsiteY27" fmla="*/ 809447 h 1985422"/>
                  <a:gd name="connsiteX28" fmla="*/ 181502 w 3457360"/>
                  <a:gd name="connsiteY28" fmla="*/ 622142 h 1985422"/>
                  <a:gd name="connsiteX29" fmla="*/ 215426 w 3457360"/>
                  <a:gd name="connsiteY29" fmla="*/ 347018 h 1985422"/>
                  <a:gd name="connsiteX30" fmla="*/ 574411 w 3457360"/>
                  <a:gd name="connsiteY30" fmla="*/ 4332 h 1985422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3037375 w 3457360"/>
                  <a:gd name="connsiteY7" fmla="*/ 72286 h 1985422"/>
                  <a:gd name="connsiteX8" fmla="*/ 3202368 w 3457360"/>
                  <a:gd name="connsiteY8" fmla="*/ 341611 h 1985422"/>
                  <a:gd name="connsiteX9" fmla="*/ 3203176 w 3457360"/>
                  <a:gd name="connsiteY9" fmla="*/ 341989 h 1985422"/>
                  <a:gd name="connsiteX10" fmla="*/ 3265972 w 3457360"/>
                  <a:gd name="connsiteY10" fmla="*/ 371435 h 1985422"/>
                  <a:gd name="connsiteX11" fmla="*/ 3392961 w 3457360"/>
                  <a:gd name="connsiteY11" fmla="*/ 547912 h 1985422"/>
                  <a:gd name="connsiteX12" fmla="*/ 3384430 w 3457360"/>
                  <a:gd name="connsiteY12" fmla="*/ 771615 h 1985422"/>
                  <a:gd name="connsiteX13" fmla="*/ 3446747 w 3457360"/>
                  <a:gd name="connsiteY13" fmla="*/ 1113652 h 1985422"/>
                  <a:gd name="connsiteX14" fmla="*/ 3154823 w 3457360"/>
                  <a:gd name="connsiteY14" fmla="*/ 1413055 h 1985422"/>
                  <a:gd name="connsiteX15" fmla="*/ 3050320 w 3457360"/>
                  <a:gd name="connsiteY15" fmla="*/ 1669604 h 1985422"/>
                  <a:gd name="connsiteX16" fmla="*/ 2694519 w 3457360"/>
                  <a:gd name="connsiteY16" fmla="*/ 1700667 h 1985422"/>
                  <a:gd name="connsiteX17" fmla="*/ 2440257 w 3457360"/>
                  <a:gd name="connsiteY17" fmla="*/ 1974357 h 1985422"/>
                  <a:gd name="connsiteX18" fmla="*/ 2066406 w 3457360"/>
                  <a:gd name="connsiteY18" fmla="*/ 1807298 h 1985422"/>
                  <a:gd name="connsiteX19" fmla="*/ 1685114 w 3457360"/>
                  <a:gd name="connsiteY19" fmla="*/ 1827403 h 1985422"/>
                  <a:gd name="connsiteX20" fmla="*/ 1620665 w 3457360"/>
                  <a:gd name="connsiteY20" fmla="*/ 1782646 h 1985422"/>
                  <a:gd name="connsiteX21" fmla="*/ 1618348 w 3457360"/>
                  <a:gd name="connsiteY21" fmla="*/ 1785806 h 1985422"/>
                  <a:gd name="connsiteX22" fmla="*/ 1441418 w 3457360"/>
                  <a:gd name="connsiteY22" fmla="*/ 1895134 h 1985422"/>
                  <a:gd name="connsiteX23" fmla="*/ 1118943 w 3457360"/>
                  <a:gd name="connsiteY23" fmla="*/ 1741612 h 1985422"/>
                  <a:gd name="connsiteX24" fmla="*/ 761053 w 3457360"/>
                  <a:gd name="connsiteY24" fmla="*/ 1848712 h 1985422"/>
                  <a:gd name="connsiteX25" fmla="*/ 523415 w 3457360"/>
                  <a:gd name="connsiteY25" fmla="*/ 1515243 h 1985422"/>
                  <a:gd name="connsiteX26" fmla="*/ 128302 w 3457360"/>
                  <a:gd name="connsiteY26" fmla="*/ 1091529 h 1985422"/>
                  <a:gd name="connsiteX27" fmla="*/ 10882 w 3457360"/>
                  <a:gd name="connsiteY27" fmla="*/ 809447 h 1985422"/>
                  <a:gd name="connsiteX28" fmla="*/ 181502 w 3457360"/>
                  <a:gd name="connsiteY28" fmla="*/ 622142 h 1985422"/>
                  <a:gd name="connsiteX29" fmla="*/ 215426 w 3457360"/>
                  <a:gd name="connsiteY29" fmla="*/ 347018 h 1985422"/>
                  <a:gd name="connsiteX30" fmla="*/ 574411 w 3457360"/>
                  <a:gd name="connsiteY30" fmla="*/ 4332 h 1985422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3037375 w 3457360"/>
                  <a:gd name="connsiteY7" fmla="*/ 72286 h 1985422"/>
                  <a:gd name="connsiteX8" fmla="*/ 3202368 w 3457360"/>
                  <a:gd name="connsiteY8" fmla="*/ 341611 h 1985422"/>
                  <a:gd name="connsiteX9" fmla="*/ 3203176 w 3457360"/>
                  <a:gd name="connsiteY9" fmla="*/ 341989 h 1985422"/>
                  <a:gd name="connsiteX10" fmla="*/ 3265972 w 3457360"/>
                  <a:gd name="connsiteY10" fmla="*/ 371435 h 1985422"/>
                  <a:gd name="connsiteX11" fmla="*/ 3392961 w 3457360"/>
                  <a:gd name="connsiteY11" fmla="*/ 547912 h 1985422"/>
                  <a:gd name="connsiteX12" fmla="*/ 3384430 w 3457360"/>
                  <a:gd name="connsiteY12" fmla="*/ 771615 h 1985422"/>
                  <a:gd name="connsiteX13" fmla="*/ 3446747 w 3457360"/>
                  <a:gd name="connsiteY13" fmla="*/ 1113652 h 1985422"/>
                  <a:gd name="connsiteX14" fmla="*/ 3154823 w 3457360"/>
                  <a:gd name="connsiteY14" fmla="*/ 1413055 h 1985422"/>
                  <a:gd name="connsiteX15" fmla="*/ 3050320 w 3457360"/>
                  <a:gd name="connsiteY15" fmla="*/ 1669604 h 1985422"/>
                  <a:gd name="connsiteX16" fmla="*/ 2694519 w 3457360"/>
                  <a:gd name="connsiteY16" fmla="*/ 1700667 h 1985422"/>
                  <a:gd name="connsiteX17" fmla="*/ 2440257 w 3457360"/>
                  <a:gd name="connsiteY17" fmla="*/ 1974357 h 1985422"/>
                  <a:gd name="connsiteX18" fmla="*/ 2066406 w 3457360"/>
                  <a:gd name="connsiteY18" fmla="*/ 1807298 h 1985422"/>
                  <a:gd name="connsiteX19" fmla="*/ 1685114 w 3457360"/>
                  <a:gd name="connsiteY19" fmla="*/ 1827403 h 1985422"/>
                  <a:gd name="connsiteX20" fmla="*/ 1620665 w 3457360"/>
                  <a:gd name="connsiteY20" fmla="*/ 1782646 h 1985422"/>
                  <a:gd name="connsiteX21" fmla="*/ 1618348 w 3457360"/>
                  <a:gd name="connsiteY21" fmla="*/ 1785806 h 1985422"/>
                  <a:gd name="connsiteX22" fmla="*/ 1441418 w 3457360"/>
                  <a:gd name="connsiteY22" fmla="*/ 1895134 h 1985422"/>
                  <a:gd name="connsiteX23" fmla="*/ 1105455 w 3457360"/>
                  <a:gd name="connsiteY23" fmla="*/ 1921625 h 1985422"/>
                  <a:gd name="connsiteX24" fmla="*/ 761053 w 3457360"/>
                  <a:gd name="connsiteY24" fmla="*/ 1848712 h 1985422"/>
                  <a:gd name="connsiteX25" fmla="*/ 523415 w 3457360"/>
                  <a:gd name="connsiteY25" fmla="*/ 1515243 h 1985422"/>
                  <a:gd name="connsiteX26" fmla="*/ 128302 w 3457360"/>
                  <a:gd name="connsiteY26" fmla="*/ 1091529 h 1985422"/>
                  <a:gd name="connsiteX27" fmla="*/ 10882 w 3457360"/>
                  <a:gd name="connsiteY27" fmla="*/ 809447 h 1985422"/>
                  <a:gd name="connsiteX28" fmla="*/ 181502 w 3457360"/>
                  <a:gd name="connsiteY28" fmla="*/ 622142 h 1985422"/>
                  <a:gd name="connsiteX29" fmla="*/ 215426 w 3457360"/>
                  <a:gd name="connsiteY29" fmla="*/ 347018 h 1985422"/>
                  <a:gd name="connsiteX30" fmla="*/ 574411 w 3457360"/>
                  <a:gd name="connsiteY30" fmla="*/ 4332 h 1985422"/>
                  <a:gd name="connsiteX0" fmla="*/ 574411 w 3457360"/>
                  <a:gd name="connsiteY0" fmla="*/ 4332 h 1987347"/>
                  <a:gd name="connsiteX1" fmla="*/ 1163405 w 3457360"/>
                  <a:gd name="connsiteY1" fmla="*/ 172414 h 1987347"/>
                  <a:gd name="connsiteX2" fmla="*/ 1163547 w 3457360"/>
                  <a:gd name="connsiteY2" fmla="*/ 172339 h 1987347"/>
                  <a:gd name="connsiteX3" fmla="*/ 1562817 w 3457360"/>
                  <a:gd name="connsiteY3" fmla="*/ 269130 h 1987347"/>
                  <a:gd name="connsiteX4" fmla="*/ 1937662 w 3457360"/>
                  <a:gd name="connsiteY4" fmla="*/ 325340 h 1987347"/>
                  <a:gd name="connsiteX5" fmla="*/ 2377263 w 3457360"/>
                  <a:gd name="connsiteY5" fmla="*/ 248336 h 1987347"/>
                  <a:gd name="connsiteX6" fmla="*/ 2758507 w 3457360"/>
                  <a:gd name="connsiteY6" fmla="*/ 204124 h 1987347"/>
                  <a:gd name="connsiteX7" fmla="*/ 3037375 w 3457360"/>
                  <a:gd name="connsiteY7" fmla="*/ 72286 h 1987347"/>
                  <a:gd name="connsiteX8" fmla="*/ 3202368 w 3457360"/>
                  <a:gd name="connsiteY8" fmla="*/ 341611 h 1987347"/>
                  <a:gd name="connsiteX9" fmla="*/ 3203176 w 3457360"/>
                  <a:gd name="connsiteY9" fmla="*/ 341989 h 1987347"/>
                  <a:gd name="connsiteX10" fmla="*/ 3265972 w 3457360"/>
                  <a:gd name="connsiteY10" fmla="*/ 371435 h 1987347"/>
                  <a:gd name="connsiteX11" fmla="*/ 3392961 w 3457360"/>
                  <a:gd name="connsiteY11" fmla="*/ 547912 h 1987347"/>
                  <a:gd name="connsiteX12" fmla="*/ 3384430 w 3457360"/>
                  <a:gd name="connsiteY12" fmla="*/ 771615 h 1987347"/>
                  <a:gd name="connsiteX13" fmla="*/ 3446747 w 3457360"/>
                  <a:gd name="connsiteY13" fmla="*/ 1113652 h 1987347"/>
                  <a:gd name="connsiteX14" fmla="*/ 3154823 w 3457360"/>
                  <a:gd name="connsiteY14" fmla="*/ 1413055 h 1987347"/>
                  <a:gd name="connsiteX15" fmla="*/ 3050320 w 3457360"/>
                  <a:gd name="connsiteY15" fmla="*/ 1669604 h 1987347"/>
                  <a:gd name="connsiteX16" fmla="*/ 2694519 w 3457360"/>
                  <a:gd name="connsiteY16" fmla="*/ 1700667 h 1987347"/>
                  <a:gd name="connsiteX17" fmla="*/ 2440257 w 3457360"/>
                  <a:gd name="connsiteY17" fmla="*/ 1974357 h 1987347"/>
                  <a:gd name="connsiteX18" fmla="*/ 2066406 w 3457360"/>
                  <a:gd name="connsiteY18" fmla="*/ 1807298 h 1987347"/>
                  <a:gd name="connsiteX19" fmla="*/ 1685114 w 3457360"/>
                  <a:gd name="connsiteY19" fmla="*/ 1827403 h 1987347"/>
                  <a:gd name="connsiteX20" fmla="*/ 1620665 w 3457360"/>
                  <a:gd name="connsiteY20" fmla="*/ 1782646 h 1987347"/>
                  <a:gd name="connsiteX21" fmla="*/ 1618348 w 3457360"/>
                  <a:gd name="connsiteY21" fmla="*/ 1785806 h 1987347"/>
                  <a:gd name="connsiteX22" fmla="*/ 1441418 w 3457360"/>
                  <a:gd name="connsiteY22" fmla="*/ 1895134 h 1987347"/>
                  <a:gd name="connsiteX23" fmla="*/ 1105455 w 3457360"/>
                  <a:gd name="connsiteY23" fmla="*/ 1921625 h 1987347"/>
                  <a:gd name="connsiteX24" fmla="*/ 688952 w 3457360"/>
                  <a:gd name="connsiteY24" fmla="*/ 1927447 h 1987347"/>
                  <a:gd name="connsiteX25" fmla="*/ 523415 w 3457360"/>
                  <a:gd name="connsiteY25" fmla="*/ 1515243 h 1987347"/>
                  <a:gd name="connsiteX26" fmla="*/ 128302 w 3457360"/>
                  <a:gd name="connsiteY26" fmla="*/ 1091529 h 1987347"/>
                  <a:gd name="connsiteX27" fmla="*/ 10882 w 3457360"/>
                  <a:gd name="connsiteY27" fmla="*/ 809447 h 1987347"/>
                  <a:gd name="connsiteX28" fmla="*/ 181502 w 3457360"/>
                  <a:gd name="connsiteY28" fmla="*/ 622142 h 1987347"/>
                  <a:gd name="connsiteX29" fmla="*/ 215426 w 3457360"/>
                  <a:gd name="connsiteY29" fmla="*/ 347018 h 1987347"/>
                  <a:gd name="connsiteX30" fmla="*/ 574411 w 3457360"/>
                  <a:gd name="connsiteY30" fmla="*/ 4332 h 1987347"/>
                  <a:gd name="connsiteX0" fmla="*/ 574411 w 3457360"/>
                  <a:gd name="connsiteY0" fmla="*/ 4332 h 2085585"/>
                  <a:gd name="connsiteX1" fmla="*/ 1163405 w 3457360"/>
                  <a:gd name="connsiteY1" fmla="*/ 172414 h 2085585"/>
                  <a:gd name="connsiteX2" fmla="*/ 1163547 w 3457360"/>
                  <a:gd name="connsiteY2" fmla="*/ 172339 h 2085585"/>
                  <a:gd name="connsiteX3" fmla="*/ 1562817 w 3457360"/>
                  <a:gd name="connsiteY3" fmla="*/ 269130 h 2085585"/>
                  <a:gd name="connsiteX4" fmla="*/ 1937662 w 3457360"/>
                  <a:gd name="connsiteY4" fmla="*/ 325340 h 2085585"/>
                  <a:gd name="connsiteX5" fmla="*/ 2377263 w 3457360"/>
                  <a:gd name="connsiteY5" fmla="*/ 248336 h 2085585"/>
                  <a:gd name="connsiteX6" fmla="*/ 2758507 w 3457360"/>
                  <a:gd name="connsiteY6" fmla="*/ 204124 h 2085585"/>
                  <a:gd name="connsiteX7" fmla="*/ 3037375 w 3457360"/>
                  <a:gd name="connsiteY7" fmla="*/ 72286 h 2085585"/>
                  <a:gd name="connsiteX8" fmla="*/ 3202368 w 3457360"/>
                  <a:gd name="connsiteY8" fmla="*/ 341611 h 2085585"/>
                  <a:gd name="connsiteX9" fmla="*/ 3203176 w 3457360"/>
                  <a:gd name="connsiteY9" fmla="*/ 341989 h 2085585"/>
                  <a:gd name="connsiteX10" fmla="*/ 3265972 w 3457360"/>
                  <a:gd name="connsiteY10" fmla="*/ 371435 h 2085585"/>
                  <a:gd name="connsiteX11" fmla="*/ 3392961 w 3457360"/>
                  <a:gd name="connsiteY11" fmla="*/ 547912 h 2085585"/>
                  <a:gd name="connsiteX12" fmla="*/ 3384430 w 3457360"/>
                  <a:gd name="connsiteY12" fmla="*/ 771615 h 2085585"/>
                  <a:gd name="connsiteX13" fmla="*/ 3446747 w 3457360"/>
                  <a:gd name="connsiteY13" fmla="*/ 1113652 h 2085585"/>
                  <a:gd name="connsiteX14" fmla="*/ 3154823 w 3457360"/>
                  <a:gd name="connsiteY14" fmla="*/ 1413055 h 2085585"/>
                  <a:gd name="connsiteX15" fmla="*/ 3050320 w 3457360"/>
                  <a:gd name="connsiteY15" fmla="*/ 1669604 h 2085585"/>
                  <a:gd name="connsiteX16" fmla="*/ 2694519 w 3457360"/>
                  <a:gd name="connsiteY16" fmla="*/ 1700667 h 2085585"/>
                  <a:gd name="connsiteX17" fmla="*/ 2440257 w 3457360"/>
                  <a:gd name="connsiteY17" fmla="*/ 1974357 h 2085585"/>
                  <a:gd name="connsiteX18" fmla="*/ 2066406 w 3457360"/>
                  <a:gd name="connsiteY18" fmla="*/ 1807298 h 2085585"/>
                  <a:gd name="connsiteX19" fmla="*/ 1685114 w 3457360"/>
                  <a:gd name="connsiteY19" fmla="*/ 1827403 h 2085585"/>
                  <a:gd name="connsiteX20" fmla="*/ 1620665 w 3457360"/>
                  <a:gd name="connsiteY20" fmla="*/ 1782646 h 2085585"/>
                  <a:gd name="connsiteX21" fmla="*/ 1618348 w 3457360"/>
                  <a:gd name="connsiteY21" fmla="*/ 1785806 h 2085585"/>
                  <a:gd name="connsiteX22" fmla="*/ 1486084 w 3457360"/>
                  <a:gd name="connsiteY22" fmla="*/ 2080708 h 2085585"/>
                  <a:gd name="connsiteX23" fmla="*/ 1105455 w 3457360"/>
                  <a:gd name="connsiteY23" fmla="*/ 1921625 h 2085585"/>
                  <a:gd name="connsiteX24" fmla="*/ 688952 w 3457360"/>
                  <a:gd name="connsiteY24" fmla="*/ 1927447 h 2085585"/>
                  <a:gd name="connsiteX25" fmla="*/ 523415 w 3457360"/>
                  <a:gd name="connsiteY25" fmla="*/ 1515243 h 2085585"/>
                  <a:gd name="connsiteX26" fmla="*/ 128302 w 3457360"/>
                  <a:gd name="connsiteY26" fmla="*/ 1091529 h 2085585"/>
                  <a:gd name="connsiteX27" fmla="*/ 10882 w 3457360"/>
                  <a:gd name="connsiteY27" fmla="*/ 809447 h 2085585"/>
                  <a:gd name="connsiteX28" fmla="*/ 181502 w 3457360"/>
                  <a:gd name="connsiteY28" fmla="*/ 622142 h 2085585"/>
                  <a:gd name="connsiteX29" fmla="*/ 215426 w 3457360"/>
                  <a:gd name="connsiteY29" fmla="*/ 347018 h 2085585"/>
                  <a:gd name="connsiteX30" fmla="*/ 574411 w 3457360"/>
                  <a:gd name="connsiteY30" fmla="*/ 4332 h 2085585"/>
                  <a:gd name="connsiteX0" fmla="*/ 574411 w 3457360"/>
                  <a:gd name="connsiteY0" fmla="*/ 4332 h 2085586"/>
                  <a:gd name="connsiteX1" fmla="*/ 1163405 w 3457360"/>
                  <a:gd name="connsiteY1" fmla="*/ 172414 h 2085586"/>
                  <a:gd name="connsiteX2" fmla="*/ 1163547 w 3457360"/>
                  <a:gd name="connsiteY2" fmla="*/ 172339 h 2085586"/>
                  <a:gd name="connsiteX3" fmla="*/ 1562817 w 3457360"/>
                  <a:gd name="connsiteY3" fmla="*/ 269130 h 2085586"/>
                  <a:gd name="connsiteX4" fmla="*/ 1937662 w 3457360"/>
                  <a:gd name="connsiteY4" fmla="*/ 325340 h 2085586"/>
                  <a:gd name="connsiteX5" fmla="*/ 2377263 w 3457360"/>
                  <a:gd name="connsiteY5" fmla="*/ 248336 h 2085586"/>
                  <a:gd name="connsiteX6" fmla="*/ 2758507 w 3457360"/>
                  <a:gd name="connsiteY6" fmla="*/ 204124 h 2085586"/>
                  <a:gd name="connsiteX7" fmla="*/ 3037375 w 3457360"/>
                  <a:gd name="connsiteY7" fmla="*/ 72286 h 2085586"/>
                  <a:gd name="connsiteX8" fmla="*/ 3202368 w 3457360"/>
                  <a:gd name="connsiteY8" fmla="*/ 341611 h 2085586"/>
                  <a:gd name="connsiteX9" fmla="*/ 3203176 w 3457360"/>
                  <a:gd name="connsiteY9" fmla="*/ 341989 h 2085586"/>
                  <a:gd name="connsiteX10" fmla="*/ 3265972 w 3457360"/>
                  <a:gd name="connsiteY10" fmla="*/ 371435 h 2085586"/>
                  <a:gd name="connsiteX11" fmla="*/ 3392961 w 3457360"/>
                  <a:gd name="connsiteY11" fmla="*/ 547912 h 2085586"/>
                  <a:gd name="connsiteX12" fmla="*/ 3384430 w 3457360"/>
                  <a:gd name="connsiteY12" fmla="*/ 771615 h 2085586"/>
                  <a:gd name="connsiteX13" fmla="*/ 3446747 w 3457360"/>
                  <a:gd name="connsiteY13" fmla="*/ 1113652 h 2085586"/>
                  <a:gd name="connsiteX14" fmla="*/ 3154823 w 3457360"/>
                  <a:gd name="connsiteY14" fmla="*/ 1413055 h 2085586"/>
                  <a:gd name="connsiteX15" fmla="*/ 3050320 w 3457360"/>
                  <a:gd name="connsiteY15" fmla="*/ 1669604 h 2085586"/>
                  <a:gd name="connsiteX16" fmla="*/ 2694519 w 3457360"/>
                  <a:gd name="connsiteY16" fmla="*/ 1700667 h 2085586"/>
                  <a:gd name="connsiteX17" fmla="*/ 2440257 w 3457360"/>
                  <a:gd name="connsiteY17" fmla="*/ 1974357 h 2085586"/>
                  <a:gd name="connsiteX18" fmla="*/ 2066406 w 3457360"/>
                  <a:gd name="connsiteY18" fmla="*/ 1807298 h 2085586"/>
                  <a:gd name="connsiteX19" fmla="*/ 1620665 w 3457360"/>
                  <a:gd name="connsiteY19" fmla="*/ 1782646 h 2085586"/>
                  <a:gd name="connsiteX20" fmla="*/ 1618348 w 3457360"/>
                  <a:gd name="connsiteY20" fmla="*/ 1785806 h 2085586"/>
                  <a:gd name="connsiteX21" fmla="*/ 1486084 w 3457360"/>
                  <a:gd name="connsiteY21" fmla="*/ 2080708 h 2085586"/>
                  <a:gd name="connsiteX22" fmla="*/ 1105455 w 3457360"/>
                  <a:gd name="connsiteY22" fmla="*/ 1921625 h 2085586"/>
                  <a:gd name="connsiteX23" fmla="*/ 688952 w 3457360"/>
                  <a:gd name="connsiteY23" fmla="*/ 1927447 h 2085586"/>
                  <a:gd name="connsiteX24" fmla="*/ 523415 w 3457360"/>
                  <a:gd name="connsiteY24" fmla="*/ 1515243 h 2085586"/>
                  <a:gd name="connsiteX25" fmla="*/ 128302 w 3457360"/>
                  <a:gd name="connsiteY25" fmla="*/ 1091529 h 2085586"/>
                  <a:gd name="connsiteX26" fmla="*/ 10882 w 3457360"/>
                  <a:gd name="connsiteY26" fmla="*/ 809447 h 2085586"/>
                  <a:gd name="connsiteX27" fmla="*/ 181502 w 3457360"/>
                  <a:gd name="connsiteY27" fmla="*/ 622142 h 2085586"/>
                  <a:gd name="connsiteX28" fmla="*/ 215426 w 3457360"/>
                  <a:gd name="connsiteY28" fmla="*/ 347018 h 2085586"/>
                  <a:gd name="connsiteX29" fmla="*/ 574411 w 3457360"/>
                  <a:gd name="connsiteY29" fmla="*/ 4332 h 2085586"/>
                  <a:gd name="connsiteX0" fmla="*/ 574411 w 3457360"/>
                  <a:gd name="connsiteY0" fmla="*/ 4332 h 2084169"/>
                  <a:gd name="connsiteX1" fmla="*/ 1163405 w 3457360"/>
                  <a:gd name="connsiteY1" fmla="*/ 172414 h 2084169"/>
                  <a:gd name="connsiteX2" fmla="*/ 1163547 w 3457360"/>
                  <a:gd name="connsiteY2" fmla="*/ 172339 h 2084169"/>
                  <a:gd name="connsiteX3" fmla="*/ 1562817 w 3457360"/>
                  <a:gd name="connsiteY3" fmla="*/ 269130 h 2084169"/>
                  <a:gd name="connsiteX4" fmla="*/ 1937662 w 3457360"/>
                  <a:gd name="connsiteY4" fmla="*/ 325340 h 2084169"/>
                  <a:gd name="connsiteX5" fmla="*/ 2377263 w 3457360"/>
                  <a:gd name="connsiteY5" fmla="*/ 248336 h 2084169"/>
                  <a:gd name="connsiteX6" fmla="*/ 2758507 w 3457360"/>
                  <a:gd name="connsiteY6" fmla="*/ 204124 h 2084169"/>
                  <a:gd name="connsiteX7" fmla="*/ 3037375 w 3457360"/>
                  <a:gd name="connsiteY7" fmla="*/ 72286 h 2084169"/>
                  <a:gd name="connsiteX8" fmla="*/ 3202368 w 3457360"/>
                  <a:gd name="connsiteY8" fmla="*/ 341611 h 2084169"/>
                  <a:gd name="connsiteX9" fmla="*/ 3203176 w 3457360"/>
                  <a:gd name="connsiteY9" fmla="*/ 341989 h 2084169"/>
                  <a:gd name="connsiteX10" fmla="*/ 3265972 w 3457360"/>
                  <a:gd name="connsiteY10" fmla="*/ 371435 h 2084169"/>
                  <a:gd name="connsiteX11" fmla="*/ 3392961 w 3457360"/>
                  <a:gd name="connsiteY11" fmla="*/ 547912 h 2084169"/>
                  <a:gd name="connsiteX12" fmla="*/ 3384430 w 3457360"/>
                  <a:gd name="connsiteY12" fmla="*/ 771615 h 2084169"/>
                  <a:gd name="connsiteX13" fmla="*/ 3446747 w 3457360"/>
                  <a:gd name="connsiteY13" fmla="*/ 1113652 h 2084169"/>
                  <a:gd name="connsiteX14" fmla="*/ 3154823 w 3457360"/>
                  <a:gd name="connsiteY14" fmla="*/ 1413055 h 2084169"/>
                  <a:gd name="connsiteX15" fmla="*/ 3050320 w 3457360"/>
                  <a:gd name="connsiteY15" fmla="*/ 1669604 h 2084169"/>
                  <a:gd name="connsiteX16" fmla="*/ 2694519 w 3457360"/>
                  <a:gd name="connsiteY16" fmla="*/ 1700667 h 2084169"/>
                  <a:gd name="connsiteX17" fmla="*/ 2440257 w 3457360"/>
                  <a:gd name="connsiteY17" fmla="*/ 1974357 h 2084169"/>
                  <a:gd name="connsiteX18" fmla="*/ 2066406 w 3457360"/>
                  <a:gd name="connsiteY18" fmla="*/ 1807298 h 2084169"/>
                  <a:gd name="connsiteX19" fmla="*/ 1620665 w 3457360"/>
                  <a:gd name="connsiteY19" fmla="*/ 1782646 h 2084169"/>
                  <a:gd name="connsiteX20" fmla="*/ 1656516 w 3457360"/>
                  <a:gd name="connsiteY20" fmla="*/ 1813669 h 2084169"/>
                  <a:gd name="connsiteX21" fmla="*/ 1486084 w 3457360"/>
                  <a:gd name="connsiteY21" fmla="*/ 2080708 h 2084169"/>
                  <a:gd name="connsiteX22" fmla="*/ 1105455 w 3457360"/>
                  <a:gd name="connsiteY22" fmla="*/ 1921625 h 2084169"/>
                  <a:gd name="connsiteX23" fmla="*/ 688952 w 3457360"/>
                  <a:gd name="connsiteY23" fmla="*/ 1927447 h 2084169"/>
                  <a:gd name="connsiteX24" fmla="*/ 523415 w 3457360"/>
                  <a:gd name="connsiteY24" fmla="*/ 1515243 h 2084169"/>
                  <a:gd name="connsiteX25" fmla="*/ 128302 w 3457360"/>
                  <a:gd name="connsiteY25" fmla="*/ 1091529 h 2084169"/>
                  <a:gd name="connsiteX26" fmla="*/ 10882 w 3457360"/>
                  <a:gd name="connsiteY26" fmla="*/ 809447 h 2084169"/>
                  <a:gd name="connsiteX27" fmla="*/ 181502 w 3457360"/>
                  <a:gd name="connsiteY27" fmla="*/ 622142 h 2084169"/>
                  <a:gd name="connsiteX28" fmla="*/ 215426 w 3457360"/>
                  <a:gd name="connsiteY28" fmla="*/ 347018 h 2084169"/>
                  <a:gd name="connsiteX29" fmla="*/ 574411 w 3457360"/>
                  <a:gd name="connsiteY29" fmla="*/ 4332 h 2084169"/>
                  <a:gd name="connsiteX0" fmla="*/ 574411 w 3457360"/>
                  <a:gd name="connsiteY0" fmla="*/ 4332 h 2080899"/>
                  <a:gd name="connsiteX1" fmla="*/ 1163405 w 3457360"/>
                  <a:gd name="connsiteY1" fmla="*/ 172414 h 2080899"/>
                  <a:gd name="connsiteX2" fmla="*/ 1163547 w 3457360"/>
                  <a:gd name="connsiteY2" fmla="*/ 172339 h 2080899"/>
                  <a:gd name="connsiteX3" fmla="*/ 1562817 w 3457360"/>
                  <a:gd name="connsiteY3" fmla="*/ 269130 h 2080899"/>
                  <a:gd name="connsiteX4" fmla="*/ 1937662 w 3457360"/>
                  <a:gd name="connsiteY4" fmla="*/ 325340 h 2080899"/>
                  <a:gd name="connsiteX5" fmla="*/ 2377263 w 3457360"/>
                  <a:gd name="connsiteY5" fmla="*/ 248336 h 2080899"/>
                  <a:gd name="connsiteX6" fmla="*/ 2758507 w 3457360"/>
                  <a:gd name="connsiteY6" fmla="*/ 204124 h 2080899"/>
                  <a:gd name="connsiteX7" fmla="*/ 3037375 w 3457360"/>
                  <a:gd name="connsiteY7" fmla="*/ 72286 h 2080899"/>
                  <a:gd name="connsiteX8" fmla="*/ 3202368 w 3457360"/>
                  <a:gd name="connsiteY8" fmla="*/ 341611 h 2080899"/>
                  <a:gd name="connsiteX9" fmla="*/ 3203176 w 3457360"/>
                  <a:gd name="connsiteY9" fmla="*/ 341989 h 2080899"/>
                  <a:gd name="connsiteX10" fmla="*/ 3265972 w 3457360"/>
                  <a:gd name="connsiteY10" fmla="*/ 371435 h 2080899"/>
                  <a:gd name="connsiteX11" fmla="*/ 3392961 w 3457360"/>
                  <a:gd name="connsiteY11" fmla="*/ 547912 h 2080899"/>
                  <a:gd name="connsiteX12" fmla="*/ 3384430 w 3457360"/>
                  <a:gd name="connsiteY12" fmla="*/ 771615 h 2080899"/>
                  <a:gd name="connsiteX13" fmla="*/ 3446747 w 3457360"/>
                  <a:gd name="connsiteY13" fmla="*/ 1113652 h 2080899"/>
                  <a:gd name="connsiteX14" fmla="*/ 3154823 w 3457360"/>
                  <a:gd name="connsiteY14" fmla="*/ 1413055 h 2080899"/>
                  <a:gd name="connsiteX15" fmla="*/ 3050320 w 3457360"/>
                  <a:gd name="connsiteY15" fmla="*/ 1669604 h 2080899"/>
                  <a:gd name="connsiteX16" fmla="*/ 2694519 w 3457360"/>
                  <a:gd name="connsiteY16" fmla="*/ 1700667 h 2080899"/>
                  <a:gd name="connsiteX17" fmla="*/ 2440257 w 3457360"/>
                  <a:gd name="connsiteY17" fmla="*/ 1974357 h 2080899"/>
                  <a:gd name="connsiteX18" fmla="*/ 2066406 w 3457360"/>
                  <a:gd name="connsiteY18" fmla="*/ 1807298 h 2080899"/>
                  <a:gd name="connsiteX19" fmla="*/ 1620665 w 3457360"/>
                  <a:gd name="connsiteY19" fmla="*/ 1782646 h 2080899"/>
                  <a:gd name="connsiteX20" fmla="*/ 1705021 w 3457360"/>
                  <a:gd name="connsiteY20" fmla="*/ 1902167 h 2080899"/>
                  <a:gd name="connsiteX21" fmla="*/ 1486084 w 3457360"/>
                  <a:gd name="connsiteY21" fmla="*/ 2080708 h 2080899"/>
                  <a:gd name="connsiteX22" fmla="*/ 1105455 w 3457360"/>
                  <a:gd name="connsiteY22" fmla="*/ 1921625 h 2080899"/>
                  <a:gd name="connsiteX23" fmla="*/ 688952 w 3457360"/>
                  <a:gd name="connsiteY23" fmla="*/ 1927447 h 2080899"/>
                  <a:gd name="connsiteX24" fmla="*/ 523415 w 3457360"/>
                  <a:gd name="connsiteY24" fmla="*/ 1515243 h 2080899"/>
                  <a:gd name="connsiteX25" fmla="*/ 128302 w 3457360"/>
                  <a:gd name="connsiteY25" fmla="*/ 1091529 h 2080899"/>
                  <a:gd name="connsiteX26" fmla="*/ 10882 w 3457360"/>
                  <a:gd name="connsiteY26" fmla="*/ 809447 h 2080899"/>
                  <a:gd name="connsiteX27" fmla="*/ 181502 w 3457360"/>
                  <a:gd name="connsiteY27" fmla="*/ 622142 h 2080899"/>
                  <a:gd name="connsiteX28" fmla="*/ 215426 w 3457360"/>
                  <a:gd name="connsiteY28" fmla="*/ 347018 h 2080899"/>
                  <a:gd name="connsiteX29" fmla="*/ 574411 w 3457360"/>
                  <a:gd name="connsiteY29" fmla="*/ 4332 h 2080899"/>
                  <a:gd name="connsiteX0" fmla="*/ 574411 w 3457360"/>
                  <a:gd name="connsiteY0" fmla="*/ 4332 h 2080899"/>
                  <a:gd name="connsiteX1" fmla="*/ 1163405 w 3457360"/>
                  <a:gd name="connsiteY1" fmla="*/ 172414 h 2080899"/>
                  <a:gd name="connsiteX2" fmla="*/ 1163547 w 3457360"/>
                  <a:gd name="connsiteY2" fmla="*/ 172339 h 2080899"/>
                  <a:gd name="connsiteX3" fmla="*/ 1562817 w 3457360"/>
                  <a:gd name="connsiteY3" fmla="*/ 269130 h 2080899"/>
                  <a:gd name="connsiteX4" fmla="*/ 1937662 w 3457360"/>
                  <a:gd name="connsiteY4" fmla="*/ 325340 h 2080899"/>
                  <a:gd name="connsiteX5" fmla="*/ 2377263 w 3457360"/>
                  <a:gd name="connsiteY5" fmla="*/ 248336 h 2080899"/>
                  <a:gd name="connsiteX6" fmla="*/ 2758507 w 3457360"/>
                  <a:gd name="connsiteY6" fmla="*/ 204124 h 2080899"/>
                  <a:gd name="connsiteX7" fmla="*/ 3037375 w 3457360"/>
                  <a:gd name="connsiteY7" fmla="*/ 72286 h 2080899"/>
                  <a:gd name="connsiteX8" fmla="*/ 3202368 w 3457360"/>
                  <a:gd name="connsiteY8" fmla="*/ 341611 h 2080899"/>
                  <a:gd name="connsiteX9" fmla="*/ 3203176 w 3457360"/>
                  <a:gd name="connsiteY9" fmla="*/ 341989 h 2080899"/>
                  <a:gd name="connsiteX10" fmla="*/ 3265972 w 3457360"/>
                  <a:gd name="connsiteY10" fmla="*/ 371435 h 2080899"/>
                  <a:gd name="connsiteX11" fmla="*/ 3392961 w 3457360"/>
                  <a:gd name="connsiteY11" fmla="*/ 547912 h 2080899"/>
                  <a:gd name="connsiteX12" fmla="*/ 3384430 w 3457360"/>
                  <a:gd name="connsiteY12" fmla="*/ 771615 h 2080899"/>
                  <a:gd name="connsiteX13" fmla="*/ 3446747 w 3457360"/>
                  <a:gd name="connsiteY13" fmla="*/ 1113652 h 2080899"/>
                  <a:gd name="connsiteX14" fmla="*/ 3154823 w 3457360"/>
                  <a:gd name="connsiteY14" fmla="*/ 1413055 h 2080899"/>
                  <a:gd name="connsiteX15" fmla="*/ 3050320 w 3457360"/>
                  <a:gd name="connsiteY15" fmla="*/ 1669604 h 2080899"/>
                  <a:gd name="connsiteX16" fmla="*/ 2694519 w 3457360"/>
                  <a:gd name="connsiteY16" fmla="*/ 1700667 h 2080899"/>
                  <a:gd name="connsiteX17" fmla="*/ 2440257 w 3457360"/>
                  <a:gd name="connsiteY17" fmla="*/ 1974357 h 2080899"/>
                  <a:gd name="connsiteX18" fmla="*/ 2066406 w 3457360"/>
                  <a:gd name="connsiteY18" fmla="*/ 1807298 h 2080899"/>
                  <a:gd name="connsiteX19" fmla="*/ 1705021 w 3457360"/>
                  <a:gd name="connsiteY19" fmla="*/ 1902167 h 2080899"/>
                  <a:gd name="connsiteX20" fmla="*/ 1486084 w 3457360"/>
                  <a:gd name="connsiteY20" fmla="*/ 2080708 h 2080899"/>
                  <a:gd name="connsiteX21" fmla="*/ 1105455 w 3457360"/>
                  <a:gd name="connsiteY21" fmla="*/ 1921625 h 2080899"/>
                  <a:gd name="connsiteX22" fmla="*/ 688952 w 3457360"/>
                  <a:gd name="connsiteY22" fmla="*/ 1927447 h 2080899"/>
                  <a:gd name="connsiteX23" fmla="*/ 523415 w 3457360"/>
                  <a:gd name="connsiteY23" fmla="*/ 1515243 h 2080899"/>
                  <a:gd name="connsiteX24" fmla="*/ 128302 w 3457360"/>
                  <a:gd name="connsiteY24" fmla="*/ 1091529 h 2080899"/>
                  <a:gd name="connsiteX25" fmla="*/ 10882 w 3457360"/>
                  <a:gd name="connsiteY25" fmla="*/ 809447 h 2080899"/>
                  <a:gd name="connsiteX26" fmla="*/ 181502 w 3457360"/>
                  <a:gd name="connsiteY26" fmla="*/ 622142 h 2080899"/>
                  <a:gd name="connsiteX27" fmla="*/ 215426 w 3457360"/>
                  <a:gd name="connsiteY27" fmla="*/ 347018 h 2080899"/>
                  <a:gd name="connsiteX28" fmla="*/ 574411 w 3457360"/>
                  <a:gd name="connsiteY28" fmla="*/ 4332 h 2080899"/>
                  <a:gd name="connsiteX0" fmla="*/ 574411 w 3457360"/>
                  <a:gd name="connsiteY0" fmla="*/ 4332 h 2083283"/>
                  <a:gd name="connsiteX1" fmla="*/ 1163405 w 3457360"/>
                  <a:gd name="connsiteY1" fmla="*/ 172414 h 2083283"/>
                  <a:gd name="connsiteX2" fmla="*/ 1163547 w 3457360"/>
                  <a:gd name="connsiteY2" fmla="*/ 172339 h 2083283"/>
                  <a:gd name="connsiteX3" fmla="*/ 1562817 w 3457360"/>
                  <a:gd name="connsiteY3" fmla="*/ 269130 h 2083283"/>
                  <a:gd name="connsiteX4" fmla="*/ 1937662 w 3457360"/>
                  <a:gd name="connsiteY4" fmla="*/ 325340 h 2083283"/>
                  <a:gd name="connsiteX5" fmla="*/ 2377263 w 3457360"/>
                  <a:gd name="connsiteY5" fmla="*/ 248336 h 2083283"/>
                  <a:gd name="connsiteX6" fmla="*/ 2758507 w 3457360"/>
                  <a:gd name="connsiteY6" fmla="*/ 204124 h 2083283"/>
                  <a:gd name="connsiteX7" fmla="*/ 3037375 w 3457360"/>
                  <a:gd name="connsiteY7" fmla="*/ 72286 h 2083283"/>
                  <a:gd name="connsiteX8" fmla="*/ 3202368 w 3457360"/>
                  <a:gd name="connsiteY8" fmla="*/ 341611 h 2083283"/>
                  <a:gd name="connsiteX9" fmla="*/ 3203176 w 3457360"/>
                  <a:gd name="connsiteY9" fmla="*/ 341989 h 2083283"/>
                  <a:gd name="connsiteX10" fmla="*/ 3265972 w 3457360"/>
                  <a:gd name="connsiteY10" fmla="*/ 371435 h 2083283"/>
                  <a:gd name="connsiteX11" fmla="*/ 3392961 w 3457360"/>
                  <a:gd name="connsiteY11" fmla="*/ 547912 h 2083283"/>
                  <a:gd name="connsiteX12" fmla="*/ 3384430 w 3457360"/>
                  <a:gd name="connsiteY12" fmla="*/ 771615 h 2083283"/>
                  <a:gd name="connsiteX13" fmla="*/ 3446747 w 3457360"/>
                  <a:gd name="connsiteY13" fmla="*/ 1113652 h 2083283"/>
                  <a:gd name="connsiteX14" fmla="*/ 3154823 w 3457360"/>
                  <a:gd name="connsiteY14" fmla="*/ 1413055 h 2083283"/>
                  <a:gd name="connsiteX15" fmla="*/ 3050320 w 3457360"/>
                  <a:gd name="connsiteY15" fmla="*/ 1669604 h 2083283"/>
                  <a:gd name="connsiteX16" fmla="*/ 2694519 w 3457360"/>
                  <a:gd name="connsiteY16" fmla="*/ 1700667 h 2083283"/>
                  <a:gd name="connsiteX17" fmla="*/ 2440257 w 3457360"/>
                  <a:gd name="connsiteY17" fmla="*/ 1974357 h 2083283"/>
                  <a:gd name="connsiteX18" fmla="*/ 2066406 w 3457360"/>
                  <a:gd name="connsiteY18" fmla="*/ 1807298 h 2083283"/>
                  <a:gd name="connsiteX19" fmla="*/ 1773578 w 3457360"/>
                  <a:gd name="connsiteY19" fmla="*/ 1832538 h 2083283"/>
                  <a:gd name="connsiteX20" fmla="*/ 1486084 w 3457360"/>
                  <a:gd name="connsiteY20" fmla="*/ 2080708 h 2083283"/>
                  <a:gd name="connsiteX21" fmla="*/ 1105455 w 3457360"/>
                  <a:gd name="connsiteY21" fmla="*/ 1921625 h 2083283"/>
                  <a:gd name="connsiteX22" fmla="*/ 688952 w 3457360"/>
                  <a:gd name="connsiteY22" fmla="*/ 1927447 h 2083283"/>
                  <a:gd name="connsiteX23" fmla="*/ 523415 w 3457360"/>
                  <a:gd name="connsiteY23" fmla="*/ 1515243 h 2083283"/>
                  <a:gd name="connsiteX24" fmla="*/ 128302 w 3457360"/>
                  <a:gd name="connsiteY24" fmla="*/ 1091529 h 2083283"/>
                  <a:gd name="connsiteX25" fmla="*/ 10882 w 3457360"/>
                  <a:gd name="connsiteY25" fmla="*/ 809447 h 2083283"/>
                  <a:gd name="connsiteX26" fmla="*/ 181502 w 3457360"/>
                  <a:gd name="connsiteY26" fmla="*/ 622142 h 2083283"/>
                  <a:gd name="connsiteX27" fmla="*/ 215426 w 3457360"/>
                  <a:gd name="connsiteY27" fmla="*/ 347018 h 2083283"/>
                  <a:gd name="connsiteX28" fmla="*/ 574411 w 3457360"/>
                  <a:gd name="connsiteY28" fmla="*/ 4332 h 2083283"/>
                  <a:gd name="connsiteX0" fmla="*/ 574411 w 3457360"/>
                  <a:gd name="connsiteY0" fmla="*/ 4332 h 2083283"/>
                  <a:gd name="connsiteX1" fmla="*/ 1163405 w 3457360"/>
                  <a:gd name="connsiteY1" fmla="*/ 172414 h 2083283"/>
                  <a:gd name="connsiteX2" fmla="*/ 1163547 w 3457360"/>
                  <a:gd name="connsiteY2" fmla="*/ 172339 h 2083283"/>
                  <a:gd name="connsiteX3" fmla="*/ 1562817 w 3457360"/>
                  <a:gd name="connsiteY3" fmla="*/ 269130 h 2083283"/>
                  <a:gd name="connsiteX4" fmla="*/ 1937662 w 3457360"/>
                  <a:gd name="connsiteY4" fmla="*/ 325340 h 2083283"/>
                  <a:gd name="connsiteX5" fmla="*/ 2377263 w 3457360"/>
                  <a:gd name="connsiteY5" fmla="*/ 248336 h 2083283"/>
                  <a:gd name="connsiteX6" fmla="*/ 2758507 w 3457360"/>
                  <a:gd name="connsiteY6" fmla="*/ 204124 h 2083283"/>
                  <a:gd name="connsiteX7" fmla="*/ 3037375 w 3457360"/>
                  <a:gd name="connsiteY7" fmla="*/ 72286 h 2083283"/>
                  <a:gd name="connsiteX8" fmla="*/ 3202368 w 3457360"/>
                  <a:gd name="connsiteY8" fmla="*/ 341611 h 2083283"/>
                  <a:gd name="connsiteX9" fmla="*/ 3203176 w 3457360"/>
                  <a:gd name="connsiteY9" fmla="*/ 341989 h 2083283"/>
                  <a:gd name="connsiteX10" fmla="*/ 3265972 w 3457360"/>
                  <a:gd name="connsiteY10" fmla="*/ 371435 h 2083283"/>
                  <a:gd name="connsiteX11" fmla="*/ 3392961 w 3457360"/>
                  <a:gd name="connsiteY11" fmla="*/ 547912 h 2083283"/>
                  <a:gd name="connsiteX12" fmla="*/ 3384430 w 3457360"/>
                  <a:gd name="connsiteY12" fmla="*/ 771615 h 2083283"/>
                  <a:gd name="connsiteX13" fmla="*/ 3446747 w 3457360"/>
                  <a:gd name="connsiteY13" fmla="*/ 1113652 h 2083283"/>
                  <a:gd name="connsiteX14" fmla="*/ 3154823 w 3457360"/>
                  <a:gd name="connsiteY14" fmla="*/ 1413055 h 2083283"/>
                  <a:gd name="connsiteX15" fmla="*/ 3050320 w 3457360"/>
                  <a:gd name="connsiteY15" fmla="*/ 1669604 h 2083283"/>
                  <a:gd name="connsiteX16" fmla="*/ 2694519 w 3457360"/>
                  <a:gd name="connsiteY16" fmla="*/ 1700667 h 2083283"/>
                  <a:gd name="connsiteX17" fmla="*/ 2440257 w 3457360"/>
                  <a:gd name="connsiteY17" fmla="*/ 1974357 h 2083283"/>
                  <a:gd name="connsiteX18" fmla="*/ 1773578 w 3457360"/>
                  <a:gd name="connsiteY18" fmla="*/ 1832538 h 2083283"/>
                  <a:gd name="connsiteX19" fmla="*/ 1486084 w 3457360"/>
                  <a:gd name="connsiteY19" fmla="*/ 2080708 h 2083283"/>
                  <a:gd name="connsiteX20" fmla="*/ 1105455 w 3457360"/>
                  <a:gd name="connsiteY20" fmla="*/ 1921625 h 2083283"/>
                  <a:gd name="connsiteX21" fmla="*/ 688952 w 3457360"/>
                  <a:gd name="connsiteY21" fmla="*/ 1927447 h 2083283"/>
                  <a:gd name="connsiteX22" fmla="*/ 523415 w 3457360"/>
                  <a:gd name="connsiteY22" fmla="*/ 1515243 h 2083283"/>
                  <a:gd name="connsiteX23" fmla="*/ 128302 w 3457360"/>
                  <a:gd name="connsiteY23" fmla="*/ 1091529 h 2083283"/>
                  <a:gd name="connsiteX24" fmla="*/ 10882 w 3457360"/>
                  <a:gd name="connsiteY24" fmla="*/ 809447 h 2083283"/>
                  <a:gd name="connsiteX25" fmla="*/ 181502 w 3457360"/>
                  <a:gd name="connsiteY25" fmla="*/ 622142 h 2083283"/>
                  <a:gd name="connsiteX26" fmla="*/ 215426 w 3457360"/>
                  <a:gd name="connsiteY26" fmla="*/ 347018 h 2083283"/>
                  <a:gd name="connsiteX27" fmla="*/ 574411 w 3457360"/>
                  <a:gd name="connsiteY27" fmla="*/ 4332 h 2083283"/>
                  <a:gd name="connsiteX0" fmla="*/ 574411 w 3457360"/>
                  <a:gd name="connsiteY0" fmla="*/ 4332 h 2080778"/>
                  <a:gd name="connsiteX1" fmla="*/ 1163405 w 3457360"/>
                  <a:gd name="connsiteY1" fmla="*/ 172414 h 2080778"/>
                  <a:gd name="connsiteX2" fmla="*/ 1163547 w 3457360"/>
                  <a:gd name="connsiteY2" fmla="*/ 172339 h 2080778"/>
                  <a:gd name="connsiteX3" fmla="*/ 1562817 w 3457360"/>
                  <a:gd name="connsiteY3" fmla="*/ 269130 h 2080778"/>
                  <a:gd name="connsiteX4" fmla="*/ 1937662 w 3457360"/>
                  <a:gd name="connsiteY4" fmla="*/ 325340 h 2080778"/>
                  <a:gd name="connsiteX5" fmla="*/ 2377263 w 3457360"/>
                  <a:gd name="connsiteY5" fmla="*/ 248336 h 2080778"/>
                  <a:gd name="connsiteX6" fmla="*/ 2758507 w 3457360"/>
                  <a:gd name="connsiteY6" fmla="*/ 204124 h 2080778"/>
                  <a:gd name="connsiteX7" fmla="*/ 3037375 w 3457360"/>
                  <a:gd name="connsiteY7" fmla="*/ 72286 h 2080778"/>
                  <a:gd name="connsiteX8" fmla="*/ 3202368 w 3457360"/>
                  <a:gd name="connsiteY8" fmla="*/ 341611 h 2080778"/>
                  <a:gd name="connsiteX9" fmla="*/ 3203176 w 3457360"/>
                  <a:gd name="connsiteY9" fmla="*/ 341989 h 2080778"/>
                  <a:gd name="connsiteX10" fmla="*/ 3265972 w 3457360"/>
                  <a:gd name="connsiteY10" fmla="*/ 371435 h 2080778"/>
                  <a:gd name="connsiteX11" fmla="*/ 3392961 w 3457360"/>
                  <a:gd name="connsiteY11" fmla="*/ 547912 h 2080778"/>
                  <a:gd name="connsiteX12" fmla="*/ 3384430 w 3457360"/>
                  <a:gd name="connsiteY12" fmla="*/ 771615 h 2080778"/>
                  <a:gd name="connsiteX13" fmla="*/ 3446747 w 3457360"/>
                  <a:gd name="connsiteY13" fmla="*/ 1113652 h 2080778"/>
                  <a:gd name="connsiteX14" fmla="*/ 3154823 w 3457360"/>
                  <a:gd name="connsiteY14" fmla="*/ 1413055 h 2080778"/>
                  <a:gd name="connsiteX15" fmla="*/ 3050320 w 3457360"/>
                  <a:gd name="connsiteY15" fmla="*/ 1669604 h 2080778"/>
                  <a:gd name="connsiteX16" fmla="*/ 2694519 w 3457360"/>
                  <a:gd name="connsiteY16" fmla="*/ 1700667 h 2080778"/>
                  <a:gd name="connsiteX17" fmla="*/ 2440257 w 3457360"/>
                  <a:gd name="connsiteY17" fmla="*/ 1974357 h 2080778"/>
                  <a:gd name="connsiteX18" fmla="*/ 1931828 w 3457360"/>
                  <a:gd name="connsiteY18" fmla="*/ 1910270 h 2080778"/>
                  <a:gd name="connsiteX19" fmla="*/ 1486084 w 3457360"/>
                  <a:gd name="connsiteY19" fmla="*/ 2080708 h 2080778"/>
                  <a:gd name="connsiteX20" fmla="*/ 1105455 w 3457360"/>
                  <a:gd name="connsiteY20" fmla="*/ 1921625 h 2080778"/>
                  <a:gd name="connsiteX21" fmla="*/ 688952 w 3457360"/>
                  <a:gd name="connsiteY21" fmla="*/ 1927447 h 2080778"/>
                  <a:gd name="connsiteX22" fmla="*/ 523415 w 3457360"/>
                  <a:gd name="connsiteY22" fmla="*/ 1515243 h 2080778"/>
                  <a:gd name="connsiteX23" fmla="*/ 128302 w 3457360"/>
                  <a:gd name="connsiteY23" fmla="*/ 1091529 h 2080778"/>
                  <a:gd name="connsiteX24" fmla="*/ 10882 w 3457360"/>
                  <a:gd name="connsiteY24" fmla="*/ 809447 h 2080778"/>
                  <a:gd name="connsiteX25" fmla="*/ 181502 w 3457360"/>
                  <a:gd name="connsiteY25" fmla="*/ 622142 h 2080778"/>
                  <a:gd name="connsiteX26" fmla="*/ 215426 w 3457360"/>
                  <a:gd name="connsiteY26" fmla="*/ 347018 h 2080778"/>
                  <a:gd name="connsiteX27" fmla="*/ 574411 w 3457360"/>
                  <a:gd name="connsiteY27" fmla="*/ 4332 h 208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457360" h="2080778">
                    <a:moveTo>
                      <a:pt x="574411" y="4332"/>
                    </a:moveTo>
                    <a:cubicBezTo>
                      <a:pt x="732408" y="-24769"/>
                      <a:pt x="1039749" y="165379"/>
                      <a:pt x="1163405" y="172414"/>
                    </a:cubicBezTo>
                    <a:lnTo>
                      <a:pt x="1163547" y="172339"/>
                    </a:lnTo>
                    <a:lnTo>
                      <a:pt x="1562817" y="269130"/>
                    </a:lnTo>
                    <a:lnTo>
                      <a:pt x="1937662" y="325340"/>
                    </a:lnTo>
                    <a:lnTo>
                      <a:pt x="2377263" y="248336"/>
                    </a:lnTo>
                    <a:lnTo>
                      <a:pt x="2758507" y="204124"/>
                    </a:lnTo>
                    <a:cubicBezTo>
                      <a:pt x="2830722" y="171605"/>
                      <a:pt x="2963398" y="49371"/>
                      <a:pt x="3037375" y="72286"/>
                    </a:cubicBezTo>
                    <a:cubicBezTo>
                      <a:pt x="3111352" y="95201"/>
                      <a:pt x="3164364" y="302374"/>
                      <a:pt x="3202368" y="341611"/>
                    </a:cubicBezTo>
                    <a:lnTo>
                      <a:pt x="3203176" y="341989"/>
                    </a:lnTo>
                    <a:lnTo>
                      <a:pt x="3265972" y="371435"/>
                    </a:lnTo>
                    <a:cubicBezTo>
                      <a:pt x="3325390" y="409729"/>
                      <a:pt x="3371113" y="472213"/>
                      <a:pt x="3392961" y="547912"/>
                    </a:cubicBezTo>
                    <a:cubicBezTo>
                      <a:pt x="3414132" y="621174"/>
                      <a:pt x="3411115" y="700745"/>
                      <a:pt x="3384430" y="771615"/>
                    </a:cubicBezTo>
                    <a:cubicBezTo>
                      <a:pt x="3450024" y="868805"/>
                      <a:pt x="3472964" y="994796"/>
                      <a:pt x="3446747" y="1113652"/>
                    </a:cubicBezTo>
                    <a:cubicBezTo>
                      <a:pt x="3411895" y="1271663"/>
                      <a:pt x="3296520" y="1389997"/>
                      <a:pt x="3154823" y="1413055"/>
                    </a:cubicBezTo>
                    <a:cubicBezTo>
                      <a:pt x="3154147" y="1511681"/>
                      <a:pt x="3116018" y="1605217"/>
                      <a:pt x="3050320" y="1669604"/>
                    </a:cubicBezTo>
                    <a:cubicBezTo>
                      <a:pt x="2950498" y="1767447"/>
                      <a:pt x="2806305" y="1780020"/>
                      <a:pt x="2694519" y="1700667"/>
                    </a:cubicBezTo>
                    <a:cubicBezTo>
                      <a:pt x="2658367" y="1836969"/>
                      <a:pt x="2567372" y="1939423"/>
                      <a:pt x="2440257" y="1974357"/>
                    </a:cubicBezTo>
                    <a:cubicBezTo>
                      <a:pt x="2313142" y="2009291"/>
                      <a:pt x="2090857" y="1892545"/>
                      <a:pt x="1931828" y="1910270"/>
                    </a:cubicBezTo>
                    <a:cubicBezTo>
                      <a:pt x="1772799" y="1927995"/>
                      <a:pt x="1623813" y="2078816"/>
                      <a:pt x="1486084" y="2080708"/>
                    </a:cubicBezTo>
                    <a:cubicBezTo>
                      <a:pt x="1348355" y="2082600"/>
                      <a:pt x="1161613" y="2046682"/>
                      <a:pt x="1105455" y="1921625"/>
                    </a:cubicBezTo>
                    <a:cubicBezTo>
                      <a:pt x="1005218" y="2020809"/>
                      <a:pt x="785959" y="1995177"/>
                      <a:pt x="688952" y="1927447"/>
                    </a:cubicBezTo>
                    <a:cubicBezTo>
                      <a:pt x="591945" y="1859717"/>
                      <a:pt x="523163" y="1676934"/>
                      <a:pt x="523415" y="1515243"/>
                    </a:cubicBezTo>
                    <a:cubicBezTo>
                      <a:pt x="290024" y="1531667"/>
                      <a:pt x="111776" y="1340546"/>
                      <a:pt x="128302" y="1091529"/>
                    </a:cubicBezTo>
                    <a:cubicBezTo>
                      <a:pt x="26072" y="1048444"/>
                      <a:pt x="-23592" y="929171"/>
                      <a:pt x="10882" y="809447"/>
                    </a:cubicBezTo>
                    <a:cubicBezTo>
                      <a:pt x="35801" y="722813"/>
                      <a:pt x="100639" y="651619"/>
                      <a:pt x="181502" y="622142"/>
                    </a:cubicBezTo>
                    <a:cubicBezTo>
                      <a:pt x="140894" y="537867"/>
                      <a:pt x="149941" y="449986"/>
                      <a:pt x="215426" y="347018"/>
                    </a:cubicBezTo>
                    <a:cubicBezTo>
                      <a:pt x="280911" y="244050"/>
                      <a:pt x="477654" y="-38210"/>
                      <a:pt x="574411" y="4332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96" name="Group 1195"/>
              <p:cNvGrpSpPr/>
              <p:nvPr/>
            </p:nvGrpSpPr>
            <p:grpSpPr>
              <a:xfrm>
                <a:off x="4603249" y="2160147"/>
                <a:ext cx="4893731" cy="3472066"/>
                <a:chOff x="4584326" y="2162952"/>
                <a:chExt cx="4893731" cy="3472066"/>
              </a:xfrm>
            </p:grpSpPr>
            <p:grpSp>
              <p:nvGrpSpPr>
                <p:cNvPr id="1197" name="Group 1196"/>
                <p:cNvGrpSpPr/>
                <p:nvPr/>
              </p:nvGrpSpPr>
              <p:grpSpPr>
                <a:xfrm>
                  <a:off x="4584326" y="2162952"/>
                  <a:ext cx="4893731" cy="3472066"/>
                  <a:chOff x="4616620" y="2393959"/>
                  <a:chExt cx="4893731" cy="3472066"/>
                </a:xfrm>
              </p:grpSpPr>
              <p:grpSp>
                <p:nvGrpSpPr>
                  <p:cNvPr id="1202" name="Group 1201"/>
                  <p:cNvGrpSpPr/>
                  <p:nvPr/>
                </p:nvGrpSpPr>
                <p:grpSpPr>
                  <a:xfrm>
                    <a:off x="4616620" y="2440539"/>
                    <a:ext cx="4893731" cy="3425486"/>
                    <a:chOff x="1075155" y="3282092"/>
                    <a:chExt cx="4893731" cy="3425486"/>
                  </a:xfrm>
                </p:grpSpPr>
                <p:grpSp>
                  <p:nvGrpSpPr>
                    <p:cNvPr id="1204" name="Group 1203"/>
                    <p:cNvGrpSpPr/>
                    <p:nvPr/>
                  </p:nvGrpSpPr>
                  <p:grpSpPr>
                    <a:xfrm rot="20459729">
                      <a:off x="2154337" y="3632459"/>
                      <a:ext cx="822610" cy="375985"/>
                      <a:chOff x="2384921" y="3163695"/>
                      <a:chExt cx="822610" cy="375985"/>
                    </a:xfrm>
                  </p:grpSpPr>
                  <p:grpSp>
                    <p:nvGrpSpPr>
                      <p:cNvPr id="1221" name="Group 1220"/>
                      <p:cNvGrpSpPr/>
                      <p:nvPr/>
                    </p:nvGrpSpPr>
                    <p:grpSpPr>
                      <a:xfrm>
                        <a:off x="2396113" y="3163695"/>
                        <a:ext cx="811418" cy="375985"/>
                        <a:chOff x="2384921" y="3163695"/>
                        <a:chExt cx="811418" cy="375985"/>
                      </a:xfrm>
                    </p:grpSpPr>
                    <p:sp>
                      <p:nvSpPr>
                        <p:cNvPr id="1228" name="Rectangle 14"/>
                        <p:cNvSpPr/>
                        <p:nvPr/>
                      </p:nvSpPr>
                      <p:spPr>
                        <a:xfrm>
                          <a:off x="2516718" y="3220096"/>
                          <a:ext cx="679621" cy="263185"/>
                        </a:xfrm>
                        <a:custGeom>
                          <a:avLst/>
                          <a:gdLst>
                            <a:gd name="connsiteX0" fmla="*/ 0 w 914400"/>
                            <a:gd name="connsiteY0" fmla="*/ 0 h 248685"/>
                            <a:gd name="connsiteX1" fmla="*/ 914400 w 914400"/>
                            <a:gd name="connsiteY1" fmla="*/ 0 h 248685"/>
                            <a:gd name="connsiteX2" fmla="*/ 914400 w 914400"/>
                            <a:gd name="connsiteY2" fmla="*/ 248685 h 248685"/>
                            <a:gd name="connsiteX3" fmla="*/ 0 w 914400"/>
                            <a:gd name="connsiteY3" fmla="*/ 248685 h 248685"/>
                            <a:gd name="connsiteX4" fmla="*/ 0 w 914400"/>
                            <a:gd name="connsiteY4" fmla="*/ 0 h 248685"/>
                            <a:gd name="connsiteX0" fmla="*/ 0 w 914400"/>
                            <a:gd name="connsiteY0" fmla="*/ 0 h 254864"/>
                            <a:gd name="connsiteX1" fmla="*/ 914400 w 914400"/>
                            <a:gd name="connsiteY1" fmla="*/ 0 h 254864"/>
                            <a:gd name="connsiteX2" fmla="*/ 667265 w 914400"/>
                            <a:gd name="connsiteY2" fmla="*/ 254864 h 254864"/>
                            <a:gd name="connsiteX3" fmla="*/ 0 w 914400"/>
                            <a:gd name="connsiteY3" fmla="*/ 248685 h 254864"/>
                            <a:gd name="connsiteX4" fmla="*/ 0 w 914400"/>
                            <a:gd name="connsiteY4" fmla="*/ 0 h 254864"/>
                            <a:gd name="connsiteX0" fmla="*/ 0 w 722870"/>
                            <a:gd name="connsiteY0" fmla="*/ 6178 h 261042"/>
                            <a:gd name="connsiteX1" fmla="*/ 722870 w 722870"/>
                            <a:gd name="connsiteY1" fmla="*/ 0 h 261042"/>
                            <a:gd name="connsiteX2" fmla="*/ 667265 w 722870"/>
                            <a:gd name="connsiteY2" fmla="*/ 261042 h 261042"/>
                            <a:gd name="connsiteX3" fmla="*/ 0 w 722870"/>
                            <a:gd name="connsiteY3" fmla="*/ 254863 h 261042"/>
                            <a:gd name="connsiteX4" fmla="*/ 0 w 722870"/>
                            <a:gd name="connsiteY4" fmla="*/ 6178 h 261042"/>
                            <a:gd name="connsiteX0" fmla="*/ 0 w 679621"/>
                            <a:gd name="connsiteY0" fmla="*/ 0 h 254864"/>
                            <a:gd name="connsiteX1" fmla="*/ 679621 w 679621"/>
                            <a:gd name="connsiteY1" fmla="*/ 6178 h 254864"/>
                            <a:gd name="connsiteX2" fmla="*/ 667265 w 679621"/>
                            <a:gd name="connsiteY2" fmla="*/ 254864 h 254864"/>
                            <a:gd name="connsiteX3" fmla="*/ 0 w 679621"/>
                            <a:gd name="connsiteY3" fmla="*/ 248685 h 254864"/>
                            <a:gd name="connsiteX4" fmla="*/ 0 w 679621"/>
                            <a:gd name="connsiteY4" fmla="*/ 0 h 254864"/>
                            <a:gd name="connsiteX0" fmla="*/ 0 w 679621"/>
                            <a:gd name="connsiteY0" fmla="*/ 0 h 269363"/>
                            <a:gd name="connsiteX1" fmla="*/ 679621 w 679621"/>
                            <a:gd name="connsiteY1" fmla="*/ 6178 h 269363"/>
                            <a:gd name="connsiteX2" fmla="*/ 667265 w 679621"/>
                            <a:gd name="connsiteY2" fmla="*/ 254864 h 269363"/>
                            <a:gd name="connsiteX3" fmla="*/ 0 w 679621"/>
                            <a:gd name="connsiteY3" fmla="*/ 248685 h 269363"/>
                            <a:gd name="connsiteX4" fmla="*/ 0 w 679621"/>
                            <a:gd name="connsiteY4" fmla="*/ 0 h 269363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679621" h="263185">
                              <a:moveTo>
                                <a:pt x="0" y="30892"/>
                              </a:moveTo>
                              <a:cubicBezTo>
                                <a:pt x="238896" y="-10297"/>
                                <a:pt x="453081" y="10297"/>
                                <a:pt x="679621" y="0"/>
                              </a:cubicBezTo>
                              <a:lnTo>
                                <a:pt x="667265" y="248686"/>
                              </a:lnTo>
                              <a:cubicBezTo>
                                <a:pt x="451022" y="283697"/>
                                <a:pt x="222422" y="244567"/>
                                <a:pt x="0" y="242507"/>
                              </a:cubicBezTo>
                              <a:lnTo>
                                <a:pt x="0" y="3089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29" name="Oval 1228"/>
                        <p:cNvSpPr/>
                        <p:nvPr/>
                      </p:nvSpPr>
                      <p:spPr>
                        <a:xfrm>
                          <a:off x="2384921" y="3163695"/>
                          <a:ext cx="247327" cy="375985"/>
                        </a:xfrm>
                        <a:prstGeom prst="ellipse">
                          <a:avLst/>
                        </a:pr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222" name="Group 1221"/>
                      <p:cNvGrpSpPr/>
                      <p:nvPr/>
                    </p:nvGrpSpPr>
                    <p:grpSpPr>
                      <a:xfrm>
                        <a:off x="2384921" y="3163695"/>
                        <a:ext cx="173437" cy="375985"/>
                        <a:chOff x="2384921" y="3163695"/>
                        <a:chExt cx="173437" cy="375985"/>
                      </a:xfrm>
                    </p:grpSpPr>
                    <p:sp>
                      <p:nvSpPr>
                        <p:cNvPr id="1223" name="Oval 1222"/>
                        <p:cNvSpPr/>
                        <p:nvPr/>
                      </p:nvSpPr>
                      <p:spPr>
                        <a:xfrm>
                          <a:off x="2384921" y="3163695"/>
                          <a:ext cx="173437" cy="375985"/>
                        </a:xfrm>
                        <a:prstGeom prst="ellipse">
                          <a:avLst/>
                        </a:pr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24" name="Isosceles Triangle 22"/>
                        <p:cNvSpPr/>
                        <p:nvPr/>
                      </p:nvSpPr>
                      <p:spPr>
                        <a:xfrm rot="16446741">
                          <a:off x="2473047" y="3218138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25" name="Isosceles Triangle 22"/>
                        <p:cNvSpPr/>
                        <p:nvPr/>
                      </p:nvSpPr>
                      <p:spPr>
                        <a:xfrm rot="16446741">
                          <a:off x="2470955" y="3265473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26" name="Isosceles Triangle 22"/>
                        <p:cNvSpPr/>
                        <p:nvPr/>
                      </p:nvSpPr>
                      <p:spPr>
                        <a:xfrm rot="16446741">
                          <a:off x="2473047" y="3373110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27" name="Isosceles Triangle 22"/>
                        <p:cNvSpPr/>
                        <p:nvPr/>
                      </p:nvSpPr>
                      <p:spPr>
                        <a:xfrm rot="16446741">
                          <a:off x="2468863" y="3310708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05" name="Group 1204"/>
                    <p:cNvGrpSpPr/>
                    <p:nvPr/>
                  </p:nvGrpSpPr>
                  <p:grpSpPr>
                    <a:xfrm rot="20215057">
                      <a:off x="2731478" y="3351758"/>
                      <a:ext cx="932315" cy="640666"/>
                      <a:chOff x="3114523" y="3112492"/>
                      <a:chExt cx="932315" cy="640666"/>
                    </a:xfrm>
                  </p:grpSpPr>
                  <p:sp>
                    <p:nvSpPr>
                      <p:cNvPr id="1219" name="Rectangle 11"/>
                      <p:cNvSpPr/>
                      <p:nvPr/>
                    </p:nvSpPr>
                    <p:spPr>
                      <a:xfrm>
                        <a:off x="3410466" y="3162179"/>
                        <a:ext cx="636372" cy="394406"/>
                      </a:xfrm>
                      <a:custGeom>
                        <a:avLst/>
                        <a:gdLst>
                          <a:gd name="connsiteX0" fmla="*/ 0 w 914400"/>
                          <a:gd name="connsiteY0" fmla="*/ 0 h 278027"/>
                          <a:gd name="connsiteX1" fmla="*/ 914400 w 914400"/>
                          <a:gd name="connsiteY1" fmla="*/ 0 h 278027"/>
                          <a:gd name="connsiteX2" fmla="*/ 914400 w 914400"/>
                          <a:gd name="connsiteY2" fmla="*/ 278027 h 278027"/>
                          <a:gd name="connsiteX3" fmla="*/ 0 w 914400"/>
                          <a:gd name="connsiteY3" fmla="*/ 278027 h 278027"/>
                          <a:gd name="connsiteX4" fmla="*/ 0 w 914400"/>
                          <a:gd name="connsiteY4" fmla="*/ 0 h 278027"/>
                          <a:gd name="connsiteX0" fmla="*/ 0 w 920578"/>
                          <a:gd name="connsiteY0" fmla="*/ 30892 h 308919"/>
                          <a:gd name="connsiteX1" fmla="*/ 920578 w 920578"/>
                          <a:gd name="connsiteY1" fmla="*/ 0 h 308919"/>
                          <a:gd name="connsiteX2" fmla="*/ 914400 w 920578"/>
                          <a:gd name="connsiteY2" fmla="*/ 308919 h 308919"/>
                          <a:gd name="connsiteX3" fmla="*/ 0 w 920578"/>
                          <a:gd name="connsiteY3" fmla="*/ 308919 h 308919"/>
                          <a:gd name="connsiteX4" fmla="*/ 0 w 920578"/>
                          <a:gd name="connsiteY4" fmla="*/ 30892 h 308919"/>
                          <a:gd name="connsiteX0" fmla="*/ 0 w 920578"/>
                          <a:gd name="connsiteY0" fmla="*/ 30892 h 333633"/>
                          <a:gd name="connsiteX1" fmla="*/ 920578 w 920578"/>
                          <a:gd name="connsiteY1" fmla="*/ 0 h 333633"/>
                          <a:gd name="connsiteX2" fmla="*/ 914400 w 920578"/>
                          <a:gd name="connsiteY2" fmla="*/ 308919 h 333633"/>
                          <a:gd name="connsiteX3" fmla="*/ 222422 w 920578"/>
                          <a:gd name="connsiteY3" fmla="*/ 333633 h 333633"/>
                          <a:gd name="connsiteX4" fmla="*/ 0 w 920578"/>
                          <a:gd name="connsiteY4" fmla="*/ 30892 h 333633"/>
                          <a:gd name="connsiteX0" fmla="*/ 0 w 895865"/>
                          <a:gd name="connsiteY0" fmla="*/ 24713 h 333633"/>
                          <a:gd name="connsiteX1" fmla="*/ 895865 w 895865"/>
                          <a:gd name="connsiteY1" fmla="*/ 0 h 333633"/>
                          <a:gd name="connsiteX2" fmla="*/ 889687 w 895865"/>
                          <a:gd name="connsiteY2" fmla="*/ 308919 h 333633"/>
                          <a:gd name="connsiteX3" fmla="*/ 197709 w 895865"/>
                          <a:gd name="connsiteY3" fmla="*/ 333633 h 333633"/>
                          <a:gd name="connsiteX4" fmla="*/ 0 w 895865"/>
                          <a:gd name="connsiteY4" fmla="*/ 24713 h 333633"/>
                          <a:gd name="connsiteX0" fmla="*/ 6177 w 698156"/>
                          <a:gd name="connsiteY0" fmla="*/ 0 h 333634"/>
                          <a:gd name="connsiteX1" fmla="*/ 698156 w 698156"/>
                          <a:gd name="connsiteY1" fmla="*/ 1 h 333634"/>
                          <a:gd name="connsiteX2" fmla="*/ 691978 w 698156"/>
                          <a:gd name="connsiteY2" fmla="*/ 308920 h 333634"/>
                          <a:gd name="connsiteX3" fmla="*/ 0 w 698156"/>
                          <a:gd name="connsiteY3" fmla="*/ 333634 h 333634"/>
                          <a:gd name="connsiteX4" fmla="*/ 6177 w 698156"/>
                          <a:gd name="connsiteY4" fmla="*/ 0 h 333634"/>
                          <a:gd name="connsiteX0" fmla="*/ 0 w 691979"/>
                          <a:gd name="connsiteY0" fmla="*/ 0 h 333634"/>
                          <a:gd name="connsiteX1" fmla="*/ 691979 w 691979"/>
                          <a:gd name="connsiteY1" fmla="*/ 1 h 333634"/>
                          <a:gd name="connsiteX2" fmla="*/ 685801 w 691979"/>
                          <a:gd name="connsiteY2" fmla="*/ 308920 h 333634"/>
                          <a:gd name="connsiteX3" fmla="*/ 55607 w 691979"/>
                          <a:gd name="connsiteY3" fmla="*/ 333634 h 333634"/>
                          <a:gd name="connsiteX4" fmla="*/ 0 w 691979"/>
                          <a:gd name="connsiteY4" fmla="*/ 0 h 333634"/>
                          <a:gd name="connsiteX0" fmla="*/ 0 w 691979"/>
                          <a:gd name="connsiteY0" fmla="*/ 0 h 356221"/>
                          <a:gd name="connsiteX1" fmla="*/ 691979 w 691979"/>
                          <a:gd name="connsiteY1" fmla="*/ 1 h 356221"/>
                          <a:gd name="connsiteX2" fmla="*/ 685801 w 691979"/>
                          <a:gd name="connsiteY2" fmla="*/ 308920 h 356221"/>
                          <a:gd name="connsiteX3" fmla="*/ 55607 w 691979"/>
                          <a:gd name="connsiteY3" fmla="*/ 333634 h 356221"/>
                          <a:gd name="connsiteX4" fmla="*/ 0 w 691979"/>
                          <a:gd name="connsiteY4" fmla="*/ 0 h 356221"/>
                          <a:gd name="connsiteX0" fmla="*/ 0 w 691979"/>
                          <a:gd name="connsiteY0" fmla="*/ 63156 h 419377"/>
                          <a:gd name="connsiteX1" fmla="*/ 691979 w 691979"/>
                          <a:gd name="connsiteY1" fmla="*/ 63157 h 419377"/>
                          <a:gd name="connsiteX2" fmla="*/ 685801 w 691979"/>
                          <a:gd name="connsiteY2" fmla="*/ 372076 h 419377"/>
                          <a:gd name="connsiteX3" fmla="*/ 55607 w 691979"/>
                          <a:gd name="connsiteY3" fmla="*/ 396790 h 419377"/>
                          <a:gd name="connsiteX4" fmla="*/ 0 w 691979"/>
                          <a:gd name="connsiteY4" fmla="*/ 63156 h 419377"/>
                          <a:gd name="connsiteX0" fmla="*/ 0 w 691979"/>
                          <a:gd name="connsiteY0" fmla="*/ 93190 h 449411"/>
                          <a:gd name="connsiteX1" fmla="*/ 691979 w 691979"/>
                          <a:gd name="connsiteY1" fmla="*/ 93191 h 449411"/>
                          <a:gd name="connsiteX2" fmla="*/ 685801 w 691979"/>
                          <a:gd name="connsiteY2" fmla="*/ 402110 h 449411"/>
                          <a:gd name="connsiteX3" fmla="*/ 55607 w 691979"/>
                          <a:gd name="connsiteY3" fmla="*/ 426824 h 449411"/>
                          <a:gd name="connsiteX4" fmla="*/ 0 w 691979"/>
                          <a:gd name="connsiteY4" fmla="*/ 93190 h 449411"/>
                          <a:gd name="connsiteX0" fmla="*/ 0 w 691979"/>
                          <a:gd name="connsiteY0" fmla="*/ 73907 h 430128"/>
                          <a:gd name="connsiteX1" fmla="*/ 691979 w 691979"/>
                          <a:gd name="connsiteY1" fmla="*/ 73908 h 430128"/>
                          <a:gd name="connsiteX2" fmla="*/ 685801 w 691979"/>
                          <a:gd name="connsiteY2" fmla="*/ 382827 h 430128"/>
                          <a:gd name="connsiteX3" fmla="*/ 55607 w 691979"/>
                          <a:gd name="connsiteY3" fmla="*/ 407541 h 430128"/>
                          <a:gd name="connsiteX4" fmla="*/ 0 w 691979"/>
                          <a:gd name="connsiteY4" fmla="*/ 73907 h 430128"/>
                          <a:gd name="connsiteX0" fmla="*/ 0 w 747584"/>
                          <a:gd name="connsiteY0" fmla="*/ 111684 h 387586"/>
                          <a:gd name="connsiteX1" fmla="*/ 747584 w 747584"/>
                          <a:gd name="connsiteY1" fmla="*/ 31366 h 387586"/>
                          <a:gd name="connsiteX2" fmla="*/ 741406 w 747584"/>
                          <a:gd name="connsiteY2" fmla="*/ 340285 h 387586"/>
                          <a:gd name="connsiteX3" fmla="*/ 111212 w 747584"/>
                          <a:gd name="connsiteY3" fmla="*/ 364999 h 387586"/>
                          <a:gd name="connsiteX4" fmla="*/ 0 w 747584"/>
                          <a:gd name="connsiteY4" fmla="*/ 111684 h 387586"/>
                          <a:gd name="connsiteX0" fmla="*/ 0 w 673444"/>
                          <a:gd name="connsiteY0" fmla="*/ 78239 h 422103"/>
                          <a:gd name="connsiteX1" fmla="*/ 673444 w 673444"/>
                          <a:gd name="connsiteY1" fmla="*/ 65883 h 422103"/>
                          <a:gd name="connsiteX2" fmla="*/ 667266 w 673444"/>
                          <a:gd name="connsiteY2" fmla="*/ 374802 h 422103"/>
                          <a:gd name="connsiteX3" fmla="*/ 37072 w 673444"/>
                          <a:gd name="connsiteY3" fmla="*/ 399516 h 422103"/>
                          <a:gd name="connsiteX4" fmla="*/ 0 w 673444"/>
                          <a:gd name="connsiteY4" fmla="*/ 78239 h 422103"/>
                          <a:gd name="connsiteX0" fmla="*/ 0 w 673444"/>
                          <a:gd name="connsiteY0" fmla="*/ 41279 h 385143"/>
                          <a:gd name="connsiteX1" fmla="*/ 673444 w 673444"/>
                          <a:gd name="connsiteY1" fmla="*/ 28923 h 385143"/>
                          <a:gd name="connsiteX2" fmla="*/ 667266 w 673444"/>
                          <a:gd name="connsiteY2" fmla="*/ 337842 h 385143"/>
                          <a:gd name="connsiteX3" fmla="*/ 37072 w 673444"/>
                          <a:gd name="connsiteY3" fmla="*/ 362556 h 385143"/>
                          <a:gd name="connsiteX4" fmla="*/ 0 w 673444"/>
                          <a:gd name="connsiteY4" fmla="*/ 41279 h 385143"/>
                          <a:gd name="connsiteX0" fmla="*/ 6176 w 636372"/>
                          <a:gd name="connsiteY0" fmla="*/ 32007 h 394406"/>
                          <a:gd name="connsiteX1" fmla="*/ 636372 w 636372"/>
                          <a:gd name="connsiteY1" fmla="*/ 38186 h 394406"/>
                          <a:gd name="connsiteX2" fmla="*/ 630194 w 636372"/>
                          <a:gd name="connsiteY2" fmla="*/ 347105 h 394406"/>
                          <a:gd name="connsiteX3" fmla="*/ 0 w 636372"/>
                          <a:gd name="connsiteY3" fmla="*/ 371819 h 394406"/>
                          <a:gd name="connsiteX4" fmla="*/ 6176 w 636372"/>
                          <a:gd name="connsiteY4" fmla="*/ 32007 h 394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36372" h="394406">
                            <a:moveTo>
                              <a:pt x="6176" y="32007"/>
                            </a:moveTo>
                            <a:cubicBezTo>
                              <a:pt x="317155" y="-17421"/>
                              <a:pt x="337750" y="-5062"/>
                              <a:pt x="636372" y="38186"/>
                            </a:cubicBezTo>
                            <a:lnTo>
                              <a:pt x="630194" y="347105"/>
                            </a:lnTo>
                            <a:cubicBezTo>
                              <a:pt x="413951" y="441841"/>
                              <a:pt x="210065" y="363581"/>
                              <a:pt x="0" y="371819"/>
                            </a:cubicBezTo>
                            <a:lnTo>
                              <a:pt x="6176" y="32007"/>
                            </a:lnTo>
                            <a:close/>
                          </a:path>
                        </a:pathLst>
                      </a:cu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20" name="Rectangle 12"/>
                      <p:cNvSpPr/>
                      <p:nvPr/>
                    </p:nvSpPr>
                    <p:spPr>
                      <a:xfrm>
                        <a:off x="3114523" y="3112492"/>
                        <a:ext cx="379193" cy="640666"/>
                      </a:xfrm>
                      <a:custGeom>
                        <a:avLst/>
                        <a:gdLst>
                          <a:gd name="connsiteX0" fmla="*/ 0 w 580901"/>
                          <a:gd name="connsiteY0" fmla="*/ 0 h 300596"/>
                          <a:gd name="connsiteX1" fmla="*/ 580901 w 580901"/>
                          <a:gd name="connsiteY1" fmla="*/ 0 h 300596"/>
                          <a:gd name="connsiteX2" fmla="*/ 580901 w 580901"/>
                          <a:gd name="connsiteY2" fmla="*/ 300596 h 300596"/>
                          <a:gd name="connsiteX3" fmla="*/ 0 w 580901"/>
                          <a:gd name="connsiteY3" fmla="*/ 300596 h 300596"/>
                          <a:gd name="connsiteX4" fmla="*/ 0 w 580901"/>
                          <a:gd name="connsiteY4" fmla="*/ 0 h 300596"/>
                          <a:gd name="connsiteX0" fmla="*/ 0 w 580901"/>
                          <a:gd name="connsiteY0" fmla="*/ 0 h 399450"/>
                          <a:gd name="connsiteX1" fmla="*/ 580901 w 580901"/>
                          <a:gd name="connsiteY1" fmla="*/ 0 h 399450"/>
                          <a:gd name="connsiteX2" fmla="*/ 407906 w 580901"/>
                          <a:gd name="connsiteY2" fmla="*/ 399450 h 399450"/>
                          <a:gd name="connsiteX3" fmla="*/ 0 w 580901"/>
                          <a:gd name="connsiteY3" fmla="*/ 300596 h 399450"/>
                          <a:gd name="connsiteX4" fmla="*/ 0 w 580901"/>
                          <a:gd name="connsiteY4" fmla="*/ 0 h 399450"/>
                          <a:gd name="connsiteX0" fmla="*/ 0 w 407906"/>
                          <a:gd name="connsiteY0" fmla="*/ 0 h 399450"/>
                          <a:gd name="connsiteX1" fmla="*/ 407906 w 407906"/>
                          <a:gd name="connsiteY1" fmla="*/ 30892 h 399450"/>
                          <a:gd name="connsiteX2" fmla="*/ 407906 w 407906"/>
                          <a:gd name="connsiteY2" fmla="*/ 399450 h 399450"/>
                          <a:gd name="connsiteX3" fmla="*/ 0 w 407906"/>
                          <a:gd name="connsiteY3" fmla="*/ 300596 h 399450"/>
                          <a:gd name="connsiteX4" fmla="*/ 0 w 407906"/>
                          <a:gd name="connsiteY4" fmla="*/ 0 h 399450"/>
                          <a:gd name="connsiteX0" fmla="*/ 0 w 407906"/>
                          <a:gd name="connsiteY0" fmla="*/ 0 h 603336"/>
                          <a:gd name="connsiteX1" fmla="*/ 407906 w 407906"/>
                          <a:gd name="connsiteY1" fmla="*/ 30892 h 603336"/>
                          <a:gd name="connsiteX2" fmla="*/ 407906 w 407906"/>
                          <a:gd name="connsiteY2" fmla="*/ 399450 h 603336"/>
                          <a:gd name="connsiteX3" fmla="*/ 117389 w 407906"/>
                          <a:gd name="connsiteY3" fmla="*/ 603336 h 603336"/>
                          <a:gd name="connsiteX4" fmla="*/ 0 w 407906"/>
                          <a:gd name="connsiteY4" fmla="*/ 0 h 603336"/>
                          <a:gd name="connsiteX0" fmla="*/ 0 w 339944"/>
                          <a:gd name="connsiteY0" fmla="*/ 0 h 590979"/>
                          <a:gd name="connsiteX1" fmla="*/ 339944 w 339944"/>
                          <a:gd name="connsiteY1" fmla="*/ 18535 h 590979"/>
                          <a:gd name="connsiteX2" fmla="*/ 339944 w 339944"/>
                          <a:gd name="connsiteY2" fmla="*/ 387093 h 590979"/>
                          <a:gd name="connsiteX3" fmla="*/ 49427 w 339944"/>
                          <a:gd name="connsiteY3" fmla="*/ 590979 h 590979"/>
                          <a:gd name="connsiteX4" fmla="*/ 0 w 339944"/>
                          <a:gd name="connsiteY4" fmla="*/ 0 h 590979"/>
                          <a:gd name="connsiteX0" fmla="*/ 37095 w 377039"/>
                          <a:gd name="connsiteY0" fmla="*/ 0 h 590979"/>
                          <a:gd name="connsiteX1" fmla="*/ 377039 w 377039"/>
                          <a:gd name="connsiteY1" fmla="*/ 18535 h 590979"/>
                          <a:gd name="connsiteX2" fmla="*/ 377039 w 377039"/>
                          <a:gd name="connsiteY2" fmla="*/ 387093 h 590979"/>
                          <a:gd name="connsiteX3" fmla="*/ 86522 w 377039"/>
                          <a:gd name="connsiteY3" fmla="*/ 590979 h 590979"/>
                          <a:gd name="connsiteX4" fmla="*/ 37095 w 377039"/>
                          <a:gd name="connsiteY4" fmla="*/ 0 h 590979"/>
                          <a:gd name="connsiteX0" fmla="*/ 37095 w 377039"/>
                          <a:gd name="connsiteY0" fmla="*/ 0 h 590979"/>
                          <a:gd name="connsiteX1" fmla="*/ 377039 w 377039"/>
                          <a:gd name="connsiteY1" fmla="*/ 18535 h 590979"/>
                          <a:gd name="connsiteX2" fmla="*/ 377039 w 377039"/>
                          <a:gd name="connsiteY2" fmla="*/ 387093 h 590979"/>
                          <a:gd name="connsiteX3" fmla="*/ 86522 w 377039"/>
                          <a:gd name="connsiteY3" fmla="*/ 590979 h 590979"/>
                          <a:gd name="connsiteX4" fmla="*/ 37095 w 377039"/>
                          <a:gd name="connsiteY4" fmla="*/ 0 h 590979"/>
                          <a:gd name="connsiteX0" fmla="*/ 37095 w 377039"/>
                          <a:gd name="connsiteY0" fmla="*/ 0 h 590979"/>
                          <a:gd name="connsiteX1" fmla="*/ 377039 w 377039"/>
                          <a:gd name="connsiteY1" fmla="*/ 18535 h 590979"/>
                          <a:gd name="connsiteX2" fmla="*/ 377039 w 377039"/>
                          <a:gd name="connsiteY2" fmla="*/ 387093 h 590979"/>
                          <a:gd name="connsiteX3" fmla="*/ 86522 w 377039"/>
                          <a:gd name="connsiteY3" fmla="*/ 590979 h 590979"/>
                          <a:gd name="connsiteX4" fmla="*/ 37095 w 377039"/>
                          <a:gd name="connsiteY4" fmla="*/ 0 h 590979"/>
                          <a:gd name="connsiteX0" fmla="*/ 33071 w 379193"/>
                          <a:gd name="connsiteY0" fmla="*/ 0 h 628049"/>
                          <a:gd name="connsiteX1" fmla="*/ 379193 w 379193"/>
                          <a:gd name="connsiteY1" fmla="*/ 55605 h 628049"/>
                          <a:gd name="connsiteX2" fmla="*/ 379193 w 379193"/>
                          <a:gd name="connsiteY2" fmla="*/ 424163 h 628049"/>
                          <a:gd name="connsiteX3" fmla="*/ 88676 w 379193"/>
                          <a:gd name="connsiteY3" fmla="*/ 628049 h 628049"/>
                          <a:gd name="connsiteX4" fmla="*/ 33071 w 379193"/>
                          <a:gd name="connsiteY4" fmla="*/ 0 h 628049"/>
                          <a:gd name="connsiteX0" fmla="*/ 33071 w 379193"/>
                          <a:gd name="connsiteY0" fmla="*/ 12617 h 640666"/>
                          <a:gd name="connsiteX1" fmla="*/ 379193 w 379193"/>
                          <a:gd name="connsiteY1" fmla="*/ 68222 h 640666"/>
                          <a:gd name="connsiteX2" fmla="*/ 379193 w 379193"/>
                          <a:gd name="connsiteY2" fmla="*/ 436780 h 640666"/>
                          <a:gd name="connsiteX3" fmla="*/ 88676 w 379193"/>
                          <a:gd name="connsiteY3" fmla="*/ 640666 h 640666"/>
                          <a:gd name="connsiteX4" fmla="*/ 33071 w 379193"/>
                          <a:gd name="connsiteY4" fmla="*/ 12617 h 6406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79193" h="640666">
                            <a:moveTo>
                              <a:pt x="33071" y="12617"/>
                            </a:moveTo>
                            <a:cubicBezTo>
                              <a:pt x="154623" y="-30632"/>
                              <a:pt x="263819" y="49687"/>
                              <a:pt x="379193" y="68222"/>
                            </a:cubicBezTo>
                            <a:lnTo>
                              <a:pt x="379193" y="436780"/>
                            </a:lnTo>
                            <a:cubicBezTo>
                              <a:pt x="344138" y="566526"/>
                              <a:pt x="228764" y="628309"/>
                              <a:pt x="88676" y="640666"/>
                            </a:cubicBezTo>
                            <a:cubicBezTo>
                              <a:pt x="-82259" y="412781"/>
                              <a:pt x="49547" y="209610"/>
                              <a:pt x="33071" y="12617"/>
                            </a:cubicBezTo>
                            <a:close/>
                          </a:path>
                        </a:pathLst>
                      </a:cu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06" name="Group 1205"/>
                    <p:cNvGrpSpPr/>
                    <p:nvPr/>
                  </p:nvGrpSpPr>
                  <p:grpSpPr>
                    <a:xfrm rot="344864">
                      <a:off x="4210125" y="3318436"/>
                      <a:ext cx="1735180" cy="640666"/>
                      <a:chOff x="4210125" y="3194257"/>
                      <a:chExt cx="1735180" cy="640666"/>
                    </a:xfrm>
                  </p:grpSpPr>
                  <p:grpSp>
                    <p:nvGrpSpPr>
                      <p:cNvPr id="1213" name="Group 1212"/>
                      <p:cNvGrpSpPr/>
                      <p:nvPr/>
                    </p:nvGrpSpPr>
                    <p:grpSpPr>
                      <a:xfrm flipH="1">
                        <a:off x="4210125" y="3194257"/>
                        <a:ext cx="1348249" cy="640666"/>
                        <a:chOff x="2679526" y="3096111"/>
                        <a:chExt cx="1348249" cy="640666"/>
                      </a:xfrm>
                    </p:grpSpPr>
                    <p:sp>
                      <p:nvSpPr>
                        <p:cNvPr id="1215" name="Rectangle 14"/>
                        <p:cNvSpPr/>
                        <p:nvPr/>
                      </p:nvSpPr>
                      <p:spPr>
                        <a:xfrm>
                          <a:off x="2679526" y="3237039"/>
                          <a:ext cx="679621" cy="263185"/>
                        </a:xfrm>
                        <a:custGeom>
                          <a:avLst/>
                          <a:gdLst>
                            <a:gd name="connsiteX0" fmla="*/ 0 w 914400"/>
                            <a:gd name="connsiteY0" fmla="*/ 0 h 248685"/>
                            <a:gd name="connsiteX1" fmla="*/ 914400 w 914400"/>
                            <a:gd name="connsiteY1" fmla="*/ 0 h 248685"/>
                            <a:gd name="connsiteX2" fmla="*/ 914400 w 914400"/>
                            <a:gd name="connsiteY2" fmla="*/ 248685 h 248685"/>
                            <a:gd name="connsiteX3" fmla="*/ 0 w 914400"/>
                            <a:gd name="connsiteY3" fmla="*/ 248685 h 248685"/>
                            <a:gd name="connsiteX4" fmla="*/ 0 w 914400"/>
                            <a:gd name="connsiteY4" fmla="*/ 0 h 248685"/>
                            <a:gd name="connsiteX0" fmla="*/ 0 w 914400"/>
                            <a:gd name="connsiteY0" fmla="*/ 0 h 254864"/>
                            <a:gd name="connsiteX1" fmla="*/ 914400 w 914400"/>
                            <a:gd name="connsiteY1" fmla="*/ 0 h 254864"/>
                            <a:gd name="connsiteX2" fmla="*/ 667265 w 914400"/>
                            <a:gd name="connsiteY2" fmla="*/ 254864 h 254864"/>
                            <a:gd name="connsiteX3" fmla="*/ 0 w 914400"/>
                            <a:gd name="connsiteY3" fmla="*/ 248685 h 254864"/>
                            <a:gd name="connsiteX4" fmla="*/ 0 w 914400"/>
                            <a:gd name="connsiteY4" fmla="*/ 0 h 254864"/>
                            <a:gd name="connsiteX0" fmla="*/ 0 w 722870"/>
                            <a:gd name="connsiteY0" fmla="*/ 6178 h 261042"/>
                            <a:gd name="connsiteX1" fmla="*/ 722870 w 722870"/>
                            <a:gd name="connsiteY1" fmla="*/ 0 h 261042"/>
                            <a:gd name="connsiteX2" fmla="*/ 667265 w 722870"/>
                            <a:gd name="connsiteY2" fmla="*/ 261042 h 261042"/>
                            <a:gd name="connsiteX3" fmla="*/ 0 w 722870"/>
                            <a:gd name="connsiteY3" fmla="*/ 254863 h 261042"/>
                            <a:gd name="connsiteX4" fmla="*/ 0 w 722870"/>
                            <a:gd name="connsiteY4" fmla="*/ 6178 h 261042"/>
                            <a:gd name="connsiteX0" fmla="*/ 0 w 679621"/>
                            <a:gd name="connsiteY0" fmla="*/ 0 h 254864"/>
                            <a:gd name="connsiteX1" fmla="*/ 679621 w 679621"/>
                            <a:gd name="connsiteY1" fmla="*/ 6178 h 254864"/>
                            <a:gd name="connsiteX2" fmla="*/ 667265 w 679621"/>
                            <a:gd name="connsiteY2" fmla="*/ 254864 h 254864"/>
                            <a:gd name="connsiteX3" fmla="*/ 0 w 679621"/>
                            <a:gd name="connsiteY3" fmla="*/ 248685 h 254864"/>
                            <a:gd name="connsiteX4" fmla="*/ 0 w 679621"/>
                            <a:gd name="connsiteY4" fmla="*/ 0 h 254864"/>
                            <a:gd name="connsiteX0" fmla="*/ 0 w 679621"/>
                            <a:gd name="connsiteY0" fmla="*/ 0 h 269363"/>
                            <a:gd name="connsiteX1" fmla="*/ 679621 w 679621"/>
                            <a:gd name="connsiteY1" fmla="*/ 6178 h 269363"/>
                            <a:gd name="connsiteX2" fmla="*/ 667265 w 679621"/>
                            <a:gd name="connsiteY2" fmla="*/ 254864 h 269363"/>
                            <a:gd name="connsiteX3" fmla="*/ 0 w 679621"/>
                            <a:gd name="connsiteY3" fmla="*/ 248685 h 269363"/>
                            <a:gd name="connsiteX4" fmla="*/ 0 w 679621"/>
                            <a:gd name="connsiteY4" fmla="*/ 0 h 269363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679621" h="263185">
                              <a:moveTo>
                                <a:pt x="0" y="30892"/>
                              </a:moveTo>
                              <a:cubicBezTo>
                                <a:pt x="238896" y="-10297"/>
                                <a:pt x="453081" y="10297"/>
                                <a:pt x="679621" y="0"/>
                              </a:cubicBezTo>
                              <a:lnTo>
                                <a:pt x="667265" y="248686"/>
                              </a:lnTo>
                              <a:cubicBezTo>
                                <a:pt x="451022" y="283697"/>
                                <a:pt x="222422" y="244567"/>
                                <a:pt x="0" y="242507"/>
                              </a:cubicBezTo>
                              <a:lnTo>
                                <a:pt x="0" y="3089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grpSp>
                      <p:nvGrpSpPr>
                        <p:cNvPr id="1216" name="Group 1215"/>
                        <p:cNvGrpSpPr/>
                        <p:nvPr/>
                      </p:nvGrpSpPr>
                      <p:grpSpPr>
                        <a:xfrm rot="21355328">
                          <a:off x="3095460" y="3096111"/>
                          <a:ext cx="932315" cy="640666"/>
                          <a:chOff x="3114523" y="3112492"/>
                          <a:chExt cx="932315" cy="640666"/>
                        </a:xfrm>
                      </p:grpSpPr>
                      <p:sp>
                        <p:nvSpPr>
                          <p:cNvPr id="1217" name="Rectangle 11"/>
                          <p:cNvSpPr/>
                          <p:nvPr/>
                        </p:nvSpPr>
                        <p:spPr>
                          <a:xfrm>
                            <a:off x="3410466" y="3162179"/>
                            <a:ext cx="636372" cy="394406"/>
                          </a:xfrm>
                          <a:custGeom>
                            <a:avLst/>
                            <a:gdLst>
                              <a:gd name="connsiteX0" fmla="*/ 0 w 914400"/>
                              <a:gd name="connsiteY0" fmla="*/ 0 h 278027"/>
                              <a:gd name="connsiteX1" fmla="*/ 914400 w 914400"/>
                              <a:gd name="connsiteY1" fmla="*/ 0 h 278027"/>
                              <a:gd name="connsiteX2" fmla="*/ 914400 w 914400"/>
                              <a:gd name="connsiteY2" fmla="*/ 278027 h 278027"/>
                              <a:gd name="connsiteX3" fmla="*/ 0 w 914400"/>
                              <a:gd name="connsiteY3" fmla="*/ 278027 h 278027"/>
                              <a:gd name="connsiteX4" fmla="*/ 0 w 914400"/>
                              <a:gd name="connsiteY4" fmla="*/ 0 h 278027"/>
                              <a:gd name="connsiteX0" fmla="*/ 0 w 920578"/>
                              <a:gd name="connsiteY0" fmla="*/ 30892 h 308919"/>
                              <a:gd name="connsiteX1" fmla="*/ 920578 w 920578"/>
                              <a:gd name="connsiteY1" fmla="*/ 0 h 308919"/>
                              <a:gd name="connsiteX2" fmla="*/ 914400 w 920578"/>
                              <a:gd name="connsiteY2" fmla="*/ 308919 h 308919"/>
                              <a:gd name="connsiteX3" fmla="*/ 0 w 920578"/>
                              <a:gd name="connsiteY3" fmla="*/ 308919 h 308919"/>
                              <a:gd name="connsiteX4" fmla="*/ 0 w 920578"/>
                              <a:gd name="connsiteY4" fmla="*/ 30892 h 308919"/>
                              <a:gd name="connsiteX0" fmla="*/ 0 w 920578"/>
                              <a:gd name="connsiteY0" fmla="*/ 30892 h 333633"/>
                              <a:gd name="connsiteX1" fmla="*/ 920578 w 920578"/>
                              <a:gd name="connsiteY1" fmla="*/ 0 h 333633"/>
                              <a:gd name="connsiteX2" fmla="*/ 914400 w 920578"/>
                              <a:gd name="connsiteY2" fmla="*/ 308919 h 333633"/>
                              <a:gd name="connsiteX3" fmla="*/ 222422 w 920578"/>
                              <a:gd name="connsiteY3" fmla="*/ 333633 h 333633"/>
                              <a:gd name="connsiteX4" fmla="*/ 0 w 920578"/>
                              <a:gd name="connsiteY4" fmla="*/ 30892 h 333633"/>
                              <a:gd name="connsiteX0" fmla="*/ 0 w 895865"/>
                              <a:gd name="connsiteY0" fmla="*/ 24713 h 333633"/>
                              <a:gd name="connsiteX1" fmla="*/ 895865 w 895865"/>
                              <a:gd name="connsiteY1" fmla="*/ 0 h 333633"/>
                              <a:gd name="connsiteX2" fmla="*/ 889687 w 895865"/>
                              <a:gd name="connsiteY2" fmla="*/ 308919 h 333633"/>
                              <a:gd name="connsiteX3" fmla="*/ 197709 w 895865"/>
                              <a:gd name="connsiteY3" fmla="*/ 333633 h 333633"/>
                              <a:gd name="connsiteX4" fmla="*/ 0 w 895865"/>
                              <a:gd name="connsiteY4" fmla="*/ 24713 h 333633"/>
                              <a:gd name="connsiteX0" fmla="*/ 6177 w 698156"/>
                              <a:gd name="connsiteY0" fmla="*/ 0 h 333634"/>
                              <a:gd name="connsiteX1" fmla="*/ 698156 w 698156"/>
                              <a:gd name="connsiteY1" fmla="*/ 1 h 333634"/>
                              <a:gd name="connsiteX2" fmla="*/ 691978 w 698156"/>
                              <a:gd name="connsiteY2" fmla="*/ 308920 h 333634"/>
                              <a:gd name="connsiteX3" fmla="*/ 0 w 698156"/>
                              <a:gd name="connsiteY3" fmla="*/ 333634 h 333634"/>
                              <a:gd name="connsiteX4" fmla="*/ 6177 w 698156"/>
                              <a:gd name="connsiteY4" fmla="*/ 0 h 333634"/>
                              <a:gd name="connsiteX0" fmla="*/ 0 w 691979"/>
                              <a:gd name="connsiteY0" fmla="*/ 0 h 333634"/>
                              <a:gd name="connsiteX1" fmla="*/ 691979 w 691979"/>
                              <a:gd name="connsiteY1" fmla="*/ 1 h 333634"/>
                              <a:gd name="connsiteX2" fmla="*/ 685801 w 691979"/>
                              <a:gd name="connsiteY2" fmla="*/ 308920 h 333634"/>
                              <a:gd name="connsiteX3" fmla="*/ 55607 w 691979"/>
                              <a:gd name="connsiteY3" fmla="*/ 333634 h 333634"/>
                              <a:gd name="connsiteX4" fmla="*/ 0 w 691979"/>
                              <a:gd name="connsiteY4" fmla="*/ 0 h 333634"/>
                              <a:gd name="connsiteX0" fmla="*/ 0 w 691979"/>
                              <a:gd name="connsiteY0" fmla="*/ 0 h 356221"/>
                              <a:gd name="connsiteX1" fmla="*/ 691979 w 691979"/>
                              <a:gd name="connsiteY1" fmla="*/ 1 h 356221"/>
                              <a:gd name="connsiteX2" fmla="*/ 685801 w 691979"/>
                              <a:gd name="connsiteY2" fmla="*/ 308920 h 356221"/>
                              <a:gd name="connsiteX3" fmla="*/ 55607 w 691979"/>
                              <a:gd name="connsiteY3" fmla="*/ 333634 h 356221"/>
                              <a:gd name="connsiteX4" fmla="*/ 0 w 691979"/>
                              <a:gd name="connsiteY4" fmla="*/ 0 h 356221"/>
                              <a:gd name="connsiteX0" fmla="*/ 0 w 691979"/>
                              <a:gd name="connsiteY0" fmla="*/ 63156 h 419377"/>
                              <a:gd name="connsiteX1" fmla="*/ 691979 w 691979"/>
                              <a:gd name="connsiteY1" fmla="*/ 63157 h 419377"/>
                              <a:gd name="connsiteX2" fmla="*/ 685801 w 691979"/>
                              <a:gd name="connsiteY2" fmla="*/ 372076 h 419377"/>
                              <a:gd name="connsiteX3" fmla="*/ 55607 w 691979"/>
                              <a:gd name="connsiteY3" fmla="*/ 396790 h 419377"/>
                              <a:gd name="connsiteX4" fmla="*/ 0 w 691979"/>
                              <a:gd name="connsiteY4" fmla="*/ 63156 h 419377"/>
                              <a:gd name="connsiteX0" fmla="*/ 0 w 691979"/>
                              <a:gd name="connsiteY0" fmla="*/ 93190 h 449411"/>
                              <a:gd name="connsiteX1" fmla="*/ 691979 w 691979"/>
                              <a:gd name="connsiteY1" fmla="*/ 93191 h 449411"/>
                              <a:gd name="connsiteX2" fmla="*/ 685801 w 691979"/>
                              <a:gd name="connsiteY2" fmla="*/ 402110 h 449411"/>
                              <a:gd name="connsiteX3" fmla="*/ 55607 w 691979"/>
                              <a:gd name="connsiteY3" fmla="*/ 426824 h 449411"/>
                              <a:gd name="connsiteX4" fmla="*/ 0 w 691979"/>
                              <a:gd name="connsiteY4" fmla="*/ 93190 h 449411"/>
                              <a:gd name="connsiteX0" fmla="*/ 0 w 691979"/>
                              <a:gd name="connsiteY0" fmla="*/ 73907 h 430128"/>
                              <a:gd name="connsiteX1" fmla="*/ 691979 w 691979"/>
                              <a:gd name="connsiteY1" fmla="*/ 73908 h 430128"/>
                              <a:gd name="connsiteX2" fmla="*/ 685801 w 691979"/>
                              <a:gd name="connsiteY2" fmla="*/ 382827 h 430128"/>
                              <a:gd name="connsiteX3" fmla="*/ 55607 w 691979"/>
                              <a:gd name="connsiteY3" fmla="*/ 407541 h 430128"/>
                              <a:gd name="connsiteX4" fmla="*/ 0 w 691979"/>
                              <a:gd name="connsiteY4" fmla="*/ 73907 h 430128"/>
                              <a:gd name="connsiteX0" fmla="*/ 0 w 747584"/>
                              <a:gd name="connsiteY0" fmla="*/ 111684 h 387586"/>
                              <a:gd name="connsiteX1" fmla="*/ 747584 w 747584"/>
                              <a:gd name="connsiteY1" fmla="*/ 31366 h 387586"/>
                              <a:gd name="connsiteX2" fmla="*/ 741406 w 747584"/>
                              <a:gd name="connsiteY2" fmla="*/ 340285 h 387586"/>
                              <a:gd name="connsiteX3" fmla="*/ 111212 w 747584"/>
                              <a:gd name="connsiteY3" fmla="*/ 364999 h 387586"/>
                              <a:gd name="connsiteX4" fmla="*/ 0 w 747584"/>
                              <a:gd name="connsiteY4" fmla="*/ 111684 h 387586"/>
                              <a:gd name="connsiteX0" fmla="*/ 0 w 673444"/>
                              <a:gd name="connsiteY0" fmla="*/ 78239 h 422103"/>
                              <a:gd name="connsiteX1" fmla="*/ 673444 w 673444"/>
                              <a:gd name="connsiteY1" fmla="*/ 65883 h 422103"/>
                              <a:gd name="connsiteX2" fmla="*/ 667266 w 673444"/>
                              <a:gd name="connsiteY2" fmla="*/ 374802 h 422103"/>
                              <a:gd name="connsiteX3" fmla="*/ 37072 w 673444"/>
                              <a:gd name="connsiteY3" fmla="*/ 399516 h 422103"/>
                              <a:gd name="connsiteX4" fmla="*/ 0 w 673444"/>
                              <a:gd name="connsiteY4" fmla="*/ 78239 h 422103"/>
                              <a:gd name="connsiteX0" fmla="*/ 0 w 673444"/>
                              <a:gd name="connsiteY0" fmla="*/ 41279 h 385143"/>
                              <a:gd name="connsiteX1" fmla="*/ 673444 w 673444"/>
                              <a:gd name="connsiteY1" fmla="*/ 28923 h 385143"/>
                              <a:gd name="connsiteX2" fmla="*/ 667266 w 673444"/>
                              <a:gd name="connsiteY2" fmla="*/ 337842 h 385143"/>
                              <a:gd name="connsiteX3" fmla="*/ 37072 w 673444"/>
                              <a:gd name="connsiteY3" fmla="*/ 362556 h 385143"/>
                              <a:gd name="connsiteX4" fmla="*/ 0 w 673444"/>
                              <a:gd name="connsiteY4" fmla="*/ 41279 h 385143"/>
                              <a:gd name="connsiteX0" fmla="*/ 6176 w 636372"/>
                              <a:gd name="connsiteY0" fmla="*/ 32007 h 394406"/>
                              <a:gd name="connsiteX1" fmla="*/ 636372 w 636372"/>
                              <a:gd name="connsiteY1" fmla="*/ 38186 h 394406"/>
                              <a:gd name="connsiteX2" fmla="*/ 630194 w 636372"/>
                              <a:gd name="connsiteY2" fmla="*/ 347105 h 394406"/>
                              <a:gd name="connsiteX3" fmla="*/ 0 w 636372"/>
                              <a:gd name="connsiteY3" fmla="*/ 371819 h 394406"/>
                              <a:gd name="connsiteX4" fmla="*/ 6176 w 636372"/>
                              <a:gd name="connsiteY4" fmla="*/ 32007 h 39440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636372" h="394406">
                                <a:moveTo>
                                  <a:pt x="6176" y="32007"/>
                                </a:moveTo>
                                <a:cubicBezTo>
                                  <a:pt x="317155" y="-17421"/>
                                  <a:pt x="337750" y="-5062"/>
                                  <a:pt x="636372" y="38186"/>
                                </a:cubicBezTo>
                                <a:lnTo>
                                  <a:pt x="630194" y="347105"/>
                                </a:lnTo>
                                <a:cubicBezTo>
                                  <a:pt x="413951" y="441841"/>
                                  <a:pt x="210065" y="363581"/>
                                  <a:pt x="0" y="371819"/>
                                </a:cubicBezTo>
                                <a:lnTo>
                                  <a:pt x="6176" y="32007"/>
                                </a:lnTo>
                                <a:close/>
                              </a:path>
                            </a:pathLst>
                          </a:custGeom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218" name="Rectangle 12"/>
                          <p:cNvSpPr/>
                          <p:nvPr/>
                        </p:nvSpPr>
                        <p:spPr>
                          <a:xfrm>
                            <a:off x="3114523" y="3112492"/>
                            <a:ext cx="379193" cy="640666"/>
                          </a:xfrm>
                          <a:custGeom>
                            <a:avLst/>
                            <a:gdLst>
                              <a:gd name="connsiteX0" fmla="*/ 0 w 580901"/>
                              <a:gd name="connsiteY0" fmla="*/ 0 h 300596"/>
                              <a:gd name="connsiteX1" fmla="*/ 580901 w 580901"/>
                              <a:gd name="connsiteY1" fmla="*/ 0 h 300596"/>
                              <a:gd name="connsiteX2" fmla="*/ 580901 w 580901"/>
                              <a:gd name="connsiteY2" fmla="*/ 300596 h 300596"/>
                              <a:gd name="connsiteX3" fmla="*/ 0 w 580901"/>
                              <a:gd name="connsiteY3" fmla="*/ 300596 h 300596"/>
                              <a:gd name="connsiteX4" fmla="*/ 0 w 580901"/>
                              <a:gd name="connsiteY4" fmla="*/ 0 h 300596"/>
                              <a:gd name="connsiteX0" fmla="*/ 0 w 580901"/>
                              <a:gd name="connsiteY0" fmla="*/ 0 h 399450"/>
                              <a:gd name="connsiteX1" fmla="*/ 580901 w 580901"/>
                              <a:gd name="connsiteY1" fmla="*/ 0 h 399450"/>
                              <a:gd name="connsiteX2" fmla="*/ 407906 w 580901"/>
                              <a:gd name="connsiteY2" fmla="*/ 399450 h 399450"/>
                              <a:gd name="connsiteX3" fmla="*/ 0 w 580901"/>
                              <a:gd name="connsiteY3" fmla="*/ 300596 h 399450"/>
                              <a:gd name="connsiteX4" fmla="*/ 0 w 580901"/>
                              <a:gd name="connsiteY4" fmla="*/ 0 h 399450"/>
                              <a:gd name="connsiteX0" fmla="*/ 0 w 407906"/>
                              <a:gd name="connsiteY0" fmla="*/ 0 h 399450"/>
                              <a:gd name="connsiteX1" fmla="*/ 407906 w 407906"/>
                              <a:gd name="connsiteY1" fmla="*/ 30892 h 399450"/>
                              <a:gd name="connsiteX2" fmla="*/ 407906 w 407906"/>
                              <a:gd name="connsiteY2" fmla="*/ 399450 h 399450"/>
                              <a:gd name="connsiteX3" fmla="*/ 0 w 407906"/>
                              <a:gd name="connsiteY3" fmla="*/ 300596 h 399450"/>
                              <a:gd name="connsiteX4" fmla="*/ 0 w 407906"/>
                              <a:gd name="connsiteY4" fmla="*/ 0 h 399450"/>
                              <a:gd name="connsiteX0" fmla="*/ 0 w 407906"/>
                              <a:gd name="connsiteY0" fmla="*/ 0 h 603336"/>
                              <a:gd name="connsiteX1" fmla="*/ 407906 w 407906"/>
                              <a:gd name="connsiteY1" fmla="*/ 30892 h 603336"/>
                              <a:gd name="connsiteX2" fmla="*/ 407906 w 407906"/>
                              <a:gd name="connsiteY2" fmla="*/ 399450 h 603336"/>
                              <a:gd name="connsiteX3" fmla="*/ 117389 w 407906"/>
                              <a:gd name="connsiteY3" fmla="*/ 603336 h 603336"/>
                              <a:gd name="connsiteX4" fmla="*/ 0 w 407906"/>
                              <a:gd name="connsiteY4" fmla="*/ 0 h 603336"/>
                              <a:gd name="connsiteX0" fmla="*/ 0 w 339944"/>
                              <a:gd name="connsiteY0" fmla="*/ 0 h 590979"/>
                              <a:gd name="connsiteX1" fmla="*/ 339944 w 339944"/>
                              <a:gd name="connsiteY1" fmla="*/ 18535 h 590979"/>
                              <a:gd name="connsiteX2" fmla="*/ 339944 w 339944"/>
                              <a:gd name="connsiteY2" fmla="*/ 387093 h 590979"/>
                              <a:gd name="connsiteX3" fmla="*/ 49427 w 339944"/>
                              <a:gd name="connsiteY3" fmla="*/ 590979 h 590979"/>
                              <a:gd name="connsiteX4" fmla="*/ 0 w 339944"/>
                              <a:gd name="connsiteY4" fmla="*/ 0 h 590979"/>
                              <a:gd name="connsiteX0" fmla="*/ 37095 w 377039"/>
                              <a:gd name="connsiteY0" fmla="*/ 0 h 590979"/>
                              <a:gd name="connsiteX1" fmla="*/ 377039 w 377039"/>
                              <a:gd name="connsiteY1" fmla="*/ 18535 h 590979"/>
                              <a:gd name="connsiteX2" fmla="*/ 377039 w 377039"/>
                              <a:gd name="connsiteY2" fmla="*/ 387093 h 590979"/>
                              <a:gd name="connsiteX3" fmla="*/ 86522 w 377039"/>
                              <a:gd name="connsiteY3" fmla="*/ 590979 h 590979"/>
                              <a:gd name="connsiteX4" fmla="*/ 37095 w 377039"/>
                              <a:gd name="connsiteY4" fmla="*/ 0 h 590979"/>
                              <a:gd name="connsiteX0" fmla="*/ 37095 w 377039"/>
                              <a:gd name="connsiteY0" fmla="*/ 0 h 590979"/>
                              <a:gd name="connsiteX1" fmla="*/ 377039 w 377039"/>
                              <a:gd name="connsiteY1" fmla="*/ 18535 h 590979"/>
                              <a:gd name="connsiteX2" fmla="*/ 377039 w 377039"/>
                              <a:gd name="connsiteY2" fmla="*/ 387093 h 590979"/>
                              <a:gd name="connsiteX3" fmla="*/ 86522 w 377039"/>
                              <a:gd name="connsiteY3" fmla="*/ 590979 h 590979"/>
                              <a:gd name="connsiteX4" fmla="*/ 37095 w 377039"/>
                              <a:gd name="connsiteY4" fmla="*/ 0 h 590979"/>
                              <a:gd name="connsiteX0" fmla="*/ 37095 w 377039"/>
                              <a:gd name="connsiteY0" fmla="*/ 0 h 590979"/>
                              <a:gd name="connsiteX1" fmla="*/ 377039 w 377039"/>
                              <a:gd name="connsiteY1" fmla="*/ 18535 h 590979"/>
                              <a:gd name="connsiteX2" fmla="*/ 377039 w 377039"/>
                              <a:gd name="connsiteY2" fmla="*/ 387093 h 590979"/>
                              <a:gd name="connsiteX3" fmla="*/ 86522 w 377039"/>
                              <a:gd name="connsiteY3" fmla="*/ 590979 h 590979"/>
                              <a:gd name="connsiteX4" fmla="*/ 37095 w 377039"/>
                              <a:gd name="connsiteY4" fmla="*/ 0 h 590979"/>
                              <a:gd name="connsiteX0" fmla="*/ 33071 w 379193"/>
                              <a:gd name="connsiteY0" fmla="*/ 0 h 628049"/>
                              <a:gd name="connsiteX1" fmla="*/ 379193 w 379193"/>
                              <a:gd name="connsiteY1" fmla="*/ 55605 h 628049"/>
                              <a:gd name="connsiteX2" fmla="*/ 379193 w 379193"/>
                              <a:gd name="connsiteY2" fmla="*/ 424163 h 628049"/>
                              <a:gd name="connsiteX3" fmla="*/ 88676 w 379193"/>
                              <a:gd name="connsiteY3" fmla="*/ 628049 h 628049"/>
                              <a:gd name="connsiteX4" fmla="*/ 33071 w 379193"/>
                              <a:gd name="connsiteY4" fmla="*/ 0 h 628049"/>
                              <a:gd name="connsiteX0" fmla="*/ 33071 w 379193"/>
                              <a:gd name="connsiteY0" fmla="*/ 12617 h 640666"/>
                              <a:gd name="connsiteX1" fmla="*/ 379193 w 379193"/>
                              <a:gd name="connsiteY1" fmla="*/ 68222 h 640666"/>
                              <a:gd name="connsiteX2" fmla="*/ 379193 w 379193"/>
                              <a:gd name="connsiteY2" fmla="*/ 436780 h 640666"/>
                              <a:gd name="connsiteX3" fmla="*/ 88676 w 379193"/>
                              <a:gd name="connsiteY3" fmla="*/ 640666 h 640666"/>
                              <a:gd name="connsiteX4" fmla="*/ 33071 w 379193"/>
                              <a:gd name="connsiteY4" fmla="*/ 12617 h 64066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379193" h="640666">
                                <a:moveTo>
                                  <a:pt x="33071" y="12617"/>
                                </a:moveTo>
                                <a:cubicBezTo>
                                  <a:pt x="154623" y="-30632"/>
                                  <a:pt x="263819" y="49687"/>
                                  <a:pt x="379193" y="68222"/>
                                </a:cubicBezTo>
                                <a:lnTo>
                                  <a:pt x="379193" y="436780"/>
                                </a:lnTo>
                                <a:cubicBezTo>
                                  <a:pt x="344138" y="566526"/>
                                  <a:pt x="228764" y="628309"/>
                                  <a:pt x="88676" y="640666"/>
                                </a:cubicBezTo>
                                <a:cubicBezTo>
                                  <a:pt x="-82259" y="412781"/>
                                  <a:pt x="49547" y="209610"/>
                                  <a:pt x="33071" y="12617"/>
                                </a:cubicBezTo>
                                <a:close/>
                              </a:path>
                            </a:pathLst>
                          </a:custGeom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214" name="Freeform 1213"/>
                      <p:cNvSpPr/>
                      <p:nvPr/>
                    </p:nvSpPr>
                    <p:spPr>
                      <a:xfrm rot="15859927">
                        <a:off x="5543765" y="3275440"/>
                        <a:ext cx="367332" cy="435748"/>
                      </a:xfrm>
                      <a:custGeom>
                        <a:avLst/>
                        <a:gdLst>
                          <a:gd name="connsiteX0" fmla="*/ 379358 w 380899"/>
                          <a:gd name="connsiteY0" fmla="*/ 91346 h 327237"/>
                          <a:gd name="connsiteX1" fmla="*/ 373846 w 380899"/>
                          <a:gd name="connsiteY1" fmla="*/ 141395 h 327237"/>
                          <a:gd name="connsiteX2" fmla="*/ 368344 w 380899"/>
                          <a:gd name="connsiteY2" fmla="*/ 149274 h 327237"/>
                          <a:gd name="connsiteX3" fmla="*/ 369998 w 380899"/>
                          <a:gd name="connsiteY3" fmla="*/ 151424 h 327237"/>
                          <a:gd name="connsiteX4" fmla="*/ 368554 w 380899"/>
                          <a:gd name="connsiteY4" fmla="*/ 178784 h 327237"/>
                          <a:gd name="connsiteX5" fmla="*/ 379103 w 380899"/>
                          <a:gd name="connsiteY5" fmla="*/ 220616 h 327237"/>
                          <a:gd name="connsiteX6" fmla="*/ 329686 w 380899"/>
                          <a:gd name="connsiteY6" fmla="*/ 257234 h 327237"/>
                          <a:gd name="connsiteX7" fmla="*/ 311996 w 380899"/>
                          <a:gd name="connsiteY7" fmla="*/ 288612 h 327237"/>
                          <a:gd name="connsiteX8" fmla="*/ 251765 w 380899"/>
                          <a:gd name="connsiteY8" fmla="*/ 292411 h 327237"/>
                          <a:gd name="connsiteX9" fmla="*/ 208724 w 380899"/>
                          <a:gd name="connsiteY9" fmla="*/ 325884 h 327237"/>
                          <a:gd name="connsiteX10" fmla="*/ 145438 w 380899"/>
                          <a:gd name="connsiteY10" fmla="*/ 305452 h 327237"/>
                          <a:gd name="connsiteX11" fmla="*/ 51429 w 380899"/>
                          <a:gd name="connsiteY11" fmla="*/ 285264 h 327237"/>
                          <a:gd name="connsiteX12" fmla="*/ 10096 w 380899"/>
                          <a:gd name="connsiteY12" fmla="*/ 262800 h 327237"/>
                          <a:gd name="connsiteX13" fmla="*/ 18928 w 380899"/>
                          <a:gd name="connsiteY13" fmla="*/ 232477 h 327237"/>
                          <a:gd name="connsiteX14" fmla="*/ 278 w 380899"/>
                          <a:gd name="connsiteY14" fmla="*/ 201365 h 327237"/>
                          <a:gd name="connsiteX15" fmla="*/ 11450 w 380899"/>
                          <a:gd name="connsiteY15" fmla="*/ 182609 h 327237"/>
                          <a:gd name="connsiteX16" fmla="*/ 19433 w 380899"/>
                          <a:gd name="connsiteY16" fmla="*/ 179506 h 327237"/>
                          <a:gd name="connsiteX17" fmla="*/ 10004 w 380899"/>
                          <a:gd name="connsiteY17" fmla="*/ 161651 h 327237"/>
                          <a:gd name="connsiteX18" fmla="*/ 171557 w 380899"/>
                          <a:gd name="connsiteY18" fmla="*/ 5016 h 327237"/>
                          <a:gd name="connsiteX19" fmla="*/ 379358 w 380899"/>
                          <a:gd name="connsiteY19" fmla="*/ 91346 h 327237"/>
                          <a:gd name="connsiteX0" fmla="*/ 370816 w 372357"/>
                          <a:gd name="connsiteY0" fmla="*/ 91346 h 327237"/>
                          <a:gd name="connsiteX1" fmla="*/ 365304 w 372357"/>
                          <a:gd name="connsiteY1" fmla="*/ 141395 h 327237"/>
                          <a:gd name="connsiteX2" fmla="*/ 359802 w 372357"/>
                          <a:gd name="connsiteY2" fmla="*/ 149274 h 327237"/>
                          <a:gd name="connsiteX3" fmla="*/ 361456 w 372357"/>
                          <a:gd name="connsiteY3" fmla="*/ 151424 h 327237"/>
                          <a:gd name="connsiteX4" fmla="*/ 360012 w 372357"/>
                          <a:gd name="connsiteY4" fmla="*/ 178784 h 327237"/>
                          <a:gd name="connsiteX5" fmla="*/ 370561 w 372357"/>
                          <a:gd name="connsiteY5" fmla="*/ 220616 h 327237"/>
                          <a:gd name="connsiteX6" fmla="*/ 321144 w 372357"/>
                          <a:gd name="connsiteY6" fmla="*/ 257234 h 327237"/>
                          <a:gd name="connsiteX7" fmla="*/ 303454 w 372357"/>
                          <a:gd name="connsiteY7" fmla="*/ 288612 h 327237"/>
                          <a:gd name="connsiteX8" fmla="*/ 243223 w 372357"/>
                          <a:gd name="connsiteY8" fmla="*/ 292411 h 327237"/>
                          <a:gd name="connsiteX9" fmla="*/ 200182 w 372357"/>
                          <a:gd name="connsiteY9" fmla="*/ 325884 h 327237"/>
                          <a:gd name="connsiteX10" fmla="*/ 136896 w 372357"/>
                          <a:gd name="connsiteY10" fmla="*/ 305452 h 327237"/>
                          <a:gd name="connsiteX11" fmla="*/ 42887 w 372357"/>
                          <a:gd name="connsiteY11" fmla="*/ 285264 h 327237"/>
                          <a:gd name="connsiteX12" fmla="*/ 1554 w 372357"/>
                          <a:gd name="connsiteY12" fmla="*/ 262800 h 327237"/>
                          <a:gd name="connsiteX13" fmla="*/ 10386 w 372357"/>
                          <a:gd name="connsiteY13" fmla="*/ 232477 h 327237"/>
                          <a:gd name="connsiteX14" fmla="*/ 2908 w 372357"/>
                          <a:gd name="connsiteY14" fmla="*/ 182609 h 327237"/>
                          <a:gd name="connsiteX15" fmla="*/ 10891 w 372357"/>
                          <a:gd name="connsiteY15" fmla="*/ 179506 h 327237"/>
                          <a:gd name="connsiteX16" fmla="*/ 1462 w 372357"/>
                          <a:gd name="connsiteY16" fmla="*/ 161651 h 327237"/>
                          <a:gd name="connsiteX17" fmla="*/ 163015 w 372357"/>
                          <a:gd name="connsiteY17" fmla="*/ 5016 h 327237"/>
                          <a:gd name="connsiteX18" fmla="*/ 370816 w 372357"/>
                          <a:gd name="connsiteY18" fmla="*/ 91346 h 327237"/>
                          <a:gd name="connsiteX0" fmla="*/ 370816 w 372357"/>
                          <a:gd name="connsiteY0" fmla="*/ 91346 h 327237"/>
                          <a:gd name="connsiteX1" fmla="*/ 365304 w 372357"/>
                          <a:gd name="connsiteY1" fmla="*/ 141395 h 327237"/>
                          <a:gd name="connsiteX2" fmla="*/ 359802 w 372357"/>
                          <a:gd name="connsiteY2" fmla="*/ 149274 h 327237"/>
                          <a:gd name="connsiteX3" fmla="*/ 361456 w 372357"/>
                          <a:gd name="connsiteY3" fmla="*/ 151424 h 327237"/>
                          <a:gd name="connsiteX4" fmla="*/ 360012 w 372357"/>
                          <a:gd name="connsiteY4" fmla="*/ 178784 h 327237"/>
                          <a:gd name="connsiteX5" fmla="*/ 370561 w 372357"/>
                          <a:gd name="connsiteY5" fmla="*/ 220616 h 327237"/>
                          <a:gd name="connsiteX6" fmla="*/ 321144 w 372357"/>
                          <a:gd name="connsiteY6" fmla="*/ 257234 h 327237"/>
                          <a:gd name="connsiteX7" fmla="*/ 303454 w 372357"/>
                          <a:gd name="connsiteY7" fmla="*/ 288612 h 327237"/>
                          <a:gd name="connsiteX8" fmla="*/ 243223 w 372357"/>
                          <a:gd name="connsiteY8" fmla="*/ 292411 h 327237"/>
                          <a:gd name="connsiteX9" fmla="*/ 200182 w 372357"/>
                          <a:gd name="connsiteY9" fmla="*/ 325884 h 327237"/>
                          <a:gd name="connsiteX10" fmla="*/ 136896 w 372357"/>
                          <a:gd name="connsiteY10" fmla="*/ 305452 h 327237"/>
                          <a:gd name="connsiteX11" fmla="*/ 42887 w 372357"/>
                          <a:gd name="connsiteY11" fmla="*/ 285264 h 327237"/>
                          <a:gd name="connsiteX12" fmla="*/ 1554 w 372357"/>
                          <a:gd name="connsiteY12" fmla="*/ 262800 h 327237"/>
                          <a:gd name="connsiteX13" fmla="*/ 10386 w 372357"/>
                          <a:gd name="connsiteY13" fmla="*/ 232477 h 327237"/>
                          <a:gd name="connsiteX14" fmla="*/ 2908 w 372357"/>
                          <a:gd name="connsiteY14" fmla="*/ 182609 h 327237"/>
                          <a:gd name="connsiteX15" fmla="*/ 1462 w 372357"/>
                          <a:gd name="connsiteY15" fmla="*/ 161651 h 327237"/>
                          <a:gd name="connsiteX16" fmla="*/ 163015 w 372357"/>
                          <a:gd name="connsiteY16" fmla="*/ 5016 h 327237"/>
                          <a:gd name="connsiteX17" fmla="*/ 370816 w 372357"/>
                          <a:gd name="connsiteY17" fmla="*/ 91346 h 327237"/>
                          <a:gd name="connsiteX0" fmla="*/ 378736 w 380277"/>
                          <a:gd name="connsiteY0" fmla="*/ 91346 h 327237"/>
                          <a:gd name="connsiteX1" fmla="*/ 373224 w 380277"/>
                          <a:gd name="connsiteY1" fmla="*/ 141395 h 327237"/>
                          <a:gd name="connsiteX2" fmla="*/ 367722 w 380277"/>
                          <a:gd name="connsiteY2" fmla="*/ 149274 h 327237"/>
                          <a:gd name="connsiteX3" fmla="*/ 369376 w 380277"/>
                          <a:gd name="connsiteY3" fmla="*/ 151424 h 327237"/>
                          <a:gd name="connsiteX4" fmla="*/ 367932 w 380277"/>
                          <a:gd name="connsiteY4" fmla="*/ 178784 h 327237"/>
                          <a:gd name="connsiteX5" fmla="*/ 378481 w 380277"/>
                          <a:gd name="connsiteY5" fmla="*/ 220616 h 327237"/>
                          <a:gd name="connsiteX6" fmla="*/ 329064 w 380277"/>
                          <a:gd name="connsiteY6" fmla="*/ 257234 h 327237"/>
                          <a:gd name="connsiteX7" fmla="*/ 311374 w 380277"/>
                          <a:gd name="connsiteY7" fmla="*/ 288612 h 327237"/>
                          <a:gd name="connsiteX8" fmla="*/ 251143 w 380277"/>
                          <a:gd name="connsiteY8" fmla="*/ 292411 h 327237"/>
                          <a:gd name="connsiteX9" fmla="*/ 208102 w 380277"/>
                          <a:gd name="connsiteY9" fmla="*/ 325884 h 327237"/>
                          <a:gd name="connsiteX10" fmla="*/ 144816 w 380277"/>
                          <a:gd name="connsiteY10" fmla="*/ 305452 h 327237"/>
                          <a:gd name="connsiteX11" fmla="*/ 50807 w 380277"/>
                          <a:gd name="connsiteY11" fmla="*/ 285264 h 327237"/>
                          <a:gd name="connsiteX12" fmla="*/ 9474 w 380277"/>
                          <a:gd name="connsiteY12" fmla="*/ 262800 h 327237"/>
                          <a:gd name="connsiteX13" fmla="*/ 18306 w 380277"/>
                          <a:gd name="connsiteY13" fmla="*/ 232477 h 327237"/>
                          <a:gd name="connsiteX14" fmla="*/ 9382 w 380277"/>
                          <a:gd name="connsiteY14" fmla="*/ 161651 h 327237"/>
                          <a:gd name="connsiteX15" fmla="*/ 170935 w 380277"/>
                          <a:gd name="connsiteY15" fmla="*/ 5016 h 327237"/>
                          <a:gd name="connsiteX16" fmla="*/ 378736 w 380277"/>
                          <a:gd name="connsiteY16" fmla="*/ 91346 h 327237"/>
                          <a:gd name="connsiteX0" fmla="*/ 370797 w 372338"/>
                          <a:gd name="connsiteY0" fmla="*/ 91346 h 327237"/>
                          <a:gd name="connsiteX1" fmla="*/ 365285 w 372338"/>
                          <a:gd name="connsiteY1" fmla="*/ 141395 h 327237"/>
                          <a:gd name="connsiteX2" fmla="*/ 359783 w 372338"/>
                          <a:gd name="connsiteY2" fmla="*/ 149274 h 327237"/>
                          <a:gd name="connsiteX3" fmla="*/ 361437 w 372338"/>
                          <a:gd name="connsiteY3" fmla="*/ 151424 h 327237"/>
                          <a:gd name="connsiteX4" fmla="*/ 359993 w 372338"/>
                          <a:gd name="connsiteY4" fmla="*/ 178784 h 327237"/>
                          <a:gd name="connsiteX5" fmla="*/ 370542 w 372338"/>
                          <a:gd name="connsiteY5" fmla="*/ 220616 h 327237"/>
                          <a:gd name="connsiteX6" fmla="*/ 321125 w 372338"/>
                          <a:gd name="connsiteY6" fmla="*/ 257234 h 327237"/>
                          <a:gd name="connsiteX7" fmla="*/ 303435 w 372338"/>
                          <a:gd name="connsiteY7" fmla="*/ 288612 h 327237"/>
                          <a:gd name="connsiteX8" fmla="*/ 243204 w 372338"/>
                          <a:gd name="connsiteY8" fmla="*/ 292411 h 327237"/>
                          <a:gd name="connsiteX9" fmla="*/ 200163 w 372338"/>
                          <a:gd name="connsiteY9" fmla="*/ 325884 h 327237"/>
                          <a:gd name="connsiteX10" fmla="*/ 136877 w 372338"/>
                          <a:gd name="connsiteY10" fmla="*/ 305452 h 327237"/>
                          <a:gd name="connsiteX11" fmla="*/ 42868 w 372338"/>
                          <a:gd name="connsiteY11" fmla="*/ 285264 h 327237"/>
                          <a:gd name="connsiteX12" fmla="*/ 1535 w 372338"/>
                          <a:gd name="connsiteY12" fmla="*/ 262800 h 327237"/>
                          <a:gd name="connsiteX13" fmla="*/ 10367 w 372338"/>
                          <a:gd name="connsiteY13" fmla="*/ 232477 h 327237"/>
                          <a:gd name="connsiteX14" fmla="*/ 162996 w 372338"/>
                          <a:gd name="connsiteY14" fmla="*/ 5016 h 327237"/>
                          <a:gd name="connsiteX15" fmla="*/ 370797 w 372338"/>
                          <a:gd name="connsiteY15" fmla="*/ 91346 h 327237"/>
                          <a:gd name="connsiteX0" fmla="*/ 370797 w 372338"/>
                          <a:gd name="connsiteY0" fmla="*/ 86391 h 322282"/>
                          <a:gd name="connsiteX1" fmla="*/ 365285 w 372338"/>
                          <a:gd name="connsiteY1" fmla="*/ 136440 h 322282"/>
                          <a:gd name="connsiteX2" fmla="*/ 359783 w 372338"/>
                          <a:gd name="connsiteY2" fmla="*/ 144319 h 322282"/>
                          <a:gd name="connsiteX3" fmla="*/ 361437 w 372338"/>
                          <a:gd name="connsiteY3" fmla="*/ 146469 h 322282"/>
                          <a:gd name="connsiteX4" fmla="*/ 359993 w 372338"/>
                          <a:gd name="connsiteY4" fmla="*/ 173829 h 322282"/>
                          <a:gd name="connsiteX5" fmla="*/ 370542 w 372338"/>
                          <a:gd name="connsiteY5" fmla="*/ 215661 h 322282"/>
                          <a:gd name="connsiteX6" fmla="*/ 321125 w 372338"/>
                          <a:gd name="connsiteY6" fmla="*/ 252279 h 322282"/>
                          <a:gd name="connsiteX7" fmla="*/ 303435 w 372338"/>
                          <a:gd name="connsiteY7" fmla="*/ 283657 h 322282"/>
                          <a:gd name="connsiteX8" fmla="*/ 243204 w 372338"/>
                          <a:gd name="connsiteY8" fmla="*/ 287456 h 322282"/>
                          <a:gd name="connsiteX9" fmla="*/ 200163 w 372338"/>
                          <a:gd name="connsiteY9" fmla="*/ 320929 h 322282"/>
                          <a:gd name="connsiteX10" fmla="*/ 136877 w 372338"/>
                          <a:gd name="connsiteY10" fmla="*/ 300497 h 322282"/>
                          <a:gd name="connsiteX11" fmla="*/ 42868 w 372338"/>
                          <a:gd name="connsiteY11" fmla="*/ 280309 h 322282"/>
                          <a:gd name="connsiteX12" fmla="*/ 1535 w 372338"/>
                          <a:gd name="connsiteY12" fmla="*/ 257845 h 322282"/>
                          <a:gd name="connsiteX13" fmla="*/ 10367 w 372338"/>
                          <a:gd name="connsiteY13" fmla="*/ 227522 h 322282"/>
                          <a:gd name="connsiteX14" fmla="*/ 162996 w 372338"/>
                          <a:gd name="connsiteY14" fmla="*/ 61 h 322282"/>
                          <a:gd name="connsiteX15" fmla="*/ 370797 w 372338"/>
                          <a:gd name="connsiteY15" fmla="*/ 86391 h 3222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372338" h="322282">
                            <a:moveTo>
                              <a:pt x="370797" y="86391"/>
                            </a:moveTo>
                            <a:cubicBezTo>
                              <a:pt x="373990" y="103164"/>
                              <a:pt x="371864" y="120127"/>
                              <a:pt x="365285" y="136440"/>
                            </a:cubicBezTo>
                            <a:lnTo>
                              <a:pt x="359783" y="144319"/>
                            </a:lnTo>
                            <a:lnTo>
                              <a:pt x="361437" y="146469"/>
                            </a:lnTo>
                            <a:cubicBezTo>
                              <a:pt x="365021" y="155429"/>
                              <a:pt x="364510" y="165162"/>
                              <a:pt x="359993" y="173829"/>
                            </a:cubicBezTo>
                            <a:cubicBezTo>
                              <a:pt x="371097" y="185716"/>
                              <a:pt x="374980" y="201125"/>
                              <a:pt x="370542" y="215661"/>
                            </a:cubicBezTo>
                            <a:cubicBezTo>
                              <a:pt x="364642" y="234987"/>
                              <a:pt x="345111" y="249459"/>
                              <a:pt x="321125" y="252279"/>
                            </a:cubicBezTo>
                            <a:cubicBezTo>
                              <a:pt x="321010" y="264342"/>
                              <a:pt x="314556" y="275782"/>
                              <a:pt x="303435" y="283657"/>
                            </a:cubicBezTo>
                            <a:cubicBezTo>
                              <a:pt x="286537" y="295623"/>
                              <a:pt x="262128" y="297161"/>
                              <a:pt x="243204" y="287456"/>
                            </a:cubicBezTo>
                            <a:cubicBezTo>
                              <a:pt x="237084" y="304125"/>
                              <a:pt x="220697" y="316869"/>
                              <a:pt x="200163" y="320929"/>
                            </a:cubicBezTo>
                            <a:cubicBezTo>
                              <a:pt x="175965" y="325712"/>
                              <a:pt x="150710" y="317561"/>
                              <a:pt x="136877" y="300497"/>
                            </a:cubicBezTo>
                            <a:cubicBezTo>
                              <a:pt x="104226" y="316693"/>
                              <a:pt x="61818" y="307590"/>
                              <a:pt x="42868" y="280309"/>
                            </a:cubicBezTo>
                            <a:cubicBezTo>
                              <a:pt x="24254" y="282103"/>
                              <a:pt x="6774" y="272605"/>
                              <a:pt x="1535" y="257845"/>
                            </a:cubicBezTo>
                            <a:cubicBezTo>
                              <a:pt x="-2260" y="247166"/>
                              <a:pt x="1095" y="235641"/>
                              <a:pt x="10367" y="227522"/>
                            </a:cubicBezTo>
                            <a:cubicBezTo>
                              <a:pt x="37277" y="184558"/>
                              <a:pt x="69576" y="1401"/>
                              <a:pt x="162996" y="61"/>
                            </a:cubicBezTo>
                            <a:cubicBezTo>
                              <a:pt x="256416" y="-1279"/>
                              <a:pt x="358026" y="19297"/>
                              <a:pt x="370797" y="86391"/>
                            </a:cubicBezTo>
                            <a:close/>
                          </a:path>
                        </a:pathLst>
                      </a:custGeom>
                      <a:solidFill>
                        <a:srgbClr val="FCE5CB"/>
                      </a:solidFill>
                      <a:ln>
                        <a:solidFill>
                          <a:srgbClr val="8E410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07" name="Group 1206"/>
                    <p:cNvGrpSpPr/>
                    <p:nvPr/>
                  </p:nvGrpSpPr>
                  <p:grpSpPr>
                    <a:xfrm rot="21110408">
                      <a:off x="1075155" y="3282092"/>
                      <a:ext cx="4893731" cy="3425486"/>
                      <a:chOff x="1419005" y="3154149"/>
                      <a:chExt cx="4893731" cy="3425486"/>
                    </a:xfrm>
                  </p:grpSpPr>
                  <p:grpSp>
                    <p:nvGrpSpPr>
                      <p:cNvPr id="1208" name="Group 1207"/>
                      <p:cNvGrpSpPr/>
                      <p:nvPr/>
                    </p:nvGrpSpPr>
                    <p:grpSpPr>
                      <a:xfrm>
                        <a:off x="1419005" y="3943823"/>
                        <a:ext cx="4893731" cy="2635812"/>
                        <a:chOff x="1425183" y="3962358"/>
                        <a:chExt cx="4893731" cy="2635812"/>
                      </a:xfrm>
                    </p:grpSpPr>
                    <p:sp>
                      <p:nvSpPr>
                        <p:cNvPr id="1211" name="Freeform 1210"/>
                        <p:cNvSpPr/>
                        <p:nvPr/>
                      </p:nvSpPr>
                      <p:spPr>
                        <a:xfrm rot="597487">
                          <a:off x="1425183" y="4964234"/>
                          <a:ext cx="4893731" cy="1633936"/>
                        </a:xfrm>
                        <a:custGeom>
                          <a:avLst/>
                          <a:gdLst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1937745 w 3457360"/>
                            <a:gd name="connsiteY8" fmla="*/ 333350 h 1993569"/>
                            <a:gd name="connsiteX9" fmla="*/ 1976113 w 3457360"/>
                            <a:gd name="connsiteY9" fmla="*/ 270471 h 1993569"/>
                            <a:gd name="connsiteX10" fmla="*/ 2377263 w 3457360"/>
                            <a:gd name="connsiteY10" fmla="*/ 256483 h 1993569"/>
                            <a:gd name="connsiteX11" fmla="*/ 2379224 w 3457360"/>
                            <a:gd name="connsiteY11" fmla="*/ 253107 h 1993569"/>
                            <a:gd name="connsiteX12" fmla="*/ 2407700 w 3457360"/>
                            <a:gd name="connsiteY12" fmla="*/ 204088 h 1993569"/>
                            <a:gd name="connsiteX13" fmla="*/ 2548557 w 3457360"/>
                            <a:gd name="connsiteY13" fmla="*/ 115874 h 1993569"/>
                            <a:gd name="connsiteX14" fmla="*/ 2718221 w 3457360"/>
                            <a:gd name="connsiteY14" fmla="*/ 166353 h 1993569"/>
                            <a:gd name="connsiteX15" fmla="*/ 2758507 w 3457360"/>
                            <a:gd name="connsiteY15" fmla="*/ 212271 h 1993569"/>
                            <a:gd name="connsiteX16" fmla="*/ 2760998 w 3457360"/>
                            <a:gd name="connsiteY16" fmla="*/ 215109 h 1993569"/>
                            <a:gd name="connsiteX17" fmla="*/ 2975151 w 3457360"/>
                            <a:gd name="connsiteY17" fmla="*/ 114715 h 1993569"/>
                            <a:gd name="connsiteX18" fmla="*/ 3053857 w 3457360"/>
                            <a:gd name="connsiteY18" fmla="*/ 137192 h 1993569"/>
                            <a:gd name="connsiteX19" fmla="*/ 3202368 w 3457360"/>
                            <a:gd name="connsiteY19" fmla="*/ 349758 h 1993569"/>
                            <a:gd name="connsiteX20" fmla="*/ 3203176 w 3457360"/>
                            <a:gd name="connsiteY20" fmla="*/ 350136 h 1993569"/>
                            <a:gd name="connsiteX21" fmla="*/ 3265972 w 3457360"/>
                            <a:gd name="connsiteY21" fmla="*/ 379582 h 1993569"/>
                            <a:gd name="connsiteX22" fmla="*/ 3392961 w 3457360"/>
                            <a:gd name="connsiteY22" fmla="*/ 556059 h 1993569"/>
                            <a:gd name="connsiteX23" fmla="*/ 3384430 w 3457360"/>
                            <a:gd name="connsiteY23" fmla="*/ 779762 h 1993569"/>
                            <a:gd name="connsiteX24" fmla="*/ 3446747 w 3457360"/>
                            <a:gd name="connsiteY24" fmla="*/ 1121799 h 1993569"/>
                            <a:gd name="connsiteX25" fmla="*/ 3154823 w 3457360"/>
                            <a:gd name="connsiteY25" fmla="*/ 1421202 h 1993569"/>
                            <a:gd name="connsiteX26" fmla="*/ 3050320 w 3457360"/>
                            <a:gd name="connsiteY26" fmla="*/ 1677751 h 1993569"/>
                            <a:gd name="connsiteX27" fmla="*/ 2694519 w 3457360"/>
                            <a:gd name="connsiteY27" fmla="*/ 1708814 h 1993569"/>
                            <a:gd name="connsiteX28" fmla="*/ 2440257 w 3457360"/>
                            <a:gd name="connsiteY28" fmla="*/ 1982504 h 1993569"/>
                            <a:gd name="connsiteX29" fmla="*/ 2066406 w 3457360"/>
                            <a:gd name="connsiteY29" fmla="*/ 1815445 h 1993569"/>
                            <a:gd name="connsiteX30" fmla="*/ 1685114 w 3457360"/>
                            <a:gd name="connsiteY30" fmla="*/ 1835550 h 1993569"/>
                            <a:gd name="connsiteX31" fmla="*/ 1620665 w 3457360"/>
                            <a:gd name="connsiteY31" fmla="*/ 1790793 h 1993569"/>
                            <a:gd name="connsiteX32" fmla="*/ 1618348 w 3457360"/>
                            <a:gd name="connsiteY32" fmla="*/ 1793953 h 1993569"/>
                            <a:gd name="connsiteX33" fmla="*/ 1441418 w 3457360"/>
                            <a:gd name="connsiteY33" fmla="*/ 1903281 h 1993569"/>
                            <a:gd name="connsiteX34" fmla="*/ 1118943 w 3457360"/>
                            <a:gd name="connsiteY34" fmla="*/ 1749759 h 1993569"/>
                            <a:gd name="connsiteX35" fmla="*/ 761053 w 3457360"/>
                            <a:gd name="connsiteY35" fmla="*/ 1856859 h 1993569"/>
                            <a:gd name="connsiteX36" fmla="*/ 523415 w 3457360"/>
                            <a:gd name="connsiteY36" fmla="*/ 1523390 h 1993569"/>
                            <a:gd name="connsiteX37" fmla="*/ 128302 w 3457360"/>
                            <a:gd name="connsiteY37" fmla="*/ 1099676 h 1993569"/>
                            <a:gd name="connsiteX38" fmla="*/ 10882 w 3457360"/>
                            <a:gd name="connsiteY38" fmla="*/ 817594 h 1993569"/>
                            <a:gd name="connsiteX39" fmla="*/ 181502 w 3457360"/>
                            <a:gd name="connsiteY39" fmla="*/ 630289 h 1993569"/>
                            <a:gd name="connsiteX40" fmla="*/ 215426 w 3457360"/>
                            <a:gd name="connsiteY40" fmla="*/ 355165 h 1993569"/>
                            <a:gd name="connsiteX41" fmla="*/ 503457 w 3457360"/>
                            <a:gd name="connsiteY41" fmla="*/ 262208 h 1993569"/>
                            <a:gd name="connsiteX42" fmla="*/ 508136 w 3457360"/>
                            <a:gd name="connsiteY42" fmla="*/ 258046 h 1993569"/>
                            <a:gd name="connsiteX43" fmla="*/ 749933 w 3457360"/>
                            <a:gd name="connsiteY43" fmla="*/ 23560 h 1993569"/>
                            <a:gd name="connsiteX44" fmla="*/ 812476 w 3457360"/>
                            <a:gd name="connsiteY44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1937745 w 3457360"/>
                            <a:gd name="connsiteY8" fmla="*/ 333350 h 1993569"/>
                            <a:gd name="connsiteX9" fmla="*/ 2377263 w 3457360"/>
                            <a:gd name="connsiteY9" fmla="*/ 256483 h 1993569"/>
                            <a:gd name="connsiteX10" fmla="*/ 2379224 w 3457360"/>
                            <a:gd name="connsiteY10" fmla="*/ 253107 h 1993569"/>
                            <a:gd name="connsiteX11" fmla="*/ 2407700 w 3457360"/>
                            <a:gd name="connsiteY11" fmla="*/ 204088 h 1993569"/>
                            <a:gd name="connsiteX12" fmla="*/ 2548557 w 3457360"/>
                            <a:gd name="connsiteY12" fmla="*/ 115874 h 1993569"/>
                            <a:gd name="connsiteX13" fmla="*/ 2718221 w 3457360"/>
                            <a:gd name="connsiteY13" fmla="*/ 166353 h 1993569"/>
                            <a:gd name="connsiteX14" fmla="*/ 2758507 w 3457360"/>
                            <a:gd name="connsiteY14" fmla="*/ 212271 h 1993569"/>
                            <a:gd name="connsiteX15" fmla="*/ 2760998 w 3457360"/>
                            <a:gd name="connsiteY15" fmla="*/ 215109 h 1993569"/>
                            <a:gd name="connsiteX16" fmla="*/ 2975151 w 3457360"/>
                            <a:gd name="connsiteY16" fmla="*/ 114715 h 1993569"/>
                            <a:gd name="connsiteX17" fmla="*/ 3053857 w 3457360"/>
                            <a:gd name="connsiteY17" fmla="*/ 137192 h 1993569"/>
                            <a:gd name="connsiteX18" fmla="*/ 3202368 w 3457360"/>
                            <a:gd name="connsiteY18" fmla="*/ 349758 h 1993569"/>
                            <a:gd name="connsiteX19" fmla="*/ 3203176 w 3457360"/>
                            <a:gd name="connsiteY19" fmla="*/ 350136 h 1993569"/>
                            <a:gd name="connsiteX20" fmla="*/ 3265972 w 3457360"/>
                            <a:gd name="connsiteY20" fmla="*/ 379582 h 1993569"/>
                            <a:gd name="connsiteX21" fmla="*/ 3392961 w 3457360"/>
                            <a:gd name="connsiteY21" fmla="*/ 556059 h 1993569"/>
                            <a:gd name="connsiteX22" fmla="*/ 3384430 w 3457360"/>
                            <a:gd name="connsiteY22" fmla="*/ 779762 h 1993569"/>
                            <a:gd name="connsiteX23" fmla="*/ 3446747 w 3457360"/>
                            <a:gd name="connsiteY23" fmla="*/ 1121799 h 1993569"/>
                            <a:gd name="connsiteX24" fmla="*/ 3154823 w 3457360"/>
                            <a:gd name="connsiteY24" fmla="*/ 1421202 h 1993569"/>
                            <a:gd name="connsiteX25" fmla="*/ 3050320 w 3457360"/>
                            <a:gd name="connsiteY25" fmla="*/ 1677751 h 1993569"/>
                            <a:gd name="connsiteX26" fmla="*/ 2694519 w 3457360"/>
                            <a:gd name="connsiteY26" fmla="*/ 1708814 h 1993569"/>
                            <a:gd name="connsiteX27" fmla="*/ 2440257 w 3457360"/>
                            <a:gd name="connsiteY27" fmla="*/ 1982504 h 1993569"/>
                            <a:gd name="connsiteX28" fmla="*/ 2066406 w 3457360"/>
                            <a:gd name="connsiteY28" fmla="*/ 1815445 h 1993569"/>
                            <a:gd name="connsiteX29" fmla="*/ 1685114 w 3457360"/>
                            <a:gd name="connsiteY29" fmla="*/ 1835550 h 1993569"/>
                            <a:gd name="connsiteX30" fmla="*/ 1620665 w 3457360"/>
                            <a:gd name="connsiteY30" fmla="*/ 1790793 h 1993569"/>
                            <a:gd name="connsiteX31" fmla="*/ 1618348 w 3457360"/>
                            <a:gd name="connsiteY31" fmla="*/ 1793953 h 1993569"/>
                            <a:gd name="connsiteX32" fmla="*/ 1441418 w 3457360"/>
                            <a:gd name="connsiteY32" fmla="*/ 1903281 h 1993569"/>
                            <a:gd name="connsiteX33" fmla="*/ 1118943 w 3457360"/>
                            <a:gd name="connsiteY33" fmla="*/ 1749759 h 1993569"/>
                            <a:gd name="connsiteX34" fmla="*/ 761053 w 3457360"/>
                            <a:gd name="connsiteY34" fmla="*/ 1856859 h 1993569"/>
                            <a:gd name="connsiteX35" fmla="*/ 523415 w 3457360"/>
                            <a:gd name="connsiteY35" fmla="*/ 1523390 h 1993569"/>
                            <a:gd name="connsiteX36" fmla="*/ 128302 w 3457360"/>
                            <a:gd name="connsiteY36" fmla="*/ 1099676 h 1993569"/>
                            <a:gd name="connsiteX37" fmla="*/ 10882 w 3457360"/>
                            <a:gd name="connsiteY37" fmla="*/ 817594 h 1993569"/>
                            <a:gd name="connsiteX38" fmla="*/ 181502 w 3457360"/>
                            <a:gd name="connsiteY38" fmla="*/ 630289 h 1993569"/>
                            <a:gd name="connsiteX39" fmla="*/ 215426 w 3457360"/>
                            <a:gd name="connsiteY39" fmla="*/ 355165 h 1993569"/>
                            <a:gd name="connsiteX40" fmla="*/ 503457 w 3457360"/>
                            <a:gd name="connsiteY40" fmla="*/ 262208 h 1993569"/>
                            <a:gd name="connsiteX41" fmla="*/ 508136 w 3457360"/>
                            <a:gd name="connsiteY41" fmla="*/ 258046 h 1993569"/>
                            <a:gd name="connsiteX42" fmla="*/ 749933 w 3457360"/>
                            <a:gd name="connsiteY42" fmla="*/ 23560 h 1993569"/>
                            <a:gd name="connsiteX43" fmla="*/ 812476 w 3457360"/>
                            <a:gd name="connsiteY43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379224 w 3457360"/>
                            <a:gd name="connsiteY9" fmla="*/ 253107 h 1993569"/>
                            <a:gd name="connsiteX10" fmla="*/ 2407700 w 3457360"/>
                            <a:gd name="connsiteY10" fmla="*/ 204088 h 1993569"/>
                            <a:gd name="connsiteX11" fmla="*/ 2548557 w 3457360"/>
                            <a:gd name="connsiteY11" fmla="*/ 115874 h 1993569"/>
                            <a:gd name="connsiteX12" fmla="*/ 2718221 w 3457360"/>
                            <a:gd name="connsiteY12" fmla="*/ 166353 h 1993569"/>
                            <a:gd name="connsiteX13" fmla="*/ 2758507 w 3457360"/>
                            <a:gd name="connsiteY13" fmla="*/ 212271 h 1993569"/>
                            <a:gd name="connsiteX14" fmla="*/ 2760998 w 3457360"/>
                            <a:gd name="connsiteY14" fmla="*/ 215109 h 1993569"/>
                            <a:gd name="connsiteX15" fmla="*/ 2975151 w 3457360"/>
                            <a:gd name="connsiteY15" fmla="*/ 114715 h 1993569"/>
                            <a:gd name="connsiteX16" fmla="*/ 3053857 w 3457360"/>
                            <a:gd name="connsiteY16" fmla="*/ 137192 h 1993569"/>
                            <a:gd name="connsiteX17" fmla="*/ 3202368 w 3457360"/>
                            <a:gd name="connsiteY17" fmla="*/ 349758 h 1993569"/>
                            <a:gd name="connsiteX18" fmla="*/ 3203176 w 3457360"/>
                            <a:gd name="connsiteY18" fmla="*/ 350136 h 1993569"/>
                            <a:gd name="connsiteX19" fmla="*/ 3265972 w 3457360"/>
                            <a:gd name="connsiteY19" fmla="*/ 379582 h 1993569"/>
                            <a:gd name="connsiteX20" fmla="*/ 3392961 w 3457360"/>
                            <a:gd name="connsiteY20" fmla="*/ 556059 h 1993569"/>
                            <a:gd name="connsiteX21" fmla="*/ 3384430 w 3457360"/>
                            <a:gd name="connsiteY21" fmla="*/ 779762 h 1993569"/>
                            <a:gd name="connsiteX22" fmla="*/ 3446747 w 3457360"/>
                            <a:gd name="connsiteY22" fmla="*/ 1121799 h 1993569"/>
                            <a:gd name="connsiteX23" fmla="*/ 3154823 w 3457360"/>
                            <a:gd name="connsiteY23" fmla="*/ 1421202 h 1993569"/>
                            <a:gd name="connsiteX24" fmla="*/ 3050320 w 3457360"/>
                            <a:gd name="connsiteY24" fmla="*/ 1677751 h 1993569"/>
                            <a:gd name="connsiteX25" fmla="*/ 2694519 w 3457360"/>
                            <a:gd name="connsiteY25" fmla="*/ 1708814 h 1993569"/>
                            <a:gd name="connsiteX26" fmla="*/ 2440257 w 3457360"/>
                            <a:gd name="connsiteY26" fmla="*/ 1982504 h 1993569"/>
                            <a:gd name="connsiteX27" fmla="*/ 2066406 w 3457360"/>
                            <a:gd name="connsiteY27" fmla="*/ 1815445 h 1993569"/>
                            <a:gd name="connsiteX28" fmla="*/ 1685114 w 3457360"/>
                            <a:gd name="connsiteY28" fmla="*/ 1835550 h 1993569"/>
                            <a:gd name="connsiteX29" fmla="*/ 1620665 w 3457360"/>
                            <a:gd name="connsiteY29" fmla="*/ 1790793 h 1993569"/>
                            <a:gd name="connsiteX30" fmla="*/ 1618348 w 3457360"/>
                            <a:gd name="connsiteY30" fmla="*/ 1793953 h 1993569"/>
                            <a:gd name="connsiteX31" fmla="*/ 1441418 w 3457360"/>
                            <a:gd name="connsiteY31" fmla="*/ 1903281 h 1993569"/>
                            <a:gd name="connsiteX32" fmla="*/ 1118943 w 3457360"/>
                            <a:gd name="connsiteY32" fmla="*/ 1749759 h 1993569"/>
                            <a:gd name="connsiteX33" fmla="*/ 761053 w 3457360"/>
                            <a:gd name="connsiteY33" fmla="*/ 1856859 h 1993569"/>
                            <a:gd name="connsiteX34" fmla="*/ 523415 w 3457360"/>
                            <a:gd name="connsiteY34" fmla="*/ 1523390 h 1993569"/>
                            <a:gd name="connsiteX35" fmla="*/ 128302 w 3457360"/>
                            <a:gd name="connsiteY35" fmla="*/ 1099676 h 1993569"/>
                            <a:gd name="connsiteX36" fmla="*/ 10882 w 3457360"/>
                            <a:gd name="connsiteY36" fmla="*/ 817594 h 1993569"/>
                            <a:gd name="connsiteX37" fmla="*/ 181502 w 3457360"/>
                            <a:gd name="connsiteY37" fmla="*/ 630289 h 1993569"/>
                            <a:gd name="connsiteX38" fmla="*/ 215426 w 3457360"/>
                            <a:gd name="connsiteY38" fmla="*/ 355165 h 1993569"/>
                            <a:gd name="connsiteX39" fmla="*/ 503457 w 3457360"/>
                            <a:gd name="connsiteY39" fmla="*/ 262208 h 1993569"/>
                            <a:gd name="connsiteX40" fmla="*/ 508136 w 3457360"/>
                            <a:gd name="connsiteY40" fmla="*/ 258046 h 1993569"/>
                            <a:gd name="connsiteX41" fmla="*/ 749933 w 3457360"/>
                            <a:gd name="connsiteY41" fmla="*/ 23560 h 1993569"/>
                            <a:gd name="connsiteX42" fmla="*/ 812476 w 3457360"/>
                            <a:gd name="connsiteY42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407700 w 3457360"/>
                            <a:gd name="connsiteY9" fmla="*/ 204088 h 1993569"/>
                            <a:gd name="connsiteX10" fmla="*/ 2548557 w 3457360"/>
                            <a:gd name="connsiteY10" fmla="*/ 115874 h 1993569"/>
                            <a:gd name="connsiteX11" fmla="*/ 2718221 w 3457360"/>
                            <a:gd name="connsiteY11" fmla="*/ 166353 h 1993569"/>
                            <a:gd name="connsiteX12" fmla="*/ 2758507 w 3457360"/>
                            <a:gd name="connsiteY12" fmla="*/ 212271 h 1993569"/>
                            <a:gd name="connsiteX13" fmla="*/ 2760998 w 3457360"/>
                            <a:gd name="connsiteY13" fmla="*/ 215109 h 1993569"/>
                            <a:gd name="connsiteX14" fmla="*/ 2975151 w 3457360"/>
                            <a:gd name="connsiteY14" fmla="*/ 114715 h 1993569"/>
                            <a:gd name="connsiteX15" fmla="*/ 3053857 w 3457360"/>
                            <a:gd name="connsiteY15" fmla="*/ 137192 h 1993569"/>
                            <a:gd name="connsiteX16" fmla="*/ 3202368 w 3457360"/>
                            <a:gd name="connsiteY16" fmla="*/ 349758 h 1993569"/>
                            <a:gd name="connsiteX17" fmla="*/ 3203176 w 3457360"/>
                            <a:gd name="connsiteY17" fmla="*/ 350136 h 1993569"/>
                            <a:gd name="connsiteX18" fmla="*/ 3265972 w 3457360"/>
                            <a:gd name="connsiteY18" fmla="*/ 379582 h 1993569"/>
                            <a:gd name="connsiteX19" fmla="*/ 3392961 w 3457360"/>
                            <a:gd name="connsiteY19" fmla="*/ 556059 h 1993569"/>
                            <a:gd name="connsiteX20" fmla="*/ 3384430 w 3457360"/>
                            <a:gd name="connsiteY20" fmla="*/ 779762 h 1993569"/>
                            <a:gd name="connsiteX21" fmla="*/ 3446747 w 3457360"/>
                            <a:gd name="connsiteY21" fmla="*/ 1121799 h 1993569"/>
                            <a:gd name="connsiteX22" fmla="*/ 3154823 w 3457360"/>
                            <a:gd name="connsiteY22" fmla="*/ 1421202 h 1993569"/>
                            <a:gd name="connsiteX23" fmla="*/ 3050320 w 3457360"/>
                            <a:gd name="connsiteY23" fmla="*/ 1677751 h 1993569"/>
                            <a:gd name="connsiteX24" fmla="*/ 2694519 w 3457360"/>
                            <a:gd name="connsiteY24" fmla="*/ 1708814 h 1993569"/>
                            <a:gd name="connsiteX25" fmla="*/ 2440257 w 3457360"/>
                            <a:gd name="connsiteY25" fmla="*/ 1982504 h 1993569"/>
                            <a:gd name="connsiteX26" fmla="*/ 2066406 w 3457360"/>
                            <a:gd name="connsiteY26" fmla="*/ 1815445 h 1993569"/>
                            <a:gd name="connsiteX27" fmla="*/ 1685114 w 3457360"/>
                            <a:gd name="connsiteY27" fmla="*/ 1835550 h 1993569"/>
                            <a:gd name="connsiteX28" fmla="*/ 1620665 w 3457360"/>
                            <a:gd name="connsiteY28" fmla="*/ 1790793 h 1993569"/>
                            <a:gd name="connsiteX29" fmla="*/ 1618348 w 3457360"/>
                            <a:gd name="connsiteY29" fmla="*/ 1793953 h 1993569"/>
                            <a:gd name="connsiteX30" fmla="*/ 1441418 w 3457360"/>
                            <a:gd name="connsiteY30" fmla="*/ 1903281 h 1993569"/>
                            <a:gd name="connsiteX31" fmla="*/ 1118943 w 3457360"/>
                            <a:gd name="connsiteY31" fmla="*/ 1749759 h 1993569"/>
                            <a:gd name="connsiteX32" fmla="*/ 761053 w 3457360"/>
                            <a:gd name="connsiteY32" fmla="*/ 1856859 h 1993569"/>
                            <a:gd name="connsiteX33" fmla="*/ 523415 w 3457360"/>
                            <a:gd name="connsiteY33" fmla="*/ 1523390 h 1993569"/>
                            <a:gd name="connsiteX34" fmla="*/ 128302 w 3457360"/>
                            <a:gd name="connsiteY34" fmla="*/ 1099676 h 1993569"/>
                            <a:gd name="connsiteX35" fmla="*/ 10882 w 3457360"/>
                            <a:gd name="connsiteY35" fmla="*/ 817594 h 1993569"/>
                            <a:gd name="connsiteX36" fmla="*/ 181502 w 3457360"/>
                            <a:gd name="connsiteY36" fmla="*/ 630289 h 1993569"/>
                            <a:gd name="connsiteX37" fmla="*/ 215426 w 3457360"/>
                            <a:gd name="connsiteY37" fmla="*/ 355165 h 1993569"/>
                            <a:gd name="connsiteX38" fmla="*/ 503457 w 3457360"/>
                            <a:gd name="connsiteY38" fmla="*/ 262208 h 1993569"/>
                            <a:gd name="connsiteX39" fmla="*/ 508136 w 3457360"/>
                            <a:gd name="connsiteY39" fmla="*/ 258046 h 1993569"/>
                            <a:gd name="connsiteX40" fmla="*/ 749933 w 3457360"/>
                            <a:gd name="connsiteY40" fmla="*/ 23560 h 1993569"/>
                            <a:gd name="connsiteX41" fmla="*/ 812476 w 3457360"/>
                            <a:gd name="connsiteY41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548557 w 3457360"/>
                            <a:gd name="connsiteY9" fmla="*/ 115874 h 1993569"/>
                            <a:gd name="connsiteX10" fmla="*/ 2718221 w 3457360"/>
                            <a:gd name="connsiteY10" fmla="*/ 166353 h 1993569"/>
                            <a:gd name="connsiteX11" fmla="*/ 2758507 w 3457360"/>
                            <a:gd name="connsiteY11" fmla="*/ 212271 h 1993569"/>
                            <a:gd name="connsiteX12" fmla="*/ 2760998 w 3457360"/>
                            <a:gd name="connsiteY12" fmla="*/ 215109 h 1993569"/>
                            <a:gd name="connsiteX13" fmla="*/ 2975151 w 3457360"/>
                            <a:gd name="connsiteY13" fmla="*/ 114715 h 1993569"/>
                            <a:gd name="connsiteX14" fmla="*/ 3053857 w 3457360"/>
                            <a:gd name="connsiteY14" fmla="*/ 137192 h 1993569"/>
                            <a:gd name="connsiteX15" fmla="*/ 3202368 w 3457360"/>
                            <a:gd name="connsiteY15" fmla="*/ 349758 h 1993569"/>
                            <a:gd name="connsiteX16" fmla="*/ 3203176 w 3457360"/>
                            <a:gd name="connsiteY16" fmla="*/ 350136 h 1993569"/>
                            <a:gd name="connsiteX17" fmla="*/ 3265972 w 3457360"/>
                            <a:gd name="connsiteY17" fmla="*/ 379582 h 1993569"/>
                            <a:gd name="connsiteX18" fmla="*/ 3392961 w 3457360"/>
                            <a:gd name="connsiteY18" fmla="*/ 556059 h 1993569"/>
                            <a:gd name="connsiteX19" fmla="*/ 3384430 w 3457360"/>
                            <a:gd name="connsiteY19" fmla="*/ 779762 h 1993569"/>
                            <a:gd name="connsiteX20" fmla="*/ 3446747 w 3457360"/>
                            <a:gd name="connsiteY20" fmla="*/ 1121799 h 1993569"/>
                            <a:gd name="connsiteX21" fmla="*/ 3154823 w 3457360"/>
                            <a:gd name="connsiteY21" fmla="*/ 1421202 h 1993569"/>
                            <a:gd name="connsiteX22" fmla="*/ 3050320 w 3457360"/>
                            <a:gd name="connsiteY22" fmla="*/ 1677751 h 1993569"/>
                            <a:gd name="connsiteX23" fmla="*/ 2694519 w 3457360"/>
                            <a:gd name="connsiteY23" fmla="*/ 1708814 h 1993569"/>
                            <a:gd name="connsiteX24" fmla="*/ 2440257 w 3457360"/>
                            <a:gd name="connsiteY24" fmla="*/ 1982504 h 1993569"/>
                            <a:gd name="connsiteX25" fmla="*/ 2066406 w 3457360"/>
                            <a:gd name="connsiteY25" fmla="*/ 1815445 h 1993569"/>
                            <a:gd name="connsiteX26" fmla="*/ 1685114 w 3457360"/>
                            <a:gd name="connsiteY26" fmla="*/ 1835550 h 1993569"/>
                            <a:gd name="connsiteX27" fmla="*/ 1620665 w 3457360"/>
                            <a:gd name="connsiteY27" fmla="*/ 1790793 h 1993569"/>
                            <a:gd name="connsiteX28" fmla="*/ 1618348 w 3457360"/>
                            <a:gd name="connsiteY28" fmla="*/ 1793953 h 1993569"/>
                            <a:gd name="connsiteX29" fmla="*/ 1441418 w 3457360"/>
                            <a:gd name="connsiteY29" fmla="*/ 1903281 h 1993569"/>
                            <a:gd name="connsiteX30" fmla="*/ 1118943 w 3457360"/>
                            <a:gd name="connsiteY30" fmla="*/ 1749759 h 1993569"/>
                            <a:gd name="connsiteX31" fmla="*/ 761053 w 3457360"/>
                            <a:gd name="connsiteY31" fmla="*/ 1856859 h 1993569"/>
                            <a:gd name="connsiteX32" fmla="*/ 523415 w 3457360"/>
                            <a:gd name="connsiteY32" fmla="*/ 1523390 h 1993569"/>
                            <a:gd name="connsiteX33" fmla="*/ 128302 w 3457360"/>
                            <a:gd name="connsiteY33" fmla="*/ 1099676 h 1993569"/>
                            <a:gd name="connsiteX34" fmla="*/ 10882 w 3457360"/>
                            <a:gd name="connsiteY34" fmla="*/ 817594 h 1993569"/>
                            <a:gd name="connsiteX35" fmla="*/ 181502 w 3457360"/>
                            <a:gd name="connsiteY35" fmla="*/ 630289 h 1993569"/>
                            <a:gd name="connsiteX36" fmla="*/ 215426 w 3457360"/>
                            <a:gd name="connsiteY36" fmla="*/ 355165 h 1993569"/>
                            <a:gd name="connsiteX37" fmla="*/ 503457 w 3457360"/>
                            <a:gd name="connsiteY37" fmla="*/ 262208 h 1993569"/>
                            <a:gd name="connsiteX38" fmla="*/ 508136 w 3457360"/>
                            <a:gd name="connsiteY38" fmla="*/ 258046 h 1993569"/>
                            <a:gd name="connsiteX39" fmla="*/ 749933 w 3457360"/>
                            <a:gd name="connsiteY39" fmla="*/ 23560 h 1993569"/>
                            <a:gd name="connsiteX40" fmla="*/ 812476 w 3457360"/>
                            <a:gd name="connsiteY40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718221 w 3457360"/>
                            <a:gd name="connsiteY9" fmla="*/ 166353 h 1993569"/>
                            <a:gd name="connsiteX10" fmla="*/ 2758507 w 3457360"/>
                            <a:gd name="connsiteY10" fmla="*/ 212271 h 1993569"/>
                            <a:gd name="connsiteX11" fmla="*/ 2760998 w 3457360"/>
                            <a:gd name="connsiteY11" fmla="*/ 215109 h 1993569"/>
                            <a:gd name="connsiteX12" fmla="*/ 2975151 w 3457360"/>
                            <a:gd name="connsiteY12" fmla="*/ 114715 h 1993569"/>
                            <a:gd name="connsiteX13" fmla="*/ 3053857 w 3457360"/>
                            <a:gd name="connsiteY13" fmla="*/ 137192 h 1993569"/>
                            <a:gd name="connsiteX14" fmla="*/ 3202368 w 3457360"/>
                            <a:gd name="connsiteY14" fmla="*/ 349758 h 1993569"/>
                            <a:gd name="connsiteX15" fmla="*/ 3203176 w 3457360"/>
                            <a:gd name="connsiteY15" fmla="*/ 350136 h 1993569"/>
                            <a:gd name="connsiteX16" fmla="*/ 3265972 w 3457360"/>
                            <a:gd name="connsiteY16" fmla="*/ 379582 h 1993569"/>
                            <a:gd name="connsiteX17" fmla="*/ 3392961 w 3457360"/>
                            <a:gd name="connsiteY17" fmla="*/ 556059 h 1993569"/>
                            <a:gd name="connsiteX18" fmla="*/ 3384430 w 3457360"/>
                            <a:gd name="connsiteY18" fmla="*/ 779762 h 1993569"/>
                            <a:gd name="connsiteX19" fmla="*/ 3446747 w 3457360"/>
                            <a:gd name="connsiteY19" fmla="*/ 1121799 h 1993569"/>
                            <a:gd name="connsiteX20" fmla="*/ 3154823 w 3457360"/>
                            <a:gd name="connsiteY20" fmla="*/ 1421202 h 1993569"/>
                            <a:gd name="connsiteX21" fmla="*/ 3050320 w 3457360"/>
                            <a:gd name="connsiteY21" fmla="*/ 1677751 h 1993569"/>
                            <a:gd name="connsiteX22" fmla="*/ 2694519 w 3457360"/>
                            <a:gd name="connsiteY22" fmla="*/ 1708814 h 1993569"/>
                            <a:gd name="connsiteX23" fmla="*/ 2440257 w 3457360"/>
                            <a:gd name="connsiteY23" fmla="*/ 1982504 h 1993569"/>
                            <a:gd name="connsiteX24" fmla="*/ 2066406 w 3457360"/>
                            <a:gd name="connsiteY24" fmla="*/ 1815445 h 1993569"/>
                            <a:gd name="connsiteX25" fmla="*/ 1685114 w 3457360"/>
                            <a:gd name="connsiteY25" fmla="*/ 1835550 h 1993569"/>
                            <a:gd name="connsiteX26" fmla="*/ 1620665 w 3457360"/>
                            <a:gd name="connsiteY26" fmla="*/ 1790793 h 1993569"/>
                            <a:gd name="connsiteX27" fmla="*/ 1618348 w 3457360"/>
                            <a:gd name="connsiteY27" fmla="*/ 1793953 h 1993569"/>
                            <a:gd name="connsiteX28" fmla="*/ 1441418 w 3457360"/>
                            <a:gd name="connsiteY28" fmla="*/ 1903281 h 1993569"/>
                            <a:gd name="connsiteX29" fmla="*/ 1118943 w 3457360"/>
                            <a:gd name="connsiteY29" fmla="*/ 1749759 h 1993569"/>
                            <a:gd name="connsiteX30" fmla="*/ 761053 w 3457360"/>
                            <a:gd name="connsiteY30" fmla="*/ 1856859 h 1993569"/>
                            <a:gd name="connsiteX31" fmla="*/ 523415 w 3457360"/>
                            <a:gd name="connsiteY31" fmla="*/ 1523390 h 1993569"/>
                            <a:gd name="connsiteX32" fmla="*/ 128302 w 3457360"/>
                            <a:gd name="connsiteY32" fmla="*/ 1099676 h 1993569"/>
                            <a:gd name="connsiteX33" fmla="*/ 10882 w 3457360"/>
                            <a:gd name="connsiteY33" fmla="*/ 817594 h 1993569"/>
                            <a:gd name="connsiteX34" fmla="*/ 181502 w 3457360"/>
                            <a:gd name="connsiteY34" fmla="*/ 630289 h 1993569"/>
                            <a:gd name="connsiteX35" fmla="*/ 215426 w 3457360"/>
                            <a:gd name="connsiteY35" fmla="*/ 355165 h 1993569"/>
                            <a:gd name="connsiteX36" fmla="*/ 503457 w 3457360"/>
                            <a:gd name="connsiteY36" fmla="*/ 262208 h 1993569"/>
                            <a:gd name="connsiteX37" fmla="*/ 508136 w 3457360"/>
                            <a:gd name="connsiteY37" fmla="*/ 258046 h 1993569"/>
                            <a:gd name="connsiteX38" fmla="*/ 749933 w 3457360"/>
                            <a:gd name="connsiteY38" fmla="*/ 23560 h 1993569"/>
                            <a:gd name="connsiteX39" fmla="*/ 812476 w 3457360"/>
                            <a:gd name="connsiteY39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758507 w 3457360"/>
                            <a:gd name="connsiteY9" fmla="*/ 212271 h 1993569"/>
                            <a:gd name="connsiteX10" fmla="*/ 2760998 w 3457360"/>
                            <a:gd name="connsiteY10" fmla="*/ 215109 h 1993569"/>
                            <a:gd name="connsiteX11" fmla="*/ 2975151 w 3457360"/>
                            <a:gd name="connsiteY11" fmla="*/ 114715 h 1993569"/>
                            <a:gd name="connsiteX12" fmla="*/ 3053857 w 3457360"/>
                            <a:gd name="connsiteY12" fmla="*/ 137192 h 1993569"/>
                            <a:gd name="connsiteX13" fmla="*/ 3202368 w 3457360"/>
                            <a:gd name="connsiteY13" fmla="*/ 349758 h 1993569"/>
                            <a:gd name="connsiteX14" fmla="*/ 3203176 w 3457360"/>
                            <a:gd name="connsiteY14" fmla="*/ 350136 h 1993569"/>
                            <a:gd name="connsiteX15" fmla="*/ 3265972 w 3457360"/>
                            <a:gd name="connsiteY15" fmla="*/ 379582 h 1993569"/>
                            <a:gd name="connsiteX16" fmla="*/ 3392961 w 3457360"/>
                            <a:gd name="connsiteY16" fmla="*/ 556059 h 1993569"/>
                            <a:gd name="connsiteX17" fmla="*/ 3384430 w 3457360"/>
                            <a:gd name="connsiteY17" fmla="*/ 779762 h 1993569"/>
                            <a:gd name="connsiteX18" fmla="*/ 3446747 w 3457360"/>
                            <a:gd name="connsiteY18" fmla="*/ 1121799 h 1993569"/>
                            <a:gd name="connsiteX19" fmla="*/ 3154823 w 3457360"/>
                            <a:gd name="connsiteY19" fmla="*/ 1421202 h 1993569"/>
                            <a:gd name="connsiteX20" fmla="*/ 3050320 w 3457360"/>
                            <a:gd name="connsiteY20" fmla="*/ 1677751 h 1993569"/>
                            <a:gd name="connsiteX21" fmla="*/ 2694519 w 3457360"/>
                            <a:gd name="connsiteY21" fmla="*/ 1708814 h 1993569"/>
                            <a:gd name="connsiteX22" fmla="*/ 2440257 w 3457360"/>
                            <a:gd name="connsiteY22" fmla="*/ 1982504 h 1993569"/>
                            <a:gd name="connsiteX23" fmla="*/ 2066406 w 3457360"/>
                            <a:gd name="connsiteY23" fmla="*/ 1815445 h 1993569"/>
                            <a:gd name="connsiteX24" fmla="*/ 1685114 w 3457360"/>
                            <a:gd name="connsiteY24" fmla="*/ 1835550 h 1993569"/>
                            <a:gd name="connsiteX25" fmla="*/ 1620665 w 3457360"/>
                            <a:gd name="connsiteY25" fmla="*/ 1790793 h 1993569"/>
                            <a:gd name="connsiteX26" fmla="*/ 1618348 w 3457360"/>
                            <a:gd name="connsiteY26" fmla="*/ 1793953 h 1993569"/>
                            <a:gd name="connsiteX27" fmla="*/ 1441418 w 3457360"/>
                            <a:gd name="connsiteY27" fmla="*/ 1903281 h 1993569"/>
                            <a:gd name="connsiteX28" fmla="*/ 1118943 w 3457360"/>
                            <a:gd name="connsiteY28" fmla="*/ 1749759 h 1993569"/>
                            <a:gd name="connsiteX29" fmla="*/ 761053 w 3457360"/>
                            <a:gd name="connsiteY29" fmla="*/ 1856859 h 1993569"/>
                            <a:gd name="connsiteX30" fmla="*/ 523415 w 3457360"/>
                            <a:gd name="connsiteY30" fmla="*/ 1523390 h 1993569"/>
                            <a:gd name="connsiteX31" fmla="*/ 128302 w 3457360"/>
                            <a:gd name="connsiteY31" fmla="*/ 1099676 h 1993569"/>
                            <a:gd name="connsiteX32" fmla="*/ 10882 w 3457360"/>
                            <a:gd name="connsiteY32" fmla="*/ 817594 h 1993569"/>
                            <a:gd name="connsiteX33" fmla="*/ 181502 w 3457360"/>
                            <a:gd name="connsiteY33" fmla="*/ 630289 h 1993569"/>
                            <a:gd name="connsiteX34" fmla="*/ 215426 w 3457360"/>
                            <a:gd name="connsiteY34" fmla="*/ 355165 h 1993569"/>
                            <a:gd name="connsiteX35" fmla="*/ 503457 w 3457360"/>
                            <a:gd name="connsiteY35" fmla="*/ 262208 h 1993569"/>
                            <a:gd name="connsiteX36" fmla="*/ 508136 w 3457360"/>
                            <a:gd name="connsiteY36" fmla="*/ 258046 h 1993569"/>
                            <a:gd name="connsiteX37" fmla="*/ 749933 w 3457360"/>
                            <a:gd name="connsiteY37" fmla="*/ 23560 h 1993569"/>
                            <a:gd name="connsiteX38" fmla="*/ 812476 w 3457360"/>
                            <a:gd name="connsiteY38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758507 w 3457360"/>
                            <a:gd name="connsiteY9" fmla="*/ 212271 h 1993569"/>
                            <a:gd name="connsiteX10" fmla="*/ 2975151 w 3457360"/>
                            <a:gd name="connsiteY10" fmla="*/ 114715 h 1993569"/>
                            <a:gd name="connsiteX11" fmla="*/ 3053857 w 3457360"/>
                            <a:gd name="connsiteY11" fmla="*/ 137192 h 1993569"/>
                            <a:gd name="connsiteX12" fmla="*/ 3202368 w 3457360"/>
                            <a:gd name="connsiteY12" fmla="*/ 349758 h 1993569"/>
                            <a:gd name="connsiteX13" fmla="*/ 3203176 w 3457360"/>
                            <a:gd name="connsiteY13" fmla="*/ 350136 h 1993569"/>
                            <a:gd name="connsiteX14" fmla="*/ 3265972 w 3457360"/>
                            <a:gd name="connsiteY14" fmla="*/ 379582 h 1993569"/>
                            <a:gd name="connsiteX15" fmla="*/ 3392961 w 3457360"/>
                            <a:gd name="connsiteY15" fmla="*/ 556059 h 1993569"/>
                            <a:gd name="connsiteX16" fmla="*/ 3384430 w 3457360"/>
                            <a:gd name="connsiteY16" fmla="*/ 779762 h 1993569"/>
                            <a:gd name="connsiteX17" fmla="*/ 3446747 w 3457360"/>
                            <a:gd name="connsiteY17" fmla="*/ 1121799 h 1993569"/>
                            <a:gd name="connsiteX18" fmla="*/ 3154823 w 3457360"/>
                            <a:gd name="connsiteY18" fmla="*/ 1421202 h 1993569"/>
                            <a:gd name="connsiteX19" fmla="*/ 3050320 w 3457360"/>
                            <a:gd name="connsiteY19" fmla="*/ 1677751 h 1993569"/>
                            <a:gd name="connsiteX20" fmla="*/ 2694519 w 3457360"/>
                            <a:gd name="connsiteY20" fmla="*/ 1708814 h 1993569"/>
                            <a:gd name="connsiteX21" fmla="*/ 2440257 w 3457360"/>
                            <a:gd name="connsiteY21" fmla="*/ 1982504 h 1993569"/>
                            <a:gd name="connsiteX22" fmla="*/ 2066406 w 3457360"/>
                            <a:gd name="connsiteY22" fmla="*/ 1815445 h 1993569"/>
                            <a:gd name="connsiteX23" fmla="*/ 1685114 w 3457360"/>
                            <a:gd name="connsiteY23" fmla="*/ 1835550 h 1993569"/>
                            <a:gd name="connsiteX24" fmla="*/ 1620665 w 3457360"/>
                            <a:gd name="connsiteY24" fmla="*/ 1790793 h 1993569"/>
                            <a:gd name="connsiteX25" fmla="*/ 1618348 w 3457360"/>
                            <a:gd name="connsiteY25" fmla="*/ 1793953 h 1993569"/>
                            <a:gd name="connsiteX26" fmla="*/ 1441418 w 3457360"/>
                            <a:gd name="connsiteY26" fmla="*/ 1903281 h 1993569"/>
                            <a:gd name="connsiteX27" fmla="*/ 1118943 w 3457360"/>
                            <a:gd name="connsiteY27" fmla="*/ 1749759 h 1993569"/>
                            <a:gd name="connsiteX28" fmla="*/ 761053 w 3457360"/>
                            <a:gd name="connsiteY28" fmla="*/ 1856859 h 1993569"/>
                            <a:gd name="connsiteX29" fmla="*/ 523415 w 3457360"/>
                            <a:gd name="connsiteY29" fmla="*/ 1523390 h 1993569"/>
                            <a:gd name="connsiteX30" fmla="*/ 128302 w 3457360"/>
                            <a:gd name="connsiteY30" fmla="*/ 1099676 h 1993569"/>
                            <a:gd name="connsiteX31" fmla="*/ 10882 w 3457360"/>
                            <a:gd name="connsiteY31" fmla="*/ 817594 h 1993569"/>
                            <a:gd name="connsiteX32" fmla="*/ 181502 w 3457360"/>
                            <a:gd name="connsiteY32" fmla="*/ 630289 h 1993569"/>
                            <a:gd name="connsiteX33" fmla="*/ 215426 w 3457360"/>
                            <a:gd name="connsiteY33" fmla="*/ 355165 h 1993569"/>
                            <a:gd name="connsiteX34" fmla="*/ 503457 w 3457360"/>
                            <a:gd name="connsiteY34" fmla="*/ 262208 h 1993569"/>
                            <a:gd name="connsiteX35" fmla="*/ 508136 w 3457360"/>
                            <a:gd name="connsiteY35" fmla="*/ 258046 h 1993569"/>
                            <a:gd name="connsiteX36" fmla="*/ 749933 w 3457360"/>
                            <a:gd name="connsiteY36" fmla="*/ 23560 h 1993569"/>
                            <a:gd name="connsiteX37" fmla="*/ 812476 w 3457360"/>
                            <a:gd name="connsiteY37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562817 w 3457360"/>
                            <a:gd name="connsiteY3" fmla="*/ 277277 h 1993569"/>
                            <a:gd name="connsiteX4" fmla="*/ 1581067 w 3457360"/>
                            <a:gd name="connsiteY4" fmla="*/ 335861 h 1993569"/>
                            <a:gd name="connsiteX5" fmla="*/ 1596952 w 3457360"/>
                            <a:gd name="connsiteY5" fmla="*/ 324322 h 1993569"/>
                            <a:gd name="connsiteX6" fmla="*/ 1937662 w 3457360"/>
                            <a:gd name="connsiteY6" fmla="*/ 333487 h 1993569"/>
                            <a:gd name="connsiteX7" fmla="*/ 2377263 w 3457360"/>
                            <a:gd name="connsiteY7" fmla="*/ 256483 h 1993569"/>
                            <a:gd name="connsiteX8" fmla="*/ 2758507 w 3457360"/>
                            <a:gd name="connsiteY8" fmla="*/ 212271 h 1993569"/>
                            <a:gd name="connsiteX9" fmla="*/ 2975151 w 3457360"/>
                            <a:gd name="connsiteY9" fmla="*/ 114715 h 1993569"/>
                            <a:gd name="connsiteX10" fmla="*/ 3053857 w 3457360"/>
                            <a:gd name="connsiteY10" fmla="*/ 137192 h 1993569"/>
                            <a:gd name="connsiteX11" fmla="*/ 3202368 w 3457360"/>
                            <a:gd name="connsiteY11" fmla="*/ 349758 h 1993569"/>
                            <a:gd name="connsiteX12" fmla="*/ 3203176 w 3457360"/>
                            <a:gd name="connsiteY12" fmla="*/ 350136 h 1993569"/>
                            <a:gd name="connsiteX13" fmla="*/ 3265972 w 3457360"/>
                            <a:gd name="connsiteY13" fmla="*/ 379582 h 1993569"/>
                            <a:gd name="connsiteX14" fmla="*/ 3392961 w 3457360"/>
                            <a:gd name="connsiteY14" fmla="*/ 556059 h 1993569"/>
                            <a:gd name="connsiteX15" fmla="*/ 3384430 w 3457360"/>
                            <a:gd name="connsiteY15" fmla="*/ 779762 h 1993569"/>
                            <a:gd name="connsiteX16" fmla="*/ 3446747 w 3457360"/>
                            <a:gd name="connsiteY16" fmla="*/ 1121799 h 1993569"/>
                            <a:gd name="connsiteX17" fmla="*/ 3154823 w 3457360"/>
                            <a:gd name="connsiteY17" fmla="*/ 1421202 h 1993569"/>
                            <a:gd name="connsiteX18" fmla="*/ 3050320 w 3457360"/>
                            <a:gd name="connsiteY18" fmla="*/ 1677751 h 1993569"/>
                            <a:gd name="connsiteX19" fmla="*/ 2694519 w 3457360"/>
                            <a:gd name="connsiteY19" fmla="*/ 1708814 h 1993569"/>
                            <a:gd name="connsiteX20" fmla="*/ 2440257 w 3457360"/>
                            <a:gd name="connsiteY20" fmla="*/ 1982504 h 1993569"/>
                            <a:gd name="connsiteX21" fmla="*/ 2066406 w 3457360"/>
                            <a:gd name="connsiteY21" fmla="*/ 1815445 h 1993569"/>
                            <a:gd name="connsiteX22" fmla="*/ 1685114 w 3457360"/>
                            <a:gd name="connsiteY22" fmla="*/ 1835550 h 1993569"/>
                            <a:gd name="connsiteX23" fmla="*/ 1620665 w 3457360"/>
                            <a:gd name="connsiteY23" fmla="*/ 1790793 h 1993569"/>
                            <a:gd name="connsiteX24" fmla="*/ 1618348 w 3457360"/>
                            <a:gd name="connsiteY24" fmla="*/ 1793953 h 1993569"/>
                            <a:gd name="connsiteX25" fmla="*/ 1441418 w 3457360"/>
                            <a:gd name="connsiteY25" fmla="*/ 1903281 h 1993569"/>
                            <a:gd name="connsiteX26" fmla="*/ 1118943 w 3457360"/>
                            <a:gd name="connsiteY26" fmla="*/ 1749759 h 1993569"/>
                            <a:gd name="connsiteX27" fmla="*/ 761053 w 3457360"/>
                            <a:gd name="connsiteY27" fmla="*/ 1856859 h 1993569"/>
                            <a:gd name="connsiteX28" fmla="*/ 523415 w 3457360"/>
                            <a:gd name="connsiteY28" fmla="*/ 1523390 h 1993569"/>
                            <a:gd name="connsiteX29" fmla="*/ 128302 w 3457360"/>
                            <a:gd name="connsiteY29" fmla="*/ 1099676 h 1993569"/>
                            <a:gd name="connsiteX30" fmla="*/ 10882 w 3457360"/>
                            <a:gd name="connsiteY30" fmla="*/ 817594 h 1993569"/>
                            <a:gd name="connsiteX31" fmla="*/ 181502 w 3457360"/>
                            <a:gd name="connsiteY31" fmla="*/ 630289 h 1993569"/>
                            <a:gd name="connsiteX32" fmla="*/ 215426 w 3457360"/>
                            <a:gd name="connsiteY32" fmla="*/ 355165 h 1993569"/>
                            <a:gd name="connsiteX33" fmla="*/ 503457 w 3457360"/>
                            <a:gd name="connsiteY33" fmla="*/ 262208 h 1993569"/>
                            <a:gd name="connsiteX34" fmla="*/ 508136 w 3457360"/>
                            <a:gd name="connsiteY34" fmla="*/ 258046 h 1993569"/>
                            <a:gd name="connsiteX35" fmla="*/ 749933 w 3457360"/>
                            <a:gd name="connsiteY35" fmla="*/ 23560 h 1993569"/>
                            <a:gd name="connsiteX36" fmla="*/ 812476 w 3457360"/>
                            <a:gd name="connsiteY36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562817 w 3457360"/>
                            <a:gd name="connsiteY3" fmla="*/ 277277 h 1993569"/>
                            <a:gd name="connsiteX4" fmla="*/ 1581067 w 3457360"/>
                            <a:gd name="connsiteY4" fmla="*/ 335861 h 1993569"/>
                            <a:gd name="connsiteX5" fmla="*/ 1937662 w 3457360"/>
                            <a:gd name="connsiteY5" fmla="*/ 333487 h 1993569"/>
                            <a:gd name="connsiteX6" fmla="*/ 2377263 w 3457360"/>
                            <a:gd name="connsiteY6" fmla="*/ 256483 h 1993569"/>
                            <a:gd name="connsiteX7" fmla="*/ 2758507 w 3457360"/>
                            <a:gd name="connsiteY7" fmla="*/ 212271 h 1993569"/>
                            <a:gd name="connsiteX8" fmla="*/ 2975151 w 3457360"/>
                            <a:gd name="connsiteY8" fmla="*/ 114715 h 1993569"/>
                            <a:gd name="connsiteX9" fmla="*/ 3053857 w 3457360"/>
                            <a:gd name="connsiteY9" fmla="*/ 137192 h 1993569"/>
                            <a:gd name="connsiteX10" fmla="*/ 3202368 w 3457360"/>
                            <a:gd name="connsiteY10" fmla="*/ 349758 h 1993569"/>
                            <a:gd name="connsiteX11" fmla="*/ 3203176 w 3457360"/>
                            <a:gd name="connsiteY11" fmla="*/ 350136 h 1993569"/>
                            <a:gd name="connsiteX12" fmla="*/ 3265972 w 3457360"/>
                            <a:gd name="connsiteY12" fmla="*/ 379582 h 1993569"/>
                            <a:gd name="connsiteX13" fmla="*/ 3392961 w 3457360"/>
                            <a:gd name="connsiteY13" fmla="*/ 556059 h 1993569"/>
                            <a:gd name="connsiteX14" fmla="*/ 3384430 w 3457360"/>
                            <a:gd name="connsiteY14" fmla="*/ 779762 h 1993569"/>
                            <a:gd name="connsiteX15" fmla="*/ 3446747 w 3457360"/>
                            <a:gd name="connsiteY15" fmla="*/ 1121799 h 1993569"/>
                            <a:gd name="connsiteX16" fmla="*/ 3154823 w 3457360"/>
                            <a:gd name="connsiteY16" fmla="*/ 1421202 h 1993569"/>
                            <a:gd name="connsiteX17" fmla="*/ 3050320 w 3457360"/>
                            <a:gd name="connsiteY17" fmla="*/ 1677751 h 1993569"/>
                            <a:gd name="connsiteX18" fmla="*/ 2694519 w 3457360"/>
                            <a:gd name="connsiteY18" fmla="*/ 1708814 h 1993569"/>
                            <a:gd name="connsiteX19" fmla="*/ 2440257 w 3457360"/>
                            <a:gd name="connsiteY19" fmla="*/ 1982504 h 1993569"/>
                            <a:gd name="connsiteX20" fmla="*/ 2066406 w 3457360"/>
                            <a:gd name="connsiteY20" fmla="*/ 1815445 h 1993569"/>
                            <a:gd name="connsiteX21" fmla="*/ 1685114 w 3457360"/>
                            <a:gd name="connsiteY21" fmla="*/ 1835550 h 1993569"/>
                            <a:gd name="connsiteX22" fmla="*/ 1620665 w 3457360"/>
                            <a:gd name="connsiteY22" fmla="*/ 1790793 h 1993569"/>
                            <a:gd name="connsiteX23" fmla="*/ 1618348 w 3457360"/>
                            <a:gd name="connsiteY23" fmla="*/ 1793953 h 1993569"/>
                            <a:gd name="connsiteX24" fmla="*/ 1441418 w 3457360"/>
                            <a:gd name="connsiteY24" fmla="*/ 1903281 h 1993569"/>
                            <a:gd name="connsiteX25" fmla="*/ 1118943 w 3457360"/>
                            <a:gd name="connsiteY25" fmla="*/ 1749759 h 1993569"/>
                            <a:gd name="connsiteX26" fmla="*/ 761053 w 3457360"/>
                            <a:gd name="connsiteY26" fmla="*/ 1856859 h 1993569"/>
                            <a:gd name="connsiteX27" fmla="*/ 523415 w 3457360"/>
                            <a:gd name="connsiteY27" fmla="*/ 1523390 h 1993569"/>
                            <a:gd name="connsiteX28" fmla="*/ 128302 w 3457360"/>
                            <a:gd name="connsiteY28" fmla="*/ 1099676 h 1993569"/>
                            <a:gd name="connsiteX29" fmla="*/ 10882 w 3457360"/>
                            <a:gd name="connsiteY29" fmla="*/ 817594 h 1993569"/>
                            <a:gd name="connsiteX30" fmla="*/ 181502 w 3457360"/>
                            <a:gd name="connsiteY30" fmla="*/ 630289 h 1993569"/>
                            <a:gd name="connsiteX31" fmla="*/ 215426 w 3457360"/>
                            <a:gd name="connsiteY31" fmla="*/ 355165 h 1993569"/>
                            <a:gd name="connsiteX32" fmla="*/ 503457 w 3457360"/>
                            <a:gd name="connsiteY32" fmla="*/ 262208 h 1993569"/>
                            <a:gd name="connsiteX33" fmla="*/ 508136 w 3457360"/>
                            <a:gd name="connsiteY33" fmla="*/ 258046 h 1993569"/>
                            <a:gd name="connsiteX34" fmla="*/ 749933 w 3457360"/>
                            <a:gd name="connsiteY34" fmla="*/ 23560 h 1993569"/>
                            <a:gd name="connsiteX35" fmla="*/ 812476 w 3457360"/>
                            <a:gd name="connsiteY35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562817 w 3457360"/>
                            <a:gd name="connsiteY3" fmla="*/ 277277 h 1993569"/>
                            <a:gd name="connsiteX4" fmla="*/ 1937662 w 3457360"/>
                            <a:gd name="connsiteY4" fmla="*/ 333487 h 1993569"/>
                            <a:gd name="connsiteX5" fmla="*/ 2377263 w 3457360"/>
                            <a:gd name="connsiteY5" fmla="*/ 256483 h 1993569"/>
                            <a:gd name="connsiteX6" fmla="*/ 2758507 w 3457360"/>
                            <a:gd name="connsiteY6" fmla="*/ 212271 h 1993569"/>
                            <a:gd name="connsiteX7" fmla="*/ 2975151 w 3457360"/>
                            <a:gd name="connsiteY7" fmla="*/ 114715 h 1993569"/>
                            <a:gd name="connsiteX8" fmla="*/ 3053857 w 3457360"/>
                            <a:gd name="connsiteY8" fmla="*/ 137192 h 1993569"/>
                            <a:gd name="connsiteX9" fmla="*/ 3202368 w 3457360"/>
                            <a:gd name="connsiteY9" fmla="*/ 349758 h 1993569"/>
                            <a:gd name="connsiteX10" fmla="*/ 3203176 w 3457360"/>
                            <a:gd name="connsiteY10" fmla="*/ 350136 h 1993569"/>
                            <a:gd name="connsiteX11" fmla="*/ 3265972 w 3457360"/>
                            <a:gd name="connsiteY11" fmla="*/ 379582 h 1993569"/>
                            <a:gd name="connsiteX12" fmla="*/ 3392961 w 3457360"/>
                            <a:gd name="connsiteY12" fmla="*/ 556059 h 1993569"/>
                            <a:gd name="connsiteX13" fmla="*/ 3384430 w 3457360"/>
                            <a:gd name="connsiteY13" fmla="*/ 779762 h 1993569"/>
                            <a:gd name="connsiteX14" fmla="*/ 3446747 w 3457360"/>
                            <a:gd name="connsiteY14" fmla="*/ 1121799 h 1993569"/>
                            <a:gd name="connsiteX15" fmla="*/ 3154823 w 3457360"/>
                            <a:gd name="connsiteY15" fmla="*/ 1421202 h 1993569"/>
                            <a:gd name="connsiteX16" fmla="*/ 3050320 w 3457360"/>
                            <a:gd name="connsiteY16" fmla="*/ 1677751 h 1993569"/>
                            <a:gd name="connsiteX17" fmla="*/ 2694519 w 3457360"/>
                            <a:gd name="connsiteY17" fmla="*/ 1708814 h 1993569"/>
                            <a:gd name="connsiteX18" fmla="*/ 2440257 w 3457360"/>
                            <a:gd name="connsiteY18" fmla="*/ 1982504 h 1993569"/>
                            <a:gd name="connsiteX19" fmla="*/ 2066406 w 3457360"/>
                            <a:gd name="connsiteY19" fmla="*/ 1815445 h 1993569"/>
                            <a:gd name="connsiteX20" fmla="*/ 1685114 w 3457360"/>
                            <a:gd name="connsiteY20" fmla="*/ 1835550 h 1993569"/>
                            <a:gd name="connsiteX21" fmla="*/ 1620665 w 3457360"/>
                            <a:gd name="connsiteY21" fmla="*/ 1790793 h 1993569"/>
                            <a:gd name="connsiteX22" fmla="*/ 1618348 w 3457360"/>
                            <a:gd name="connsiteY22" fmla="*/ 1793953 h 1993569"/>
                            <a:gd name="connsiteX23" fmla="*/ 1441418 w 3457360"/>
                            <a:gd name="connsiteY23" fmla="*/ 1903281 h 1993569"/>
                            <a:gd name="connsiteX24" fmla="*/ 1118943 w 3457360"/>
                            <a:gd name="connsiteY24" fmla="*/ 1749759 h 1993569"/>
                            <a:gd name="connsiteX25" fmla="*/ 761053 w 3457360"/>
                            <a:gd name="connsiteY25" fmla="*/ 1856859 h 1993569"/>
                            <a:gd name="connsiteX26" fmla="*/ 523415 w 3457360"/>
                            <a:gd name="connsiteY26" fmla="*/ 1523390 h 1993569"/>
                            <a:gd name="connsiteX27" fmla="*/ 128302 w 3457360"/>
                            <a:gd name="connsiteY27" fmla="*/ 1099676 h 1993569"/>
                            <a:gd name="connsiteX28" fmla="*/ 10882 w 3457360"/>
                            <a:gd name="connsiteY28" fmla="*/ 817594 h 1993569"/>
                            <a:gd name="connsiteX29" fmla="*/ 181502 w 3457360"/>
                            <a:gd name="connsiteY29" fmla="*/ 630289 h 1993569"/>
                            <a:gd name="connsiteX30" fmla="*/ 215426 w 3457360"/>
                            <a:gd name="connsiteY30" fmla="*/ 355165 h 1993569"/>
                            <a:gd name="connsiteX31" fmla="*/ 503457 w 3457360"/>
                            <a:gd name="connsiteY31" fmla="*/ 262208 h 1993569"/>
                            <a:gd name="connsiteX32" fmla="*/ 508136 w 3457360"/>
                            <a:gd name="connsiteY32" fmla="*/ 258046 h 1993569"/>
                            <a:gd name="connsiteX33" fmla="*/ 749933 w 3457360"/>
                            <a:gd name="connsiteY33" fmla="*/ 23560 h 1993569"/>
                            <a:gd name="connsiteX34" fmla="*/ 812476 w 3457360"/>
                            <a:gd name="connsiteY34" fmla="*/ 6015 h 1993569"/>
                            <a:gd name="connsiteX0" fmla="*/ 749933 w 3457360"/>
                            <a:gd name="connsiteY0" fmla="*/ 819 h 1970828"/>
                            <a:gd name="connsiteX1" fmla="*/ 1163405 w 3457360"/>
                            <a:gd name="connsiteY1" fmla="*/ 157820 h 1970828"/>
                            <a:gd name="connsiteX2" fmla="*/ 1163547 w 3457360"/>
                            <a:gd name="connsiteY2" fmla="*/ 157745 h 1970828"/>
                            <a:gd name="connsiteX3" fmla="*/ 1562817 w 3457360"/>
                            <a:gd name="connsiteY3" fmla="*/ 254536 h 1970828"/>
                            <a:gd name="connsiteX4" fmla="*/ 1937662 w 3457360"/>
                            <a:gd name="connsiteY4" fmla="*/ 310746 h 1970828"/>
                            <a:gd name="connsiteX5" fmla="*/ 2377263 w 3457360"/>
                            <a:gd name="connsiteY5" fmla="*/ 233742 h 1970828"/>
                            <a:gd name="connsiteX6" fmla="*/ 2758507 w 3457360"/>
                            <a:gd name="connsiteY6" fmla="*/ 189530 h 1970828"/>
                            <a:gd name="connsiteX7" fmla="*/ 2975151 w 3457360"/>
                            <a:gd name="connsiteY7" fmla="*/ 91974 h 1970828"/>
                            <a:gd name="connsiteX8" fmla="*/ 3053857 w 3457360"/>
                            <a:gd name="connsiteY8" fmla="*/ 114451 h 1970828"/>
                            <a:gd name="connsiteX9" fmla="*/ 3202368 w 3457360"/>
                            <a:gd name="connsiteY9" fmla="*/ 327017 h 1970828"/>
                            <a:gd name="connsiteX10" fmla="*/ 3203176 w 3457360"/>
                            <a:gd name="connsiteY10" fmla="*/ 327395 h 1970828"/>
                            <a:gd name="connsiteX11" fmla="*/ 3265972 w 3457360"/>
                            <a:gd name="connsiteY11" fmla="*/ 356841 h 1970828"/>
                            <a:gd name="connsiteX12" fmla="*/ 3392961 w 3457360"/>
                            <a:gd name="connsiteY12" fmla="*/ 533318 h 1970828"/>
                            <a:gd name="connsiteX13" fmla="*/ 3384430 w 3457360"/>
                            <a:gd name="connsiteY13" fmla="*/ 757021 h 1970828"/>
                            <a:gd name="connsiteX14" fmla="*/ 3446747 w 3457360"/>
                            <a:gd name="connsiteY14" fmla="*/ 1099058 h 1970828"/>
                            <a:gd name="connsiteX15" fmla="*/ 3154823 w 3457360"/>
                            <a:gd name="connsiteY15" fmla="*/ 1398461 h 1970828"/>
                            <a:gd name="connsiteX16" fmla="*/ 3050320 w 3457360"/>
                            <a:gd name="connsiteY16" fmla="*/ 1655010 h 1970828"/>
                            <a:gd name="connsiteX17" fmla="*/ 2694519 w 3457360"/>
                            <a:gd name="connsiteY17" fmla="*/ 1686073 h 1970828"/>
                            <a:gd name="connsiteX18" fmla="*/ 2440257 w 3457360"/>
                            <a:gd name="connsiteY18" fmla="*/ 1959763 h 1970828"/>
                            <a:gd name="connsiteX19" fmla="*/ 2066406 w 3457360"/>
                            <a:gd name="connsiteY19" fmla="*/ 1792704 h 1970828"/>
                            <a:gd name="connsiteX20" fmla="*/ 1685114 w 3457360"/>
                            <a:gd name="connsiteY20" fmla="*/ 1812809 h 1970828"/>
                            <a:gd name="connsiteX21" fmla="*/ 1620665 w 3457360"/>
                            <a:gd name="connsiteY21" fmla="*/ 1768052 h 1970828"/>
                            <a:gd name="connsiteX22" fmla="*/ 1618348 w 3457360"/>
                            <a:gd name="connsiteY22" fmla="*/ 1771212 h 1970828"/>
                            <a:gd name="connsiteX23" fmla="*/ 1441418 w 3457360"/>
                            <a:gd name="connsiteY23" fmla="*/ 1880540 h 1970828"/>
                            <a:gd name="connsiteX24" fmla="*/ 1118943 w 3457360"/>
                            <a:gd name="connsiteY24" fmla="*/ 1727018 h 1970828"/>
                            <a:gd name="connsiteX25" fmla="*/ 761053 w 3457360"/>
                            <a:gd name="connsiteY25" fmla="*/ 1834118 h 1970828"/>
                            <a:gd name="connsiteX26" fmla="*/ 523415 w 3457360"/>
                            <a:gd name="connsiteY26" fmla="*/ 1500649 h 1970828"/>
                            <a:gd name="connsiteX27" fmla="*/ 128302 w 3457360"/>
                            <a:gd name="connsiteY27" fmla="*/ 1076935 h 1970828"/>
                            <a:gd name="connsiteX28" fmla="*/ 10882 w 3457360"/>
                            <a:gd name="connsiteY28" fmla="*/ 794853 h 1970828"/>
                            <a:gd name="connsiteX29" fmla="*/ 181502 w 3457360"/>
                            <a:gd name="connsiteY29" fmla="*/ 607548 h 1970828"/>
                            <a:gd name="connsiteX30" fmla="*/ 215426 w 3457360"/>
                            <a:gd name="connsiteY30" fmla="*/ 332424 h 1970828"/>
                            <a:gd name="connsiteX31" fmla="*/ 503457 w 3457360"/>
                            <a:gd name="connsiteY31" fmla="*/ 239467 h 1970828"/>
                            <a:gd name="connsiteX32" fmla="*/ 508136 w 3457360"/>
                            <a:gd name="connsiteY32" fmla="*/ 235305 h 1970828"/>
                            <a:gd name="connsiteX33" fmla="*/ 749933 w 3457360"/>
                            <a:gd name="connsiteY33" fmla="*/ 819 h 1970828"/>
                            <a:gd name="connsiteX0" fmla="*/ 508136 w 3457360"/>
                            <a:gd name="connsiteY0" fmla="*/ 143331 h 1878854"/>
                            <a:gd name="connsiteX1" fmla="*/ 1163405 w 3457360"/>
                            <a:gd name="connsiteY1" fmla="*/ 65846 h 1878854"/>
                            <a:gd name="connsiteX2" fmla="*/ 1163547 w 3457360"/>
                            <a:gd name="connsiteY2" fmla="*/ 65771 h 1878854"/>
                            <a:gd name="connsiteX3" fmla="*/ 1562817 w 3457360"/>
                            <a:gd name="connsiteY3" fmla="*/ 162562 h 1878854"/>
                            <a:gd name="connsiteX4" fmla="*/ 1937662 w 3457360"/>
                            <a:gd name="connsiteY4" fmla="*/ 218772 h 1878854"/>
                            <a:gd name="connsiteX5" fmla="*/ 2377263 w 3457360"/>
                            <a:gd name="connsiteY5" fmla="*/ 141768 h 1878854"/>
                            <a:gd name="connsiteX6" fmla="*/ 2758507 w 3457360"/>
                            <a:gd name="connsiteY6" fmla="*/ 97556 h 1878854"/>
                            <a:gd name="connsiteX7" fmla="*/ 2975151 w 3457360"/>
                            <a:gd name="connsiteY7" fmla="*/ 0 h 1878854"/>
                            <a:gd name="connsiteX8" fmla="*/ 3053857 w 3457360"/>
                            <a:gd name="connsiteY8" fmla="*/ 22477 h 1878854"/>
                            <a:gd name="connsiteX9" fmla="*/ 3202368 w 3457360"/>
                            <a:gd name="connsiteY9" fmla="*/ 235043 h 1878854"/>
                            <a:gd name="connsiteX10" fmla="*/ 3203176 w 3457360"/>
                            <a:gd name="connsiteY10" fmla="*/ 235421 h 1878854"/>
                            <a:gd name="connsiteX11" fmla="*/ 3265972 w 3457360"/>
                            <a:gd name="connsiteY11" fmla="*/ 264867 h 1878854"/>
                            <a:gd name="connsiteX12" fmla="*/ 3392961 w 3457360"/>
                            <a:gd name="connsiteY12" fmla="*/ 441344 h 1878854"/>
                            <a:gd name="connsiteX13" fmla="*/ 3384430 w 3457360"/>
                            <a:gd name="connsiteY13" fmla="*/ 665047 h 1878854"/>
                            <a:gd name="connsiteX14" fmla="*/ 3446747 w 3457360"/>
                            <a:gd name="connsiteY14" fmla="*/ 1007084 h 1878854"/>
                            <a:gd name="connsiteX15" fmla="*/ 3154823 w 3457360"/>
                            <a:gd name="connsiteY15" fmla="*/ 1306487 h 1878854"/>
                            <a:gd name="connsiteX16" fmla="*/ 3050320 w 3457360"/>
                            <a:gd name="connsiteY16" fmla="*/ 1563036 h 1878854"/>
                            <a:gd name="connsiteX17" fmla="*/ 2694519 w 3457360"/>
                            <a:gd name="connsiteY17" fmla="*/ 1594099 h 1878854"/>
                            <a:gd name="connsiteX18" fmla="*/ 2440257 w 3457360"/>
                            <a:gd name="connsiteY18" fmla="*/ 1867789 h 1878854"/>
                            <a:gd name="connsiteX19" fmla="*/ 2066406 w 3457360"/>
                            <a:gd name="connsiteY19" fmla="*/ 1700730 h 1878854"/>
                            <a:gd name="connsiteX20" fmla="*/ 1685114 w 3457360"/>
                            <a:gd name="connsiteY20" fmla="*/ 1720835 h 1878854"/>
                            <a:gd name="connsiteX21" fmla="*/ 1620665 w 3457360"/>
                            <a:gd name="connsiteY21" fmla="*/ 1676078 h 1878854"/>
                            <a:gd name="connsiteX22" fmla="*/ 1618348 w 3457360"/>
                            <a:gd name="connsiteY22" fmla="*/ 1679238 h 1878854"/>
                            <a:gd name="connsiteX23" fmla="*/ 1441418 w 3457360"/>
                            <a:gd name="connsiteY23" fmla="*/ 1788566 h 1878854"/>
                            <a:gd name="connsiteX24" fmla="*/ 1118943 w 3457360"/>
                            <a:gd name="connsiteY24" fmla="*/ 1635044 h 1878854"/>
                            <a:gd name="connsiteX25" fmla="*/ 761053 w 3457360"/>
                            <a:gd name="connsiteY25" fmla="*/ 1742144 h 1878854"/>
                            <a:gd name="connsiteX26" fmla="*/ 523415 w 3457360"/>
                            <a:gd name="connsiteY26" fmla="*/ 1408675 h 1878854"/>
                            <a:gd name="connsiteX27" fmla="*/ 128302 w 3457360"/>
                            <a:gd name="connsiteY27" fmla="*/ 984961 h 1878854"/>
                            <a:gd name="connsiteX28" fmla="*/ 10882 w 3457360"/>
                            <a:gd name="connsiteY28" fmla="*/ 702879 h 1878854"/>
                            <a:gd name="connsiteX29" fmla="*/ 181502 w 3457360"/>
                            <a:gd name="connsiteY29" fmla="*/ 515574 h 1878854"/>
                            <a:gd name="connsiteX30" fmla="*/ 215426 w 3457360"/>
                            <a:gd name="connsiteY30" fmla="*/ 240450 h 1878854"/>
                            <a:gd name="connsiteX31" fmla="*/ 503457 w 3457360"/>
                            <a:gd name="connsiteY31" fmla="*/ 147493 h 1878854"/>
                            <a:gd name="connsiteX32" fmla="*/ 508136 w 3457360"/>
                            <a:gd name="connsiteY32" fmla="*/ 143331 h 1878854"/>
                            <a:gd name="connsiteX0" fmla="*/ 586932 w 3457360"/>
                            <a:gd name="connsiteY0" fmla="*/ 0 h 1993475"/>
                            <a:gd name="connsiteX1" fmla="*/ 1163405 w 3457360"/>
                            <a:gd name="connsiteY1" fmla="*/ 180467 h 1993475"/>
                            <a:gd name="connsiteX2" fmla="*/ 1163547 w 3457360"/>
                            <a:gd name="connsiteY2" fmla="*/ 180392 h 1993475"/>
                            <a:gd name="connsiteX3" fmla="*/ 1562817 w 3457360"/>
                            <a:gd name="connsiteY3" fmla="*/ 277183 h 1993475"/>
                            <a:gd name="connsiteX4" fmla="*/ 1937662 w 3457360"/>
                            <a:gd name="connsiteY4" fmla="*/ 333393 h 1993475"/>
                            <a:gd name="connsiteX5" fmla="*/ 2377263 w 3457360"/>
                            <a:gd name="connsiteY5" fmla="*/ 256389 h 1993475"/>
                            <a:gd name="connsiteX6" fmla="*/ 2758507 w 3457360"/>
                            <a:gd name="connsiteY6" fmla="*/ 212177 h 1993475"/>
                            <a:gd name="connsiteX7" fmla="*/ 2975151 w 3457360"/>
                            <a:gd name="connsiteY7" fmla="*/ 114621 h 1993475"/>
                            <a:gd name="connsiteX8" fmla="*/ 3053857 w 3457360"/>
                            <a:gd name="connsiteY8" fmla="*/ 137098 h 1993475"/>
                            <a:gd name="connsiteX9" fmla="*/ 3202368 w 3457360"/>
                            <a:gd name="connsiteY9" fmla="*/ 349664 h 1993475"/>
                            <a:gd name="connsiteX10" fmla="*/ 3203176 w 3457360"/>
                            <a:gd name="connsiteY10" fmla="*/ 350042 h 1993475"/>
                            <a:gd name="connsiteX11" fmla="*/ 3265972 w 3457360"/>
                            <a:gd name="connsiteY11" fmla="*/ 379488 h 1993475"/>
                            <a:gd name="connsiteX12" fmla="*/ 3392961 w 3457360"/>
                            <a:gd name="connsiteY12" fmla="*/ 555965 h 1993475"/>
                            <a:gd name="connsiteX13" fmla="*/ 3384430 w 3457360"/>
                            <a:gd name="connsiteY13" fmla="*/ 779668 h 1993475"/>
                            <a:gd name="connsiteX14" fmla="*/ 3446747 w 3457360"/>
                            <a:gd name="connsiteY14" fmla="*/ 1121705 h 1993475"/>
                            <a:gd name="connsiteX15" fmla="*/ 3154823 w 3457360"/>
                            <a:gd name="connsiteY15" fmla="*/ 1421108 h 1993475"/>
                            <a:gd name="connsiteX16" fmla="*/ 3050320 w 3457360"/>
                            <a:gd name="connsiteY16" fmla="*/ 1677657 h 1993475"/>
                            <a:gd name="connsiteX17" fmla="*/ 2694519 w 3457360"/>
                            <a:gd name="connsiteY17" fmla="*/ 1708720 h 1993475"/>
                            <a:gd name="connsiteX18" fmla="*/ 2440257 w 3457360"/>
                            <a:gd name="connsiteY18" fmla="*/ 1982410 h 1993475"/>
                            <a:gd name="connsiteX19" fmla="*/ 2066406 w 3457360"/>
                            <a:gd name="connsiteY19" fmla="*/ 1815351 h 1993475"/>
                            <a:gd name="connsiteX20" fmla="*/ 1685114 w 3457360"/>
                            <a:gd name="connsiteY20" fmla="*/ 1835456 h 1993475"/>
                            <a:gd name="connsiteX21" fmla="*/ 1620665 w 3457360"/>
                            <a:gd name="connsiteY21" fmla="*/ 1790699 h 1993475"/>
                            <a:gd name="connsiteX22" fmla="*/ 1618348 w 3457360"/>
                            <a:gd name="connsiteY22" fmla="*/ 1793859 h 1993475"/>
                            <a:gd name="connsiteX23" fmla="*/ 1441418 w 3457360"/>
                            <a:gd name="connsiteY23" fmla="*/ 1903187 h 1993475"/>
                            <a:gd name="connsiteX24" fmla="*/ 1118943 w 3457360"/>
                            <a:gd name="connsiteY24" fmla="*/ 1749665 h 1993475"/>
                            <a:gd name="connsiteX25" fmla="*/ 761053 w 3457360"/>
                            <a:gd name="connsiteY25" fmla="*/ 1856765 h 1993475"/>
                            <a:gd name="connsiteX26" fmla="*/ 523415 w 3457360"/>
                            <a:gd name="connsiteY26" fmla="*/ 1523296 h 1993475"/>
                            <a:gd name="connsiteX27" fmla="*/ 128302 w 3457360"/>
                            <a:gd name="connsiteY27" fmla="*/ 1099582 h 1993475"/>
                            <a:gd name="connsiteX28" fmla="*/ 10882 w 3457360"/>
                            <a:gd name="connsiteY28" fmla="*/ 817500 h 1993475"/>
                            <a:gd name="connsiteX29" fmla="*/ 181502 w 3457360"/>
                            <a:gd name="connsiteY29" fmla="*/ 630195 h 1993475"/>
                            <a:gd name="connsiteX30" fmla="*/ 215426 w 3457360"/>
                            <a:gd name="connsiteY30" fmla="*/ 355071 h 1993475"/>
                            <a:gd name="connsiteX31" fmla="*/ 503457 w 3457360"/>
                            <a:gd name="connsiteY31" fmla="*/ 262114 h 1993475"/>
                            <a:gd name="connsiteX32" fmla="*/ 586932 w 3457360"/>
                            <a:gd name="connsiteY32" fmla="*/ 0 h 1993475"/>
                            <a:gd name="connsiteX0" fmla="*/ 586932 w 3457360"/>
                            <a:gd name="connsiteY0" fmla="*/ 0 h 1993475"/>
                            <a:gd name="connsiteX1" fmla="*/ 1163405 w 3457360"/>
                            <a:gd name="connsiteY1" fmla="*/ 180467 h 1993475"/>
                            <a:gd name="connsiteX2" fmla="*/ 1163547 w 3457360"/>
                            <a:gd name="connsiteY2" fmla="*/ 180392 h 1993475"/>
                            <a:gd name="connsiteX3" fmla="*/ 1562817 w 3457360"/>
                            <a:gd name="connsiteY3" fmla="*/ 277183 h 1993475"/>
                            <a:gd name="connsiteX4" fmla="*/ 1937662 w 3457360"/>
                            <a:gd name="connsiteY4" fmla="*/ 333393 h 1993475"/>
                            <a:gd name="connsiteX5" fmla="*/ 2377263 w 3457360"/>
                            <a:gd name="connsiteY5" fmla="*/ 256389 h 1993475"/>
                            <a:gd name="connsiteX6" fmla="*/ 2758507 w 3457360"/>
                            <a:gd name="connsiteY6" fmla="*/ 212177 h 1993475"/>
                            <a:gd name="connsiteX7" fmla="*/ 2975151 w 3457360"/>
                            <a:gd name="connsiteY7" fmla="*/ 114621 h 1993475"/>
                            <a:gd name="connsiteX8" fmla="*/ 3053857 w 3457360"/>
                            <a:gd name="connsiteY8" fmla="*/ 137098 h 1993475"/>
                            <a:gd name="connsiteX9" fmla="*/ 3202368 w 3457360"/>
                            <a:gd name="connsiteY9" fmla="*/ 349664 h 1993475"/>
                            <a:gd name="connsiteX10" fmla="*/ 3203176 w 3457360"/>
                            <a:gd name="connsiteY10" fmla="*/ 350042 h 1993475"/>
                            <a:gd name="connsiteX11" fmla="*/ 3265972 w 3457360"/>
                            <a:gd name="connsiteY11" fmla="*/ 379488 h 1993475"/>
                            <a:gd name="connsiteX12" fmla="*/ 3392961 w 3457360"/>
                            <a:gd name="connsiteY12" fmla="*/ 555965 h 1993475"/>
                            <a:gd name="connsiteX13" fmla="*/ 3384430 w 3457360"/>
                            <a:gd name="connsiteY13" fmla="*/ 779668 h 1993475"/>
                            <a:gd name="connsiteX14" fmla="*/ 3446747 w 3457360"/>
                            <a:gd name="connsiteY14" fmla="*/ 1121705 h 1993475"/>
                            <a:gd name="connsiteX15" fmla="*/ 3154823 w 3457360"/>
                            <a:gd name="connsiteY15" fmla="*/ 1421108 h 1993475"/>
                            <a:gd name="connsiteX16" fmla="*/ 3050320 w 3457360"/>
                            <a:gd name="connsiteY16" fmla="*/ 1677657 h 1993475"/>
                            <a:gd name="connsiteX17" fmla="*/ 2694519 w 3457360"/>
                            <a:gd name="connsiteY17" fmla="*/ 1708720 h 1993475"/>
                            <a:gd name="connsiteX18" fmla="*/ 2440257 w 3457360"/>
                            <a:gd name="connsiteY18" fmla="*/ 1982410 h 1993475"/>
                            <a:gd name="connsiteX19" fmla="*/ 2066406 w 3457360"/>
                            <a:gd name="connsiteY19" fmla="*/ 1815351 h 1993475"/>
                            <a:gd name="connsiteX20" fmla="*/ 1685114 w 3457360"/>
                            <a:gd name="connsiteY20" fmla="*/ 1835456 h 1993475"/>
                            <a:gd name="connsiteX21" fmla="*/ 1620665 w 3457360"/>
                            <a:gd name="connsiteY21" fmla="*/ 1790699 h 1993475"/>
                            <a:gd name="connsiteX22" fmla="*/ 1618348 w 3457360"/>
                            <a:gd name="connsiteY22" fmla="*/ 1793859 h 1993475"/>
                            <a:gd name="connsiteX23" fmla="*/ 1441418 w 3457360"/>
                            <a:gd name="connsiteY23" fmla="*/ 1903187 h 1993475"/>
                            <a:gd name="connsiteX24" fmla="*/ 1118943 w 3457360"/>
                            <a:gd name="connsiteY24" fmla="*/ 1749665 h 1993475"/>
                            <a:gd name="connsiteX25" fmla="*/ 761053 w 3457360"/>
                            <a:gd name="connsiteY25" fmla="*/ 1856765 h 1993475"/>
                            <a:gd name="connsiteX26" fmla="*/ 523415 w 3457360"/>
                            <a:gd name="connsiteY26" fmla="*/ 1523296 h 1993475"/>
                            <a:gd name="connsiteX27" fmla="*/ 128302 w 3457360"/>
                            <a:gd name="connsiteY27" fmla="*/ 1099582 h 1993475"/>
                            <a:gd name="connsiteX28" fmla="*/ 10882 w 3457360"/>
                            <a:gd name="connsiteY28" fmla="*/ 817500 h 1993475"/>
                            <a:gd name="connsiteX29" fmla="*/ 181502 w 3457360"/>
                            <a:gd name="connsiteY29" fmla="*/ 630195 h 1993475"/>
                            <a:gd name="connsiteX30" fmla="*/ 215426 w 3457360"/>
                            <a:gd name="connsiteY30" fmla="*/ 355071 h 1993475"/>
                            <a:gd name="connsiteX31" fmla="*/ 465060 w 3457360"/>
                            <a:gd name="connsiteY31" fmla="*/ 202654 h 1993475"/>
                            <a:gd name="connsiteX32" fmla="*/ 586932 w 3457360"/>
                            <a:gd name="connsiteY32" fmla="*/ 0 h 1993475"/>
                            <a:gd name="connsiteX0" fmla="*/ 586932 w 3457360"/>
                            <a:gd name="connsiteY0" fmla="*/ 0 h 1993475"/>
                            <a:gd name="connsiteX1" fmla="*/ 1163405 w 3457360"/>
                            <a:gd name="connsiteY1" fmla="*/ 180467 h 1993475"/>
                            <a:gd name="connsiteX2" fmla="*/ 1163547 w 3457360"/>
                            <a:gd name="connsiteY2" fmla="*/ 180392 h 1993475"/>
                            <a:gd name="connsiteX3" fmla="*/ 1562817 w 3457360"/>
                            <a:gd name="connsiteY3" fmla="*/ 277183 h 1993475"/>
                            <a:gd name="connsiteX4" fmla="*/ 1937662 w 3457360"/>
                            <a:gd name="connsiteY4" fmla="*/ 333393 h 1993475"/>
                            <a:gd name="connsiteX5" fmla="*/ 2377263 w 3457360"/>
                            <a:gd name="connsiteY5" fmla="*/ 256389 h 1993475"/>
                            <a:gd name="connsiteX6" fmla="*/ 2758507 w 3457360"/>
                            <a:gd name="connsiteY6" fmla="*/ 212177 h 1993475"/>
                            <a:gd name="connsiteX7" fmla="*/ 2975151 w 3457360"/>
                            <a:gd name="connsiteY7" fmla="*/ 114621 h 1993475"/>
                            <a:gd name="connsiteX8" fmla="*/ 3053857 w 3457360"/>
                            <a:gd name="connsiteY8" fmla="*/ 137098 h 1993475"/>
                            <a:gd name="connsiteX9" fmla="*/ 3202368 w 3457360"/>
                            <a:gd name="connsiteY9" fmla="*/ 349664 h 1993475"/>
                            <a:gd name="connsiteX10" fmla="*/ 3203176 w 3457360"/>
                            <a:gd name="connsiteY10" fmla="*/ 350042 h 1993475"/>
                            <a:gd name="connsiteX11" fmla="*/ 3265972 w 3457360"/>
                            <a:gd name="connsiteY11" fmla="*/ 379488 h 1993475"/>
                            <a:gd name="connsiteX12" fmla="*/ 3392961 w 3457360"/>
                            <a:gd name="connsiteY12" fmla="*/ 555965 h 1993475"/>
                            <a:gd name="connsiteX13" fmla="*/ 3384430 w 3457360"/>
                            <a:gd name="connsiteY13" fmla="*/ 779668 h 1993475"/>
                            <a:gd name="connsiteX14" fmla="*/ 3446747 w 3457360"/>
                            <a:gd name="connsiteY14" fmla="*/ 1121705 h 1993475"/>
                            <a:gd name="connsiteX15" fmla="*/ 3154823 w 3457360"/>
                            <a:gd name="connsiteY15" fmla="*/ 1421108 h 1993475"/>
                            <a:gd name="connsiteX16" fmla="*/ 3050320 w 3457360"/>
                            <a:gd name="connsiteY16" fmla="*/ 1677657 h 1993475"/>
                            <a:gd name="connsiteX17" fmla="*/ 2694519 w 3457360"/>
                            <a:gd name="connsiteY17" fmla="*/ 1708720 h 1993475"/>
                            <a:gd name="connsiteX18" fmla="*/ 2440257 w 3457360"/>
                            <a:gd name="connsiteY18" fmla="*/ 1982410 h 1993475"/>
                            <a:gd name="connsiteX19" fmla="*/ 2066406 w 3457360"/>
                            <a:gd name="connsiteY19" fmla="*/ 1815351 h 1993475"/>
                            <a:gd name="connsiteX20" fmla="*/ 1685114 w 3457360"/>
                            <a:gd name="connsiteY20" fmla="*/ 1835456 h 1993475"/>
                            <a:gd name="connsiteX21" fmla="*/ 1620665 w 3457360"/>
                            <a:gd name="connsiteY21" fmla="*/ 1790699 h 1993475"/>
                            <a:gd name="connsiteX22" fmla="*/ 1618348 w 3457360"/>
                            <a:gd name="connsiteY22" fmla="*/ 1793859 h 1993475"/>
                            <a:gd name="connsiteX23" fmla="*/ 1441418 w 3457360"/>
                            <a:gd name="connsiteY23" fmla="*/ 1903187 h 1993475"/>
                            <a:gd name="connsiteX24" fmla="*/ 1118943 w 3457360"/>
                            <a:gd name="connsiteY24" fmla="*/ 1749665 h 1993475"/>
                            <a:gd name="connsiteX25" fmla="*/ 761053 w 3457360"/>
                            <a:gd name="connsiteY25" fmla="*/ 1856765 h 1993475"/>
                            <a:gd name="connsiteX26" fmla="*/ 523415 w 3457360"/>
                            <a:gd name="connsiteY26" fmla="*/ 1523296 h 1993475"/>
                            <a:gd name="connsiteX27" fmla="*/ 128302 w 3457360"/>
                            <a:gd name="connsiteY27" fmla="*/ 1099582 h 1993475"/>
                            <a:gd name="connsiteX28" fmla="*/ 10882 w 3457360"/>
                            <a:gd name="connsiteY28" fmla="*/ 817500 h 1993475"/>
                            <a:gd name="connsiteX29" fmla="*/ 181502 w 3457360"/>
                            <a:gd name="connsiteY29" fmla="*/ 630195 h 1993475"/>
                            <a:gd name="connsiteX30" fmla="*/ 215426 w 3457360"/>
                            <a:gd name="connsiteY30" fmla="*/ 355071 h 1993475"/>
                            <a:gd name="connsiteX31" fmla="*/ 421609 w 3457360"/>
                            <a:gd name="connsiteY31" fmla="*/ 138179 h 1993475"/>
                            <a:gd name="connsiteX32" fmla="*/ 586932 w 3457360"/>
                            <a:gd name="connsiteY32" fmla="*/ 0 h 1993475"/>
                            <a:gd name="connsiteX0" fmla="*/ 421609 w 3457360"/>
                            <a:gd name="connsiteY0" fmla="*/ 23558 h 1878854"/>
                            <a:gd name="connsiteX1" fmla="*/ 1163405 w 3457360"/>
                            <a:gd name="connsiteY1" fmla="*/ 65846 h 1878854"/>
                            <a:gd name="connsiteX2" fmla="*/ 1163547 w 3457360"/>
                            <a:gd name="connsiteY2" fmla="*/ 65771 h 1878854"/>
                            <a:gd name="connsiteX3" fmla="*/ 1562817 w 3457360"/>
                            <a:gd name="connsiteY3" fmla="*/ 162562 h 1878854"/>
                            <a:gd name="connsiteX4" fmla="*/ 1937662 w 3457360"/>
                            <a:gd name="connsiteY4" fmla="*/ 218772 h 1878854"/>
                            <a:gd name="connsiteX5" fmla="*/ 2377263 w 3457360"/>
                            <a:gd name="connsiteY5" fmla="*/ 141768 h 1878854"/>
                            <a:gd name="connsiteX6" fmla="*/ 2758507 w 3457360"/>
                            <a:gd name="connsiteY6" fmla="*/ 97556 h 1878854"/>
                            <a:gd name="connsiteX7" fmla="*/ 2975151 w 3457360"/>
                            <a:gd name="connsiteY7" fmla="*/ 0 h 1878854"/>
                            <a:gd name="connsiteX8" fmla="*/ 3053857 w 3457360"/>
                            <a:gd name="connsiteY8" fmla="*/ 22477 h 1878854"/>
                            <a:gd name="connsiteX9" fmla="*/ 3202368 w 3457360"/>
                            <a:gd name="connsiteY9" fmla="*/ 235043 h 1878854"/>
                            <a:gd name="connsiteX10" fmla="*/ 3203176 w 3457360"/>
                            <a:gd name="connsiteY10" fmla="*/ 235421 h 1878854"/>
                            <a:gd name="connsiteX11" fmla="*/ 3265972 w 3457360"/>
                            <a:gd name="connsiteY11" fmla="*/ 264867 h 1878854"/>
                            <a:gd name="connsiteX12" fmla="*/ 3392961 w 3457360"/>
                            <a:gd name="connsiteY12" fmla="*/ 441344 h 1878854"/>
                            <a:gd name="connsiteX13" fmla="*/ 3384430 w 3457360"/>
                            <a:gd name="connsiteY13" fmla="*/ 665047 h 1878854"/>
                            <a:gd name="connsiteX14" fmla="*/ 3446747 w 3457360"/>
                            <a:gd name="connsiteY14" fmla="*/ 1007084 h 1878854"/>
                            <a:gd name="connsiteX15" fmla="*/ 3154823 w 3457360"/>
                            <a:gd name="connsiteY15" fmla="*/ 1306487 h 1878854"/>
                            <a:gd name="connsiteX16" fmla="*/ 3050320 w 3457360"/>
                            <a:gd name="connsiteY16" fmla="*/ 1563036 h 1878854"/>
                            <a:gd name="connsiteX17" fmla="*/ 2694519 w 3457360"/>
                            <a:gd name="connsiteY17" fmla="*/ 1594099 h 1878854"/>
                            <a:gd name="connsiteX18" fmla="*/ 2440257 w 3457360"/>
                            <a:gd name="connsiteY18" fmla="*/ 1867789 h 1878854"/>
                            <a:gd name="connsiteX19" fmla="*/ 2066406 w 3457360"/>
                            <a:gd name="connsiteY19" fmla="*/ 1700730 h 1878854"/>
                            <a:gd name="connsiteX20" fmla="*/ 1685114 w 3457360"/>
                            <a:gd name="connsiteY20" fmla="*/ 1720835 h 1878854"/>
                            <a:gd name="connsiteX21" fmla="*/ 1620665 w 3457360"/>
                            <a:gd name="connsiteY21" fmla="*/ 1676078 h 1878854"/>
                            <a:gd name="connsiteX22" fmla="*/ 1618348 w 3457360"/>
                            <a:gd name="connsiteY22" fmla="*/ 1679238 h 1878854"/>
                            <a:gd name="connsiteX23" fmla="*/ 1441418 w 3457360"/>
                            <a:gd name="connsiteY23" fmla="*/ 1788566 h 1878854"/>
                            <a:gd name="connsiteX24" fmla="*/ 1118943 w 3457360"/>
                            <a:gd name="connsiteY24" fmla="*/ 1635044 h 1878854"/>
                            <a:gd name="connsiteX25" fmla="*/ 761053 w 3457360"/>
                            <a:gd name="connsiteY25" fmla="*/ 1742144 h 1878854"/>
                            <a:gd name="connsiteX26" fmla="*/ 523415 w 3457360"/>
                            <a:gd name="connsiteY26" fmla="*/ 1408675 h 1878854"/>
                            <a:gd name="connsiteX27" fmla="*/ 128302 w 3457360"/>
                            <a:gd name="connsiteY27" fmla="*/ 984961 h 1878854"/>
                            <a:gd name="connsiteX28" fmla="*/ 10882 w 3457360"/>
                            <a:gd name="connsiteY28" fmla="*/ 702879 h 1878854"/>
                            <a:gd name="connsiteX29" fmla="*/ 181502 w 3457360"/>
                            <a:gd name="connsiteY29" fmla="*/ 515574 h 1878854"/>
                            <a:gd name="connsiteX30" fmla="*/ 215426 w 3457360"/>
                            <a:gd name="connsiteY30" fmla="*/ 240450 h 1878854"/>
                            <a:gd name="connsiteX31" fmla="*/ 421609 w 3457360"/>
                            <a:gd name="connsiteY31" fmla="*/ 23558 h 1878854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2975151 w 3457360"/>
                            <a:gd name="connsiteY7" fmla="*/ 106568 h 1985422"/>
                            <a:gd name="connsiteX8" fmla="*/ 3053857 w 3457360"/>
                            <a:gd name="connsiteY8" fmla="*/ 129045 h 1985422"/>
                            <a:gd name="connsiteX9" fmla="*/ 3202368 w 3457360"/>
                            <a:gd name="connsiteY9" fmla="*/ 341611 h 1985422"/>
                            <a:gd name="connsiteX10" fmla="*/ 3203176 w 3457360"/>
                            <a:gd name="connsiteY10" fmla="*/ 341989 h 1985422"/>
                            <a:gd name="connsiteX11" fmla="*/ 3265972 w 3457360"/>
                            <a:gd name="connsiteY11" fmla="*/ 371435 h 1985422"/>
                            <a:gd name="connsiteX12" fmla="*/ 3392961 w 3457360"/>
                            <a:gd name="connsiteY12" fmla="*/ 547912 h 1985422"/>
                            <a:gd name="connsiteX13" fmla="*/ 3384430 w 3457360"/>
                            <a:gd name="connsiteY13" fmla="*/ 771615 h 1985422"/>
                            <a:gd name="connsiteX14" fmla="*/ 3446747 w 3457360"/>
                            <a:gd name="connsiteY14" fmla="*/ 1113652 h 1985422"/>
                            <a:gd name="connsiteX15" fmla="*/ 3154823 w 3457360"/>
                            <a:gd name="connsiteY15" fmla="*/ 1413055 h 1985422"/>
                            <a:gd name="connsiteX16" fmla="*/ 3050320 w 3457360"/>
                            <a:gd name="connsiteY16" fmla="*/ 1669604 h 1985422"/>
                            <a:gd name="connsiteX17" fmla="*/ 2694519 w 3457360"/>
                            <a:gd name="connsiteY17" fmla="*/ 1700667 h 1985422"/>
                            <a:gd name="connsiteX18" fmla="*/ 2440257 w 3457360"/>
                            <a:gd name="connsiteY18" fmla="*/ 1974357 h 1985422"/>
                            <a:gd name="connsiteX19" fmla="*/ 2066406 w 3457360"/>
                            <a:gd name="connsiteY19" fmla="*/ 1807298 h 1985422"/>
                            <a:gd name="connsiteX20" fmla="*/ 1685114 w 3457360"/>
                            <a:gd name="connsiteY20" fmla="*/ 1827403 h 1985422"/>
                            <a:gd name="connsiteX21" fmla="*/ 1620665 w 3457360"/>
                            <a:gd name="connsiteY21" fmla="*/ 1782646 h 1985422"/>
                            <a:gd name="connsiteX22" fmla="*/ 1618348 w 3457360"/>
                            <a:gd name="connsiteY22" fmla="*/ 1785806 h 1985422"/>
                            <a:gd name="connsiteX23" fmla="*/ 1441418 w 3457360"/>
                            <a:gd name="connsiteY23" fmla="*/ 1895134 h 1985422"/>
                            <a:gd name="connsiteX24" fmla="*/ 1118943 w 3457360"/>
                            <a:gd name="connsiteY24" fmla="*/ 1741612 h 1985422"/>
                            <a:gd name="connsiteX25" fmla="*/ 761053 w 3457360"/>
                            <a:gd name="connsiteY25" fmla="*/ 1848712 h 1985422"/>
                            <a:gd name="connsiteX26" fmla="*/ 523415 w 3457360"/>
                            <a:gd name="connsiteY26" fmla="*/ 1515243 h 1985422"/>
                            <a:gd name="connsiteX27" fmla="*/ 128302 w 3457360"/>
                            <a:gd name="connsiteY27" fmla="*/ 1091529 h 1985422"/>
                            <a:gd name="connsiteX28" fmla="*/ 10882 w 3457360"/>
                            <a:gd name="connsiteY28" fmla="*/ 809447 h 1985422"/>
                            <a:gd name="connsiteX29" fmla="*/ 181502 w 3457360"/>
                            <a:gd name="connsiteY29" fmla="*/ 622142 h 1985422"/>
                            <a:gd name="connsiteX30" fmla="*/ 215426 w 3457360"/>
                            <a:gd name="connsiteY30" fmla="*/ 347018 h 1985422"/>
                            <a:gd name="connsiteX31" fmla="*/ 574411 w 3457360"/>
                            <a:gd name="connsiteY31" fmla="*/ 4332 h 1985422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2975151 w 3457360"/>
                            <a:gd name="connsiteY7" fmla="*/ 106568 h 1985422"/>
                            <a:gd name="connsiteX8" fmla="*/ 3202368 w 3457360"/>
                            <a:gd name="connsiteY8" fmla="*/ 341611 h 1985422"/>
                            <a:gd name="connsiteX9" fmla="*/ 3203176 w 3457360"/>
                            <a:gd name="connsiteY9" fmla="*/ 341989 h 1985422"/>
                            <a:gd name="connsiteX10" fmla="*/ 3265972 w 3457360"/>
                            <a:gd name="connsiteY10" fmla="*/ 371435 h 1985422"/>
                            <a:gd name="connsiteX11" fmla="*/ 3392961 w 3457360"/>
                            <a:gd name="connsiteY11" fmla="*/ 547912 h 1985422"/>
                            <a:gd name="connsiteX12" fmla="*/ 3384430 w 3457360"/>
                            <a:gd name="connsiteY12" fmla="*/ 771615 h 1985422"/>
                            <a:gd name="connsiteX13" fmla="*/ 3446747 w 3457360"/>
                            <a:gd name="connsiteY13" fmla="*/ 1113652 h 1985422"/>
                            <a:gd name="connsiteX14" fmla="*/ 3154823 w 3457360"/>
                            <a:gd name="connsiteY14" fmla="*/ 1413055 h 1985422"/>
                            <a:gd name="connsiteX15" fmla="*/ 3050320 w 3457360"/>
                            <a:gd name="connsiteY15" fmla="*/ 1669604 h 1985422"/>
                            <a:gd name="connsiteX16" fmla="*/ 2694519 w 3457360"/>
                            <a:gd name="connsiteY16" fmla="*/ 1700667 h 1985422"/>
                            <a:gd name="connsiteX17" fmla="*/ 2440257 w 3457360"/>
                            <a:gd name="connsiteY17" fmla="*/ 1974357 h 1985422"/>
                            <a:gd name="connsiteX18" fmla="*/ 2066406 w 3457360"/>
                            <a:gd name="connsiteY18" fmla="*/ 1807298 h 1985422"/>
                            <a:gd name="connsiteX19" fmla="*/ 1685114 w 3457360"/>
                            <a:gd name="connsiteY19" fmla="*/ 1827403 h 1985422"/>
                            <a:gd name="connsiteX20" fmla="*/ 1620665 w 3457360"/>
                            <a:gd name="connsiteY20" fmla="*/ 1782646 h 1985422"/>
                            <a:gd name="connsiteX21" fmla="*/ 1618348 w 3457360"/>
                            <a:gd name="connsiteY21" fmla="*/ 1785806 h 1985422"/>
                            <a:gd name="connsiteX22" fmla="*/ 1441418 w 3457360"/>
                            <a:gd name="connsiteY22" fmla="*/ 1895134 h 1985422"/>
                            <a:gd name="connsiteX23" fmla="*/ 1118943 w 3457360"/>
                            <a:gd name="connsiteY23" fmla="*/ 1741612 h 1985422"/>
                            <a:gd name="connsiteX24" fmla="*/ 761053 w 3457360"/>
                            <a:gd name="connsiteY24" fmla="*/ 1848712 h 1985422"/>
                            <a:gd name="connsiteX25" fmla="*/ 523415 w 3457360"/>
                            <a:gd name="connsiteY25" fmla="*/ 1515243 h 1985422"/>
                            <a:gd name="connsiteX26" fmla="*/ 128302 w 3457360"/>
                            <a:gd name="connsiteY26" fmla="*/ 1091529 h 1985422"/>
                            <a:gd name="connsiteX27" fmla="*/ 10882 w 3457360"/>
                            <a:gd name="connsiteY27" fmla="*/ 809447 h 1985422"/>
                            <a:gd name="connsiteX28" fmla="*/ 181502 w 3457360"/>
                            <a:gd name="connsiteY28" fmla="*/ 622142 h 1985422"/>
                            <a:gd name="connsiteX29" fmla="*/ 215426 w 3457360"/>
                            <a:gd name="connsiteY29" fmla="*/ 347018 h 1985422"/>
                            <a:gd name="connsiteX30" fmla="*/ 574411 w 3457360"/>
                            <a:gd name="connsiteY30" fmla="*/ 4332 h 1985422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3037375 w 3457360"/>
                            <a:gd name="connsiteY7" fmla="*/ 72286 h 1985422"/>
                            <a:gd name="connsiteX8" fmla="*/ 3202368 w 3457360"/>
                            <a:gd name="connsiteY8" fmla="*/ 341611 h 1985422"/>
                            <a:gd name="connsiteX9" fmla="*/ 3203176 w 3457360"/>
                            <a:gd name="connsiteY9" fmla="*/ 341989 h 1985422"/>
                            <a:gd name="connsiteX10" fmla="*/ 3265972 w 3457360"/>
                            <a:gd name="connsiteY10" fmla="*/ 371435 h 1985422"/>
                            <a:gd name="connsiteX11" fmla="*/ 3392961 w 3457360"/>
                            <a:gd name="connsiteY11" fmla="*/ 547912 h 1985422"/>
                            <a:gd name="connsiteX12" fmla="*/ 3384430 w 3457360"/>
                            <a:gd name="connsiteY12" fmla="*/ 771615 h 1985422"/>
                            <a:gd name="connsiteX13" fmla="*/ 3446747 w 3457360"/>
                            <a:gd name="connsiteY13" fmla="*/ 1113652 h 1985422"/>
                            <a:gd name="connsiteX14" fmla="*/ 3154823 w 3457360"/>
                            <a:gd name="connsiteY14" fmla="*/ 1413055 h 1985422"/>
                            <a:gd name="connsiteX15" fmla="*/ 3050320 w 3457360"/>
                            <a:gd name="connsiteY15" fmla="*/ 1669604 h 1985422"/>
                            <a:gd name="connsiteX16" fmla="*/ 2694519 w 3457360"/>
                            <a:gd name="connsiteY16" fmla="*/ 1700667 h 1985422"/>
                            <a:gd name="connsiteX17" fmla="*/ 2440257 w 3457360"/>
                            <a:gd name="connsiteY17" fmla="*/ 1974357 h 1985422"/>
                            <a:gd name="connsiteX18" fmla="*/ 2066406 w 3457360"/>
                            <a:gd name="connsiteY18" fmla="*/ 1807298 h 1985422"/>
                            <a:gd name="connsiteX19" fmla="*/ 1685114 w 3457360"/>
                            <a:gd name="connsiteY19" fmla="*/ 1827403 h 1985422"/>
                            <a:gd name="connsiteX20" fmla="*/ 1620665 w 3457360"/>
                            <a:gd name="connsiteY20" fmla="*/ 1782646 h 1985422"/>
                            <a:gd name="connsiteX21" fmla="*/ 1618348 w 3457360"/>
                            <a:gd name="connsiteY21" fmla="*/ 1785806 h 1985422"/>
                            <a:gd name="connsiteX22" fmla="*/ 1441418 w 3457360"/>
                            <a:gd name="connsiteY22" fmla="*/ 1895134 h 1985422"/>
                            <a:gd name="connsiteX23" fmla="*/ 1118943 w 3457360"/>
                            <a:gd name="connsiteY23" fmla="*/ 1741612 h 1985422"/>
                            <a:gd name="connsiteX24" fmla="*/ 761053 w 3457360"/>
                            <a:gd name="connsiteY24" fmla="*/ 1848712 h 1985422"/>
                            <a:gd name="connsiteX25" fmla="*/ 523415 w 3457360"/>
                            <a:gd name="connsiteY25" fmla="*/ 1515243 h 1985422"/>
                            <a:gd name="connsiteX26" fmla="*/ 128302 w 3457360"/>
                            <a:gd name="connsiteY26" fmla="*/ 1091529 h 1985422"/>
                            <a:gd name="connsiteX27" fmla="*/ 10882 w 3457360"/>
                            <a:gd name="connsiteY27" fmla="*/ 809447 h 1985422"/>
                            <a:gd name="connsiteX28" fmla="*/ 181502 w 3457360"/>
                            <a:gd name="connsiteY28" fmla="*/ 622142 h 1985422"/>
                            <a:gd name="connsiteX29" fmla="*/ 215426 w 3457360"/>
                            <a:gd name="connsiteY29" fmla="*/ 347018 h 1985422"/>
                            <a:gd name="connsiteX30" fmla="*/ 574411 w 3457360"/>
                            <a:gd name="connsiteY30" fmla="*/ 4332 h 1985422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3037375 w 3457360"/>
                            <a:gd name="connsiteY7" fmla="*/ 72286 h 1985422"/>
                            <a:gd name="connsiteX8" fmla="*/ 3202368 w 3457360"/>
                            <a:gd name="connsiteY8" fmla="*/ 341611 h 1985422"/>
                            <a:gd name="connsiteX9" fmla="*/ 3203176 w 3457360"/>
                            <a:gd name="connsiteY9" fmla="*/ 341989 h 1985422"/>
                            <a:gd name="connsiteX10" fmla="*/ 3265972 w 3457360"/>
                            <a:gd name="connsiteY10" fmla="*/ 371435 h 1985422"/>
                            <a:gd name="connsiteX11" fmla="*/ 3392961 w 3457360"/>
                            <a:gd name="connsiteY11" fmla="*/ 547912 h 1985422"/>
                            <a:gd name="connsiteX12" fmla="*/ 3384430 w 3457360"/>
                            <a:gd name="connsiteY12" fmla="*/ 771615 h 1985422"/>
                            <a:gd name="connsiteX13" fmla="*/ 3446747 w 3457360"/>
                            <a:gd name="connsiteY13" fmla="*/ 1113652 h 1985422"/>
                            <a:gd name="connsiteX14" fmla="*/ 3154823 w 3457360"/>
                            <a:gd name="connsiteY14" fmla="*/ 1413055 h 1985422"/>
                            <a:gd name="connsiteX15" fmla="*/ 3050320 w 3457360"/>
                            <a:gd name="connsiteY15" fmla="*/ 1669604 h 1985422"/>
                            <a:gd name="connsiteX16" fmla="*/ 2694519 w 3457360"/>
                            <a:gd name="connsiteY16" fmla="*/ 1700667 h 1985422"/>
                            <a:gd name="connsiteX17" fmla="*/ 2440257 w 3457360"/>
                            <a:gd name="connsiteY17" fmla="*/ 1974357 h 1985422"/>
                            <a:gd name="connsiteX18" fmla="*/ 2066406 w 3457360"/>
                            <a:gd name="connsiteY18" fmla="*/ 1807298 h 1985422"/>
                            <a:gd name="connsiteX19" fmla="*/ 1685114 w 3457360"/>
                            <a:gd name="connsiteY19" fmla="*/ 1827403 h 1985422"/>
                            <a:gd name="connsiteX20" fmla="*/ 1620665 w 3457360"/>
                            <a:gd name="connsiteY20" fmla="*/ 1782646 h 1985422"/>
                            <a:gd name="connsiteX21" fmla="*/ 1618348 w 3457360"/>
                            <a:gd name="connsiteY21" fmla="*/ 1785806 h 1985422"/>
                            <a:gd name="connsiteX22" fmla="*/ 1441418 w 3457360"/>
                            <a:gd name="connsiteY22" fmla="*/ 1895134 h 1985422"/>
                            <a:gd name="connsiteX23" fmla="*/ 1105455 w 3457360"/>
                            <a:gd name="connsiteY23" fmla="*/ 1921625 h 1985422"/>
                            <a:gd name="connsiteX24" fmla="*/ 761053 w 3457360"/>
                            <a:gd name="connsiteY24" fmla="*/ 1848712 h 1985422"/>
                            <a:gd name="connsiteX25" fmla="*/ 523415 w 3457360"/>
                            <a:gd name="connsiteY25" fmla="*/ 1515243 h 1985422"/>
                            <a:gd name="connsiteX26" fmla="*/ 128302 w 3457360"/>
                            <a:gd name="connsiteY26" fmla="*/ 1091529 h 1985422"/>
                            <a:gd name="connsiteX27" fmla="*/ 10882 w 3457360"/>
                            <a:gd name="connsiteY27" fmla="*/ 809447 h 1985422"/>
                            <a:gd name="connsiteX28" fmla="*/ 181502 w 3457360"/>
                            <a:gd name="connsiteY28" fmla="*/ 622142 h 1985422"/>
                            <a:gd name="connsiteX29" fmla="*/ 215426 w 3457360"/>
                            <a:gd name="connsiteY29" fmla="*/ 347018 h 1985422"/>
                            <a:gd name="connsiteX30" fmla="*/ 574411 w 3457360"/>
                            <a:gd name="connsiteY30" fmla="*/ 4332 h 1985422"/>
                            <a:gd name="connsiteX0" fmla="*/ 574411 w 3457360"/>
                            <a:gd name="connsiteY0" fmla="*/ 4332 h 1987347"/>
                            <a:gd name="connsiteX1" fmla="*/ 1163405 w 3457360"/>
                            <a:gd name="connsiteY1" fmla="*/ 172414 h 1987347"/>
                            <a:gd name="connsiteX2" fmla="*/ 1163547 w 3457360"/>
                            <a:gd name="connsiteY2" fmla="*/ 172339 h 1987347"/>
                            <a:gd name="connsiteX3" fmla="*/ 1562817 w 3457360"/>
                            <a:gd name="connsiteY3" fmla="*/ 269130 h 1987347"/>
                            <a:gd name="connsiteX4" fmla="*/ 1937662 w 3457360"/>
                            <a:gd name="connsiteY4" fmla="*/ 325340 h 1987347"/>
                            <a:gd name="connsiteX5" fmla="*/ 2377263 w 3457360"/>
                            <a:gd name="connsiteY5" fmla="*/ 248336 h 1987347"/>
                            <a:gd name="connsiteX6" fmla="*/ 2758507 w 3457360"/>
                            <a:gd name="connsiteY6" fmla="*/ 204124 h 1987347"/>
                            <a:gd name="connsiteX7" fmla="*/ 3037375 w 3457360"/>
                            <a:gd name="connsiteY7" fmla="*/ 72286 h 1987347"/>
                            <a:gd name="connsiteX8" fmla="*/ 3202368 w 3457360"/>
                            <a:gd name="connsiteY8" fmla="*/ 341611 h 1987347"/>
                            <a:gd name="connsiteX9" fmla="*/ 3203176 w 3457360"/>
                            <a:gd name="connsiteY9" fmla="*/ 341989 h 1987347"/>
                            <a:gd name="connsiteX10" fmla="*/ 3265972 w 3457360"/>
                            <a:gd name="connsiteY10" fmla="*/ 371435 h 1987347"/>
                            <a:gd name="connsiteX11" fmla="*/ 3392961 w 3457360"/>
                            <a:gd name="connsiteY11" fmla="*/ 547912 h 1987347"/>
                            <a:gd name="connsiteX12" fmla="*/ 3384430 w 3457360"/>
                            <a:gd name="connsiteY12" fmla="*/ 771615 h 1987347"/>
                            <a:gd name="connsiteX13" fmla="*/ 3446747 w 3457360"/>
                            <a:gd name="connsiteY13" fmla="*/ 1113652 h 1987347"/>
                            <a:gd name="connsiteX14" fmla="*/ 3154823 w 3457360"/>
                            <a:gd name="connsiteY14" fmla="*/ 1413055 h 1987347"/>
                            <a:gd name="connsiteX15" fmla="*/ 3050320 w 3457360"/>
                            <a:gd name="connsiteY15" fmla="*/ 1669604 h 1987347"/>
                            <a:gd name="connsiteX16" fmla="*/ 2694519 w 3457360"/>
                            <a:gd name="connsiteY16" fmla="*/ 1700667 h 1987347"/>
                            <a:gd name="connsiteX17" fmla="*/ 2440257 w 3457360"/>
                            <a:gd name="connsiteY17" fmla="*/ 1974357 h 1987347"/>
                            <a:gd name="connsiteX18" fmla="*/ 2066406 w 3457360"/>
                            <a:gd name="connsiteY18" fmla="*/ 1807298 h 1987347"/>
                            <a:gd name="connsiteX19" fmla="*/ 1685114 w 3457360"/>
                            <a:gd name="connsiteY19" fmla="*/ 1827403 h 1987347"/>
                            <a:gd name="connsiteX20" fmla="*/ 1620665 w 3457360"/>
                            <a:gd name="connsiteY20" fmla="*/ 1782646 h 1987347"/>
                            <a:gd name="connsiteX21" fmla="*/ 1618348 w 3457360"/>
                            <a:gd name="connsiteY21" fmla="*/ 1785806 h 1987347"/>
                            <a:gd name="connsiteX22" fmla="*/ 1441418 w 3457360"/>
                            <a:gd name="connsiteY22" fmla="*/ 1895134 h 1987347"/>
                            <a:gd name="connsiteX23" fmla="*/ 1105455 w 3457360"/>
                            <a:gd name="connsiteY23" fmla="*/ 1921625 h 1987347"/>
                            <a:gd name="connsiteX24" fmla="*/ 688952 w 3457360"/>
                            <a:gd name="connsiteY24" fmla="*/ 1927447 h 1987347"/>
                            <a:gd name="connsiteX25" fmla="*/ 523415 w 3457360"/>
                            <a:gd name="connsiteY25" fmla="*/ 1515243 h 1987347"/>
                            <a:gd name="connsiteX26" fmla="*/ 128302 w 3457360"/>
                            <a:gd name="connsiteY26" fmla="*/ 1091529 h 1987347"/>
                            <a:gd name="connsiteX27" fmla="*/ 10882 w 3457360"/>
                            <a:gd name="connsiteY27" fmla="*/ 809447 h 1987347"/>
                            <a:gd name="connsiteX28" fmla="*/ 181502 w 3457360"/>
                            <a:gd name="connsiteY28" fmla="*/ 622142 h 1987347"/>
                            <a:gd name="connsiteX29" fmla="*/ 215426 w 3457360"/>
                            <a:gd name="connsiteY29" fmla="*/ 347018 h 1987347"/>
                            <a:gd name="connsiteX30" fmla="*/ 574411 w 3457360"/>
                            <a:gd name="connsiteY30" fmla="*/ 4332 h 1987347"/>
                            <a:gd name="connsiteX0" fmla="*/ 574411 w 3457360"/>
                            <a:gd name="connsiteY0" fmla="*/ 4332 h 2085585"/>
                            <a:gd name="connsiteX1" fmla="*/ 1163405 w 3457360"/>
                            <a:gd name="connsiteY1" fmla="*/ 172414 h 2085585"/>
                            <a:gd name="connsiteX2" fmla="*/ 1163547 w 3457360"/>
                            <a:gd name="connsiteY2" fmla="*/ 172339 h 2085585"/>
                            <a:gd name="connsiteX3" fmla="*/ 1562817 w 3457360"/>
                            <a:gd name="connsiteY3" fmla="*/ 269130 h 2085585"/>
                            <a:gd name="connsiteX4" fmla="*/ 1937662 w 3457360"/>
                            <a:gd name="connsiteY4" fmla="*/ 325340 h 2085585"/>
                            <a:gd name="connsiteX5" fmla="*/ 2377263 w 3457360"/>
                            <a:gd name="connsiteY5" fmla="*/ 248336 h 2085585"/>
                            <a:gd name="connsiteX6" fmla="*/ 2758507 w 3457360"/>
                            <a:gd name="connsiteY6" fmla="*/ 204124 h 2085585"/>
                            <a:gd name="connsiteX7" fmla="*/ 3037375 w 3457360"/>
                            <a:gd name="connsiteY7" fmla="*/ 72286 h 2085585"/>
                            <a:gd name="connsiteX8" fmla="*/ 3202368 w 3457360"/>
                            <a:gd name="connsiteY8" fmla="*/ 341611 h 2085585"/>
                            <a:gd name="connsiteX9" fmla="*/ 3203176 w 3457360"/>
                            <a:gd name="connsiteY9" fmla="*/ 341989 h 2085585"/>
                            <a:gd name="connsiteX10" fmla="*/ 3265972 w 3457360"/>
                            <a:gd name="connsiteY10" fmla="*/ 371435 h 2085585"/>
                            <a:gd name="connsiteX11" fmla="*/ 3392961 w 3457360"/>
                            <a:gd name="connsiteY11" fmla="*/ 547912 h 2085585"/>
                            <a:gd name="connsiteX12" fmla="*/ 3384430 w 3457360"/>
                            <a:gd name="connsiteY12" fmla="*/ 771615 h 2085585"/>
                            <a:gd name="connsiteX13" fmla="*/ 3446747 w 3457360"/>
                            <a:gd name="connsiteY13" fmla="*/ 1113652 h 2085585"/>
                            <a:gd name="connsiteX14" fmla="*/ 3154823 w 3457360"/>
                            <a:gd name="connsiteY14" fmla="*/ 1413055 h 2085585"/>
                            <a:gd name="connsiteX15" fmla="*/ 3050320 w 3457360"/>
                            <a:gd name="connsiteY15" fmla="*/ 1669604 h 2085585"/>
                            <a:gd name="connsiteX16" fmla="*/ 2694519 w 3457360"/>
                            <a:gd name="connsiteY16" fmla="*/ 1700667 h 2085585"/>
                            <a:gd name="connsiteX17" fmla="*/ 2440257 w 3457360"/>
                            <a:gd name="connsiteY17" fmla="*/ 1974357 h 2085585"/>
                            <a:gd name="connsiteX18" fmla="*/ 2066406 w 3457360"/>
                            <a:gd name="connsiteY18" fmla="*/ 1807298 h 2085585"/>
                            <a:gd name="connsiteX19" fmla="*/ 1685114 w 3457360"/>
                            <a:gd name="connsiteY19" fmla="*/ 1827403 h 2085585"/>
                            <a:gd name="connsiteX20" fmla="*/ 1620665 w 3457360"/>
                            <a:gd name="connsiteY20" fmla="*/ 1782646 h 2085585"/>
                            <a:gd name="connsiteX21" fmla="*/ 1618348 w 3457360"/>
                            <a:gd name="connsiteY21" fmla="*/ 1785806 h 2085585"/>
                            <a:gd name="connsiteX22" fmla="*/ 1486084 w 3457360"/>
                            <a:gd name="connsiteY22" fmla="*/ 2080708 h 2085585"/>
                            <a:gd name="connsiteX23" fmla="*/ 1105455 w 3457360"/>
                            <a:gd name="connsiteY23" fmla="*/ 1921625 h 2085585"/>
                            <a:gd name="connsiteX24" fmla="*/ 688952 w 3457360"/>
                            <a:gd name="connsiteY24" fmla="*/ 1927447 h 2085585"/>
                            <a:gd name="connsiteX25" fmla="*/ 523415 w 3457360"/>
                            <a:gd name="connsiteY25" fmla="*/ 1515243 h 2085585"/>
                            <a:gd name="connsiteX26" fmla="*/ 128302 w 3457360"/>
                            <a:gd name="connsiteY26" fmla="*/ 1091529 h 2085585"/>
                            <a:gd name="connsiteX27" fmla="*/ 10882 w 3457360"/>
                            <a:gd name="connsiteY27" fmla="*/ 809447 h 2085585"/>
                            <a:gd name="connsiteX28" fmla="*/ 181502 w 3457360"/>
                            <a:gd name="connsiteY28" fmla="*/ 622142 h 2085585"/>
                            <a:gd name="connsiteX29" fmla="*/ 215426 w 3457360"/>
                            <a:gd name="connsiteY29" fmla="*/ 347018 h 2085585"/>
                            <a:gd name="connsiteX30" fmla="*/ 574411 w 3457360"/>
                            <a:gd name="connsiteY30" fmla="*/ 4332 h 2085585"/>
                            <a:gd name="connsiteX0" fmla="*/ 574411 w 3457360"/>
                            <a:gd name="connsiteY0" fmla="*/ 4332 h 2085586"/>
                            <a:gd name="connsiteX1" fmla="*/ 1163405 w 3457360"/>
                            <a:gd name="connsiteY1" fmla="*/ 172414 h 2085586"/>
                            <a:gd name="connsiteX2" fmla="*/ 1163547 w 3457360"/>
                            <a:gd name="connsiteY2" fmla="*/ 172339 h 2085586"/>
                            <a:gd name="connsiteX3" fmla="*/ 1562817 w 3457360"/>
                            <a:gd name="connsiteY3" fmla="*/ 269130 h 2085586"/>
                            <a:gd name="connsiteX4" fmla="*/ 1937662 w 3457360"/>
                            <a:gd name="connsiteY4" fmla="*/ 325340 h 2085586"/>
                            <a:gd name="connsiteX5" fmla="*/ 2377263 w 3457360"/>
                            <a:gd name="connsiteY5" fmla="*/ 248336 h 2085586"/>
                            <a:gd name="connsiteX6" fmla="*/ 2758507 w 3457360"/>
                            <a:gd name="connsiteY6" fmla="*/ 204124 h 2085586"/>
                            <a:gd name="connsiteX7" fmla="*/ 3037375 w 3457360"/>
                            <a:gd name="connsiteY7" fmla="*/ 72286 h 2085586"/>
                            <a:gd name="connsiteX8" fmla="*/ 3202368 w 3457360"/>
                            <a:gd name="connsiteY8" fmla="*/ 341611 h 2085586"/>
                            <a:gd name="connsiteX9" fmla="*/ 3203176 w 3457360"/>
                            <a:gd name="connsiteY9" fmla="*/ 341989 h 2085586"/>
                            <a:gd name="connsiteX10" fmla="*/ 3265972 w 3457360"/>
                            <a:gd name="connsiteY10" fmla="*/ 371435 h 2085586"/>
                            <a:gd name="connsiteX11" fmla="*/ 3392961 w 3457360"/>
                            <a:gd name="connsiteY11" fmla="*/ 547912 h 2085586"/>
                            <a:gd name="connsiteX12" fmla="*/ 3384430 w 3457360"/>
                            <a:gd name="connsiteY12" fmla="*/ 771615 h 2085586"/>
                            <a:gd name="connsiteX13" fmla="*/ 3446747 w 3457360"/>
                            <a:gd name="connsiteY13" fmla="*/ 1113652 h 2085586"/>
                            <a:gd name="connsiteX14" fmla="*/ 3154823 w 3457360"/>
                            <a:gd name="connsiteY14" fmla="*/ 1413055 h 2085586"/>
                            <a:gd name="connsiteX15" fmla="*/ 3050320 w 3457360"/>
                            <a:gd name="connsiteY15" fmla="*/ 1669604 h 2085586"/>
                            <a:gd name="connsiteX16" fmla="*/ 2694519 w 3457360"/>
                            <a:gd name="connsiteY16" fmla="*/ 1700667 h 2085586"/>
                            <a:gd name="connsiteX17" fmla="*/ 2440257 w 3457360"/>
                            <a:gd name="connsiteY17" fmla="*/ 1974357 h 2085586"/>
                            <a:gd name="connsiteX18" fmla="*/ 2066406 w 3457360"/>
                            <a:gd name="connsiteY18" fmla="*/ 1807298 h 2085586"/>
                            <a:gd name="connsiteX19" fmla="*/ 1620665 w 3457360"/>
                            <a:gd name="connsiteY19" fmla="*/ 1782646 h 2085586"/>
                            <a:gd name="connsiteX20" fmla="*/ 1618348 w 3457360"/>
                            <a:gd name="connsiteY20" fmla="*/ 1785806 h 2085586"/>
                            <a:gd name="connsiteX21" fmla="*/ 1486084 w 3457360"/>
                            <a:gd name="connsiteY21" fmla="*/ 2080708 h 2085586"/>
                            <a:gd name="connsiteX22" fmla="*/ 1105455 w 3457360"/>
                            <a:gd name="connsiteY22" fmla="*/ 1921625 h 2085586"/>
                            <a:gd name="connsiteX23" fmla="*/ 688952 w 3457360"/>
                            <a:gd name="connsiteY23" fmla="*/ 1927447 h 2085586"/>
                            <a:gd name="connsiteX24" fmla="*/ 523415 w 3457360"/>
                            <a:gd name="connsiteY24" fmla="*/ 1515243 h 2085586"/>
                            <a:gd name="connsiteX25" fmla="*/ 128302 w 3457360"/>
                            <a:gd name="connsiteY25" fmla="*/ 1091529 h 2085586"/>
                            <a:gd name="connsiteX26" fmla="*/ 10882 w 3457360"/>
                            <a:gd name="connsiteY26" fmla="*/ 809447 h 2085586"/>
                            <a:gd name="connsiteX27" fmla="*/ 181502 w 3457360"/>
                            <a:gd name="connsiteY27" fmla="*/ 622142 h 2085586"/>
                            <a:gd name="connsiteX28" fmla="*/ 215426 w 3457360"/>
                            <a:gd name="connsiteY28" fmla="*/ 347018 h 2085586"/>
                            <a:gd name="connsiteX29" fmla="*/ 574411 w 3457360"/>
                            <a:gd name="connsiteY29" fmla="*/ 4332 h 2085586"/>
                            <a:gd name="connsiteX0" fmla="*/ 574411 w 3457360"/>
                            <a:gd name="connsiteY0" fmla="*/ 4332 h 2084169"/>
                            <a:gd name="connsiteX1" fmla="*/ 1163405 w 3457360"/>
                            <a:gd name="connsiteY1" fmla="*/ 172414 h 2084169"/>
                            <a:gd name="connsiteX2" fmla="*/ 1163547 w 3457360"/>
                            <a:gd name="connsiteY2" fmla="*/ 172339 h 2084169"/>
                            <a:gd name="connsiteX3" fmla="*/ 1562817 w 3457360"/>
                            <a:gd name="connsiteY3" fmla="*/ 269130 h 2084169"/>
                            <a:gd name="connsiteX4" fmla="*/ 1937662 w 3457360"/>
                            <a:gd name="connsiteY4" fmla="*/ 325340 h 2084169"/>
                            <a:gd name="connsiteX5" fmla="*/ 2377263 w 3457360"/>
                            <a:gd name="connsiteY5" fmla="*/ 248336 h 2084169"/>
                            <a:gd name="connsiteX6" fmla="*/ 2758507 w 3457360"/>
                            <a:gd name="connsiteY6" fmla="*/ 204124 h 2084169"/>
                            <a:gd name="connsiteX7" fmla="*/ 3037375 w 3457360"/>
                            <a:gd name="connsiteY7" fmla="*/ 72286 h 2084169"/>
                            <a:gd name="connsiteX8" fmla="*/ 3202368 w 3457360"/>
                            <a:gd name="connsiteY8" fmla="*/ 341611 h 2084169"/>
                            <a:gd name="connsiteX9" fmla="*/ 3203176 w 3457360"/>
                            <a:gd name="connsiteY9" fmla="*/ 341989 h 2084169"/>
                            <a:gd name="connsiteX10" fmla="*/ 3265972 w 3457360"/>
                            <a:gd name="connsiteY10" fmla="*/ 371435 h 2084169"/>
                            <a:gd name="connsiteX11" fmla="*/ 3392961 w 3457360"/>
                            <a:gd name="connsiteY11" fmla="*/ 547912 h 2084169"/>
                            <a:gd name="connsiteX12" fmla="*/ 3384430 w 3457360"/>
                            <a:gd name="connsiteY12" fmla="*/ 771615 h 2084169"/>
                            <a:gd name="connsiteX13" fmla="*/ 3446747 w 3457360"/>
                            <a:gd name="connsiteY13" fmla="*/ 1113652 h 2084169"/>
                            <a:gd name="connsiteX14" fmla="*/ 3154823 w 3457360"/>
                            <a:gd name="connsiteY14" fmla="*/ 1413055 h 2084169"/>
                            <a:gd name="connsiteX15" fmla="*/ 3050320 w 3457360"/>
                            <a:gd name="connsiteY15" fmla="*/ 1669604 h 2084169"/>
                            <a:gd name="connsiteX16" fmla="*/ 2694519 w 3457360"/>
                            <a:gd name="connsiteY16" fmla="*/ 1700667 h 2084169"/>
                            <a:gd name="connsiteX17" fmla="*/ 2440257 w 3457360"/>
                            <a:gd name="connsiteY17" fmla="*/ 1974357 h 2084169"/>
                            <a:gd name="connsiteX18" fmla="*/ 2066406 w 3457360"/>
                            <a:gd name="connsiteY18" fmla="*/ 1807298 h 2084169"/>
                            <a:gd name="connsiteX19" fmla="*/ 1620665 w 3457360"/>
                            <a:gd name="connsiteY19" fmla="*/ 1782646 h 2084169"/>
                            <a:gd name="connsiteX20" fmla="*/ 1656516 w 3457360"/>
                            <a:gd name="connsiteY20" fmla="*/ 1813669 h 2084169"/>
                            <a:gd name="connsiteX21" fmla="*/ 1486084 w 3457360"/>
                            <a:gd name="connsiteY21" fmla="*/ 2080708 h 2084169"/>
                            <a:gd name="connsiteX22" fmla="*/ 1105455 w 3457360"/>
                            <a:gd name="connsiteY22" fmla="*/ 1921625 h 2084169"/>
                            <a:gd name="connsiteX23" fmla="*/ 688952 w 3457360"/>
                            <a:gd name="connsiteY23" fmla="*/ 1927447 h 2084169"/>
                            <a:gd name="connsiteX24" fmla="*/ 523415 w 3457360"/>
                            <a:gd name="connsiteY24" fmla="*/ 1515243 h 2084169"/>
                            <a:gd name="connsiteX25" fmla="*/ 128302 w 3457360"/>
                            <a:gd name="connsiteY25" fmla="*/ 1091529 h 2084169"/>
                            <a:gd name="connsiteX26" fmla="*/ 10882 w 3457360"/>
                            <a:gd name="connsiteY26" fmla="*/ 809447 h 2084169"/>
                            <a:gd name="connsiteX27" fmla="*/ 181502 w 3457360"/>
                            <a:gd name="connsiteY27" fmla="*/ 622142 h 2084169"/>
                            <a:gd name="connsiteX28" fmla="*/ 215426 w 3457360"/>
                            <a:gd name="connsiteY28" fmla="*/ 347018 h 2084169"/>
                            <a:gd name="connsiteX29" fmla="*/ 574411 w 3457360"/>
                            <a:gd name="connsiteY29" fmla="*/ 4332 h 2084169"/>
                            <a:gd name="connsiteX0" fmla="*/ 574411 w 3457360"/>
                            <a:gd name="connsiteY0" fmla="*/ 4332 h 2080899"/>
                            <a:gd name="connsiteX1" fmla="*/ 1163405 w 3457360"/>
                            <a:gd name="connsiteY1" fmla="*/ 172414 h 2080899"/>
                            <a:gd name="connsiteX2" fmla="*/ 1163547 w 3457360"/>
                            <a:gd name="connsiteY2" fmla="*/ 172339 h 2080899"/>
                            <a:gd name="connsiteX3" fmla="*/ 1562817 w 3457360"/>
                            <a:gd name="connsiteY3" fmla="*/ 269130 h 2080899"/>
                            <a:gd name="connsiteX4" fmla="*/ 1937662 w 3457360"/>
                            <a:gd name="connsiteY4" fmla="*/ 325340 h 2080899"/>
                            <a:gd name="connsiteX5" fmla="*/ 2377263 w 3457360"/>
                            <a:gd name="connsiteY5" fmla="*/ 248336 h 2080899"/>
                            <a:gd name="connsiteX6" fmla="*/ 2758507 w 3457360"/>
                            <a:gd name="connsiteY6" fmla="*/ 204124 h 2080899"/>
                            <a:gd name="connsiteX7" fmla="*/ 3037375 w 3457360"/>
                            <a:gd name="connsiteY7" fmla="*/ 72286 h 2080899"/>
                            <a:gd name="connsiteX8" fmla="*/ 3202368 w 3457360"/>
                            <a:gd name="connsiteY8" fmla="*/ 341611 h 2080899"/>
                            <a:gd name="connsiteX9" fmla="*/ 3203176 w 3457360"/>
                            <a:gd name="connsiteY9" fmla="*/ 341989 h 2080899"/>
                            <a:gd name="connsiteX10" fmla="*/ 3265972 w 3457360"/>
                            <a:gd name="connsiteY10" fmla="*/ 371435 h 2080899"/>
                            <a:gd name="connsiteX11" fmla="*/ 3392961 w 3457360"/>
                            <a:gd name="connsiteY11" fmla="*/ 547912 h 2080899"/>
                            <a:gd name="connsiteX12" fmla="*/ 3384430 w 3457360"/>
                            <a:gd name="connsiteY12" fmla="*/ 771615 h 2080899"/>
                            <a:gd name="connsiteX13" fmla="*/ 3446747 w 3457360"/>
                            <a:gd name="connsiteY13" fmla="*/ 1113652 h 2080899"/>
                            <a:gd name="connsiteX14" fmla="*/ 3154823 w 3457360"/>
                            <a:gd name="connsiteY14" fmla="*/ 1413055 h 2080899"/>
                            <a:gd name="connsiteX15" fmla="*/ 3050320 w 3457360"/>
                            <a:gd name="connsiteY15" fmla="*/ 1669604 h 2080899"/>
                            <a:gd name="connsiteX16" fmla="*/ 2694519 w 3457360"/>
                            <a:gd name="connsiteY16" fmla="*/ 1700667 h 2080899"/>
                            <a:gd name="connsiteX17" fmla="*/ 2440257 w 3457360"/>
                            <a:gd name="connsiteY17" fmla="*/ 1974357 h 2080899"/>
                            <a:gd name="connsiteX18" fmla="*/ 2066406 w 3457360"/>
                            <a:gd name="connsiteY18" fmla="*/ 1807298 h 2080899"/>
                            <a:gd name="connsiteX19" fmla="*/ 1620665 w 3457360"/>
                            <a:gd name="connsiteY19" fmla="*/ 1782646 h 2080899"/>
                            <a:gd name="connsiteX20" fmla="*/ 1705021 w 3457360"/>
                            <a:gd name="connsiteY20" fmla="*/ 1902167 h 2080899"/>
                            <a:gd name="connsiteX21" fmla="*/ 1486084 w 3457360"/>
                            <a:gd name="connsiteY21" fmla="*/ 2080708 h 2080899"/>
                            <a:gd name="connsiteX22" fmla="*/ 1105455 w 3457360"/>
                            <a:gd name="connsiteY22" fmla="*/ 1921625 h 2080899"/>
                            <a:gd name="connsiteX23" fmla="*/ 688952 w 3457360"/>
                            <a:gd name="connsiteY23" fmla="*/ 1927447 h 2080899"/>
                            <a:gd name="connsiteX24" fmla="*/ 523415 w 3457360"/>
                            <a:gd name="connsiteY24" fmla="*/ 1515243 h 2080899"/>
                            <a:gd name="connsiteX25" fmla="*/ 128302 w 3457360"/>
                            <a:gd name="connsiteY25" fmla="*/ 1091529 h 2080899"/>
                            <a:gd name="connsiteX26" fmla="*/ 10882 w 3457360"/>
                            <a:gd name="connsiteY26" fmla="*/ 809447 h 2080899"/>
                            <a:gd name="connsiteX27" fmla="*/ 181502 w 3457360"/>
                            <a:gd name="connsiteY27" fmla="*/ 622142 h 2080899"/>
                            <a:gd name="connsiteX28" fmla="*/ 215426 w 3457360"/>
                            <a:gd name="connsiteY28" fmla="*/ 347018 h 2080899"/>
                            <a:gd name="connsiteX29" fmla="*/ 574411 w 3457360"/>
                            <a:gd name="connsiteY29" fmla="*/ 4332 h 2080899"/>
                            <a:gd name="connsiteX0" fmla="*/ 574411 w 3457360"/>
                            <a:gd name="connsiteY0" fmla="*/ 4332 h 2080899"/>
                            <a:gd name="connsiteX1" fmla="*/ 1163405 w 3457360"/>
                            <a:gd name="connsiteY1" fmla="*/ 172414 h 2080899"/>
                            <a:gd name="connsiteX2" fmla="*/ 1163547 w 3457360"/>
                            <a:gd name="connsiteY2" fmla="*/ 172339 h 2080899"/>
                            <a:gd name="connsiteX3" fmla="*/ 1562817 w 3457360"/>
                            <a:gd name="connsiteY3" fmla="*/ 269130 h 2080899"/>
                            <a:gd name="connsiteX4" fmla="*/ 1937662 w 3457360"/>
                            <a:gd name="connsiteY4" fmla="*/ 325340 h 2080899"/>
                            <a:gd name="connsiteX5" fmla="*/ 2377263 w 3457360"/>
                            <a:gd name="connsiteY5" fmla="*/ 248336 h 2080899"/>
                            <a:gd name="connsiteX6" fmla="*/ 2758507 w 3457360"/>
                            <a:gd name="connsiteY6" fmla="*/ 204124 h 2080899"/>
                            <a:gd name="connsiteX7" fmla="*/ 3037375 w 3457360"/>
                            <a:gd name="connsiteY7" fmla="*/ 72286 h 2080899"/>
                            <a:gd name="connsiteX8" fmla="*/ 3202368 w 3457360"/>
                            <a:gd name="connsiteY8" fmla="*/ 341611 h 2080899"/>
                            <a:gd name="connsiteX9" fmla="*/ 3203176 w 3457360"/>
                            <a:gd name="connsiteY9" fmla="*/ 341989 h 2080899"/>
                            <a:gd name="connsiteX10" fmla="*/ 3265972 w 3457360"/>
                            <a:gd name="connsiteY10" fmla="*/ 371435 h 2080899"/>
                            <a:gd name="connsiteX11" fmla="*/ 3392961 w 3457360"/>
                            <a:gd name="connsiteY11" fmla="*/ 547912 h 2080899"/>
                            <a:gd name="connsiteX12" fmla="*/ 3384430 w 3457360"/>
                            <a:gd name="connsiteY12" fmla="*/ 771615 h 2080899"/>
                            <a:gd name="connsiteX13" fmla="*/ 3446747 w 3457360"/>
                            <a:gd name="connsiteY13" fmla="*/ 1113652 h 2080899"/>
                            <a:gd name="connsiteX14" fmla="*/ 3154823 w 3457360"/>
                            <a:gd name="connsiteY14" fmla="*/ 1413055 h 2080899"/>
                            <a:gd name="connsiteX15" fmla="*/ 3050320 w 3457360"/>
                            <a:gd name="connsiteY15" fmla="*/ 1669604 h 2080899"/>
                            <a:gd name="connsiteX16" fmla="*/ 2694519 w 3457360"/>
                            <a:gd name="connsiteY16" fmla="*/ 1700667 h 2080899"/>
                            <a:gd name="connsiteX17" fmla="*/ 2440257 w 3457360"/>
                            <a:gd name="connsiteY17" fmla="*/ 1974357 h 2080899"/>
                            <a:gd name="connsiteX18" fmla="*/ 2066406 w 3457360"/>
                            <a:gd name="connsiteY18" fmla="*/ 1807298 h 2080899"/>
                            <a:gd name="connsiteX19" fmla="*/ 1705021 w 3457360"/>
                            <a:gd name="connsiteY19" fmla="*/ 1902167 h 2080899"/>
                            <a:gd name="connsiteX20" fmla="*/ 1486084 w 3457360"/>
                            <a:gd name="connsiteY20" fmla="*/ 2080708 h 2080899"/>
                            <a:gd name="connsiteX21" fmla="*/ 1105455 w 3457360"/>
                            <a:gd name="connsiteY21" fmla="*/ 1921625 h 2080899"/>
                            <a:gd name="connsiteX22" fmla="*/ 688952 w 3457360"/>
                            <a:gd name="connsiteY22" fmla="*/ 1927447 h 2080899"/>
                            <a:gd name="connsiteX23" fmla="*/ 523415 w 3457360"/>
                            <a:gd name="connsiteY23" fmla="*/ 1515243 h 2080899"/>
                            <a:gd name="connsiteX24" fmla="*/ 128302 w 3457360"/>
                            <a:gd name="connsiteY24" fmla="*/ 1091529 h 2080899"/>
                            <a:gd name="connsiteX25" fmla="*/ 10882 w 3457360"/>
                            <a:gd name="connsiteY25" fmla="*/ 809447 h 2080899"/>
                            <a:gd name="connsiteX26" fmla="*/ 181502 w 3457360"/>
                            <a:gd name="connsiteY26" fmla="*/ 622142 h 2080899"/>
                            <a:gd name="connsiteX27" fmla="*/ 215426 w 3457360"/>
                            <a:gd name="connsiteY27" fmla="*/ 347018 h 2080899"/>
                            <a:gd name="connsiteX28" fmla="*/ 574411 w 3457360"/>
                            <a:gd name="connsiteY28" fmla="*/ 4332 h 2080899"/>
                            <a:gd name="connsiteX0" fmla="*/ 574411 w 3457360"/>
                            <a:gd name="connsiteY0" fmla="*/ 4332 h 2083283"/>
                            <a:gd name="connsiteX1" fmla="*/ 1163405 w 3457360"/>
                            <a:gd name="connsiteY1" fmla="*/ 172414 h 2083283"/>
                            <a:gd name="connsiteX2" fmla="*/ 1163547 w 3457360"/>
                            <a:gd name="connsiteY2" fmla="*/ 172339 h 2083283"/>
                            <a:gd name="connsiteX3" fmla="*/ 1562817 w 3457360"/>
                            <a:gd name="connsiteY3" fmla="*/ 269130 h 2083283"/>
                            <a:gd name="connsiteX4" fmla="*/ 1937662 w 3457360"/>
                            <a:gd name="connsiteY4" fmla="*/ 325340 h 2083283"/>
                            <a:gd name="connsiteX5" fmla="*/ 2377263 w 3457360"/>
                            <a:gd name="connsiteY5" fmla="*/ 248336 h 2083283"/>
                            <a:gd name="connsiteX6" fmla="*/ 2758507 w 3457360"/>
                            <a:gd name="connsiteY6" fmla="*/ 204124 h 2083283"/>
                            <a:gd name="connsiteX7" fmla="*/ 3037375 w 3457360"/>
                            <a:gd name="connsiteY7" fmla="*/ 72286 h 2083283"/>
                            <a:gd name="connsiteX8" fmla="*/ 3202368 w 3457360"/>
                            <a:gd name="connsiteY8" fmla="*/ 341611 h 2083283"/>
                            <a:gd name="connsiteX9" fmla="*/ 3203176 w 3457360"/>
                            <a:gd name="connsiteY9" fmla="*/ 341989 h 2083283"/>
                            <a:gd name="connsiteX10" fmla="*/ 3265972 w 3457360"/>
                            <a:gd name="connsiteY10" fmla="*/ 371435 h 2083283"/>
                            <a:gd name="connsiteX11" fmla="*/ 3392961 w 3457360"/>
                            <a:gd name="connsiteY11" fmla="*/ 547912 h 2083283"/>
                            <a:gd name="connsiteX12" fmla="*/ 3384430 w 3457360"/>
                            <a:gd name="connsiteY12" fmla="*/ 771615 h 2083283"/>
                            <a:gd name="connsiteX13" fmla="*/ 3446747 w 3457360"/>
                            <a:gd name="connsiteY13" fmla="*/ 1113652 h 2083283"/>
                            <a:gd name="connsiteX14" fmla="*/ 3154823 w 3457360"/>
                            <a:gd name="connsiteY14" fmla="*/ 1413055 h 2083283"/>
                            <a:gd name="connsiteX15" fmla="*/ 3050320 w 3457360"/>
                            <a:gd name="connsiteY15" fmla="*/ 1669604 h 2083283"/>
                            <a:gd name="connsiteX16" fmla="*/ 2694519 w 3457360"/>
                            <a:gd name="connsiteY16" fmla="*/ 1700667 h 2083283"/>
                            <a:gd name="connsiteX17" fmla="*/ 2440257 w 3457360"/>
                            <a:gd name="connsiteY17" fmla="*/ 1974357 h 2083283"/>
                            <a:gd name="connsiteX18" fmla="*/ 2066406 w 3457360"/>
                            <a:gd name="connsiteY18" fmla="*/ 1807298 h 2083283"/>
                            <a:gd name="connsiteX19" fmla="*/ 1773578 w 3457360"/>
                            <a:gd name="connsiteY19" fmla="*/ 1832538 h 2083283"/>
                            <a:gd name="connsiteX20" fmla="*/ 1486084 w 3457360"/>
                            <a:gd name="connsiteY20" fmla="*/ 2080708 h 2083283"/>
                            <a:gd name="connsiteX21" fmla="*/ 1105455 w 3457360"/>
                            <a:gd name="connsiteY21" fmla="*/ 1921625 h 2083283"/>
                            <a:gd name="connsiteX22" fmla="*/ 688952 w 3457360"/>
                            <a:gd name="connsiteY22" fmla="*/ 1927447 h 2083283"/>
                            <a:gd name="connsiteX23" fmla="*/ 523415 w 3457360"/>
                            <a:gd name="connsiteY23" fmla="*/ 1515243 h 2083283"/>
                            <a:gd name="connsiteX24" fmla="*/ 128302 w 3457360"/>
                            <a:gd name="connsiteY24" fmla="*/ 1091529 h 2083283"/>
                            <a:gd name="connsiteX25" fmla="*/ 10882 w 3457360"/>
                            <a:gd name="connsiteY25" fmla="*/ 809447 h 2083283"/>
                            <a:gd name="connsiteX26" fmla="*/ 181502 w 3457360"/>
                            <a:gd name="connsiteY26" fmla="*/ 622142 h 2083283"/>
                            <a:gd name="connsiteX27" fmla="*/ 215426 w 3457360"/>
                            <a:gd name="connsiteY27" fmla="*/ 347018 h 2083283"/>
                            <a:gd name="connsiteX28" fmla="*/ 574411 w 3457360"/>
                            <a:gd name="connsiteY28" fmla="*/ 4332 h 2083283"/>
                            <a:gd name="connsiteX0" fmla="*/ 574411 w 3457360"/>
                            <a:gd name="connsiteY0" fmla="*/ 4332 h 2083283"/>
                            <a:gd name="connsiteX1" fmla="*/ 1163405 w 3457360"/>
                            <a:gd name="connsiteY1" fmla="*/ 172414 h 2083283"/>
                            <a:gd name="connsiteX2" fmla="*/ 1163547 w 3457360"/>
                            <a:gd name="connsiteY2" fmla="*/ 172339 h 2083283"/>
                            <a:gd name="connsiteX3" fmla="*/ 1562817 w 3457360"/>
                            <a:gd name="connsiteY3" fmla="*/ 269130 h 2083283"/>
                            <a:gd name="connsiteX4" fmla="*/ 1937662 w 3457360"/>
                            <a:gd name="connsiteY4" fmla="*/ 325340 h 2083283"/>
                            <a:gd name="connsiteX5" fmla="*/ 2377263 w 3457360"/>
                            <a:gd name="connsiteY5" fmla="*/ 248336 h 2083283"/>
                            <a:gd name="connsiteX6" fmla="*/ 2758507 w 3457360"/>
                            <a:gd name="connsiteY6" fmla="*/ 204124 h 2083283"/>
                            <a:gd name="connsiteX7" fmla="*/ 3037375 w 3457360"/>
                            <a:gd name="connsiteY7" fmla="*/ 72286 h 2083283"/>
                            <a:gd name="connsiteX8" fmla="*/ 3202368 w 3457360"/>
                            <a:gd name="connsiteY8" fmla="*/ 341611 h 2083283"/>
                            <a:gd name="connsiteX9" fmla="*/ 3203176 w 3457360"/>
                            <a:gd name="connsiteY9" fmla="*/ 341989 h 2083283"/>
                            <a:gd name="connsiteX10" fmla="*/ 3265972 w 3457360"/>
                            <a:gd name="connsiteY10" fmla="*/ 371435 h 2083283"/>
                            <a:gd name="connsiteX11" fmla="*/ 3392961 w 3457360"/>
                            <a:gd name="connsiteY11" fmla="*/ 547912 h 2083283"/>
                            <a:gd name="connsiteX12" fmla="*/ 3384430 w 3457360"/>
                            <a:gd name="connsiteY12" fmla="*/ 771615 h 2083283"/>
                            <a:gd name="connsiteX13" fmla="*/ 3446747 w 3457360"/>
                            <a:gd name="connsiteY13" fmla="*/ 1113652 h 2083283"/>
                            <a:gd name="connsiteX14" fmla="*/ 3154823 w 3457360"/>
                            <a:gd name="connsiteY14" fmla="*/ 1413055 h 2083283"/>
                            <a:gd name="connsiteX15" fmla="*/ 3050320 w 3457360"/>
                            <a:gd name="connsiteY15" fmla="*/ 1669604 h 2083283"/>
                            <a:gd name="connsiteX16" fmla="*/ 2694519 w 3457360"/>
                            <a:gd name="connsiteY16" fmla="*/ 1700667 h 2083283"/>
                            <a:gd name="connsiteX17" fmla="*/ 2440257 w 3457360"/>
                            <a:gd name="connsiteY17" fmla="*/ 1974357 h 2083283"/>
                            <a:gd name="connsiteX18" fmla="*/ 1773578 w 3457360"/>
                            <a:gd name="connsiteY18" fmla="*/ 1832538 h 2083283"/>
                            <a:gd name="connsiteX19" fmla="*/ 1486084 w 3457360"/>
                            <a:gd name="connsiteY19" fmla="*/ 2080708 h 2083283"/>
                            <a:gd name="connsiteX20" fmla="*/ 1105455 w 3457360"/>
                            <a:gd name="connsiteY20" fmla="*/ 1921625 h 2083283"/>
                            <a:gd name="connsiteX21" fmla="*/ 688952 w 3457360"/>
                            <a:gd name="connsiteY21" fmla="*/ 1927447 h 2083283"/>
                            <a:gd name="connsiteX22" fmla="*/ 523415 w 3457360"/>
                            <a:gd name="connsiteY22" fmla="*/ 1515243 h 2083283"/>
                            <a:gd name="connsiteX23" fmla="*/ 128302 w 3457360"/>
                            <a:gd name="connsiteY23" fmla="*/ 1091529 h 2083283"/>
                            <a:gd name="connsiteX24" fmla="*/ 10882 w 3457360"/>
                            <a:gd name="connsiteY24" fmla="*/ 809447 h 2083283"/>
                            <a:gd name="connsiteX25" fmla="*/ 181502 w 3457360"/>
                            <a:gd name="connsiteY25" fmla="*/ 622142 h 2083283"/>
                            <a:gd name="connsiteX26" fmla="*/ 215426 w 3457360"/>
                            <a:gd name="connsiteY26" fmla="*/ 347018 h 2083283"/>
                            <a:gd name="connsiteX27" fmla="*/ 574411 w 3457360"/>
                            <a:gd name="connsiteY27" fmla="*/ 4332 h 2083283"/>
                            <a:gd name="connsiteX0" fmla="*/ 574411 w 3457360"/>
                            <a:gd name="connsiteY0" fmla="*/ 4332 h 2080778"/>
                            <a:gd name="connsiteX1" fmla="*/ 1163405 w 3457360"/>
                            <a:gd name="connsiteY1" fmla="*/ 172414 h 2080778"/>
                            <a:gd name="connsiteX2" fmla="*/ 1163547 w 3457360"/>
                            <a:gd name="connsiteY2" fmla="*/ 172339 h 2080778"/>
                            <a:gd name="connsiteX3" fmla="*/ 1562817 w 3457360"/>
                            <a:gd name="connsiteY3" fmla="*/ 269130 h 2080778"/>
                            <a:gd name="connsiteX4" fmla="*/ 1937662 w 3457360"/>
                            <a:gd name="connsiteY4" fmla="*/ 325340 h 2080778"/>
                            <a:gd name="connsiteX5" fmla="*/ 2377263 w 3457360"/>
                            <a:gd name="connsiteY5" fmla="*/ 248336 h 2080778"/>
                            <a:gd name="connsiteX6" fmla="*/ 2758507 w 3457360"/>
                            <a:gd name="connsiteY6" fmla="*/ 204124 h 2080778"/>
                            <a:gd name="connsiteX7" fmla="*/ 3037375 w 3457360"/>
                            <a:gd name="connsiteY7" fmla="*/ 72286 h 2080778"/>
                            <a:gd name="connsiteX8" fmla="*/ 3202368 w 3457360"/>
                            <a:gd name="connsiteY8" fmla="*/ 341611 h 2080778"/>
                            <a:gd name="connsiteX9" fmla="*/ 3203176 w 3457360"/>
                            <a:gd name="connsiteY9" fmla="*/ 341989 h 2080778"/>
                            <a:gd name="connsiteX10" fmla="*/ 3265972 w 3457360"/>
                            <a:gd name="connsiteY10" fmla="*/ 371435 h 2080778"/>
                            <a:gd name="connsiteX11" fmla="*/ 3392961 w 3457360"/>
                            <a:gd name="connsiteY11" fmla="*/ 547912 h 2080778"/>
                            <a:gd name="connsiteX12" fmla="*/ 3384430 w 3457360"/>
                            <a:gd name="connsiteY12" fmla="*/ 771615 h 2080778"/>
                            <a:gd name="connsiteX13" fmla="*/ 3446747 w 3457360"/>
                            <a:gd name="connsiteY13" fmla="*/ 1113652 h 2080778"/>
                            <a:gd name="connsiteX14" fmla="*/ 3154823 w 3457360"/>
                            <a:gd name="connsiteY14" fmla="*/ 1413055 h 2080778"/>
                            <a:gd name="connsiteX15" fmla="*/ 3050320 w 3457360"/>
                            <a:gd name="connsiteY15" fmla="*/ 1669604 h 2080778"/>
                            <a:gd name="connsiteX16" fmla="*/ 2694519 w 3457360"/>
                            <a:gd name="connsiteY16" fmla="*/ 1700667 h 2080778"/>
                            <a:gd name="connsiteX17" fmla="*/ 2440257 w 3457360"/>
                            <a:gd name="connsiteY17" fmla="*/ 1974357 h 2080778"/>
                            <a:gd name="connsiteX18" fmla="*/ 1931828 w 3457360"/>
                            <a:gd name="connsiteY18" fmla="*/ 1910270 h 2080778"/>
                            <a:gd name="connsiteX19" fmla="*/ 1486084 w 3457360"/>
                            <a:gd name="connsiteY19" fmla="*/ 2080708 h 2080778"/>
                            <a:gd name="connsiteX20" fmla="*/ 1105455 w 3457360"/>
                            <a:gd name="connsiteY20" fmla="*/ 1921625 h 2080778"/>
                            <a:gd name="connsiteX21" fmla="*/ 688952 w 3457360"/>
                            <a:gd name="connsiteY21" fmla="*/ 1927447 h 2080778"/>
                            <a:gd name="connsiteX22" fmla="*/ 523415 w 3457360"/>
                            <a:gd name="connsiteY22" fmla="*/ 1515243 h 2080778"/>
                            <a:gd name="connsiteX23" fmla="*/ 128302 w 3457360"/>
                            <a:gd name="connsiteY23" fmla="*/ 1091529 h 2080778"/>
                            <a:gd name="connsiteX24" fmla="*/ 10882 w 3457360"/>
                            <a:gd name="connsiteY24" fmla="*/ 809447 h 2080778"/>
                            <a:gd name="connsiteX25" fmla="*/ 181502 w 3457360"/>
                            <a:gd name="connsiteY25" fmla="*/ 622142 h 2080778"/>
                            <a:gd name="connsiteX26" fmla="*/ 215426 w 3457360"/>
                            <a:gd name="connsiteY26" fmla="*/ 347018 h 2080778"/>
                            <a:gd name="connsiteX27" fmla="*/ 574411 w 3457360"/>
                            <a:gd name="connsiteY27" fmla="*/ 4332 h 208077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</a:cxnLst>
                          <a:rect l="l" t="t" r="r" b="b"/>
                          <a:pathLst>
                            <a:path w="3457360" h="2080778">
                              <a:moveTo>
                                <a:pt x="574411" y="4332"/>
                              </a:moveTo>
                              <a:cubicBezTo>
                                <a:pt x="732408" y="-24769"/>
                                <a:pt x="1039749" y="165379"/>
                                <a:pt x="1163405" y="172414"/>
                              </a:cubicBezTo>
                              <a:lnTo>
                                <a:pt x="1163547" y="172339"/>
                              </a:lnTo>
                              <a:lnTo>
                                <a:pt x="1562817" y="269130"/>
                              </a:lnTo>
                              <a:lnTo>
                                <a:pt x="1937662" y="325340"/>
                              </a:lnTo>
                              <a:lnTo>
                                <a:pt x="2377263" y="248336"/>
                              </a:lnTo>
                              <a:lnTo>
                                <a:pt x="2758507" y="204124"/>
                              </a:lnTo>
                              <a:cubicBezTo>
                                <a:pt x="2830722" y="171605"/>
                                <a:pt x="2963398" y="49371"/>
                                <a:pt x="3037375" y="72286"/>
                              </a:cubicBezTo>
                              <a:cubicBezTo>
                                <a:pt x="3111352" y="95201"/>
                                <a:pt x="3164364" y="302374"/>
                                <a:pt x="3202368" y="341611"/>
                              </a:cubicBezTo>
                              <a:lnTo>
                                <a:pt x="3203176" y="341989"/>
                              </a:lnTo>
                              <a:lnTo>
                                <a:pt x="3265972" y="371435"/>
                              </a:lnTo>
                              <a:cubicBezTo>
                                <a:pt x="3325390" y="409729"/>
                                <a:pt x="3371113" y="472213"/>
                                <a:pt x="3392961" y="547912"/>
                              </a:cubicBezTo>
                              <a:cubicBezTo>
                                <a:pt x="3414132" y="621174"/>
                                <a:pt x="3411115" y="700745"/>
                                <a:pt x="3384430" y="771615"/>
                              </a:cubicBezTo>
                              <a:cubicBezTo>
                                <a:pt x="3450024" y="868805"/>
                                <a:pt x="3472964" y="994796"/>
                                <a:pt x="3446747" y="1113652"/>
                              </a:cubicBezTo>
                              <a:cubicBezTo>
                                <a:pt x="3411895" y="1271663"/>
                                <a:pt x="3296520" y="1389997"/>
                                <a:pt x="3154823" y="1413055"/>
                              </a:cubicBezTo>
                              <a:cubicBezTo>
                                <a:pt x="3154147" y="1511681"/>
                                <a:pt x="3116018" y="1605217"/>
                                <a:pt x="3050320" y="1669604"/>
                              </a:cubicBezTo>
                              <a:cubicBezTo>
                                <a:pt x="2950498" y="1767447"/>
                                <a:pt x="2806305" y="1780020"/>
                                <a:pt x="2694519" y="1700667"/>
                              </a:cubicBezTo>
                              <a:cubicBezTo>
                                <a:pt x="2658367" y="1836969"/>
                                <a:pt x="2567372" y="1939423"/>
                                <a:pt x="2440257" y="1974357"/>
                              </a:cubicBezTo>
                              <a:cubicBezTo>
                                <a:pt x="2313142" y="2009291"/>
                                <a:pt x="2090857" y="1892545"/>
                                <a:pt x="1931828" y="1910270"/>
                              </a:cubicBezTo>
                              <a:cubicBezTo>
                                <a:pt x="1772799" y="1927995"/>
                                <a:pt x="1623813" y="2078816"/>
                                <a:pt x="1486084" y="2080708"/>
                              </a:cubicBezTo>
                              <a:cubicBezTo>
                                <a:pt x="1348355" y="2082600"/>
                                <a:pt x="1161613" y="2046682"/>
                                <a:pt x="1105455" y="1921625"/>
                              </a:cubicBezTo>
                              <a:cubicBezTo>
                                <a:pt x="1005218" y="2020809"/>
                                <a:pt x="785959" y="1995177"/>
                                <a:pt x="688952" y="1927447"/>
                              </a:cubicBezTo>
                              <a:cubicBezTo>
                                <a:pt x="591945" y="1859717"/>
                                <a:pt x="523163" y="1676934"/>
                                <a:pt x="523415" y="1515243"/>
                              </a:cubicBezTo>
                              <a:cubicBezTo>
                                <a:pt x="290024" y="1531667"/>
                                <a:pt x="111776" y="1340546"/>
                                <a:pt x="128302" y="1091529"/>
                              </a:cubicBezTo>
                              <a:cubicBezTo>
                                <a:pt x="26072" y="1048444"/>
                                <a:pt x="-23592" y="929171"/>
                                <a:pt x="10882" y="809447"/>
                              </a:cubicBezTo>
                              <a:cubicBezTo>
                                <a:pt x="35801" y="722813"/>
                                <a:pt x="100639" y="651619"/>
                                <a:pt x="181502" y="622142"/>
                              </a:cubicBezTo>
                              <a:cubicBezTo>
                                <a:pt x="140894" y="537867"/>
                                <a:pt x="149941" y="449986"/>
                                <a:pt x="215426" y="347018"/>
                              </a:cubicBezTo>
                              <a:cubicBezTo>
                                <a:pt x="280911" y="244050"/>
                                <a:pt x="477654" y="-38210"/>
                                <a:pt x="574411" y="4332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1">
                            <a:lumMod val="75000"/>
                          </a:schemeClr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12" name="Rectangle 3"/>
                        <p:cNvSpPr/>
                        <p:nvPr/>
                      </p:nvSpPr>
                      <p:spPr>
                        <a:xfrm>
                          <a:off x="2228376" y="3962358"/>
                          <a:ext cx="3671427" cy="2013717"/>
                        </a:xfrm>
                        <a:custGeom>
                          <a:avLst/>
                          <a:gdLst>
                            <a:gd name="connsiteX0" fmla="*/ 0 w 2251338"/>
                            <a:gd name="connsiteY0" fmla="*/ 0 h 1175657"/>
                            <a:gd name="connsiteX1" fmla="*/ 2251338 w 2251338"/>
                            <a:gd name="connsiteY1" fmla="*/ 0 h 1175657"/>
                            <a:gd name="connsiteX2" fmla="*/ 2251338 w 2251338"/>
                            <a:gd name="connsiteY2" fmla="*/ 1175657 h 1175657"/>
                            <a:gd name="connsiteX3" fmla="*/ 0 w 2251338"/>
                            <a:gd name="connsiteY3" fmla="*/ 1175657 h 1175657"/>
                            <a:gd name="connsiteX4" fmla="*/ 0 w 2251338"/>
                            <a:gd name="connsiteY4" fmla="*/ 0 h 1175657"/>
                            <a:gd name="connsiteX0" fmla="*/ 447869 w 2251338"/>
                            <a:gd name="connsiteY0" fmla="*/ 0 h 1567543"/>
                            <a:gd name="connsiteX1" fmla="*/ 2251338 w 2251338"/>
                            <a:gd name="connsiteY1" fmla="*/ 391886 h 1567543"/>
                            <a:gd name="connsiteX2" fmla="*/ 2251338 w 2251338"/>
                            <a:gd name="connsiteY2" fmla="*/ 1567543 h 1567543"/>
                            <a:gd name="connsiteX3" fmla="*/ 0 w 2251338"/>
                            <a:gd name="connsiteY3" fmla="*/ 1567543 h 1567543"/>
                            <a:gd name="connsiteX4" fmla="*/ 447869 w 2251338"/>
                            <a:gd name="connsiteY4" fmla="*/ 0 h 1567543"/>
                            <a:gd name="connsiteX0" fmla="*/ 447869 w 2251338"/>
                            <a:gd name="connsiteY0" fmla="*/ 0 h 1567543"/>
                            <a:gd name="connsiteX1" fmla="*/ 1952759 w 2251338"/>
                            <a:gd name="connsiteY1" fmla="*/ 149290 h 1567543"/>
                            <a:gd name="connsiteX2" fmla="*/ 2251338 w 2251338"/>
                            <a:gd name="connsiteY2" fmla="*/ 1567543 h 1567543"/>
                            <a:gd name="connsiteX3" fmla="*/ 0 w 2251338"/>
                            <a:gd name="connsiteY3" fmla="*/ 1567543 h 1567543"/>
                            <a:gd name="connsiteX4" fmla="*/ 447869 w 2251338"/>
                            <a:gd name="connsiteY4" fmla="*/ 0 h 1567543"/>
                            <a:gd name="connsiteX0" fmla="*/ 447869 w 2736530"/>
                            <a:gd name="connsiteY0" fmla="*/ 0 h 1567543"/>
                            <a:gd name="connsiteX1" fmla="*/ 1952759 w 2736530"/>
                            <a:gd name="connsiteY1" fmla="*/ 149290 h 1567543"/>
                            <a:gd name="connsiteX2" fmla="*/ 2736530 w 2736530"/>
                            <a:gd name="connsiteY2" fmla="*/ 1362270 h 1567543"/>
                            <a:gd name="connsiteX3" fmla="*/ 0 w 2736530"/>
                            <a:gd name="connsiteY3" fmla="*/ 1567543 h 1567543"/>
                            <a:gd name="connsiteX4" fmla="*/ 447869 w 2736530"/>
                            <a:gd name="connsiteY4" fmla="*/ 0 h 1567543"/>
                            <a:gd name="connsiteX0" fmla="*/ 1138334 w 3426995"/>
                            <a:gd name="connsiteY0" fmla="*/ 0 h 1362270"/>
                            <a:gd name="connsiteX1" fmla="*/ 2643224 w 3426995"/>
                            <a:gd name="connsiteY1" fmla="*/ 149290 h 1362270"/>
                            <a:gd name="connsiteX2" fmla="*/ 3426995 w 3426995"/>
                            <a:gd name="connsiteY2" fmla="*/ 1362270 h 1362270"/>
                            <a:gd name="connsiteX3" fmla="*/ 0 w 3426995"/>
                            <a:gd name="connsiteY3" fmla="*/ 671805 h 1362270"/>
                            <a:gd name="connsiteX4" fmla="*/ 1138334 w 3426995"/>
                            <a:gd name="connsiteY4" fmla="*/ 0 h 1362270"/>
                            <a:gd name="connsiteX0" fmla="*/ 1138334 w 3426995"/>
                            <a:gd name="connsiteY0" fmla="*/ 0 h 1689984"/>
                            <a:gd name="connsiteX1" fmla="*/ 2643224 w 3426995"/>
                            <a:gd name="connsiteY1" fmla="*/ 149290 h 1689984"/>
                            <a:gd name="connsiteX2" fmla="*/ 3426995 w 3426995"/>
                            <a:gd name="connsiteY2" fmla="*/ 1362270 h 1689984"/>
                            <a:gd name="connsiteX3" fmla="*/ 0 w 3426995"/>
                            <a:gd name="connsiteY3" fmla="*/ 671805 h 1689984"/>
                            <a:gd name="connsiteX4" fmla="*/ 1138334 w 3426995"/>
                            <a:gd name="connsiteY4" fmla="*/ 0 h 1689984"/>
                            <a:gd name="connsiteX0" fmla="*/ 1138334 w 3426995"/>
                            <a:gd name="connsiteY0" fmla="*/ 0 h 1927063"/>
                            <a:gd name="connsiteX1" fmla="*/ 2643224 w 3426995"/>
                            <a:gd name="connsiteY1" fmla="*/ 149290 h 1927063"/>
                            <a:gd name="connsiteX2" fmla="*/ 3426995 w 3426995"/>
                            <a:gd name="connsiteY2" fmla="*/ 1362270 h 1927063"/>
                            <a:gd name="connsiteX3" fmla="*/ 0 w 3426995"/>
                            <a:gd name="connsiteY3" fmla="*/ 671805 h 1927063"/>
                            <a:gd name="connsiteX4" fmla="*/ 1138334 w 3426995"/>
                            <a:gd name="connsiteY4" fmla="*/ 0 h 1927063"/>
                            <a:gd name="connsiteX0" fmla="*/ 1138334 w 3426995"/>
                            <a:gd name="connsiteY0" fmla="*/ 0 h 1927063"/>
                            <a:gd name="connsiteX1" fmla="*/ 2643224 w 3426995"/>
                            <a:gd name="connsiteY1" fmla="*/ 149290 h 1927063"/>
                            <a:gd name="connsiteX2" fmla="*/ 3426995 w 3426995"/>
                            <a:gd name="connsiteY2" fmla="*/ 1362270 h 1927063"/>
                            <a:gd name="connsiteX3" fmla="*/ 0 w 3426995"/>
                            <a:gd name="connsiteY3" fmla="*/ 671805 h 1927063"/>
                            <a:gd name="connsiteX4" fmla="*/ 1138334 w 3426995"/>
                            <a:gd name="connsiteY4" fmla="*/ 0 h 1927063"/>
                            <a:gd name="connsiteX0" fmla="*/ 1138334 w 3426995"/>
                            <a:gd name="connsiteY0" fmla="*/ 0 h 1927063"/>
                            <a:gd name="connsiteX1" fmla="*/ 2643224 w 3426995"/>
                            <a:gd name="connsiteY1" fmla="*/ 149290 h 1927063"/>
                            <a:gd name="connsiteX2" fmla="*/ 3426995 w 3426995"/>
                            <a:gd name="connsiteY2" fmla="*/ 1362270 h 1927063"/>
                            <a:gd name="connsiteX3" fmla="*/ 0 w 3426995"/>
                            <a:gd name="connsiteY3" fmla="*/ 671805 h 1927063"/>
                            <a:gd name="connsiteX4" fmla="*/ 1138334 w 3426995"/>
                            <a:gd name="connsiteY4" fmla="*/ 0 h 1927063"/>
                            <a:gd name="connsiteX0" fmla="*/ 1354578 w 3643239"/>
                            <a:gd name="connsiteY0" fmla="*/ 0 h 1975910"/>
                            <a:gd name="connsiteX1" fmla="*/ 2859468 w 3643239"/>
                            <a:gd name="connsiteY1" fmla="*/ 149290 h 1975910"/>
                            <a:gd name="connsiteX2" fmla="*/ 3643239 w 3643239"/>
                            <a:gd name="connsiteY2" fmla="*/ 1362270 h 1975910"/>
                            <a:gd name="connsiteX3" fmla="*/ 0 w 3643239"/>
                            <a:gd name="connsiteY3" fmla="*/ 764480 h 1975910"/>
                            <a:gd name="connsiteX4" fmla="*/ 1354578 w 3643239"/>
                            <a:gd name="connsiteY4" fmla="*/ 0 h 1975910"/>
                            <a:gd name="connsiteX0" fmla="*/ 1354578 w 3674131"/>
                            <a:gd name="connsiteY0" fmla="*/ 0 h 2010769"/>
                            <a:gd name="connsiteX1" fmla="*/ 2859468 w 3674131"/>
                            <a:gd name="connsiteY1" fmla="*/ 149290 h 2010769"/>
                            <a:gd name="connsiteX2" fmla="*/ 3674131 w 3674131"/>
                            <a:gd name="connsiteY2" fmla="*/ 1436410 h 2010769"/>
                            <a:gd name="connsiteX3" fmla="*/ 0 w 3674131"/>
                            <a:gd name="connsiteY3" fmla="*/ 764480 h 2010769"/>
                            <a:gd name="connsiteX4" fmla="*/ 1354578 w 3674131"/>
                            <a:gd name="connsiteY4" fmla="*/ 0 h 2010769"/>
                            <a:gd name="connsiteX0" fmla="*/ 1644962 w 3674131"/>
                            <a:gd name="connsiteY0" fmla="*/ 0 h 2004591"/>
                            <a:gd name="connsiteX1" fmla="*/ 2859468 w 3674131"/>
                            <a:gd name="connsiteY1" fmla="*/ 14311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1427"/>
                            <a:gd name="connsiteY0" fmla="*/ 0 h 2013717"/>
                            <a:gd name="connsiteX1" fmla="*/ 2686474 w 3671427"/>
                            <a:gd name="connsiteY1" fmla="*/ 68972 h 2013717"/>
                            <a:gd name="connsiteX2" fmla="*/ 3671427 w 3671427"/>
                            <a:gd name="connsiteY2" fmla="*/ 1449090 h 2013717"/>
                            <a:gd name="connsiteX3" fmla="*/ 0 w 3671427"/>
                            <a:gd name="connsiteY3" fmla="*/ 758302 h 2013717"/>
                            <a:gd name="connsiteX4" fmla="*/ 1644962 w 3671427"/>
                            <a:gd name="connsiteY4" fmla="*/ 0 h 2013717"/>
                            <a:gd name="connsiteX0" fmla="*/ 1644962 w 3671427"/>
                            <a:gd name="connsiteY0" fmla="*/ 0 h 2013717"/>
                            <a:gd name="connsiteX1" fmla="*/ 2686474 w 3671427"/>
                            <a:gd name="connsiteY1" fmla="*/ 68972 h 2013717"/>
                            <a:gd name="connsiteX2" fmla="*/ 3671427 w 3671427"/>
                            <a:gd name="connsiteY2" fmla="*/ 1449090 h 2013717"/>
                            <a:gd name="connsiteX3" fmla="*/ 0 w 3671427"/>
                            <a:gd name="connsiteY3" fmla="*/ 758302 h 2013717"/>
                            <a:gd name="connsiteX4" fmla="*/ 1644962 w 3671427"/>
                            <a:gd name="connsiteY4" fmla="*/ 0 h 201371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71427" h="2013717">
                              <a:moveTo>
                                <a:pt x="1644962" y="0"/>
                              </a:moveTo>
                              <a:cubicBezTo>
                                <a:pt x="1843851" y="418408"/>
                                <a:pt x="2357839" y="243689"/>
                                <a:pt x="2686474" y="68972"/>
                              </a:cubicBezTo>
                              <a:cubicBezTo>
                                <a:pt x="3190327" y="305348"/>
                                <a:pt x="3410170" y="1044763"/>
                                <a:pt x="3671427" y="1449090"/>
                              </a:cubicBezTo>
                              <a:cubicBezTo>
                                <a:pt x="3219560" y="1928062"/>
                                <a:pt x="563834" y="2705290"/>
                                <a:pt x="0" y="758302"/>
                              </a:cubicBezTo>
                              <a:cubicBezTo>
                                <a:pt x="379445" y="534367"/>
                                <a:pt x="1116227" y="37323"/>
                                <a:pt x="1644962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1209" name="Rectangle 8"/>
                      <p:cNvSpPr/>
                      <p:nvPr/>
                    </p:nvSpPr>
                    <p:spPr>
                      <a:xfrm>
                        <a:off x="3789344" y="3154149"/>
                        <a:ext cx="1272588" cy="1038493"/>
                      </a:xfrm>
                      <a:custGeom>
                        <a:avLst/>
                        <a:gdLst>
                          <a:gd name="connsiteX0" fmla="*/ 0 w 914400"/>
                          <a:gd name="connsiteY0" fmla="*/ 0 h 914400"/>
                          <a:gd name="connsiteX1" fmla="*/ 914400 w 914400"/>
                          <a:gd name="connsiteY1" fmla="*/ 0 h 914400"/>
                          <a:gd name="connsiteX2" fmla="*/ 914400 w 914400"/>
                          <a:gd name="connsiteY2" fmla="*/ 914400 h 914400"/>
                          <a:gd name="connsiteX3" fmla="*/ 0 w 914400"/>
                          <a:gd name="connsiteY3" fmla="*/ 914400 h 914400"/>
                          <a:gd name="connsiteX4" fmla="*/ 0 w 914400"/>
                          <a:gd name="connsiteY4" fmla="*/ 0 h 914400"/>
                          <a:gd name="connsiteX0" fmla="*/ 0 w 1031790"/>
                          <a:gd name="connsiteY0" fmla="*/ 0 h 914400"/>
                          <a:gd name="connsiteX1" fmla="*/ 1031790 w 1031790"/>
                          <a:gd name="connsiteY1" fmla="*/ 37070 h 914400"/>
                          <a:gd name="connsiteX2" fmla="*/ 914400 w 1031790"/>
                          <a:gd name="connsiteY2" fmla="*/ 914400 h 914400"/>
                          <a:gd name="connsiteX3" fmla="*/ 0 w 1031790"/>
                          <a:gd name="connsiteY3" fmla="*/ 914400 h 914400"/>
                          <a:gd name="connsiteX4" fmla="*/ 0 w 1031790"/>
                          <a:gd name="connsiteY4" fmla="*/ 0 h 914400"/>
                          <a:gd name="connsiteX0" fmla="*/ 0 w 1062681"/>
                          <a:gd name="connsiteY0" fmla="*/ 0 h 970006"/>
                          <a:gd name="connsiteX1" fmla="*/ 1031790 w 1062681"/>
                          <a:gd name="connsiteY1" fmla="*/ 37070 h 970006"/>
                          <a:gd name="connsiteX2" fmla="*/ 1062681 w 1062681"/>
                          <a:gd name="connsiteY2" fmla="*/ 970006 h 970006"/>
                          <a:gd name="connsiteX3" fmla="*/ 0 w 1062681"/>
                          <a:gd name="connsiteY3" fmla="*/ 914400 h 970006"/>
                          <a:gd name="connsiteX4" fmla="*/ 0 w 1062681"/>
                          <a:gd name="connsiteY4" fmla="*/ 0 h 970006"/>
                          <a:gd name="connsiteX0" fmla="*/ 37070 w 1099751"/>
                          <a:gd name="connsiteY0" fmla="*/ 0 h 970006"/>
                          <a:gd name="connsiteX1" fmla="*/ 1068860 w 1099751"/>
                          <a:gd name="connsiteY1" fmla="*/ 37070 h 970006"/>
                          <a:gd name="connsiteX2" fmla="*/ 1099751 w 1099751"/>
                          <a:gd name="connsiteY2" fmla="*/ 970006 h 970006"/>
                          <a:gd name="connsiteX3" fmla="*/ 0 w 1099751"/>
                          <a:gd name="connsiteY3" fmla="*/ 902043 h 970006"/>
                          <a:gd name="connsiteX4" fmla="*/ 37070 w 1099751"/>
                          <a:gd name="connsiteY4" fmla="*/ 0 h 970006"/>
                          <a:gd name="connsiteX0" fmla="*/ 99517 w 1162198"/>
                          <a:gd name="connsiteY0" fmla="*/ 0 h 970006"/>
                          <a:gd name="connsiteX1" fmla="*/ 1131307 w 1162198"/>
                          <a:gd name="connsiteY1" fmla="*/ 37070 h 970006"/>
                          <a:gd name="connsiteX2" fmla="*/ 1162198 w 1162198"/>
                          <a:gd name="connsiteY2" fmla="*/ 970006 h 970006"/>
                          <a:gd name="connsiteX3" fmla="*/ 62447 w 1162198"/>
                          <a:gd name="connsiteY3" fmla="*/ 902043 h 970006"/>
                          <a:gd name="connsiteX4" fmla="*/ 99517 w 1162198"/>
                          <a:gd name="connsiteY4" fmla="*/ 0 h 970006"/>
                          <a:gd name="connsiteX0" fmla="*/ 132069 w 1194750"/>
                          <a:gd name="connsiteY0" fmla="*/ 0 h 970006"/>
                          <a:gd name="connsiteX1" fmla="*/ 1163859 w 1194750"/>
                          <a:gd name="connsiteY1" fmla="*/ 37070 h 970006"/>
                          <a:gd name="connsiteX2" fmla="*/ 1194750 w 1194750"/>
                          <a:gd name="connsiteY2" fmla="*/ 970006 h 970006"/>
                          <a:gd name="connsiteX3" fmla="*/ 94999 w 1194750"/>
                          <a:gd name="connsiteY3" fmla="*/ 902043 h 970006"/>
                          <a:gd name="connsiteX4" fmla="*/ 132069 w 1194750"/>
                          <a:gd name="connsiteY4" fmla="*/ 0 h 970006"/>
                          <a:gd name="connsiteX0" fmla="*/ 191975 w 1254656"/>
                          <a:gd name="connsiteY0" fmla="*/ 0 h 970006"/>
                          <a:gd name="connsiteX1" fmla="*/ 1223765 w 1254656"/>
                          <a:gd name="connsiteY1" fmla="*/ 37070 h 970006"/>
                          <a:gd name="connsiteX2" fmla="*/ 1254656 w 1254656"/>
                          <a:gd name="connsiteY2" fmla="*/ 970006 h 970006"/>
                          <a:gd name="connsiteX3" fmla="*/ 68407 w 1254656"/>
                          <a:gd name="connsiteY3" fmla="*/ 871151 h 970006"/>
                          <a:gd name="connsiteX4" fmla="*/ 191975 w 1254656"/>
                          <a:gd name="connsiteY4" fmla="*/ 0 h 970006"/>
                          <a:gd name="connsiteX0" fmla="*/ 159159 w 1221840"/>
                          <a:gd name="connsiteY0" fmla="*/ 0 h 970006"/>
                          <a:gd name="connsiteX1" fmla="*/ 1190949 w 1221840"/>
                          <a:gd name="connsiteY1" fmla="*/ 37070 h 970006"/>
                          <a:gd name="connsiteX2" fmla="*/ 1221840 w 1221840"/>
                          <a:gd name="connsiteY2" fmla="*/ 970006 h 970006"/>
                          <a:gd name="connsiteX3" fmla="*/ 35591 w 1221840"/>
                          <a:gd name="connsiteY3" fmla="*/ 871151 h 970006"/>
                          <a:gd name="connsiteX4" fmla="*/ 159159 w 1221840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203887 w 1186249"/>
                          <a:gd name="connsiteY0" fmla="*/ 0 h 1031790"/>
                          <a:gd name="connsiteX1" fmla="*/ 1155358 w 1186249"/>
                          <a:gd name="connsiteY1" fmla="*/ 98854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55358 w 1186249"/>
                          <a:gd name="connsiteY1" fmla="*/ 98854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31611 h 1063401"/>
                          <a:gd name="connsiteX1" fmla="*/ 389239 w 1186249"/>
                          <a:gd name="connsiteY1" fmla="*/ 204605 h 1063401"/>
                          <a:gd name="connsiteX2" fmla="*/ 1130645 w 1186249"/>
                          <a:gd name="connsiteY2" fmla="*/ 62503 h 1063401"/>
                          <a:gd name="connsiteX3" fmla="*/ 1186249 w 1186249"/>
                          <a:gd name="connsiteY3" fmla="*/ 1063401 h 1063401"/>
                          <a:gd name="connsiteX4" fmla="*/ 0 w 1186249"/>
                          <a:gd name="connsiteY4" fmla="*/ 964546 h 1063401"/>
                          <a:gd name="connsiteX5" fmla="*/ 203887 w 1186249"/>
                          <a:gd name="connsiteY5" fmla="*/ 31611 h 1063401"/>
                          <a:gd name="connsiteX0" fmla="*/ 203887 w 1186249"/>
                          <a:gd name="connsiteY0" fmla="*/ 55934 h 1087724"/>
                          <a:gd name="connsiteX1" fmla="*/ 389239 w 1186249"/>
                          <a:gd name="connsiteY1" fmla="*/ 228928 h 1087724"/>
                          <a:gd name="connsiteX2" fmla="*/ 889688 w 1186249"/>
                          <a:gd name="connsiteY2" fmla="*/ 68292 h 1087724"/>
                          <a:gd name="connsiteX3" fmla="*/ 1130645 w 1186249"/>
                          <a:gd name="connsiteY3" fmla="*/ 86826 h 1087724"/>
                          <a:gd name="connsiteX4" fmla="*/ 1186249 w 1186249"/>
                          <a:gd name="connsiteY4" fmla="*/ 1087724 h 1087724"/>
                          <a:gd name="connsiteX5" fmla="*/ 0 w 1186249"/>
                          <a:gd name="connsiteY5" fmla="*/ 988869 h 1087724"/>
                          <a:gd name="connsiteX6" fmla="*/ 203887 w 1186249"/>
                          <a:gd name="connsiteY6" fmla="*/ 55934 h 1087724"/>
                          <a:gd name="connsiteX0" fmla="*/ 203887 w 1186249"/>
                          <a:gd name="connsiteY0" fmla="*/ 31612 h 1063402"/>
                          <a:gd name="connsiteX1" fmla="*/ 389239 w 1186249"/>
                          <a:gd name="connsiteY1" fmla="*/ 204606 h 1063402"/>
                          <a:gd name="connsiteX2" fmla="*/ 889688 w 1186249"/>
                          <a:gd name="connsiteY2" fmla="*/ 43970 h 1063402"/>
                          <a:gd name="connsiteX3" fmla="*/ 1130645 w 1186249"/>
                          <a:gd name="connsiteY3" fmla="*/ 62504 h 1063402"/>
                          <a:gd name="connsiteX4" fmla="*/ 1186249 w 1186249"/>
                          <a:gd name="connsiteY4" fmla="*/ 1063402 h 1063402"/>
                          <a:gd name="connsiteX5" fmla="*/ 0 w 1186249"/>
                          <a:gd name="connsiteY5" fmla="*/ 964547 h 1063402"/>
                          <a:gd name="connsiteX6" fmla="*/ 203887 w 1186249"/>
                          <a:gd name="connsiteY6" fmla="*/ 31612 h 1063402"/>
                          <a:gd name="connsiteX0" fmla="*/ 203887 w 1186249"/>
                          <a:gd name="connsiteY0" fmla="*/ 51491 h 1083281"/>
                          <a:gd name="connsiteX1" fmla="*/ 407774 w 1186249"/>
                          <a:gd name="connsiteY1" fmla="*/ 76204 h 1083281"/>
                          <a:gd name="connsiteX2" fmla="*/ 889688 w 1186249"/>
                          <a:gd name="connsiteY2" fmla="*/ 63849 h 1083281"/>
                          <a:gd name="connsiteX3" fmla="*/ 1130645 w 1186249"/>
                          <a:gd name="connsiteY3" fmla="*/ 82383 h 1083281"/>
                          <a:gd name="connsiteX4" fmla="*/ 1186249 w 1186249"/>
                          <a:gd name="connsiteY4" fmla="*/ 1083281 h 1083281"/>
                          <a:gd name="connsiteX5" fmla="*/ 0 w 1186249"/>
                          <a:gd name="connsiteY5" fmla="*/ 984426 h 1083281"/>
                          <a:gd name="connsiteX6" fmla="*/ 203887 w 1186249"/>
                          <a:gd name="connsiteY6" fmla="*/ 51491 h 1083281"/>
                          <a:gd name="connsiteX0" fmla="*/ 203887 w 1186249"/>
                          <a:gd name="connsiteY0" fmla="*/ 51491 h 1083281"/>
                          <a:gd name="connsiteX1" fmla="*/ 407774 w 1186249"/>
                          <a:gd name="connsiteY1" fmla="*/ 76204 h 1083281"/>
                          <a:gd name="connsiteX2" fmla="*/ 889688 w 1186249"/>
                          <a:gd name="connsiteY2" fmla="*/ 63849 h 1083281"/>
                          <a:gd name="connsiteX3" fmla="*/ 1130645 w 1186249"/>
                          <a:gd name="connsiteY3" fmla="*/ 82383 h 1083281"/>
                          <a:gd name="connsiteX4" fmla="*/ 1186249 w 1186249"/>
                          <a:gd name="connsiteY4" fmla="*/ 1083281 h 1083281"/>
                          <a:gd name="connsiteX5" fmla="*/ 0 w 1186249"/>
                          <a:gd name="connsiteY5" fmla="*/ 984426 h 1083281"/>
                          <a:gd name="connsiteX6" fmla="*/ 203887 w 1186249"/>
                          <a:gd name="connsiteY6" fmla="*/ 51491 h 1083281"/>
                          <a:gd name="connsiteX0" fmla="*/ 203887 w 1186249"/>
                          <a:gd name="connsiteY0" fmla="*/ 52865 h 1084655"/>
                          <a:gd name="connsiteX1" fmla="*/ 500450 w 1186249"/>
                          <a:gd name="connsiteY1" fmla="*/ 71400 h 1084655"/>
                          <a:gd name="connsiteX2" fmla="*/ 889688 w 1186249"/>
                          <a:gd name="connsiteY2" fmla="*/ 65223 h 1084655"/>
                          <a:gd name="connsiteX3" fmla="*/ 1130645 w 1186249"/>
                          <a:gd name="connsiteY3" fmla="*/ 83757 h 1084655"/>
                          <a:gd name="connsiteX4" fmla="*/ 1186249 w 1186249"/>
                          <a:gd name="connsiteY4" fmla="*/ 1084655 h 1084655"/>
                          <a:gd name="connsiteX5" fmla="*/ 0 w 1186249"/>
                          <a:gd name="connsiteY5" fmla="*/ 985800 h 1084655"/>
                          <a:gd name="connsiteX6" fmla="*/ 203887 w 1186249"/>
                          <a:gd name="connsiteY6" fmla="*/ 52865 h 1084655"/>
                          <a:gd name="connsiteX0" fmla="*/ 142103 w 1186249"/>
                          <a:gd name="connsiteY0" fmla="*/ 59160 h 1066237"/>
                          <a:gd name="connsiteX1" fmla="*/ 500450 w 1186249"/>
                          <a:gd name="connsiteY1" fmla="*/ 52982 h 1066237"/>
                          <a:gd name="connsiteX2" fmla="*/ 889688 w 1186249"/>
                          <a:gd name="connsiteY2" fmla="*/ 46805 h 1066237"/>
                          <a:gd name="connsiteX3" fmla="*/ 1130645 w 1186249"/>
                          <a:gd name="connsiteY3" fmla="*/ 65339 h 1066237"/>
                          <a:gd name="connsiteX4" fmla="*/ 1186249 w 1186249"/>
                          <a:gd name="connsiteY4" fmla="*/ 1066237 h 1066237"/>
                          <a:gd name="connsiteX5" fmla="*/ 0 w 1186249"/>
                          <a:gd name="connsiteY5" fmla="*/ 967382 h 1066237"/>
                          <a:gd name="connsiteX6" fmla="*/ 142103 w 1186249"/>
                          <a:gd name="connsiteY6" fmla="*/ 59160 h 1066237"/>
                          <a:gd name="connsiteX0" fmla="*/ 142103 w 1186249"/>
                          <a:gd name="connsiteY0" fmla="*/ 23695 h 1030772"/>
                          <a:gd name="connsiteX1" fmla="*/ 500450 w 1186249"/>
                          <a:gd name="connsiteY1" fmla="*/ 17517 h 1030772"/>
                          <a:gd name="connsiteX2" fmla="*/ 889688 w 1186249"/>
                          <a:gd name="connsiteY2" fmla="*/ 11340 h 1030772"/>
                          <a:gd name="connsiteX3" fmla="*/ 1130645 w 1186249"/>
                          <a:gd name="connsiteY3" fmla="*/ 29874 h 1030772"/>
                          <a:gd name="connsiteX4" fmla="*/ 1186249 w 1186249"/>
                          <a:gd name="connsiteY4" fmla="*/ 1030772 h 1030772"/>
                          <a:gd name="connsiteX5" fmla="*/ 0 w 1186249"/>
                          <a:gd name="connsiteY5" fmla="*/ 931917 h 1030772"/>
                          <a:gd name="connsiteX6" fmla="*/ 142103 w 1186249"/>
                          <a:gd name="connsiteY6" fmla="*/ 23695 h 1030772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889688 w 1186249"/>
                          <a:gd name="connsiteY2" fmla="*/ 13583 h 1033015"/>
                          <a:gd name="connsiteX3" fmla="*/ 1130645 w 1186249"/>
                          <a:gd name="connsiteY3" fmla="*/ 32117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889688 w 1186249"/>
                          <a:gd name="connsiteY2" fmla="*/ 13583 h 1033015"/>
                          <a:gd name="connsiteX3" fmla="*/ 1130645 w 1186249"/>
                          <a:gd name="connsiteY3" fmla="*/ 32117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889688 w 1186249"/>
                          <a:gd name="connsiteY2" fmla="*/ 13583 h 1033015"/>
                          <a:gd name="connsiteX3" fmla="*/ 1167715 w 1186249"/>
                          <a:gd name="connsiteY3" fmla="*/ 81544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932936 w 1186249"/>
                          <a:gd name="connsiteY2" fmla="*/ 75367 h 1033015"/>
                          <a:gd name="connsiteX3" fmla="*/ 1167715 w 1186249"/>
                          <a:gd name="connsiteY3" fmla="*/ 81544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221230"/>
                          <a:gd name="connsiteY0" fmla="*/ 25938 h 1033015"/>
                          <a:gd name="connsiteX1" fmla="*/ 389240 w 1221230"/>
                          <a:gd name="connsiteY1" fmla="*/ 13582 h 1033015"/>
                          <a:gd name="connsiteX2" fmla="*/ 932936 w 1221230"/>
                          <a:gd name="connsiteY2" fmla="*/ 75367 h 1033015"/>
                          <a:gd name="connsiteX3" fmla="*/ 1204785 w 1221230"/>
                          <a:gd name="connsiteY3" fmla="*/ 93901 h 1033015"/>
                          <a:gd name="connsiteX4" fmla="*/ 1186249 w 1221230"/>
                          <a:gd name="connsiteY4" fmla="*/ 1033015 h 1033015"/>
                          <a:gd name="connsiteX5" fmla="*/ 0 w 1221230"/>
                          <a:gd name="connsiteY5" fmla="*/ 934160 h 1033015"/>
                          <a:gd name="connsiteX6" fmla="*/ 142103 w 1221230"/>
                          <a:gd name="connsiteY6" fmla="*/ 25938 h 1033015"/>
                          <a:gd name="connsiteX0" fmla="*/ 142103 w 1221230"/>
                          <a:gd name="connsiteY0" fmla="*/ 25938 h 1033015"/>
                          <a:gd name="connsiteX1" fmla="*/ 389240 w 1221230"/>
                          <a:gd name="connsiteY1" fmla="*/ 13582 h 1033015"/>
                          <a:gd name="connsiteX2" fmla="*/ 895866 w 1221230"/>
                          <a:gd name="connsiteY2" fmla="*/ 50653 h 1033015"/>
                          <a:gd name="connsiteX3" fmla="*/ 1204785 w 1221230"/>
                          <a:gd name="connsiteY3" fmla="*/ 93901 h 1033015"/>
                          <a:gd name="connsiteX4" fmla="*/ 1186249 w 1221230"/>
                          <a:gd name="connsiteY4" fmla="*/ 1033015 h 1033015"/>
                          <a:gd name="connsiteX5" fmla="*/ 0 w 1221230"/>
                          <a:gd name="connsiteY5" fmla="*/ 934160 h 1033015"/>
                          <a:gd name="connsiteX6" fmla="*/ 142103 w 1221230"/>
                          <a:gd name="connsiteY6" fmla="*/ 25938 h 1033015"/>
                          <a:gd name="connsiteX0" fmla="*/ 142103 w 1221230"/>
                          <a:gd name="connsiteY0" fmla="*/ 25938 h 1033015"/>
                          <a:gd name="connsiteX1" fmla="*/ 389240 w 1221230"/>
                          <a:gd name="connsiteY1" fmla="*/ 13582 h 1033015"/>
                          <a:gd name="connsiteX2" fmla="*/ 895866 w 1221230"/>
                          <a:gd name="connsiteY2" fmla="*/ 50653 h 1033015"/>
                          <a:gd name="connsiteX3" fmla="*/ 1204785 w 1221230"/>
                          <a:gd name="connsiteY3" fmla="*/ 93901 h 1033015"/>
                          <a:gd name="connsiteX4" fmla="*/ 1186249 w 1221230"/>
                          <a:gd name="connsiteY4" fmla="*/ 1033015 h 1033015"/>
                          <a:gd name="connsiteX5" fmla="*/ 0 w 1221230"/>
                          <a:gd name="connsiteY5" fmla="*/ 934160 h 1033015"/>
                          <a:gd name="connsiteX6" fmla="*/ 142103 w 1221230"/>
                          <a:gd name="connsiteY6" fmla="*/ 25938 h 1033015"/>
                          <a:gd name="connsiteX0" fmla="*/ 142103 w 1241854"/>
                          <a:gd name="connsiteY0" fmla="*/ 25938 h 1045371"/>
                          <a:gd name="connsiteX1" fmla="*/ 389240 w 1241854"/>
                          <a:gd name="connsiteY1" fmla="*/ 13582 h 1045371"/>
                          <a:gd name="connsiteX2" fmla="*/ 895866 w 1241854"/>
                          <a:gd name="connsiteY2" fmla="*/ 50653 h 1045371"/>
                          <a:gd name="connsiteX3" fmla="*/ 1204785 w 1241854"/>
                          <a:gd name="connsiteY3" fmla="*/ 93901 h 1045371"/>
                          <a:gd name="connsiteX4" fmla="*/ 1241854 w 1241854"/>
                          <a:gd name="connsiteY4" fmla="*/ 1045371 h 1045371"/>
                          <a:gd name="connsiteX5" fmla="*/ 0 w 1241854"/>
                          <a:gd name="connsiteY5" fmla="*/ 934160 h 1045371"/>
                          <a:gd name="connsiteX6" fmla="*/ 142103 w 1241854"/>
                          <a:gd name="connsiteY6" fmla="*/ 25938 h 1045371"/>
                          <a:gd name="connsiteX0" fmla="*/ 142103 w 1241854"/>
                          <a:gd name="connsiteY0" fmla="*/ 25938 h 1045371"/>
                          <a:gd name="connsiteX1" fmla="*/ 389240 w 1241854"/>
                          <a:gd name="connsiteY1" fmla="*/ 13582 h 1045371"/>
                          <a:gd name="connsiteX2" fmla="*/ 895866 w 1241854"/>
                          <a:gd name="connsiteY2" fmla="*/ 50653 h 1045371"/>
                          <a:gd name="connsiteX3" fmla="*/ 1204785 w 1241854"/>
                          <a:gd name="connsiteY3" fmla="*/ 93901 h 1045371"/>
                          <a:gd name="connsiteX4" fmla="*/ 1241854 w 1241854"/>
                          <a:gd name="connsiteY4" fmla="*/ 1045371 h 1045371"/>
                          <a:gd name="connsiteX5" fmla="*/ 0 w 1241854"/>
                          <a:gd name="connsiteY5" fmla="*/ 934160 h 1045371"/>
                          <a:gd name="connsiteX6" fmla="*/ 142103 w 1241854"/>
                          <a:gd name="connsiteY6" fmla="*/ 25938 h 1045371"/>
                          <a:gd name="connsiteX0" fmla="*/ 142103 w 1266185"/>
                          <a:gd name="connsiteY0" fmla="*/ 25938 h 1045371"/>
                          <a:gd name="connsiteX1" fmla="*/ 389240 w 1266185"/>
                          <a:gd name="connsiteY1" fmla="*/ 13582 h 1045371"/>
                          <a:gd name="connsiteX2" fmla="*/ 895866 w 1266185"/>
                          <a:gd name="connsiteY2" fmla="*/ 50653 h 1045371"/>
                          <a:gd name="connsiteX3" fmla="*/ 1204785 w 1266185"/>
                          <a:gd name="connsiteY3" fmla="*/ 93901 h 1045371"/>
                          <a:gd name="connsiteX4" fmla="*/ 1241854 w 1266185"/>
                          <a:gd name="connsiteY4" fmla="*/ 1045371 h 1045371"/>
                          <a:gd name="connsiteX5" fmla="*/ 0 w 1266185"/>
                          <a:gd name="connsiteY5" fmla="*/ 934160 h 1045371"/>
                          <a:gd name="connsiteX6" fmla="*/ 142103 w 1266185"/>
                          <a:gd name="connsiteY6" fmla="*/ 25938 h 1045371"/>
                          <a:gd name="connsiteX0" fmla="*/ 152614 w 1266185"/>
                          <a:gd name="connsiteY0" fmla="*/ 12003 h 1105009"/>
                          <a:gd name="connsiteX1" fmla="*/ 389240 w 1266185"/>
                          <a:gd name="connsiteY1" fmla="*/ 73220 h 1105009"/>
                          <a:gd name="connsiteX2" fmla="*/ 895866 w 1266185"/>
                          <a:gd name="connsiteY2" fmla="*/ 110291 h 1105009"/>
                          <a:gd name="connsiteX3" fmla="*/ 1204785 w 1266185"/>
                          <a:gd name="connsiteY3" fmla="*/ 153539 h 1105009"/>
                          <a:gd name="connsiteX4" fmla="*/ 1241854 w 1266185"/>
                          <a:gd name="connsiteY4" fmla="*/ 1105009 h 1105009"/>
                          <a:gd name="connsiteX5" fmla="*/ 0 w 1266185"/>
                          <a:gd name="connsiteY5" fmla="*/ 993798 h 1105009"/>
                          <a:gd name="connsiteX6" fmla="*/ 152614 w 1266185"/>
                          <a:gd name="connsiteY6" fmla="*/ 12003 h 1105009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116883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116883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116883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94581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29181 h 1080145"/>
                          <a:gd name="connsiteX1" fmla="*/ 342068 w 1266185"/>
                          <a:gd name="connsiteY1" fmla="*/ 9444 h 1080145"/>
                          <a:gd name="connsiteX2" fmla="*/ 895866 w 1266185"/>
                          <a:gd name="connsiteY2" fmla="*/ 85427 h 1080145"/>
                          <a:gd name="connsiteX3" fmla="*/ 1204785 w 1266185"/>
                          <a:gd name="connsiteY3" fmla="*/ 106373 h 1080145"/>
                          <a:gd name="connsiteX4" fmla="*/ 1241854 w 1266185"/>
                          <a:gd name="connsiteY4" fmla="*/ 1080145 h 1080145"/>
                          <a:gd name="connsiteX5" fmla="*/ 0 w 1266185"/>
                          <a:gd name="connsiteY5" fmla="*/ 968934 h 1080145"/>
                          <a:gd name="connsiteX6" fmla="*/ 152614 w 1266185"/>
                          <a:gd name="connsiteY6" fmla="*/ 29181 h 1080145"/>
                          <a:gd name="connsiteX0" fmla="*/ 152614 w 1266185"/>
                          <a:gd name="connsiteY0" fmla="*/ 29181 h 1080145"/>
                          <a:gd name="connsiteX1" fmla="*/ 342068 w 1266185"/>
                          <a:gd name="connsiteY1" fmla="*/ 9444 h 1080145"/>
                          <a:gd name="connsiteX2" fmla="*/ 848662 w 1266185"/>
                          <a:gd name="connsiteY2" fmla="*/ 110262 h 1080145"/>
                          <a:gd name="connsiteX3" fmla="*/ 1204785 w 1266185"/>
                          <a:gd name="connsiteY3" fmla="*/ 106373 h 1080145"/>
                          <a:gd name="connsiteX4" fmla="*/ 1241854 w 1266185"/>
                          <a:gd name="connsiteY4" fmla="*/ 1080145 h 1080145"/>
                          <a:gd name="connsiteX5" fmla="*/ 0 w 1266185"/>
                          <a:gd name="connsiteY5" fmla="*/ 968934 h 1080145"/>
                          <a:gd name="connsiteX6" fmla="*/ 152614 w 1266185"/>
                          <a:gd name="connsiteY6" fmla="*/ 29181 h 1080145"/>
                          <a:gd name="connsiteX0" fmla="*/ 152614 w 1267794"/>
                          <a:gd name="connsiteY0" fmla="*/ 29181 h 1080145"/>
                          <a:gd name="connsiteX1" fmla="*/ 342068 w 1267794"/>
                          <a:gd name="connsiteY1" fmla="*/ 9444 h 1080145"/>
                          <a:gd name="connsiteX2" fmla="*/ 848662 w 1267794"/>
                          <a:gd name="connsiteY2" fmla="*/ 110262 h 1080145"/>
                          <a:gd name="connsiteX3" fmla="*/ 1206631 w 1267794"/>
                          <a:gd name="connsiteY3" fmla="*/ 92987 h 1080145"/>
                          <a:gd name="connsiteX4" fmla="*/ 1241854 w 1267794"/>
                          <a:gd name="connsiteY4" fmla="*/ 1080145 h 1080145"/>
                          <a:gd name="connsiteX5" fmla="*/ 0 w 1267794"/>
                          <a:gd name="connsiteY5" fmla="*/ 968934 h 1080145"/>
                          <a:gd name="connsiteX6" fmla="*/ 152614 w 1267794"/>
                          <a:gd name="connsiteY6" fmla="*/ 29181 h 1080145"/>
                          <a:gd name="connsiteX0" fmla="*/ 152614 w 1272588"/>
                          <a:gd name="connsiteY0" fmla="*/ 29181 h 1080145"/>
                          <a:gd name="connsiteX1" fmla="*/ 342068 w 1272588"/>
                          <a:gd name="connsiteY1" fmla="*/ 9444 h 1080145"/>
                          <a:gd name="connsiteX2" fmla="*/ 848662 w 1272588"/>
                          <a:gd name="connsiteY2" fmla="*/ 110262 h 1080145"/>
                          <a:gd name="connsiteX3" fmla="*/ 1212119 w 1272588"/>
                          <a:gd name="connsiteY3" fmla="*/ 148448 h 1080145"/>
                          <a:gd name="connsiteX4" fmla="*/ 1241854 w 1272588"/>
                          <a:gd name="connsiteY4" fmla="*/ 1080145 h 1080145"/>
                          <a:gd name="connsiteX5" fmla="*/ 0 w 1272588"/>
                          <a:gd name="connsiteY5" fmla="*/ 968934 h 1080145"/>
                          <a:gd name="connsiteX6" fmla="*/ 152614 w 1272588"/>
                          <a:gd name="connsiteY6" fmla="*/ 29181 h 1080145"/>
                          <a:gd name="connsiteX0" fmla="*/ 152614 w 1272588"/>
                          <a:gd name="connsiteY0" fmla="*/ 29181 h 1080145"/>
                          <a:gd name="connsiteX1" fmla="*/ 342068 w 1272588"/>
                          <a:gd name="connsiteY1" fmla="*/ 9444 h 1080145"/>
                          <a:gd name="connsiteX2" fmla="*/ 908718 w 1272588"/>
                          <a:gd name="connsiteY2" fmla="*/ 119219 h 1080145"/>
                          <a:gd name="connsiteX3" fmla="*/ 1212119 w 1272588"/>
                          <a:gd name="connsiteY3" fmla="*/ 148448 h 1080145"/>
                          <a:gd name="connsiteX4" fmla="*/ 1241854 w 1272588"/>
                          <a:gd name="connsiteY4" fmla="*/ 1080145 h 1080145"/>
                          <a:gd name="connsiteX5" fmla="*/ 0 w 1272588"/>
                          <a:gd name="connsiteY5" fmla="*/ 968934 h 1080145"/>
                          <a:gd name="connsiteX6" fmla="*/ 152614 w 1272588"/>
                          <a:gd name="connsiteY6" fmla="*/ 29181 h 10801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72588" h="1080145">
                            <a:moveTo>
                              <a:pt x="152614" y="29181"/>
                            </a:moveTo>
                            <a:cubicBezTo>
                              <a:pt x="297806" y="-17158"/>
                              <a:pt x="187609" y="4295"/>
                              <a:pt x="342068" y="9444"/>
                            </a:cubicBezTo>
                            <a:cubicBezTo>
                              <a:pt x="626274" y="481061"/>
                              <a:pt x="846934" y="321045"/>
                              <a:pt x="908718" y="119219"/>
                            </a:cubicBezTo>
                            <a:cubicBezTo>
                              <a:pt x="1032286" y="95535"/>
                              <a:pt x="1032685" y="100283"/>
                              <a:pt x="1212119" y="148448"/>
                            </a:cubicBezTo>
                            <a:cubicBezTo>
                              <a:pt x="1413946" y="447070"/>
                              <a:pt x="1027670" y="781522"/>
                              <a:pt x="1241854" y="1080145"/>
                            </a:cubicBezTo>
                            <a:lnTo>
                              <a:pt x="0" y="968934"/>
                            </a:lnTo>
                            <a:cubicBezTo>
                              <a:pt x="228599" y="692966"/>
                              <a:pt x="-119235" y="317506"/>
                              <a:pt x="152614" y="29181"/>
                            </a:cubicBezTo>
                            <a:close/>
                          </a:path>
                        </a:pathLst>
                      </a:cu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0" name="Rectangle 9"/>
                      <p:cNvSpPr/>
                      <p:nvPr/>
                    </p:nvSpPr>
                    <p:spPr>
                      <a:xfrm>
                        <a:off x="3581677" y="3949505"/>
                        <a:ext cx="1643986" cy="321224"/>
                      </a:xfrm>
                      <a:custGeom>
                        <a:avLst/>
                        <a:gdLst>
                          <a:gd name="connsiteX0" fmla="*/ 0 w 914400"/>
                          <a:gd name="connsiteY0" fmla="*/ 0 h 142101"/>
                          <a:gd name="connsiteX1" fmla="*/ 914400 w 914400"/>
                          <a:gd name="connsiteY1" fmla="*/ 0 h 142101"/>
                          <a:gd name="connsiteX2" fmla="*/ 914400 w 914400"/>
                          <a:gd name="connsiteY2" fmla="*/ 142101 h 142101"/>
                          <a:gd name="connsiteX3" fmla="*/ 0 w 914400"/>
                          <a:gd name="connsiteY3" fmla="*/ 142101 h 142101"/>
                          <a:gd name="connsiteX4" fmla="*/ 0 w 914400"/>
                          <a:gd name="connsiteY4" fmla="*/ 0 h 142101"/>
                          <a:gd name="connsiteX0" fmla="*/ 0 w 926757"/>
                          <a:gd name="connsiteY0" fmla="*/ 0 h 296561"/>
                          <a:gd name="connsiteX1" fmla="*/ 926757 w 926757"/>
                          <a:gd name="connsiteY1" fmla="*/ 154460 h 296561"/>
                          <a:gd name="connsiteX2" fmla="*/ 926757 w 926757"/>
                          <a:gd name="connsiteY2" fmla="*/ 296561 h 296561"/>
                          <a:gd name="connsiteX3" fmla="*/ 12357 w 926757"/>
                          <a:gd name="connsiteY3" fmla="*/ 296561 h 296561"/>
                          <a:gd name="connsiteX4" fmla="*/ 0 w 926757"/>
                          <a:gd name="connsiteY4" fmla="*/ 0 h 296561"/>
                          <a:gd name="connsiteX0" fmla="*/ 0 w 926757"/>
                          <a:gd name="connsiteY0" fmla="*/ 0 h 296561"/>
                          <a:gd name="connsiteX1" fmla="*/ 926757 w 926757"/>
                          <a:gd name="connsiteY1" fmla="*/ 154460 h 296561"/>
                          <a:gd name="connsiteX2" fmla="*/ 926757 w 926757"/>
                          <a:gd name="connsiteY2" fmla="*/ 296561 h 296561"/>
                          <a:gd name="connsiteX3" fmla="*/ 12357 w 926757"/>
                          <a:gd name="connsiteY3" fmla="*/ 296561 h 296561"/>
                          <a:gd name="connsiteX4" fmla="*/ 0 w 926757"/>
                          <a:gd name="connsiteY4" fmla="*/ 0 h 296561"/>
                          <a:gd name="connsiteX0" fmla="*/ 0 w 1210963"/>
                          <a:gd name="connsiteY0" fmla="*/ 0 h 296561"/>
                          <a:gd name="connsiteX1" fmla="*/ 1210963 w 1210963"/>
                          <a:gd name="connsiteY1" fmla="*/ 98855 h 296561"/>
                          <a:gd name="connsiteX2" fmla="*/ 926757 w 1210963"/>
                          <a:gd name="connsiteY2" fmla="*/ 296561 h 296561"/>
                          <a:gd name="connsiteX3" fmla="*/ 12357 w 1210963"/>
                          <a:gd name="connsiteY3" fmla="*/ 296561 h 296561"/>
                          <a:gd name="connsiteX4" fmla="*/ 0 w 1210963"/>
                          <a:gd name="connsiteY4" fmla="*/ 0 h 296561"/>
                          <a:gd name="connsiteX0" fmla="*/ 0 w 1445741"/>
                          <a:gd name="connsiteY0" fmla="*/ 0 h 296561"/>
                          <a:gd name="connsiteX1" fmla="*/ 1210963 w 1445741"/>
                          <a:gd name="connsiteY1" fmla="*/ 98855 h 296561"/>
                          <a:gd name="connsiteX2" fmla="*/ 1445741 w 1445741"/>
                          <a:gd name="connsiteY2" fmla="*/ 278026 h 296561"/>
                          <a:gd name="connsiteX3" fmla="*/ 12357 w 1445741"/>
                          <a:gd name="connsiteY3" fmla="*/ 296561 h 296561"/>
                          <a:gd name="connsiteX4" fmla="*/ 0 w 1445741"/>
                          <a:gd name="connsiteY4" fmla="*/ 0 h 296561"/>
                          <a:gd name="connsiteX0" fmla="*/ 0 w 1365422"/>
                          <a:gd name="connsiteY0" fmla="*/ 0 h 296561"/>
                          <a:gd name="connsiteX1" fmla="*/ 1210963 w 1365422"/>
                          <a:gd name="connsiteY1" fmla="*/ 98855 h 296561"/>
                          <a:gd name="connsiteX2" fmla="*/ 1365422 w 1365422"/>
                          <a:gd name="connsiteY2" fmla="*/ 234777 h 296561"/>
                          <a:gd name="connsiteX3" fmla="*/ 12357 w 1365422"/>
                          <a:gd name="connsiteY3" fmla="*/ 296561 h 296561"/>
                          <a:gd name="connsiteX4" fmla="*/ 0 w 1365422"/>
                          <a:gd name="connsiteY4" fmla="*/ 0 h 296561"/>
                          <a:gd name="connsiteX0" fmla="*/ 142102 w 1507524"/>
                          <a:gd name="connsiteY0" fmla="*/ 0 h 234777"/>
                          <a:gd name="connsiteX1" fmla="*/ 1353065 w 1507524"/>
                          <a:gd name="connsiteY1" fmla="*/ 98855 h 234777"/>
                          <a:gd name="connsiteX2" fmla="*/ 1507524 w 1507524"/>
                          <a:gd name="connsiteY2" fmla="*/ 234777 h 234777"/>
                          <a:gd name="connsiteX3" fmla="*/ 0 w 1507524"/>
                          <a:gd name="connsiteY3" fmla="*/ 67961 h 234777"/>
                          <a:gd name="connsiteX4" fmla="*/ 142102 w 1507524"/>
                          <a:gd name="connsiteY4" fmla="*/ 0 h 234777"/>
                          <a:gd name="connsiteX0" fmla="*/ 142102 w 1507524"/>
                          <a:gd name="connsiteY0" fmla="*/ 0 h 266686"/>
                          <a:gd name="connsiteX1" fmla="*/ 1353065 w 1507524"/>
                          <a:gd name="connsiteY1" fmla="*/ 98855 h 266686"/>
                          <a:gd name="connsiteX2" fmla="*/ 1507524 w 1507524"/>
                          <a:gd name="connsiteY2" fmla="*/ 234777 h 266686"/>
                          <a:gd name="connsiteX3" fmla="*/ 0 w 1507524"/>
                          <a:gd name="connsiteY3" fmla="*/ 67961 h 266686"/>
                          <a:gd name="connsiteX4" fmla="*/ 142102 w 1507524"/>
                          <a:gd name="connsiteY4" fmla="*/ 0 h 266686"/>
                          <a:gd name="connsiteX0" fmla="*/ 142102 w 1550773"/>
                          <a:gd name="connsiteY0" fmla="*/ 0 h 271960"/>
                          <a:gd name="connsiteX1" fmla="*/ 1353065 w 1550773"/>
                          <a:gd name="connsiteY1" fmla="*/ 98855 h 271960"/>
                          <a:gd name="connsiteX2" fmla="*/ 1550773 w 1550773"/>
                          <a:gd name="connsiteY2" fmla="*/ 247133 h 271960"/>
                          <a:gd name="connsiteX3" fmla="*/ 0 w 1550773"/>
                          <a:gd name="connsiteY3" fmla="*/ 67961 h 271960"/>
                          <a:gd name="connsiteX4" fmla="*/ 142102 w 1550773"/>
                          <a:gd name="connsiteY4" fmla="*/ 0 h 271960"/>
                          <a:gd name="connsiteX0" fmla="*/ 142102 w 1550773"/>
                          <a:gd name="connsiteY0" fmla="*/ 0 h 271960"/>
                          <a:gd name="connsiteX1" fmla="*/ 1353065 w 1550773"/>
                          <a:gd name="connsiteY1" fmla="*/ 98855 h 271960"/>
                          <a:gd name="connsiteX2" fmla="*/ 1550773 w 1550773"/>
                          <a:gd name="connsiteY2" fmla="*/ 247133 h 271960"/>
                          <a:gd name="connsiteX3" fmla="*/ 0 w 1550773"/>
                          <a:gd name="connsiteY3" fmla="*/ 67961 h 271960"/>
                          <a:gd name="connsiteX4" fmla="*/ 142102 w 1550773"/>
                          <a:gd name="connsiteY4" fmla="*/ 0 h 271960"/>
                          <a:gd name="connsiteX0" fmla="*/ 160637 w 1569308"/>
                          <a:gd name="connsiteY0" fmla="*/ 0 h 261910"/>
                          <a:gd name="connsiteX1" fmla="*/ 1371600 w 1569308"/>
                          <a:gd name="connsiteY1" fmla="*/ 98855 h 261910"/>
                          <a:gd name="connsiteX2" fmla="*/ 1569308 w 1569308"/>
                          <a:gd name="connsiteY2" fmla="*/ 247133 h 261910"/>
                          <a:gd name="connsiteX3" fmla="*/ 0 w 1569308"/>
                          <a:gd name="connsiteY3" fmla="*/ 49426 h 261910"/>
                          <a:gd name="connsiteX4" fmla="*/ 160637 w 1569308"/>
                          <a:gd name="connsiteY4" fmla="*/ 0 h 261910"/>
                          <a:gd name="connsiteX0" fmla="*/ 247135 w 1569308"/>
                          <a:gd name="connsiteY0" fmla="*/ 0 h 268088"/>
                          <a:gd name="connsiteX1" fmla="*/ 1371600 w 1569308"/>
                          <a:gd name="connsiteY1" fmla="*/ 105033 h 268088"/>
                          <a:gd name="connsiteX2" fmla="*/ 1569308 w 1569308"/>
                          <a:gd name="connsiteY2" fmla="*/ 253311 h 268088"/>
                          <a:gd name="connsiteX3" fmla="*/ 0 w 1569308"/>
                          <a:gd name="connsiteY3" fmla="*/ 55604 h 268088"/>
                          <a:gd name="connsiteX4" fmla="*/ 247135 w 1569308"/>
                          <a:gd name="connsiteY4" fmla="*/ 0 h 268088"/>
                          <a:gd name="connsiteX0" fmla="*/ 247135 w 1569308"/>
                          <a:gd name="connsiteY0" fmla="*/ 0 h 268088"/>
                          <a:gd name="connsiteX1" fmla="*/ 1353064 w 1569308"/>
                          <a:gd name="connsiteY1" fmla="*/ 86497 h 268088"/>
                          <a:gd name="connsiteX2" fmla="*/ 1569308 w 1569308"/>
                          <a:gd name="connsiteY2" fmla="*/ 253311 h 268088"/>
                          <a:gd name="connsiteX3" fmla="*/ 0 w 1569308"/>
                          <a:gd name="connsiteY3" fmla="*/ 55604 h 268088"/>
                          <a:gd name="connsiteX4" fmla="*/ 247135 w 1569308"/>
                          <a:gd name="connsiteY4" fmla="*/ 0 h 268088"/>
                          <a:gd name="connsiteX0" fmla="*/ 247135 w 1596168"/>
                          <a:gd name="connsiteY0" fmla="*/ 0 h 288080"/>
                          <a:gd name="connsiteX1" fmla="*/ 1353064 w 1596168"/>
                          <a:gd name="connsiteY1" fmla="*/ 86497 h 288080"/>
                          <a:gd name="connsiteX2" fmla="*/ 1596168 w 1596168"/>
                          <a:gd name="connsiteY2" fmla="*/ 288080 h 288080"/>
                          <a:gd name="connsiteX3" fmla="*/ 0 w 1596168"/>
                          <a:gd name="connsiteY3" fmla="*/ 55604 h 288080"/>
                          <a:gd name="connsiteX4" fmla="*/ 247135 w 1596168"/>
                          <a:gd name="connsiteY4" fmla="*/ 0 h 288080"/>
                          <a:gd name="connsiteX0" fmla="*/ 247135 w 1596168"/>
                          <a:gd name="connsiteY0" fmla="*/ 0 h 288080"/>
                          <a:gd name="connsiteX1" fmla="*/ 1393538 w 1596168"/>
                          <a:gd name="connsiteY1" fmla="*/ 92300 h 288080"/>
                          <a:gd name="connsiteX2" fmla="*/ 1596168 w 1596168"/>
                          <a:gd name="connsiteY2" fmla="*/ 288080 h 288080"/>
                          <a:gd name="connsiteX3" fmla="*/ 0 w 1596168"/>
                          <a:gd name="connsiteY3" fmla="*/ 55604 h 288080"/>
                          <a:gd name="connsiteX4" fmla="*/ 247135 w 1596168"/>
                          <a:gd name="connsiteY4" fmla="*/ 0 h 288080"/>
                          <a:gd name="connsiteX0" fmla="*/ 247135 w 1596168"/>
                          <a:gd name="connsiteY0" fmla="*/ 0 h 288080"/>
                          <a:gd name="connsiteX1" fmla="*/ 1393538 w 1596168"/>
                          <a:gd name="connsiteY1" fmla="*/ 92300 h 288080"/>
                          <a:gd name="connsiteX2" fmla="*/ 1596168 w 1596168"/>
                          <a:gd name="connsiteY2" fmla="*/ 288080 h 288080"/>
                          <a:gd name="connsiteX3" fmla="*/ 0 w 1596168"/>
                          <a:gd name="connsiteY3" fmla="*/ 55604 h 288080"/>
                          <a:gd name="connsiteX4" fmla="*/ 247135 w 1596168"/>
                          <a:gd name="connsiteY4" fmla="*/ 0 h 288080"/>
                          <a:gd name="connsiteX0" fmla="*/ 247135 w 1618245"/>
                          <a:gd name="connsiteY0" fmla="*/ 0 h 291246"/>
                          <a:gd name="connsiteX1" fmla="*/ 1393538 w 1618245"/>
                          <a:gd name="connsiteY1" fmla="*/ 92300 h 291246"/>
                          <a:gd name="connsiteX2" fmla="*/ 1618245 w 1618245"/>
                          <a:gd name="connsiteY2" fmla="*/ 291246 h 291246"/>
                          <a:gd name="connsiteX3" fmla="*/ 0 w 1618245"/>
                          <a:gd name="connsiteY3" fmla="*/ 55604 h 291246"/>
                          <a:gd name="connsiteX4" fmla="*/ 247135 w 1618245"/>
                          <a:gd name="connsiteY4" fmla="*/ 0 h 291246"/>
                          <a:gd name="connsiteX0" fmla="*/ 247135 w 1643986"/>
                          <a:gd name="connsiteY0" fmla="*/ 0 h 321224"/>
                          <a:gd name="connsiteX1" fmla="*/ 1393538 w 1643986"/>
                          <a:gd name="connsiteY1" fmla="*/ 92300 h 321224"/>
                          <a:gd name="connsiteX2" fmla="*/ 1643986 w 1643986"/>
                          <a:gd name="connsiteY2" fmla="*/ 321224 h 321224"/>
                          <a:gd name="connsiteX3" fmla="*/ 0 w 1643986"/>
                          <a:gd name="connsiteY3" fmla="*/ 55604 h 321224"/>
                          <a:gd name="connsiteX4" fmla="*/ 247135 w 1643986"/>
                          <a:gd name="connsiteY4" fmla="*/ 0 h 321224"/>
                          <a:gd name="connsiteX0" fmla="*/ 247135 w 1643986"/>
                          <a:gd name="connsiteY0" fmla="*/ 0 h 321224"/>
                          <a:gd name="connsiteX1" fmla="*/ 1393538 w 1643986"/>
                          <a:gd name="connsiteY1" fmla="*/ 92300 h 321224"/>
                          <a:gd name="connsiteX2" fmla="*/ 1643986 w 1643986"/>
                          <a:gd name="connsiteY2" fmla="*/ 321224 h 321224"/>
                          <a:gd name="connsiteX3" fmla="*/ 0 w 1643986"/>
                          <a:gd name="connsiteY3" fmla="*/ 55604 h 321224"/>
                          <a:gd name="connsiteX4" fmla="*/ 247135 w 1643986"/>
                          <a:gd name="connsiteY4" fmla="*/ 0 h 3212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43986" h="321224">
                            <a:moveTo>
                              <a:pt x="247135" y="0"/>
                            </a:moveTo>
                            <a:cubicBezTo>
                              <a:pt x="599302" y="70022"/>
                              <a:pt x="1084619" y="40813"/>
                              <a:pt x="1393538" y="92300"/>
                            </a:cubicBezTo>
                            <a:cubicBezTo>
                              <a:pt x="1459441" y="141726"/>
                              <a:pt x="1575860" y="223801"/>
                              <a:pt x="1643986" y="321224"/>
                            </a:cubicBezTo>
                            <a:cubicBezTo>
                              <a:pt x="1141478" y="265619"/>
                              <a:pt x="545757" y="413950"/>
                              <a:pt x="0" y="55604"/>
                            </a:cubicBezTo>
                            <a:lnTo>
                              <a:pt x="247135" y="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1203" name="Freeform 1202"/>
                  <p:cNvSpPr/>
                  <p:nvPr/>
                </p:nvSpPr>
                <p:spPr>
                  <a:xfrm rot="315112">
                    <a:off x="6944973" y="2393959"/>
                    <a:ext cx="857104" cy="413062"/>
                  </a:xfrm>
                  <a:custGeom>
                    <a:avLst/>
                    <a:gdLst>
                      <a:gd name="connsiteX0" fmla="*/ 118359 w 857104"/>
                      <a:gd name="connsiteY0" fmla="*/ 46753 h 413062"/>
                      <a:gd name="connsiteX1" fmla="*/ 176102 w 857104"/>
                      <a:gd name="connsiteY1" fmla="*/ 92149 h 413062"/>
                      <a:gd name="connsiteX2" fmla="*/ 176125 w 857104"/>
                      <a:gd name="connsiteY2" fmla="*/ 92155 h 413062"/>
                      <a:gd name="connsiteX3" fmla="*/ 213741 w 857104"/>
                      <a:gd name="connsiteY3" fmla="*/ 102490 h 413062"/>
                      <a:gd name="connsiteX4" fmla="*/ 234503 w 857104"/>
                      <a:gd name="connsiteY4" fmla="*/ 137734 h 413062"/>
                      <a:gd name="connsiteX5" fmla="*/ 234733 w 857104"/>
                      <a:gd name="connsiteY5" fmla="*/ 137796 h 413062"/>
                      <a:gd name="connsiteX6" fmla="*/ 266451 w 857104"/>
                      <a:gd name="connsiteY6" fmla="*/ 146303 h 413062"/>
                      <a:gd name="connsiteX7" fmla="*/ 279021 w 857104"/>
                      <a:gd name="connsiteY7" fmla="*/ 161657 h 413062"/>
                      <a:gd name="connsiteX8" fmla="*/ 283210 w 857104"/>
                      <a:gd name="connsiteY8" fmla="*/ 179153 h 413062"/>
                      <a:gd name="connsiteX9" fmla="*/ 283335 w 857104"/>
                      <a:gd name="connsiteY9" fmla="*/ 179675 h 413062"/>
                      <a:gd name="connsiteX10" fmla="*/ 324453 w 857104"/>
                      <a:gd name="connsiteY10" fmla="*/ 207831 h 413062"/>
                      <a:gd name="connsiteX11" fmla="*/ 324441 w 857104"/>
                      <a:gd name="connsiteY11" fmla="*/ 212445 h 413062"/>
                      <a:gd name="connsiteX12" fmla="*/ 359921 w 857104"/>
                      <a:gd name="connsiteY12" fmla="*/ 217927 h 413062"/>
                      <a:gd name="connsiteX13" fmla="*/ 359942 w 857104"/>
                      <a:gd name="connsiteY13" fmla="*/ 217915 h 413062"/>
                      <a:gd name="connsiteX14" fmla="*/ 393851 w 857104"/>
                      <a:gd name="connsiteY14" fmla="*/ 198630 h 413062"/>
                      <a:gd name="connsiteX15" fmla="*/ 433452 w 857104"/>
                      <a:gd name="connsiteY15" fmla="*/ 208876 h 413062"/>
                      <a:gd name="connsiteX16" fmla="*/ 433658 w 857104"/>
                      <a:gd name="connsiteY16" fmla="*/ 208757 h 413062"/>
                      <a:gd name="connsiteX17" fmla="*/ 462104 w 857104"/>
                      <a:gd name="connsiteY17" fmla="*/ 192348 h 413062"/>
                      <a:gd name="connsiteX18" fmla="*/ 481848 w 857104"/>
                      <a:gd name="connsiteY18" fmla="*/ 194320 h 413062"/>
                      <a:gd name="connsiteX19" fmla="*/ 497181 w 857104"/>
                      <a:gd name="connsiteY19" fmla="*/ 203732 h 413062"/>
                      <a:gd name="connsiteX20" fmla="*/ 497638 w 857104"/>
                      <a:gd name="connsiteY20" fmla="*/ 204013 h 413062"/>
                      <a:gd name="connsiteX21" fmla="*/ 546624 w 857104"/>
                      <a:gd name="connsiteY21" fmla="*/ 194854 h 413062"/>
                      <a:gd name="connsiteX22" fmla="*/ 567797 w 857104"/>
                      <a:gd name="connsiteY22" fmla="*/ 216150 h 413062"/>
                      <a:gd name="connsiteX23" fmla="*/ 579799 w 857104"/>
                      <a:gd name="connsiteY23" fmla="*/ 184260 h 413062"/>
                      <a:gd name="connsiteX24" fmla="*/ 610569 w 857104"/>
                      <a:gd name="connsiteY24" fmla="*/ 160555 h 413062"/>
                      <a:gd name="connsiteX25" fmla="*/ 610575 w 857104"/>
                      <a:gd name="connsiteY25" fmla="*/ 160531 h 413062"/>
                      <a:gd name="connsiteX26" fmla="*/ 619997 w 857104"/>
                      <a:gd name="connsiteY26" fmla="*/ 122677 h 413062"/>
                      <a:gd name="connsiteX27" fmla="*/ 654729 w 857104"/>
                      <a:gd name="connsiteY27" fmla="*/ 101069 h 413062"/>
                      <a:gd name="connsiteX28" fmla="*/ 654785 w 857104"/>
                      <a:gd name="connsiteY28" fmla="*/ 100837 h 413062"/>
                      <a:gd name="connsiteX29" fmla="*/ 662523 w 857104"/>
                      <a:gd name="connsiteY29" fmla="*/ 68922 h 413062"/>
                      <a:gd name="connsiteX30" fmla="*/ 677568 w 857104"/>
                      <a:gd name="connsiteY30" fmla="*/ 55985 h 413062"/>
                      <a:gd name="connsiteX31" fmla="*/ 694958 w 857104"/>
                      <a:gd name="connsiteY31" fmla="*/ 51375 h 413062"/>
                      <a:gd name="connsiteX32" fmla="*/ 695477 w 857104"/>
                      <a:gd name="connsiteY32" fmla="*/ 51237 h 413062"/>
                      <a:gd name="connsiteX33" fmla="*/ 722631 w 857104"/>
                      <a:gd name="connsiteY33" fmla="*/ 9450 h 413062"/>
                      <a:gd name="connsiteX34" fmla="*/ 757856 w 857104"/>
                      <a:gd name="connsiteY34" fmla="*/ 8695 h 413062"/>
                      <a:gd name="connsiteX35" fmla="*/ 757995 w 857104"/>
                      <a:gd name="connsiteY35" fmla="*/ 8639 h 413062"/>
                      <a:gd name="connsiteX36" fmla="*/ 777928 w 857104"/>
                      <a:gd name="connsiteY36" fmla="*/ 537 h 413062"/>
                      <a:gd name="connsiteX37" fmla="*/ 797403 w 857104"/>
                      <a:gd name="connsiteY37" fmla="*/ 2336 h 413062"/>
                      <a:gd name="connsiteX38" fmla="*/ 815459 w 857104"/>
                      <a:gd name="connsiteY38" fmla="*/ 21505 h 413062"/>
                      <a:gd name="connsiteX39" fmla="*/ 851760 w 857104"/>
                      <a:gd name="connsiteY39" fmla="*/ 41687 h 413062"/>
                      <a:gd name="connsiteX40" fmla="*/ 843566 w 857104"/>
                      <a:gd name="connsiteY40" fmla="*/ 101317 h 413062"/>
                      <a:gd name="connsiteX41" fmla="*/ 853346 w 857104"/>
                      <a:gd name="connsiteY41" fmla="*/ 134773 h 413062"/>
                      <a:gd name="connsiteX42" fmla="*/ 814944 w 857104"/>
                      <a:gd name="connsiteY42" fmla="*/ 180385 h 413062"/>
                      <a:gd name="connsiteX43" fmla="*/ 808906 w 857104"/>
                      <a:gd name="connsiteY43" fmla="*/ 233369 h 413062"/>
                      <a:gd name="connsiteX44" fmla="*/ 751557 w 857104"/>
                      <a:gd name="connsiteY44" fmla="*/ 265106 h 413062"/>
                      <a:gd name="connsiteX45" fmla="*/ 673442 w 857104"/>
                      <a:gd name="connsiteY45" fmla="*/ 318986 h 413062"/>
                      <a:gd name="connsiteX46" fmla="*/ 629640 w 857104"/>
                      <a:gd name="connsiteY46" fmla="*/ 333668 h 413062"/>
                      <a:gd name="connsiteX47" fmla="*/ 614556 w 857104"/>
                      <a:gd name="connsiteY47" fmla="*/ 307249 h 413062"/>
                      <a:gd name="connsiteX48" fmla="*/ 611552 w 857104"/>
                      <a:gd name="connsiteY48" fmla="*/ 307544 h 413062"/>
                      <a:gd name="connsiteX49" fmla="*/ 612342 w 857104"/>
                      <a:gd name="connsiteY49" fmla="*/ 310590 h 413062"/>
                      <a:gd name="connsiteX50" fmla="*/ 563513 w 857104"/>
                      <a:gd name="connsiteY50" fmla="*/ 345783 h 413062"/>
                      <a:gd name="connsiteX51" fmla="*/ 546033 w 857104"/>
                      <a:gd name="connsiteY51" fmla="*/ 375940 h 413062"/>
                      <a:gd name="connsiteX52" fmla="*/ 486519 w 857104"/>
                      <a:gd name="connsiteY52" fmla="*/ 379591 h 413062"/>
                      <a:gd name="connsiteX53" fmla="*/ 443989 w 857104"/>
                      <a:gd name="connsiteY53" fmla="*/ 411762 h 413062"/>
                      <a:gd name="connsiteX54" fmla="*/ 381455 w 857104"/>
                      <a:gd name="connsiteY54" fmla="*/ 392125 h 413062"/>
                      <a:gd name="connsiteX55" fmla="*/ 288565 w 857104"/>
                      <a:gd name="connsiteY55" fmla="*/ 372723 h 413062"/>
                      <a:gd name="connsiteX56" fmla="*/ 247723 w 857104"/>
                      <a:gd name="connsiteY56" fmla="*/ 351132 h 413062"/>
                      <a:gd name="connsiteX57" fmla="*/ 252049 w 857104"/>
                      <a:gd name="connsiteY57" fmla="*/ 336686 h 413062"/>
                      <a:gd name="connsiteX58" fmla="*/ 229689 w 857104"/>
                      <a:gd name="connsiteY58" fmla="*/ 326511 h 413062"/>
                      <a:gd name="connsiteX59" fmla="*/ 196007 w 857104"/>
                      <a:gd name="connsiteY59" fmla="*/ 335479 h 413062"/>
                      <a:gd name="connsiteX60" fmla="*/ 151336 w 857104"/>
                      <a:gd name="connsiteY60" fmla="*/ 295985 h 413062"/>
                      <a:gd name="connsiteX61" fmla="*/ 98514 w 857104"/>
                      <a:gd name="connsiteY61" fmla="*/ 288668 h 413062"/>
                      <a:gd name="connsiteX62" fmla="*/ 68173 w 857104"/>
                      <a:gd name="connsiteY62" fmla="*/ 230569 h 413062"/>
                      <a:gd name="connsiteX63" fmla="*/ 16197 w 857104"/>
                      <a:gd name="connsiteY63" fmla="*/ 151174 h 413062"/>
                      <a:gd name="connsiteX64" fmla="*/ 2578 w 857104"/>
                      <a:gd name="connsiteY64" fmla="*/ 107029 h 413062"/>
                      <a:gd name="connsiteX65" fmla="*/ 29354 w 857104"/>
                      <a:gd name="connsiteY65" fmla="*/ 92589 h 413062"/>
                      <a:gd name="connsiteX66" fmla="*/ 37461 w 857104"/>
                      <a:gd name="connsiteY66" fmla="*/ 58413 h 413062"/>
                      <a:gd name="connsiteX67" fmla="*/ 80052 w 857104"/>
                      <a:gd name="connsiteY67" fmla="*/ 63412 h 413062"/>
                      <a:gd name="connsiteX68" fmla="*/ 80775 w 857104"/>
                      <a:gd name="connsiteY68" fmla="*/ 63144 h 413062"/>
                      <a:gd name="connsiteX69" fmla="*/ 118359 w 857104"/>
                      <a:gd name="connsiteY69" fmla="*/ 46753 h 413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857104" h="413062">
                        <a:moveTo>
                          <a:pt x="118359" y="46753"/>
                        </a:moveTo>
                        <a:cubicBezTo>
                          <a:pt x="143103" y="48487"/>
                          <a:pt x="167135" y="67386"/>
                          <a:pt x="176102" y="92149"/>
                        </a:cubicBezTo>
                        <a:lnTo>
                          <a:pt x="176125" y="92155"/>
                        </a:lnTo>
                        <a:lnTo>
                          <a:pt x="213741" y="102490"/>
                        </a:lnTo>
                        <a:cubicBezTo>
                          <a:pt x="224700" y="111045"/>
                          <a:pt x="232846" y="123750"/>
                          <a:pt x="234503" y="137734"/>
                        </a:cubicBezTo>
                        <a:lnTo>
                          <a:pt x="234733" y="137796"/>
                        </a:lnTo>
                        <a:lnTo>
                          <a:pt x="266451" y="146303"/>
                        </a:lnTo>
                        <a:cubicBezTo>
                          <a:pt x="271809" y="150567"/>
                          <a:pt x="276103" y="155890"/>
                          <a:pt x="279021" y="161657"/>
                        </a:cubicBezTo>
                        <a:lnTo>
                          <a:pt x="283210" y="179153"/>
                        </a:lnTo>
                        <a:lnTo>
                          <a:pt x="283335" y="179675"/>
                        </a:lnTo>
                        <a:cubicBezTo>
                          <a:pt x="299843" y="180169"/>
                          <a:pt x="316539" y="191603"/>
                          <a:pt x="324453" y="207831"/>
                        </a:cubicBezTo>
                        <a:lnTo>
                          <a:pt x="324441" y="212445"/>
                        </a:lnTo>
                        <a:lnTo>
                          <a:pt x="359921" y="217927"/>
                        </a:lnTo>
                        <a:lnTo>
                          <a:pt x="359942" y="217915"/>
                        </a:lnTo>
                        <a:lnTo>
                          <a:pt x="393851" y="198630"/>
                        </a:lnTo>
                        <a:cubicBezTo>
                          <a:pt x="407649" y="196931"/>
                          <a:pt x="422393" y="200157"/>
                          <a:pt x="433452" y="208876"/>
                        </a:cubicBezTo>
                        <a:lnTo>
                          <a:pt x="433658" y="208757"/>
                        </a:lnTo>
                        <a:lnTo>
                          <a:pt x="462104" y="192348"/>
                        </a:lnTo>
                        <a:cubicBezTo>
                          <a:pt x="468908" y="191576"/>
                          <a:pt x="475708" y="192304"/>
                          <a:pt x="481848" y="194320"/>
                        </a:cubicBezTo>
                        <a:lnTo>
                          <a:pt x="497181" y="203732"/>
                        </a:lnTo>
                        <a:lnTo>
                          <a:pt x="497638" y="204013"/>
                        </a:lnTo>
                        <a:cubicBezTo>
                          <a:pt x="509663" y="192690"/>
                          <a:pt x="529553" y="188973"/>
                          <a:pt x="546624" y="194854"/>
                        </a:cubicBezTo>
                        <a:lnTo>
                          <a:pt x="567797" y="216150"/>
                        </a:lnTo>
                        <a:lnTo>
                          <a:pt x="579799" y="184260"/>
                        </a:lnTo>
                        <a:cubicBezTo>
                          <a:pt x="587586" y="173847"/>
                          <a:pt x="598299" y="165336"/>
                          <a:pt x="610569" y="160555"/>
                        </a:cubicBezTo>
                        <a:lnTo>
                          <a:pt x="610575" y="160531"/>
                        </a:lnTo>
                        <a:lnTo>
                          <a:pt x="619997" y="122677"/>
                        </a:lnTo>
                        <a:cubicBezTo>
                          <a:pt x="628284" y="111514"/>
                          <a:pt x="640788" y="103062"/>
                          <a:pt x="654729" y="101069"/>
                        </a:cubicBezTo>
                        <a:lnTo>
                          <a:pt x="654785" y="100837"/>
                        </a:lnTo>
                        <a:lnTo>
                          <a:pt x="662523" y="68922"/>
                        </a:lnTo>
                        <a:cubicBezTo>
                          <a:pt x="666656" y="63463"/>
                          <a:pt x="671874" y="59042"/>
                          <a:pt x="677568" y="55985"/>
                        </a:cubicBezTo>
                        <a:lnTo>
                          <a:pt x="694958" y="51375"/>
                        </a:lnTo>
                        <a:lnTo>
                          <a:pt x="695477" y="51237"/>
                        </a:lnTo>
                        <a:cubicBezTo>
                          <a:pt x="695572" y="34721"/>
                          <a:pt x="706598" y="17755"/>
                          <a:pt x="722631" y="9450"/>
                        </a:cubicBezTo>
                        <a:cubicBezTo>
                          <a:pt x="734846" y="3120"/>
                          <a:pt x="748070" y="2835"/>
                          <a:pt x="757856" y="8695"/>
                        </a:cubicBezTo>
                        <a:lnTo>
                          <a:pt x="757995" y="8639"/>
                        </a:lnTo>
                        <a:lnTo>
                          <a:pt x="777928" y="537"/>
                        </a:lnTo>
                        <a:cubicBezTo>
                          <a:pt x="784727" y="-557"/>
                          <a:pt x="791427" y="9"/>
                          <a:pt x="797403" y="2336"/>
                        </a:cubicBezTo>
                        <a:cubicBezTo>
                          <a:pt x="806081" y="5712"/>
                          <a:pt x="812505" y="12528"/>
                          <a:pt x="815459" y="21505"/>
                        </a:cubicBezTo>
                        <a:cubicBezTo>
                          <a:pt x="831298" y="21440"/>
                          <a:pt x="844669" y="28876"/>
                          <a:pt x="851760" y="41687"/>
                        </a:cubicBezTo>
                        <a:cubicBezTo>
                          <a:pt x="861189" y="58718"/>
                          <a:pt x="857950" y="82286"/>
                          <a:pt x="843566" y="101317"/>
                        </a:cubicBezTo>
                        <a:cubicBezTo>
                          <a:pt x="851883" y="109395"/>
                          <a:pt x="855445" y="121596"/>
                          <a:pt x="853346" y="134773"/>
                        </a:cubicBezTo>
                        <a:cubicBezTo>
                          <a:pt x="850158" y="154796"/>
                          <a:pt x="834594" y="173279"/>
                          <a:pt x="814944" y="180385"/>
                        </a:cubicBezTo>
                        <a:cubicBezTo>
                          <a:pt x="822374" y="195814"/>
                          <a:pt x="820075" y="215986"/>
                          <a:pt x="808906" y="233369"/>
                        </a:cubicBezTo>
                        <a:cubicBezTo>
                          <a:pt x="795744" y="253853"/>
                          <a:pt x="772860" y="266519"/>
                          <a:pt x="751557" y="265106"/>
                        </a:cubicBezTo>
                        <a:cubicBezTo>
                          <a:pt x="740577" y="299203"/>
                          <a:pt x="705341" y="323511"/>
                          <a:pt x="673442" y="318986"/>
                        </a:cubicBezTo>
                        <a:cubicBezTo>
                          <a:pt x="662004" y="333493"/>
                          <a:pt x="643482" y="339704"/>
                          <a:pt x="629640" y="333668"/>
                        </a:cubicBezTo>
                        <a:cubicBezTo>
                          <a:pt x="619621" y="329305"/>
                          <a:pt x="613887" y="319265"/>
                          <a:pt x="614556" y="307249"/>
                        </a:cubicBezTo>
                        <a:lnTo>
                          <a:pt x="611552" y="307544"/>
                        </a:lnTo>
                        <a:lnTo>
                          <a:pt x="612342" y="310590"/>
                        </a:lnTo>
                        <a:cubicBezTo>
                          <a:pt x="606512" y="329164"/>
                          <a:pt x="587214" y="343073"/>
                          <a:pt x="563513" y="345783"/>
                        </a:cubicBezTo>
                        <a:cubicBezTo>
                          <a:pt x="563399" y="357377"/>
                          <a:pt x="557022" y="368371"/>
                          <a:pt x="546033" y="375940"/>
                        </a:cubicBezTo>
                        <a:cubicBezTo>
                          <a:pt x="529336" y="387441"/>
                          <a:pt x="505217" y="388919"/>
                          <a:pt x="486519" y="379591"/>
                        </a:cubicBezTo>
                        <a:cubicBezTo>
                          <a:pt x="480472" y="395613"/>
                          <a:pt x="464279" y="407860"/>
                          <a:pt x="443989" y="411762"/>
                        </a:cubicBezTo>
                        <a:cubicBezTo>
                          <a:pt x="420079" y="416360"/>
                          <a:pt x="395125" y="408525"/>
                          <a:pt x="381455" y="392125"/>
                        </a:cubicBezTo>
                        <a:cubicBezTo>
                          <a:pt x="349193" y="407692"/>
                          <a:pt x="307289" y="398942"/>
                          <a:pt x="288565" y="372723"/>
                        </a:cubicBezTo>
                        <a:cubicBezTo>
                          <a:pt x="270171" y="374447"/>
                          <a:pt x="252900" y="365318"/>
                          <a:pt x="247723" y="351132"/>
                        </a:cubicBezTo>
                        <a:lnTo>
                          <a:pt x="252049" y="336686"/>
                        </a:lnTo>
                        <a:lnTo>
                          <a:pt x="229689" y="326511"/>
                        </a:lnTo>
                        <a:cubicBezTo>
                          <a:pt x="221413" y="334629"/>
                          <a:pt x="209130" y="337896"/>
                          <a:pt x="196007" y="335479"/>
                        </a:cubicBezTo>
                        <a:cubicBezTo>
                          <a:pt x="176067" y="331808"/>
                          <a:pt x="157965" y="315801"/>
                          <a:pt x="151336" y="295985"/>
                        </a:cubicBezTo>
                        <a:cubicBezTo>
                          <a:pt x="135732" y="303040"/>
                          <a:pt x="115622" y="300254"/>
                          <a:pt x="98514" y="288668"/>
                        </a:cubicBezTo>
                        <a:cubicBezTo>
                          <a:pt x="78354" y="275014"/>
                          <a:pt x="66245" y="251831"/>
                          <a:pt x="68173" y="230569"/>
                        </a:cubicBezTo>
                        <a:cubicBezTo>
                          <a:pt x="34351" y="218768"/>
                          <a:pt x="10902" y="182954"/>
                          <a:pt x="16197" y="151174"/>
                        </a:cubicBezTo>
                        <a:cubicBezTo>
                          <a:pt x="1970" y="139388"/>
                          <a:pt x="-3791" y="120722"/>
                          <a:pt x="2578" y="107029"/>
                        </a:cubicBezTo>
                        <a:cubicBezTo>
                          <a:pt x="7181" y="97120"/>
                          <a:pt x="17357" y="91630"/>
                          <a:pt x="29354" y="92589"/>
                        </a:cubicBezTo>
                        <a:cubicBezTo>
                          <a:pt x="24489" y="79069"/>
                          <a:pt x="27674" y="65644"/>
                          <a:pt x="37461" y="58413"/>
                        </a:cubicBezTo>
                        <a:cubicBezTo>
                          <a:pt x="48923" y="49951"/>
                          <a:pt x="66608" y="52026"/>
                          <a:pt x="80052" y="63412"/>
                        </a:cubicBezTo>
                        <a:cubicBezTo>
                          <a:pt x="80292" y="63320"/>
                          <a:pt x="80535" y="63237"/>
                          <a:pt x="80775" y="63144"/>
                        </a:cubicBezTo>
                        <a:cubicBezTo>
                          <a:pt x="88916" y="51666"/>
                          <a:pt x="102697" y="45659"/>
                          <a:pt x="118359" y="46753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198" name="Isosceles Triangle 106"/>
                <p:cNvSpPr/>
                <p:nvPr/>
              </p:nvSpPr>
              <p:spPr>
                <a:xfrm rot="20544553">
                  <a:off x="6141803" y="3275949"/>
                  <a:ext cx="834190" cy="35690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4190" h="356907">
                      <a:moveTo>
                        <a:pt x="0" y="356907"/>
                      </a:moveTo>
                      <a:lnTo>
                        <a:pt x="738471" y="0"/>
                      </a:lnTo>
                      <a:cubicBezTo>
                        <a:pt x="797975" y="31053"/>
                        <a:pt x="741327" y="1699"/>
                        <a:pt x="834190" y="62826"/>
                      </a:cubicBezTo>
                      <a:cubicBezTo>
                        <a:pt x="529336" y="151059"/>
                        <a:pt x="307186" y="187526"/>
                        <a:pt x="0" y="3569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9" name="Isosceles Triangle 106"/>
                <p:cNvSpPr/>
                <p:nvPr/>
              </p:nvSpPr>
              <p:spPr>
                <a:xfrm rot="2299588" flipH="1">
                  <a:off x="7903249" y="3316847"/>
                  <a:ext cx="834190" cy="35690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4190" h="356907">
                      <a:moveTo>
                        <a:pt x="0" y="356907"/>
                      </a:moveTo>
                      <a:lnTo>
                        <a:pt x="738471" y="0"/>
                      </a:lnTo>
                      <a:cubicBezTo>
                        <a:pt x="797975" y="31053"/>
                        <a:pt x="741327" y="1699"/>
                        <a:pt x="834190" y="62826"/>
                      </a:cubicBezTo>
                      <a:cubicBezTo>
                        <a:pt x="529336" y="151059"/>
                        <a:pt x="307186" y="187526"/>
                        <a:pt x="0" y="356907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0" name="Isosceles Triangle 106"/>
                <p:cNvSpPr/>
                <p:nvPr/>
              </p:nvSpPr>
              <p:spPr>
                <a:xfrm rot="2299588" flipH="1">
                  <a:off x="7355279" y="3482133"/>
                  <a:ext cx="1296143" cy="71721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  <a:gd name="connsiteX0" fmla="*/ 0 w 828620"/>
                    <a:gd name="connsiteY0" fmla="*/ 356907 h 356907"/>
                    <a:gd name="connsiteX1" fmla="*/ 738471 w 828620"/>
                    <a:gd name="connsiteY1" fmla="*/ 0 h 356907"/>
                    <a:gd name="connsiteX2" fmla="*/ 828620 w 828620"/>
                    <a:gd name="connsiteY2" fmla="*/ 59020 h 356907"/>
                    <a:gd name="connsiteX3" fmla="*/ 0 w 828620"/>
                    <a:gd name="connsiteY3" fmla="*/ 356907 h 356907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5211"/>
                    <a:gd name="connsiteY0" fmla="*/ 377447 h 377447"/>
                    <a:gd name="connsiteX1" fmla="*/ 738471 w 885211"/>
                    <a:gd name="connsiteY1" fmla="*/ 20540 h 377447"/>
                    <a:gd name="connsiteX2" fmla="*/ 799898 w 885211"/>
                    <a:gd name="connsiteY2" fmla="*/ 39014 h 377447"/>
                    <a:gd name="connsiteX3" fmla="*/ 828620 w 885211"/>
                    <a:gd name="connsiteY3" fmla="*/ 79560 h 377447"/>
                    <a:gd name="connsiteX4" fmla="*/ 0 w 885211"/>
                    <a:gd name="connsiteY4" fmla="*/ 377447 h 377447"/>
                    <a:gd name="connsiteX0" fmla="*/ 0 w 890814"/>
                    <a:gd name="connsiteY0" fmla="*/ 377326 h 377326"/>
                    <a:gd name="connsiteX1" fmla="*/ 738471 w 890814"/>
                    <a:gd name="connsiteY1" fmla="*/ 20419 h 377326"/>
                    <a:gd name="connsiteX2" fmla="*/ 828620 w 890814"/>
                    <a:gd name="connsiteY2" fmla="*/ 79439 h 377326"/>
                    <a:gd name="connsiteX3" fmla="*/ 0 w 890814"/>
                    <a:gd name="connsiteY3" fmla="*/ 377326 h 377326"/>
                    <a:gd name="connsiteX0" fmla="*/ 0 w 828620"/>
                    <a:gd name="connsiteY0" fmla="*/ 376715 h 376715"/>
                    <a:gd name="connsiteX1" fmla="*/ 738471 w 828620"/>
                    <a:gd name="connsiteY1" fmla="*/ 19808 h 376715"/>
                    <a:gd name="connsiteX2" fmla="*/ 828620 w 828620"/>
                    <a:gd name="connsiteY2" fmla="*/ 78828 h 376715"/>
                    <a:gd name="connsiteX3" fmla="*/ 0 w 828620"/>
                    <a:gd name="connsiteY3" fmla="*/ 376715 h 376715"/>
                    <a:gd name="connsiteX0" fmla="*/ 0 w 828620"/>
                    <a:gd name="connsiteY0" fmla="*/ 390524 h 390524"/>
                    <a:gd name="connsiteX1" fmla="*/ 751389 w 828620"/>
                    <a:gd name="connsiteY1" fmla="*/ 17021 h 390524"/>
                    <a:gd name="connsiteX2" fmla="*/ 828620 w 828620"/>
                    <a:gd name="connsiteY2" fmla="*/ 92637 h 390524"/>
                    <a:gd name="connsiteX3" fmla="*/ 0 w 828620"/>
                    <a:gd name="connsiteY3" fmla="*/ 390524 h 390524"/>
                    <a:gd name="connsiteX0" fmla="*/ 0 w 828620"/>
                    <a:gd name="connsiteY0" fmla="*/ 373503 h 373503"/>
                    <a:gd name="connsiteX1" fmla="*/ 751389 w 828620"/>
                    <a:gd name="connsiteY1" fmla="*/ 0 h 373503"/>
                    <a:gd name="connsiteX2" fmla="*/ 828620 w 828620"/>
                    <a:gd name="connsiteY2" fmla="*/ 75616 h 373503"/>
                    <a:gd name="connsiteX3" fmla="*/ 0 w 828620"/>
                    <a:gd name="connsiteY3" fmla="*/ 373503 h 373503"/>
                    <a:gd name="connsiteX0" fmla="*/ 0 w 792574"/>
                    <a:gd name="connsiteY0" fmla="*/ 373503 h 373503"/>
                    <a:gd name="connsiteX1" fmla="*/ 751389 w 792574"/>
                    <a:gd name="connsiteY1" fmla="*/ 0 h 373503"/>
                    <a:gd name="connsiteX2" fmla="*/ 792574 w 792574"/>
                    <a:gd name="connsiteY2" fmla="*/ 33392 h 373503"/>
                    <a:gd name="connsiteX3" fmla="*/ 0 w 792574"/>
                    <a:gd name="connsiteY3" fmla="*/ 373503 h 373503"/>
                    <a:gd name="connsiteX0" fmla="*/ 0 w 792574"/>
                    <a:gd name="connsiteY0" fmla="*/ 379015 h 379015"/>
                    <a:gd name="connsiteX1" fmla="*/ 751906 w 792574"/>
                    <a:gd name="connsiteY1" fmla="*/ 0 h 379015"/>
                    <a:gd name="connsiteX2" fmla="*/ 792574 w 792574"/>
                    <a:gd name="connsiteY2" fmla="*/ 38904 h 379015"/>
                    <a:gd name="connsiteX3" fmla="*/ 0 w 792574"/>
                    <a:gd name="connsiteY3" fmla="*/ 379015 h 379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2574" h="379015">
                      <a:moveTo>
                        <a:pt x="0" y="379015"/>
                      </a:moveTo>
                      <a:lnTo>
                        <a:pt x="751906" y="0"/>
                      </a:lnTo>
                      <a:cubicBezTo>
                        <a:pt x="779892" y="23737"/>
                        <a:pt x="740471" y="-17064"/>
                        <a:pt x="792574" y="38904"/>
                      </a:cubicBezTo>
                      <a:cubicBezTo>
                        <a:pt x="487720" y="127137"/>
                        <a:pt x="307186" y="209634"/>
                        <a:pt x="0" y="379015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1" name="Isosceles Triangle 106"/>
                <p:cNvSpPr/>
                <p:nvPr/>
              </p:nvSpPr>
              <p:spPr>
                <a:xfrm rot="19300412">
                  <a:off x="6186398" y="3515509"/>
                  <a:ext cx="1296143" cy="71721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  <a:gd name="connsiteX0" fmla="*/ 0 w 828620"/>
                    <a:gd name="connsiteY0" fmla="*/ 356907 h 356907"/>
                    <a:gd name="connsiteX1" fmla="*/ 738471 w 828620"/>
                    <a:gd name="connsiteY1" fmla="*/ 0 h 356907"/>
                    <a:gd name="connsiteX2" fmla="*/ 828620 w 828620"/>
                    <a:gd name="connsiteY2" fmla="*/ 59020 h 356907"/>
                    <a:gd name="connsiteX3" fmla="*/ 0 w 828620"/>
                    <a:gd name="connsiteY3" fmla="*/ 356907 h 356907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5211"/>
                    <a:gd name="connsiteY0" fmla="*/ 377447 h 377447"/>
                    <a:gd name="connsiteX1" fmla="*/ 738471 w 885211"/>
                    <a:gd name="connsiteY1" fmla="*/ 20540 h 377447"/>
                    <a:gd name="connsiteX2" fmla="*/ 799898 w 885211"/>
                    <a:gd name="connsiteY2" fmla="*/ 39014 h 377447"/>
                    <a:gd name="connsiteX3" fmla="*/ 828620 w 885211"/>
                    <a:gd name="connsiteY3" fmla="*/ 79560 h 377447"/>
                    <a:gd name="connsiteX4" fmla="*/ 0 w 885211"/>
                    <a:gd name="connsiteY4" fmla="*/ 377447 h 377447"/>
                    <a:gd name="connsiteX0" fmla="*/ 0 w 890814"/>
                    <a:gd name="connsiteY0" fmla="*/ 377326 h 377326"/>
                    <a:gd name="connsiteX1" fmla="*/ 738471 w 890814"/>
                    <a:gd name="connsiteY1" fmla="*/ 20419 h 377326"/>
                    <a:gd name="connsiteX2" fmla="*/ 828620 w 890814"/>
                    <a:gd name="connsiteY2" fmla="*/ 79439 h 377326"/>
                    <a:gd name="connsiteX3" fmla="*/ 0 w 890814"/>
                    <a:gd name="connsiteY3" fmla="*/ 377326 h 377326"/>
                    <a:gd name="connsiteX0" fmla="*/ 0 w 828620"/>
                    <a:gd name="connsiteY0" fmla="*/ 376715 h 376715"/>
                    <a:gd name="connsiteX1" fmla="*/ 738471 w 828620"/>
                    <a:gd name="connsiteY1" fmla="*/ 19808 h 376715"/>
                    <a:gd name="connsiteX2" fmla="*/ 828620 w 828620"/>
                    <a:gd name="connsiteY2" fmla="*/ 78828 h 376715"/>
                    <a:gd name="connsiteX3" fmla="*/ 0 w 828620"/>
                    <a:gd name="connsiteY3" fmla="*/ 376715 h 376715"/>
                    <a:gd name="connsiteX0" fmla="*/ 0 w 828620"/>
                    <a:gd name="connsiteY0" fmla="*/ 390524 h 390524"/>
                    <a:gd name="connsiteX1" fmla="*/ 751389 w 828620"/>
                    <a:gd name="connsiteY1" fmla="*/ 17021 h 390524"/>
                    <a:gd name="connsiteX2" fmla="*/ 828620 w 828620"/>
                    <a:gd name="connsiteY2" fmla="*/ 92637 h 390524"/>
                    <a:gd name="connsiteX3" fmla="*/ 0 w 828620"/>
                    <a:gd name="connsiteY3" fmla="*/ 390524 h 390524"/>
                    <a:gd name="connsiteX0" fmla="*/ 0 w 828620"/>
                    <a:gd name="connsiteY0" fmla="*/ 373503 h 373503"/>
                    <a:gd name="connsiteX1" fmla="*/ 751389 w 828620"/>
                    <a:gd name="connsiteY1" fmla="*/ 0 h 373503"/>
                    <a:gd name="connsiteX2" fmla="*/ 828620 w 828620"/>
                    <a:gd name="connsiteY2" fmla="*/ 75616 h 373503"/>
                    <a:gd name="connsiteX3" fmla="*/ 0 w 828620"/>
                    <a:gd name="connsiteY3" fmla="*/ 373503 h 373503"/>
                    <a:gd name="connsiteX0" fmla="*/ 0 w 792574"/>
                    <a:gd name="connsiteY0" fmla="*/ 373503 h 373503"/>
                    <a:gd name="connsiteX1" fmla="*/ 751389 w 792574"/>
                    <a:gd name="connsiteY1" fmla="*/ 0 h 373503"/>
                    <a:gd name="connsiteX2" fmla="*/ 792574 w 792574"/>
                    <a:gd name="connsiteY2" fmla="*/ 33392 h 373503"/>
                    <a:gd name="connsiteX3" fmla="*/ 0 w 792574"/>
                    <a:gd name="connsiteY3" fmla="*/ 373503 h 373503"/>
                    <a:gd name="connsiteX0" fmla="*/ 0 w 792574"/>
                    <a:gd name="connsiteY0" fmla="*/ 379015 h 379015"/>
                    <a:gd name="connsiteX1" fmla="*/ 751906 w 792574"/>
                    <a:gd name="connsiteY1" fmla="*/ 0 h 379015"/>
                    <a:gd name="connsiteX2" fmla="*/ 792574 w 792574"/>
                    <a:gd name="connsiteY2" fmla="*/ 38904 h 379015"/>
                    <a:gd name="connsiteX3" fmla="*/ 0 w 792574"/>
                    <a:gd name="connsiteY3" fmla="*/ 379015 h 379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2574" h="379015">
                      <a:moveTo>
                        <a:pt x="0" y="379015"/>
                      </a:moveTo>
                      <a:lnTo>
                        <a:pt x="751906" y="0"/>
                      </a:lnTo>
                      <a:cubicBezTo>
                        <a:pt x="779892" y="23737"/>
                        <a:pt x="740471" y="-17064"/>
                        <a:pt x="792574" y="38904"/>
                      </a:cubicBezTo>
                      <a:cubicBezTo>
                        <a:pt x="487720" y="127137"/>
                        <a:pt x="307186" y="209634"/>
                        <a:pt x="0" y="379015"/>
                      </a:cubicBez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265" name="Group 1264"/>
          <p:cNvGrpSpPr/>
          <p:nvPr/>
        </p:nvGrpSpPr>
        <p:grpSpPr>
          <a:xfrm>
            <a:off x="10894096" y="3215819"/>
            <a:ext cx="1059224" cy="1595173"/>
            <a:chOff x="1080123" y="267014"/>
            <a:chExt cx="5008536" cy="6922370"/>
          </a:xfrm>
        </p:grpSpPr>
        <p:sp>
          <p:nvSpPr>
            <p:cNvPr id="1266" name="Oval 1265"/>
            <p:cNvSpPr/>
            <p:nvPr/>
          </p:nvSpPr>
          <p:spPr>
            <a:xfrm rot="14228719">
              <a:off x="3806082" y="6626110"/>
              <a:ext cx="842181" cy="284367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7" name="Oval 1266"/>
            <p:cNvSpPr/>
            <p:nvPr/>
          </p:nvSpPr>
          <p:spPr>
            <a:xfrm rot="19191051">
              <a:off x="3079039" y="6692276"/>
              <a:ext cx="842181" cy="290327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68" name="Group 1267"/>
            <p:cNvGrpSpPr/>
            <p:nvPr/>
          </p:nvGrpSpPr>
          <p:grpSpPr>
            <a:xfrm>
              <a:off x="1393349" y="267014"/>
              <a:ext cx="4676180" cy="5152622"/>
              <a:chOff x="1333603" y="199254"/>
              <a:chExt cx="4676180" cy="5152622"/>
            </a:xfrm>
          </p:grpSpPr>
          <p:sp>
            <p:nvSpPr>
              <p:cNvPr id="1308" name="Rectangle 93"/>
              <p:cNvSpPr/>
              <p:nvPr/>
            </p:nvSpPr>
            <p:spPr>
              <a:xfrm>
                <a:off x="3498287" y="2735909"/>
                <a:ext cx="634070" cy="914400"/>
              </a:xfrm>
              <a:custGeom>
                <a:avLst/>
                <a:gdLst>
                  <a:gd name="connsiteX0" fmla="*/ 0 w 530599"/>
                  <a:gd name="connsiteY0" fmla="*/ 0 h 914400"/>
                  <a:gd name="connsiteX1" fmla="*/ 530599 w 530599"/>
                  <a:gd name="connsiteY1" fmla="*/ 0 h 914400"/>
                  <a:gd name="connsiteX2" fmla="*/ 530599 w 530599"/>
                  <a:gd name="connsiteY2" fmla="*/ 914400 h 914400"/>
                  <a:gd name="connsiteX3" fmla="*/ 0 w 530599"/>
                  <a:gd name="connsiteY3" fmla="*/ 914400 h 914400"/>
                  <a:gd name="connsiteX4" fmla="*/ 0 w 530599"/>
                  <a:gd name="connsiteY4" fmla="*/ 0 h 914400"/>
                  <a:gd name="connsiteX0" fmla="*/ 0 w 669276"/>
                  <a:gd name="connsiteY0" fmla="*/ 0 h 914400"/>
                  <a:gd name="connsiteX1" fmla="*/ 530599 w 669276"/>
                  <a:gd name="connsiteY1" fmla="*/ 0 h 914400"/>
                  <a:gd name="connsiteX2" fmla="*/ 669276 w 669276"/>
                  <a:gd name="connsiteY2" fmla="*/ 892731 h 914400"/>
                  <a:gd name="connsiteX3" fmla="*/ 0 w 669276"/>
                  <a:gd name="connsiteY3" fmla="*/ 914400 h 914400"/>
                  <a:gd name="connsiteX4" fmla="*/ 0 w 669276"/>
                  <a:gd name="connsiteY4" fmla="*/ 0 h 914400"/>
                  <a:gd name="connsiteX0" fmla="*/ 0 w 669276"/>
                  <a:gd name="connsiteY0" fmla="*/ 0 h 914400"/>
                  <a:gd name="connsiteX1" fmla="*/ 530599 w 669276"/>
                  <a:gd name="connsiteY1" fmla="*/ 0 h 914400"/>
                  <a:gd name="connsiteX2" fmla="*/ 669276 w 669276"/>
                  <a:gd name="connsiteY2" fmla="*/ 892731 h 914400"/>
                  <a:gd name="connsiteX3" fmla="*/ 0 w 669276"/>
                  <a:gd name="connsiteY3" fmla="*/ 914400 h 914400"/>
                  <a:gd name="connsiteX4" fmla="*/ 0 w 669276"/>
                  <a:gd name="connsiteY4" fmla="*/ 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276" h="914400">
                    <a:moveTo>
                      <a:pt x="0" y="0"/>
                    </a:moveTo>
                    <a:lnTo>
                      <a:pt x="530599" y="0"/>
                    </a:lnTo>
                    <a:cubicBezTo>
                      <a:pt x="576825" y="297577"/>
                      <a:pt x="592714" y="595154"/>
                      <a:pt x="669276" y="892731"/>
                    </a:cubicBezTo>
                    <a:lnTo>
                      <a:pt x="0" y="91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E5CB"/>
              </a:solidFill>
              <a:ln>
                <a:solidFill>
                  <a:srgbClr val="8E41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09" name="Group 1308"/>
              <p:cNvGrpSpPr/>
              <p:nvPr/>
            </p:nvGrpSpPr>
            <p:grpSpPr>
              <a:xfrm>
                <a:off x="1333603" y="199254"/>
                <a:ext cx="4676180" cy="5152622"/>
                <a:chOff x="7229092" y="311499"/>
                <a:chExt cx="4676180" cy="5152622"/>
              </a:xfrm>
            </p:grpSpPr>
            <p:grpSp>
              <p:nvGrpSpPr>
                <p:cNvPr id="1310" name="Group 1309"/>
                <p:cNvGrpSpPr/>
                <p:nvPr/>
              </p:nvGrpSpPr>
              <p:grpSpPr>
                <a:xfrm>
                  <a:off x="8593509" y="1264076"/>
                  <a:ext cx="2142633" cy="2051294"/>
                  <a:chOff x="6923805" y="1837475"/>
                  <a:chExt cx="2142633" cy="2051294"/>
                </a:xfrm>
              </p:grpSpPr>
              <p:sp>
                <p:nvSpPr>
                  <p:cNvPr id="1329" name="Rectangle 46"/>
                  <p:cNvSpPr/>
                  <p:nvPr/>
                </p:nvSpPr>
                <p:spPr>
                  <a:xfrm>
                    <a:off x="6923805" y="1837475"/>
                    <a:ext cx="2142633" cy="2051294"/>
                  </a:xfrm>
                  <a:custGeom>
                    <a:avLst/>
                    <a:gdLst>
                      <a:gd name="connsiteX0" fmla="*/ 0 w 1573510"/>
                      <a:gd name="connsiteY0" fmla="*/ 0 h 1441758"/>
                      <a:gd name="connsiteX1" fmla="*/ 1573510 w 1573510"/>
                      <a:gd name="connsiteY1" fmla="*/ 0 h 1441758"/>
                      <a:gd name="connsiteX2" fmla="*/ 1573510 w 1573510"/>
                      <a:gd name="connsiteY2" fmla="*/ 1441758 h 1441758"/>
                      <a:gd name="connsiteX3" fmla="*/ 0 w 1573510"/>
                      <a:gd name="connsiteY3" fmla="*/ 1441758 h 1441758"/>
                      <a:gd name="connsiteX4" fmla="*/ 0 w 1573510"/>
                      <a:gd name="connsiteY4" fmla="*/ 0 h 1441758"/>
                      <a:gd name="connsiteX0" fmla="*/ 0 w 1573510"/>
                      <a:gd name="connsiteY0" fmla="*/ 0 h 1441758"/>
                      <a:gd name="connsiteX1" fmla="*/ 1573510 w 1573510"/>
                      <a:gd name="connsiteY1" fmla="*/ 0 h 1441758"/>
                      <a:gd name="connsiteX2" fmla="*/ 1573510 w 1573510"/>
                      <a:gd name="connsiteY2" fmla="*/ 1441758 h 1441758"/>
                      <a:gd name="connsiteX3" fmla="*/ 0 w 1573510"/>
                      <a:gd name="connsiteY3" fmla="*/ 1441758 h 1441758"/>
                      <a:gd name="connsiteX4" fmla="*/ 0 w 1573510"/>
                      <a:gd name="connsiteY4" fmla="*/ 0 h 1441758"/>
                      <a:gd name="connsiteX0" fmla="*/ 0 w 1836269"/>
                      <a:gd name="connsiteY0" fmla="*/ 0 h 1441758"/>
                      <a:gd name="connsiteX1" fmla="*/ 1573510 w 1836269"/>
                      <a:gd name="connsiteY1" fmla="*/ 0 h 1441758"/>
                      <a:gd name="connsiteX2" fmla="*/ 1836269 w 1836269"/>
                      <a:gd name="connsiteY2" fmla="*/ 1305124 h 1441758"/>
                      <a:gd name="connsiteX3" fmla="*/ 0 w 1836269"/>
                      <a:gd name="connsiteY3" fmla="*/ 1441758 h 1441758"/>
                      <a:gd name="connsiteX4" fmla="*/ 0 w 1836269"/>
                      <a:gd name="connsiteY4" fmla="*/ 0 h 1441758"/>
                      <a:gd name="connsiteX0" fmla="*/ 0 w 1836269"/>
                      <a:gd name="connsiteY0" fmla="*/ 0 h 1573530"/>
                      <a:gd name="connsiteX1" fmla="*/ 1573510 w 1836269"/>
                      <a:gd name="connsiteY1" fmla="*/ 0 h 1573530"/>
                      <a:gd name="connsiteX2" fmla="*/ 1836269 w 1836269"/>
                      <a:gd name="connsiteY2" fmla="*/ 1305124 h 1573530"/>
                      <a:gd name="connsiteX3" fmla="*/ 0 w 1836269"/>
                      <a:gd name="connsiteY3" fmla="*/ 1441758 h 1573530"/>
                      <a:gd name="connsiteX4" fmla="*/ 0 w 1836269"/>
                      <a:gd name="connsiteY4" fmla="*/ 0 h 1573530"/>
                      <a:gd name="connsiteX0" fmla="*/ 294290 w 2130559"/>
                      <a:gd name="connsiteY0" fmla="*/ 0 h 1516473"/>
                      <a:gd name="connsiteX1" fmla="*/ 1867800 w 2130559"/>
                      <a:gd name="connsiteY1" fmla="*/ 0 h 1516473"/>
                      <a:gd name="connsiteX2" fmla="*/ 2130559 w 2130559"/>
                      <a:gd name="connsiteY2" fmla="*/ 1305124 h 1516473"/>
                      <a:gd name="connsiteX3" fmla="*/ 0 w 2130559"/>
                      <a:gd name="connsiteY3" fmla="*/ 1221040 h 1516473"/>
                      <a:gd name="connsiteX4" fmla="*/ 294290 w 2130559"/>
                      <a:gd name="connsiteY4" fmla="*/ 0 h 1516473"/>
                      <a:gd name="connsiteX0" fmla="*/ 294290 w 2130559"/>
                      <a:gd name="connsiteY0" fmla="*/ 0 h 1598446"/>
                      <a:gd name="connsiteX1" fmla="*/ 1867800 w 2130559"/>
                      <a:gd name="connsiteY1" fmla="*/ 0 h 1598446"/>
                      <a:gd name="connsiteX2" fmla="*/ 2130559 w 2130559"/>
                      <a:gd name="connsiteY2" fmla="*/ 1305124 h 1598446"/>
                      <a:gd name="connsiteX3" fmla="*/ 0 w 2130559"/>
                      <a:gd name="connsiteY3" fmla="*/ 1221040 h 1598446"/>
                      <a:gd name="connsiteX4" fmla="*/ 294290 w 2130559"/>
                      <a:gd name="connsiteY4" fmla="*/ 0 h 1598446"/>
                      <a:gd name="connsiteX0" fmla="*/ 21021 w 2130559"/>
                      <a:gd name="connsiteY0" fmla="*/ 105104 h 1598446"/>
                      <a:gd name="connsiteX1" fmla="*/ 1867800 w 2130559"/>
                      <a:gd name="connsiteY1" fmla="*/ 0 h 1598446"/>
                      <a:gd name="connsiteX2" fmla="*/ 2130559 w 2130559"/>
                      <a:gd name="connsiteY2" fmla="*/ 1305124 h 1598446"/>
                      <a:gd name="connsiteX3" fmla="*/ 0 w 2130559"/>
                      <a:gd name="connsiteY3" fmla="*/ 1221040 h 1598446"/>
                      <a:gd name="connsiteX4" fmla="*/ 21021 w 2130559"/>
                      <a:gd name="connsiteY4" fmla="*/ 105104 h 1598446"/>
                      <a:gd name="connsiteX0" fmla="*/ 21021 w 2130559"/>
                      <a:gd name="connsiteY0" fmla="*/ 512376 h 2005718"/>
                      <a:gd name="connsiteX1" fmla="*/ 1867800 w 2130559"/>
                      <a:gd name="connsiteY1" fmla="*/ 407272 h 2005718"/>
                      <a:gd name="connsiteX2" fmla="*/ 2130559 w 2130559"/>
                      <a:gd name="connsiteY2" fmla="*/ 1712396 h 2005718"/>
                      <a:gd name="connsiteX3" fmla="*/ 0 w 2130559"/>
                      <a:gd name="connsiteY3" fmla="*/ 1628312 h 2005718"/>
                      <a:gd name="connsiteX4" fmla="*/ 21021 w 2130559"/>
                      <a:gd name="connsiteY4" fmla="*/ 512376 h 2005718"/>
                      <a:gd name="connsiteX0" fmla="*/ 21021 w 2204131"/>
                      <a:gd name="connsiteY0" fmla="*/ 452136 h 1945478"/>
                      <a:gd name="connsiteX1" fmla="*/ 2204131 w 2204131"/>
                      <a:gd name="connsiteY1" fmla="*/ 588770 h 1945478"/>
                      <a:gd name="connsiteX2" fmla="*/ 2130559 w 2204131"/>
                      <a:gd name="connsiteY2" fmla="*/ 1652156 h 1945478"/>
                      <a:gd name="connsiteX3" fmla="*/ 0 w 2204131"/>
                      <a:gd name="connsiteY3" fmla="*/ 1568072 h 1945478"/>
                      <a:gd name="connsiteX4" fmla="*/ 21021 w 2204131"/>
                      <a:gd name="connsiteY4" fmla="*/ 452136 h 1945478"/>
                      <a:gd name="connsiteX0" fmla="*/ 21021 w 2204131"/>
                      <a:gd name="connsiteY0" fmla="*/ 509785 h 2003127"/>
                      <a:gd name="connsiteX1" fmla="*/ 2204131 w 2204131"/>
                      <a:gd name="connsiteY1" fmla="*/ 646419 h 2003127"/>
                      <a:gd name="connsiteX2" fmla="*/ 2130559 w 2204131"/>
                      <a:gd name="connsiteY2" fmla="*/ 1709805 h 2003127"/>
                      <a:gd name="connsiteX3" fmla="*/ 0 w 2204131"/>
                      <a:gd name="connsiteY3" fmla="*/ 1625721 h 2003127"/>
                      <a:gd name="connsiteX4" fmla="*/ 21021 w 2204131"/>
                      <a:gd name="connsiteY4" fmla="*/ 509785 h 2003127"/>
                      <a:gd name="connsiteX0" fmla="*/ 0 w 2183110"/>
                      <a:gd name="connsiteY0" fmla="*/ 509785 h 1989213"/>
                      <a:gd name="connsiteX1" fmla="*/ 2183110 w 2183110"/>
                      <a:gd name="connsiteY1" fmla="*/ 646419 h 1989213"/>
                      <a:gd name="connsiteX2" fmla="*/ 2109538 w 2183110"/>
                      <a:gd name="connsiteY2" fmla="*/ 1709805 h 1989213"/>
                      <a:gd name="connsiteX3" fmla="*/ 73572 w 2183110"/>
                      <a:gd name="connsiteY3" fmla="*/ 1583680 h 1989213"/>
                      <a:gd name="connsiteX4" fmla="*/ 0 w 2183110"/>
                      <a:gd name="connsiteY4" fmla="*/ 509785 h 1989213"/>
                      <a:gd name="connsiteX0" fmla="*/ 33095 w 2216205"/>
                      <a:gd name="connsiteY0" fmla="*/ 509785 h 1989213"/>
                      <a:gd name="connsiteX1" fmla="*/ 2216205 w 2216205"/>
                      <a:gd name="connsiteY1" fmla="*/ 646419 h 1989213"/>
                      <a:gd name="connsiteX2" fmla="*/ 2142633 w 2216205"/>
                      <a:gd name="connsiteY2" fmla="*/ 1709805 h 1989213"/>
                      <a:gd name="connsiteX3" fmla="*/ 106667 w 2216205"/>
                      <a:gd name="connsiteY3" fmla="*/ 1583680 h 1989213"/>
                      <a:gd name="connsiteX4" fmla="*/ 33095 w 2216205"/>
                      <a:gd name="connsiteY4" fmla="*/ 509785 h 1989213"/>
                      <a:gd name="connsiteX0" fmla="*/ 33095 w 2216205"/>
                      <a:gd name="connsiteY0" fmla="*/ 509785 h 1989213"/>
                      <a:gd name="connsiteX1" fmla="*/ 2216205 w 2216205"/>
                      <a:gd name="connsiteY1" fmla="*/ 646419 h 1989213"/>
                      <a:gd name="connsiteX2" fmla="*/ 2142633 w 2216205"/>
                      <a:gd name="connsiteY2" fmla="*/ 1709805 h 1989213"/>
                      <a:gd name="connsiteX3" fmla="*/ 106667 w 2216205"/>
                      <a:gd name="connsiteY3" fmla="*/ 1583680 h 1989213"/>
                      <a:gd name="connsiteX4" fmla="*/ 33095 w 2216205"/>
                      <a:gd name="connsiteY4" fmla="*/ 509785 h 1989213"/>
                      <a:gd name="connsiteX0" fmla="*/ 33095 w 2216205"/>
                      <a:gd name="connsiteY0" fmla="*/ 509785 h 2018419"/>
                      <a:gd name="connsiteX1" fmla="*/ 2216205 w 2216205"/>
                      <a:gd name="connsiteY1" fmla="*/ 646419 h 2018419"/>
                      <a:gd name="connsiteX2" fmla="*/ 1995488 w 2216205"/>
                      <a:gd name="connsiteY2" fmla="*/ 1751847 h 2018419"/>
                      <a:gd name="connsiteX3" fmla="*/ 106667 w 2216205"/>
                      <a:gd name="connsiteY3" fmla="*/ 1583680 h 2018419"/>
                      <a:gd name="connsiteX4" fmla="*/ 33095 w 2216205"/>
                      <a:gd name="connsiteY4" fmla="*/ 509785 h 2018419"/>
                      <a:gd name="connsiteX0" fmla="*/ 33095 w 2216205"/>
                      <a:gd name="connsiteY0" fmla="*/ 509785 h 2018419"/>
                      <a:gd name="connsiteX1" fmla="*/ 2216205 w 2216205"/>
                      <a:gd name="connsiteY1" fmla="*/ 646419 h 2018419"/>
                      <a:gd name="connsiteX2" fmla="*/ 1995488 w 2216205"/>
                      <a:gd name="connsiteY2" fmla="*/ 1751847 h 2018419"/>
                      <a:gd name="connsiteX3" fmla="*/ 106667 w 2216205"/>
                      <a:gd name="connsiteY3" fmla="*/ 1583680 h 2018419"/>
                      <a:gd name="connsiteX4" fmla="*/ 33095 w 2216205"/>
                      <a:gd name="connsiteY4" fmla="*/ 509785 h 2018419"/>
                      <a:gd name="connsiteX0" fmla="*/ 33095 w 2142633"/>
                      <a:gd name="connsiteY0" fmla="*/ 509785 h 2018419"/>
                      <a:gd name="connsiteX1" fmla="*/ 2142633 w 2142633"/>
                      <a:gd name="connsiteY1" fmla="*/ 646419 h 2018419"/>
                      <a:gd name="connsiteX2" fmla="*/ 1995488 w 2142633"/>
                      <a:gd name="connsiteY2" fmla="*/ 1751847 h 2018419"/>
                      <a:gd name="connsiteX3" fmla="*/ 106667 w 2142633"/>
                      <a:gd name="connsiteY3" fmla="*/ 1583680 h 2018419"/>
                      <a:gd name="connsiteX4" fmla="*/ 33095 w 2142633"/>
                      <a:gd name="connsiteY4" fmla="*/ 509785 h 2018419"/>
                      <a:gd name="connsiteX0" fmla="*/ 33095 w 2142633"/>
                      <a:gd name="connsiteY0" fmla="*/ 542660 h 2051294"/>
                      <a:gd name="connsiteX1" fmla="*/ 2142633 w 2142633"/>
                      <a:gd name="connsiteY1" fmla="*/ 679294 h 2051294"/>
                      <a:gd name="connsiteX2" fmla="*/ 1995488 w 2142633"/>
                      <a:gd name="connsiteY2" fmla="*/ 1784722 h 2051294"/>
                      <a:gd name="connsiteX3" fmla="*/ 106667 w 2142633"/>
                      <a:gd name="connsiteY3" fmla="*/ 1616555 h 2051294"/>
                      <a:gd name="connsiteX4" fmla="*/ 33095 w 2142633"/>
                      <a:gd name="connsiteY4" fmla="*/ 542660 h 2051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42633" h="2051294">
                        <a:moveTo>
                          <a:pt x="33095" y="542660"/>
                        </a:moveTo>
                        <a:cubicBezTo>
                          <a:pt x="942978" y="-564430"/>
                          <a:pt x="1632143" y="304426"/>
                          <a:pt x="2142633" y="679294"/>
                        </a:cubicBezTo>
                        <a:cubicBezTo>
                          <a:pt x="2069061" y="1047770"/>
                          <a:pt x="2216205" y="1510839"/>
                          <a:pt x="1995488" y="1784722"/>
                        </a:cubicBezTo>
                        <a:cubicBezTo>
                          <a:pt x="1099619" y="2324254"/>
                          <a:pt x="392936" y="1928362"/>
                          <a:pt x="106667" y="1616555"/>
                        </a:cubicBezTo>
                        <a:cubicBezTo>
                          <a:pt x="-96533" y="1479307"/>
                          <a:pt x="57619" y="900625"/>
                          <a:pt x="33095" y="542660"/>
                        </a:cubicBezTo>
                        <a:close/>
                      </a:path>
                    </a:pathLst>
                  </a:custGeom>
                  <a:solidFill>
                    <a:srgbClr val="FCE5CB"/>
                  </a:solidFill>
                  <a:ln>
                    <a:solidFill>
                      <a:srgbClr val="8E410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0" name="Moon 1329"/>
                  <p:cNvSpPr/>
                  <p:nvPr/>
                </p:nvSpPr>
                <p:spPr>
                  <a:xfrm rot="16384601">
                    <a:off x="7873465" y="3285792"/>
                    <a:ext cx="155766" cy="394043"/>
                  </a:xfrm>
                  <a:prstGeom prst="moon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331" name="Group 1330"/>
                  <p:cNvGrpSpPr/>
                  <p:nvPr/>
                </p:nvGrpSpPr>
                <p:grpSpPr>
                  <a:xfrm>
                    <a:off x="7293417" y="2892469"/>
                    <a:ext cx="185510" cy="283195"/>
                    <a:chOff x="6986145" y="2601740"/>
                    <a:chExt cx="185510" cy="283195"/>
                  </a:xfrm>
                </p:grpSpPr>
                <p:sp>
                  <p:nvSpPr>
                    <p:cNvPr id="1338" name="Oval 1337"/>
                    <p:cNvSpPr/>
                    <p:nvPr/>
                  </p:nvSpPr>
                  <p:spPr>
                    <a:xfrm flipH="1" flipV="1">
                      <a:off x="6986145" y="2601740"/>
                      <a:ext cx="185510" cy="28319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9" name="Oval 1338"/>
                    <p:cNvSpPr/>
                    <p:nvPr/>
                  </p:nvSpPr>
                  <p:spPr>
                    <a:xfrm>
                      <a:off x="7050529" y="2637273"/>
                      <a:ext cx="87655" cy="9228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40" name="Oval 1339"/>
                    <p:cNvSpPr/>
                    <p:nvPr/>
                  </p:nvSpPr>
                  <p:spPr>
                    <a:xfrm>
                      <a:off x="7097996" y="2717396"/>
                      <a:ext cx="56924" cy="53634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32" name="Group 1331"/>
                  <p:cNvGrpSpPr/>
                  <p:nvPr/>
                </p:nvGrpSpPr>
                <p:grpSpPr>
                  <a:xfrm>
                    <a:off x="8499678" y="2889019"/>
                    <a:ext cx="185510" cy="283195"/>
                    <a:chOff x="6965697" y="2555385"/>
                    <a:chExt cx="185510" cy="283195"/>
                  </a:xfrm>
                </p:grpSpPr>
                <p:sp>
                  <p:nvSpPr>
                    <p:cNvPr id="1335" name="Oval 1334"/>
                    <p:cNvSpPr/>
                    <p:nvPr/>
                  </p:nvSpPr>
                  <p:spPr>
                    <a:xfrm flipH="1" flipV="1">
                      <a:off x="6965697" y="2555385"/>
                      <a:ext cx="185510" cy="28319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6" name="Oval 1335"/>
                    <p:cNvSpPr/>
                    <p:nvPr/>
                  </p:nvSpPr>
                  <p:spPr>
                    <a:xfrm>
                      <a:off x="7043178" y="2607935"/>
                      <a:ext cx="87655" cy="92287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7" name="Oval 1336"/>
                    <p:cNvSpPr/>
                    <p:nvPr/>
                  </p:nvSpPr>
                  <p:spPr>
                    <a:xfrm>
                      <a:off x="7084357" y="2688950"/>
                      <a:ext cx="56924" cy="53634"/>
                    </a:xfrm>
                    <a:prstGeom prst="ellipse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333" name="Moon 58"/>
                  <p:cNvSpPr/>
                  <p:nvPr/>
                </p:nvSpPr>
                <p:spPr>
                  <a:xfrm rot="5571421">
                    <a:off x="7298218" y="2480718"/>
                    <a:ext cx="157459" cy="337801"/>
                  </a:xfrm>
                  <a:custGeom>
                    <a:avLst/>
                    <a:gdLst>
                      <a:gd name="connsiteX0" fmla="*/ 155766 w 155766"/>
                      <a:gd name="connsiteY0" fmla="*/ 394043 h 394043"/>
                      <a:gd name="connsiteX1" fmla="*/ 0 w 155766"/>
                      <a:gd name="connsiteY1" fmla="*/ 197021 h 394043"/>
                      <a:gd name="connsiteX2" fmla="*/ 155766 w 155766"/>
                      <a:gd name="connsiteY2" fmla="*/ -1 h 394043"/>
                      <a:gd name="connsiteX3" fmla="*/ 70791 w 155766"/>
                      <a:gd name="connsiteY3" fmla="*/ 197021 h 394043"/>
                      <a:gd name="connsiteX4" fmla="*/ 155766 w 155766"/>
                      <a:gd name="connsiteY4" fmla="*/ 394043 h 394043"/>
                      <a:gd name="connsiteX0" fmla="*/ 157459 w 157459"/>
                      <a:gd name="connsiteY0" fmla="*/ 397300 h 397300"/>
                      <a:gd name="connsiteX1" fmla="*/ 1693 w 157459"/>
                      <a:gd name="connsiteY1" fmla="*/ 200278 h 397300"/>
                      <a:gd name="connsiteX2" fmla="*/ 103965 w 157459"/>
                      <a:gd name="connsiteY2" fmla="*/ 0 h 397300"/>
                      <a:gd name="connsiteX3" fmla="*/ 72484 w 157459"/>
                      <a:gd name="connsiteY3" fmla="*/ 200278 h 397300"/>
                      <a:gd name="connsiteX4" fmla="*/ 157459 w 157459"/>
                      <a:gd name="connsiteY4" fmla="*/ 397300 h 397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459" h="397300">
                        <a:moveTo>
                          <a:pt x="157459" y="397300"/>
                        </a:moveTo>
                        <a:cubicBezTo>
                          <a:pt x="71432" y="397300"/>
                          <a:pt x="10609" y="266495"/>
                          <a:pt x="1693" y="200278"/>
                        </a:cubicBezTo>
                        <a:cubicBezTo>
                          <a:pt x="-7223" y="134061"/>
                          <a:pt x="17938" y="0"/>
                          <a:pt x="103965" y="0"/>
                        </a:cubicBezTo>
                        <a:cubicBezTo>
                          <a:pt x="51000" y="43129"/>
                          <a:pt x="63568" y="134061"/>
                          <a:pt x="72484" y="200278"/>
                        </a:cubicBezTo>
                        <a:cubicBezTo>
                          <a:pt x="81400" y="266495"/>
                          <a:pt x="104493" y="354171"/>
                          <a:pt x="157459" y="3973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4" name="Moon 58"/>
                  <p:cNvSpPr/>
                  <p:nvPr/>
                </p:nvSpPr>
                <p:spPr>
                  <a:xfrm rot="16028579" flipH="1">
                    <a:off x="8499020" y="2542643"/>
                    <a:ext cx="157459" cy="337801"/>
                  </a:xfrm>
                  <a:custGeom>
                    <a:avLst/>
                    <a:gdLst>
                      <a:gd name="connsiteX0" fmla="*/ 155766 w 155766"/>
                      <a:gd name="connsiteY0" fmla="*/ 394043 h 394043"/>
                      <a:gd name="connsiteX1" fmla="*/ 0 w 155766"/>
                      <a:gd name="connsiteY1" fmla="*/ 197021 h 394043"/>
                      <a:gd name="connsiteX2" fmla="*/ 155766 w 155766"/>
                      <a:gd name="connsiteY2" fmla="*/ -1 h 394043"/>
                      <a:gd name="connsiteX3" fmla="*/ 70791 w 155766"/>
                      <a:gd name="connsiteY3" fmla="*/ 197021 h 394043"/>
                      <a:gd name="connsiteX4" fmla="*/ 155766 w 155766"/>
                      <a:gd name="connsiteY4" fmla="*/ 394043 h 394043"/>
                      <a:gd name="connsiteX0" fmla="*/ 157459 w 157459"/>
                      <a:gd name="connsiteY0" fmla="*/ 397300 h 397300"/>
                      <a:gd name="connsiteX1" fmla="*/ 1693 w 157459"/>
                      <a:gd name="connsiteY1" fmla="*/ 200278 h 397300"/>
                      <a:gd name="connsiteX2" fmla="*/ 103965 w 157459"/>
                      <a:gd name="connsiteY2" fmla="*/ 0 h 397300"/>
                      <a:gd name="connsiteX3" fmla="*/ 72484 w 157459"/>
                      <a:gd name="connsiteY3" fmla="*/ 200278 h 397300"/>
                      <a:gd name="connsiteX4" fmla="*/ 157459 w 157459"/>
                      <a:gd name="connsiteY4" fmla="*/ 397300 h 397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459" h="397300">
                        <a:moveTo>
                          <a:pt x="157459" y="397300"/>
                        </a:moveTo>
                        <a:cubicBezTo>
                          <a:pt x="71432" y="397300"/>
                          <a:pt x="10609" y="266495"/>
                          <a:pt x="1693" y="200278"/>
                        </a:cubicBezTo>
                        <a:cubicBezTo>
                          <a:pt x="-7223" y="134061"/>
                          <a:pt x="17938" y="0"/>
                          <a:pt x="103965" y="0"/>
                        </a:cubicBezTo>
                        <a:cubicBezTo>
                          <a:pt x="51000" y="43129"/>
                          <a:pt x="63568" y="134061"/>
                          <a:pt x="72484" y="200278"/>
                        </a:cubicBezTo>
                        <a:cubicBezTo>
                          <a:pt x="81400" y="266495"/>
                          <a:pt x="104493" y="354171"/>
                          <a:pt x="157459" y="3973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11" name="Group 1310"/>
                <p:cNvGrpSpPr/>
                <p:nvPr/>
              </p:nvGrpSpPr>
              <p:grpSpPr>
                <a:xfrm>
                  <a:off x="7229092" y="311499"/>
                  <a:ext cx="4676180" cy="5152622"/>
                  <a:chOff x="7229092" y="311499"/>
                  <a:chExt cx="4676180" cy="5152622"/>
                </a:xfrm>
              </p:grpSpPr>
              <p:sp>
                <p:nvSpPr>
                  <p:cNvPr id="1312" name="Freeform 1311"/>
                  <p:cNvSpPr/>
                  <p:nvPr/>
                </p:nvSpPr>
                <p:spPr>
                  <a:xfrm rot="8333253" flipH="1">
                    <a:off x="7229092" y="763702"/>
                    <a:ext cx="4676180" cy="4700419"/>
                  </a:xfrm>
                  <a:custGeom>
                    <a:avLst/>
                    <a:gdLst>
                      <a:gd name="connsiteX0" fmla="*/ 3334083 w 4676180"/>
                      <a:gd name="connsiteY0" fmla="*/ 1176390 h 4700419"/>
                      <a:gd name="connsiteX1" fmla="*/ 3329747 w 4676180"/>
                      <a:gd name="connsiteY1" fmla="*/ 1176047 h 4700419"/>
                      <a:gd name="connsiteX2" fmla="*/ 3330698 w 4676180"/>
                      <a:gd name="connsiteY2" fmla="*/ 1172681 h 4700419"/>
                      <a:gd name="connsiteX3" fmla="*/ 1146108 w 4676180"/>
                      <a:gd name="connsiteY3" fmla="*/ 3085922 h 4700419"/>
                      <a:gd name="connsiteX4" fmla="*/ 1142891 w 4676180"/>
                      <a:gd name="connsiteY4" fmla="*/ 3082066 h 4700419"/>
                      <a:gd name="connsiteX5" fmla="*/ 1146355 w 4676180"/>
                      <a:gd name="connsiteY5" fmla="*/ 3081579 h 4700419"/>
                      <a:gd name="connsiteX6" fmla="*/ 3623632 w 4676180"/>
                      <a:gd name="connsiteY6" fmla="*/ 1760541 h 4700419"/>
                      <a:gd name="connsiteX7" fmla="*/ 3614014 w 4676180"/>
                      <a:gd name="connsiteY7" fmla="*/ 1761339 h 4700419"/>
                      <a:gd name="connsiteX8" fmla="*/ 3614766 w 4676180"/>
                      <a:gd name="connsiteY8" fmla="*/ 1755817 h 4700419"/>
                      <a:gd name="connsiteX9" fmla="*/ 1685717 w 4676180"/>
                      <a:gd name="connsiteY9" fmla="*/ 3451836 h 4700419"/>
                      <a:gd name="connsiteX10" fmla="*/ 1682236 w 4676180"/>
                      <a:gd name="connsiteY10" fmla="*/ 3442412 h 4700419"/>
                      <a:gd name="connsiteX11" fmla="*/ 1687809 w 4676180"/>
                      <a:gd name="connsiteY11" fmla="*/ 3442414 h 4700419"/>
                      <a:gd name="connsiteX12" fmla="*/ 3761908 w 4676180"/>
                      <a:gd name="connsiteY12" fmla="*/ 4470300 h 4700419"/>
                      <a:gd name="connsiteX13" fmla="*/ 3919822 w 4676180"/>
                      <a:gd name="connsiteY13" fmla="*/ 4324545 h 4700419"/>
                      <a:gd name="connsiteX14" fmla="*/ 4015745 w 4676180"/>
                      <a:gd name="connsiteY14" fmla="*/ 4209539 h 4700419"/>
                      <a:gd name="connsiteX15" fmla="*/ 4021069 w 4676180"/>
                      <a:gd name="connsiteY15" fmla="*/ 4206204 h 4700419"/>
                      <a:gd name="connsiteX16" fmla="*/ 4186078 w 4676180"/>
                      <a:gd name="connsiteY16" fmla="*/ 4092171 h 4700419"/>
                      <a:gd name="connsiteX17" fmla="*/ 4351856 w 4676180"/>
                      <a:gd name="connsiteY17" fmla="*/ 3955427 h 4700419"/>
                      <a:gd name="connsiteX18" fmla="*/ 4517453 w 4676180"/>
                      <a:gd name="connsiteY18" fmla="*/ 2455194 h 4700419"/>
                      <a:gd name="connsiteX19" fmla="*/ 3899997 w 4676180"/>
                      <a:gd name="connsiteY19" fmla="*/ 1775365 h 4700419"/>
                      <a:gd name="connsiteX20" fmla="*/ 3851897 w 4676180"/>
                      <a:gd name="connsiteY20" fmla="*/ 1756682 h 4700419"/>
                      <a:gd name="connsiteX21" fmla="*/ 3865592 w 4676180"/>
                      <a:gd name="connsiteY21" fmla="*/ 1746054 h 4700419"/>
                      <a:gd name="connsiteX22" fmla="*/ 3669140 w 4676180"/>
                      <a:gd name="connsiteY22" fmla="*/ 1454802 h 4700419"/>
                      <a:gd name="connsiteX23" fmla="*/ 3625219 w 4676180"/>
                      <a:gd name="connsiteY23" fmla="*/ 1446127 h 4700419"/>
                      <a:gd name="connsiteX24" fmla="*/ 3647557 w 4676180"/>
                      <a:gd name="connsiteY24" fmla="*/ 1428923 h 4700419"/>
                      <a:gd name="connsiteX25" fmla="*/ 3557362 w 4676180"/>
                      <a:gd name="connsiteY25" fmla="*/ 1219575 h 4700419"/>
                      <a:gd name="connsiteX26" fmla="*/ 3494928 w 4676180"/>
                      <a:gd name="connsiteY26" fmla="*/ 1199127 h 4700419"/>
                      <a:gd name="connsiteX27" fmla="*/ 3516828 w 4676180"/>
                      <a:gd name="connsiteY27" fmla="*/ 1171762 h 4700419"/>
                      <a:gd name="connsiteX28" fmla="*/ 3455416 w 4676180"/>
                      <a:gd name="connsiteY28" fmla="*/ 1021612 h 4700419"/>
                      <a:gd name="connsiteX29" fmla="*/ 3416262 w 4676180"/>
                      <a:gd name="connsiteY29" fmla="*/ 994003 h 4700419"/>
                      <a:gd name="connsiteX30" fmla="*/ 3470784 w 4676180"/>
                      <a:gd name="connsiteY30" fmla="*/ 884483 h 4700419"/>
                      <a:gd name="connsiteX31" fmla="*/ 2954424 w 4676180"/>
                      <a:gd name="connsiteY31" fmla="*/ 22192 h 4700419"/>
                      <a:gd name="connsiteX32" fmla="*/ 3155026 w 4676180"/>
                      <a:gd name="connsiteY32" fmla="*/ 1086304 h 4700419"/>
                      <a:gd name="connsiteX33" fmla="*/ 3156123 w 4676180"/>
                      <a:gd name="connsiteY33" fmla="*/ 1086573 h 4700419"/>
                      <a:gd name="connsiteX34" fmla="*/ 3139220 w 4676180"/>
                      <a:gd name="connsiteY34" fmla="*/ 1127252 h 4700419"/>
                      <a:gd name="connsiteX35" fmla="*/ 3209364 w 4676180"/>
                      <a:gd name="connsiteY35" fmla="*/ 1276198 h 4700419"/>
                      <a:gd name="connsiteX36" fmla="*/ 3250177 w 4676180"/>
                      <a:gd name="connsiteY36" fmla="*/ 1271407 h 4700419"/>
                      <a:gd name="connsiteX37" fmla="*/ 3219517 w 4676180"/>
                      <a:gd name="connsiteY37" fmla="*/ 1341771 h 4700419"/>
                      <a:gd name="connsiteX38" fmla="*/ 3346983 w 4676180"/>
                      <a:gd name="connsiteY38" fmla="*/ 1595584 h 4700419"/>
                      <a:gd name="connsiteX39" fmla="*/ 3351626 w 4676180"/>
                      <a:gd name="connsiteY39" fmla="*/ 1592836 h 4700419"/>
                      <a:gd name="connsiteX40" fmla="*/ 3335032 w 4676180"/>
                      <a:gd name="connsiteY40" fmla="*/ 1632059 h 4700419"/>
                      <a:gd name="connsiteX41" fmla="*/ 3426493 w 4676180"/>
                      <a:gd name="connsiteY41" fmla="*/ 1957766 h 4700419"/>
                      <a:gd name="connsiteX42" fmla="*/ 3452841 w 4676180"/>
                      <a:gd name="connsiteY42" fmla="*/ 1955340 h 4700419"/>
                      <a:gd name="connsiteX43" fmla="*/ 3453146 w 4676180"/>
                      <a:gd name="connsiteY43" fmla="*/ 1956960 h 4700419"/>
                      <a:gd name="connsiteX44" fmla="*/ 3792516 w 4676180"/>
                      <a:gd name="connsiteY44" fmla="*/ 2548475 h 4700419"/>
                      <a:gd name="connsiteX45" fmla="*/ 3585698 w 4676180"/>
                      <a:gd name="connsiteY45" fmla="*/ 3589901 h 4700419"/>
                      <a:gd name="connsiteX46" fmla="*/ 3590870 w 4676180"/>
                      <a:gd name="connsiteY46" fmla="*/ 3678899 h 4700419"/>
                      <a:gd name="connsiteX47" fmla="*/ 3503392 w 4676180"/>
                      <a:gd name="connsiteY47" fmla="*/ 3661735 h 4700419"/>
                      <a:gd name="connsiteX48" fmla="*/ 2443560 w 4676180"/>
                      <a:gd name="connsiteY48" fmla="*/ 3725763 h 4700419"/>
                      <a:gd name="connsiteX49" fmla="*/ 1903395 w 4676180"/>
                      <a:gd name="connsiteY49" fmla="*/ 3309490 h 4700419"/>
                      <a:gd name="connsiteX50" fmla="*/ 1901831 w 4676180"/>
                      <a:gd name="connsiteY50" fmla="*/ 3308968 h 4700419"/>
                      <a:gd name="connsiteX51" fmla="*/ 1907799 w 4676180"/>
                      <a:gd name="connsiteY51" fmla="*/ 3283191 h 4700419"/>
                      <a:gd name="connsiteX52" fmla="*/ 1597460 w 4676180"/>
                      <a:gd name="connsiteY52" fmla="*/ 3148507 h 4700419"/>
                      <a:gd name="connsiteX53" fmla="*/ 1556353 w 4676180"/>
                      <a:gd name="connsiteY53" fmla="*/ 3159642 h 4700419"/>
                      <a:gd name="connsiteX54" fmla="*/ 1559703 w 4676180"/>
                      <a:gd name="connsiteY54" fmla="*/ 3155414 h 4700419"/>
                      <a:gd name="connsiteX55" fmla="*/ 1325468 w 4676180"/>
                      <a:gd name="connsiteY55" fmla="*/ 2994782 h 4700419"/>
                      <a:gd name="connsiteX56" fmla="*/ 1251603 w 4676180"/>
                      <a:gd name="connsiteY56" fmla="*/ 3015641 h 4700419"/>
                      <a:gd name="connsiteX57" fmla="*/ 1261871 w 4676180"/>
                      <a:gd name="connsiteY57" fmla="*/ 2975852 h 4700419"/>
                      <a:gd name="connsiteX58" fmla="*/ 1123784 w 4676180"/>
                      <a:gd name="connsiteY58" fmla="*/ 2886203 h 4700419"/>
                      <a:gd name="connsiteX59" fmla="*/ 1081192 w 4676180"/>
                      <a:gd name="connsiteY59" fmla="*/ 2897447 h 4700419"/>
                      <a:gd name="connsiteX60" fmla="*/ 1081074 w 4676180"/>
                      <a:gd name="connsiteY60" fmla="*/ 2896324 h 4700419"/>
                      <a:gd name="connsiteX61" fmla="*/ 53883 w 4676180"/>
                      <a:gd name="connsiteY61" fmla="*/ 2553607 h 4700419"/>
                      <a:gd name="connsiteX62" fmla="*/ 838391 w 4676180"/>
                      <a:gd name="connsiteY62" fmla="*/ 3181875 h 4700419"/>
                      <a:gd name="connsiteX63" fmla="*/ 954280 w 4676180"/>
                      <a:gd name="connsiteY63" fmla="*/ 3142671 h 4700419"/>
                      <a:gd name="connsiteX64" fmla="*/ 976338 w 4676180"/>
                      <a:gd name="connsiteY64" fmla="*/ 3185200 h 4700419"/>
                      <a:gd name="connsiteX65" fmla="*/ 1116800 w 4676180"/>
                      <a:gd name="connsiteY65" fmla="*/ 3266361 h 4700419"/>
                      <a:gd name="connsiteX66" fmla="*/ 1146876 w 4676180"/>
                      <a:gd name="connsiteY66" fmla="*/ 3248364 h 4700419"/>
                      <a:gd name="connsiteX67" fmla="*/ 1158690 w 4676180"/>
                      <a:gd name="connsiteY67" fmla="*/ 3312990 h 4700419"/>
                      <a:gd name="connsiteX68" fmla="*/ 1353911 w 4676180"/>
                      <a:gd name="connsiteY68" fmla="*/ 3430678 h 4700419"/>
                      <a:gd name="connsiteX69" fmla="*/ 1373979 w 4676180"/>
                      <a:gd name="connsiteY69" fmla="*/ 3410872 h 4700419"/>
                      <a:gd name="connsiteX70" fmla="*/ 1376633 w 4676180"/>
                      <a:gd name="connsiteY70" fmla="*/ 3455563 h 4700419"/>
                      <a:gd name="connsiteX71" fmla="*/ 1638630 w 4676180"/>
                      <a:gd name="connsiteY71" fmla="*/ 3689611 h 4700419"/>
                      <a:gd name="connsiteX72" fmla="*/ 1651013 w 4676180"/>
                      <a:gd name="connsiteY72" fmla="*/ 3677480 h 4700419"/>
                      <a:gd name="connsiteX73" fmla="*/ 1663017 w 4676180"/>
                      <a:gd name="connsiteY73" fmla="*/ 3727665 h 4700419"/>
                      <a:gd name="connsiteX74" fmla="*/ 2253064 w 4676180"/>
                      <a:gd name="connsiteY74" fmla="*/ 4431416 h 4700419"/>
                      <a:gd name="connsiteX75" fmla="*/ 3761908 w 4676180"/>
                      <a:gd name="connsiteY75" fmla="*/ 4470300 h 4700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</a:cxnLst>
                    <a:rect l="l" t="t" r="r" b="b"/>
                    <a:pathLst>
                      <a:path w="4676180" h="4700419">
                        <a:moveTo>
                          <a:pt x="3334083" y="1176390"/>
                        </a:moveTo>
                        <a:lnTo>
                          <a:pt x="3329747" y="1176047"/>
                        </a:lnTo>
                        <a:lnTo>
                          <a:pt x="3330698" y="1172681"/>
                        </a:lnTo>
                        <a:close/>
                        <a:moveTo>
                          <a:pt x="1146108" y="3085922"/>
                        </a:moveTo>
                        <a:lnTo>
                          <a:pt x="1142891" y="3082066"/>
                        </a:lnTo>
                        <a:lnTo>
                          <a:pt x="1146355" y="3081579"/>
                        </a:lnTo>
                        <a:close/>
                        <a:moveTo>
                          <a:pt x="3623632" y="1760541"/>
                        </a:moveTo>
                        <a:lnTo>
                          <a:pt x="3614014" y="1761339"/>
                        </a:lnTo>
                        <a:lnTo>
                          <a:pt x="3614766" y="1755817"/>
                        </a:lnTo>
                        <a:close/>
                        <a:moveTo>
                          <a:pt x="1685717" y="3451836"/>
                        </a:moveTo>
                        <a:lnTo>
                          <a:pt x="1682236" y="3442412"/>
                        </a:lnTo>
                        <a:lnTo>
                          <a:pt x="1687809" y="3442414"/>
                        </a:lnTo>
                        <a:close/>
                        <a:moveTo>
                          <a:pt x="3761908" y="4470300"/>
                        </a:moveTo>
                        <a:cubicBezTo>
                          <a:pt x="3836883" y="4407380"/>
                          <a:pt x="3887383" y="4349608"/>
                          <a:pt x="3919822" y="4324545"/>
                        </a:cubicBezTo>
                        <a:lnTo>
                          <a:pt x="4015745" y="4209539"/>
                        </a:lnTo>
                        <a:lnTo>
                          <a:pt x="4021069" y="4206204"/>
                        </a:lnTo>
                        <a:cubicBezTo>
                          <a:pt x="4075752" y="4171037"/>
                          <a:pt x="4152217" y="4117123"/>
                          <a:pt x="4186078" y="4092171"/>
                        </a:cubicBezTo>
                        <a:cubicBezTo>
                          <a:pt x="4215299" y="4063421"/>
                          <a:pt x="4279372" y="4021201"/>
                          <a:pt x="4351856" y="3955427"/>
                        </a:cubicBezTo>
                        <a:cubicBezTo>
                          <a:pt x="4569305" y="3758106"/>
                          <a:pt x="4862458" y="3348791"/>
                          <a:pt x="4517453" y="2455194"/>
                        </a:cubicBezTo>
                        <a:cubicBezTo>
                          <a:pt x="4394848" y="2191940"/>
                          <a:pt x="4281925" y="1937168"/>
                          <a:pt x="3899997" y="1775365"/>
                        </a:cubicBezTo>
                        <a:lnTo>
                          <a:pt x="3851897" y="1756682"/>
                        </a:lnTo>
                        <a:lnTo>
                          <a:pt x="3865592" y="1746054"/>
                        </a:lnTo>
                        <a:cubicBezTo>
                          <a:pt x="3936058" y="1665715"/>
                          <a:pt x="3917010" y="1520296"/>
                          <a:pt x="3669140" y="1454802"/>
                        </a:cubicBezTo>
                        <a:lnTo>
                          <a:pt x="3625219" y="1446127"/>
                        </a:lnTo>
                        <a:lnTo>
                          <a:pt x="3647557" y="1428923"/>
                        </a:lnTo>
                        <a:cubicBezTo>
                          <a:pt x="3697909" y="1372344"/>
                          <a:pt x="3693226" y="1276480"/>
                          <a:pt x="3557362" y="1219575"/>
                        </a:cubicBezTo>
                        <a:lnTo>
                          <a:pt x="3494928" y="1199127"/>
                        </a:lnTo>
                        <a:lnTo>
                          <a:pt x="3516828" y="1171762"/>
                        </a:lnTo>
                        <a:cubicBezTo>
                          <a:pt x="3533074" y="1131976"/>
                          <a:pt x="3521310" y="1076356"/>
                          <a:pt x="3455416" y="1021612"/>
                        </a:cubicBezTo>
                        <a:lnTo>
                          <a:pt x="3416262" y="994003"/>
                        </a:lnTo>
                        <a:lnTo>
                          <a:pt x="3470784" y="884483"/>
                        </a:lnTo>
                        <a:cubicBezTo>
                          <a:pt x="3635361" y="481072"/>
                          <a:pt x="3643203" y="-123538"/>
                          <a:pt x="2954424" y="22192"/>
                        </a:cubicBezTo>
                        <a:cubicBezTo>
                          <a:pt x="3245081" y="225192"/>
                          <a:pt x="3083980" y="1007495"/>
                          <a:pt x="3155026" y="1086304"/>
                        </a:cubicBezTo>
                        <a:lnTo>
                          <a:pt x="3156123" y="1086573"/>
                        </a:lnTo>
                        <a:lnTo>
                          <a:pt x="3139220" y="1127252"/>
                        </a:lnTo>
                        <a:cubicBezTo>
                          <a:pt x="3113686" y="1216446"/>
                          <a:pt x="3157144" y="1268199"/>
                          <a:pt x="3209364" y="1276198"/>
                        </a:cubicBezTo>
                        <a:lnTo>
                          <a:pt x="3250177" y="1271407"/>
                        </a:lnTo>
                        <a:lnTo>
                          <a:pt x="3219517" y="1341771"/>
                        </a:lnTo>
                        <a:cubicBezTo>
                          <a:pt x="3142657" y="1553757"/>
                          <a:pt x="3255123" y="1625875"/>
                          <a:pt x="3346983" y="1595584"/>
                        </a:cubicBezTo>
                        <a:lnTo>
                          <a:pt x="3351626" y="1592836"/>
                        </a:lnTo>
                        <a:lnTo>
                          <a:pt x="3335032" y="1632059"/>
                        </a:lnTo>
                        <a:cubicBezTo>
                          <a:pt x="3260873" y="1843777"/>
                          <a:pt x="3335616" y="1944743"/>
                          <a:pt x="3426493" y="1957766"/>
                        </a:cubicBezTo>
                        <a:lnTo>
                          <a:pt x="3452841" y="1955340"/>
                        </a:lnTo>
                        <a:cubicBezTo>
                          <a:pt x="3452943" y="1955880"/>
                          <a:pt x="3453044" y="1956420"/>
                          <a:pt x="3453146" y="1956960"/>
                        </a:cubicBezTo>
                        <a:cubicBezTo>
                          <a:pt x="3501609" y="2155459"/>
                          <a:pt x="3623995" y="2394355"/>
                          <a:pt x="3792516" y="2548475"/>
                        </a:cubicBezTo>
                        <a:cubicBezTo>
                          <a:pt x="3675067" y="2796248"/>
                          <a:pt x="3583703" y="3288128"/>
                          <a:pt x="3585698" y="3589901"/>
                        </a:cubicBezTo>
                        <a:lnTo>
                          <a:pt x="3590870" y="3678899"/>
                        </a:lnTo>
                        <a:lnTo>
                          <a:pt x="3503392" y="3661735"/>
                        </a:lnTo>
                        <a:cubicBezTo>
                          <a:pt x="3204663" y="3618933"/>
                          <a:pt x="2704943" y="3642914"/>
                          <a:pt x="2443560" y="3725763"/>
                        </a:cubicBezTo>
                        <a:cubicBezTo>
                          <a:pt x="2313655" y="3537941"/>
                          <a:pt x="2093512" y="3384361"/>
                          <a:pt x="1903395" y="3309490"/>
                        </a:cubicBezTo>
                        <a:lnTo>
                          <a:pt x="1901831" y="3308968"/>
                        </a:lnTo>
                        <a:lnTo>
                          <a:pt x="1907799" y="3283191"/>
                        </a:lnTo>
                        <a:cubicBezTo>
                          <a:pt x="1907190" y="3191387"/>
                          <a:pt x="1817264" y="3103672"/>
                          <a:pt x="1597460" y="3148507"/>
                        </a:cubicBezTo>
                        <a:lnTo>
                          <a:pt x="1556353" y="3159642"/>
                        </a:lnTo>
                        <a:lnTo>
                          <a:pt x="1559703" y="3155414"/>
                        </a:lnTo>
                        <a:cubicBezTo>
                          <a:pt x="1602143" y="3068496"/>
                          <a:pt x="1545903" y="2947308"/>
                          <a:pt x="1325468" y="2994782"/>
                        </a:cubicBezTo>
                        <a:lnTo>
                          <a:pt x="1251603" y="3015641"/>
                        </a:lnTo>
                        <a:lnTo>
                          <a:pt x="1261871" y="2975852"/>
                        </a:lnTo>
                        <a:cubicBezTo>
                          <a:pt x="1261010" y="2923030"/>
                          <a:pt x="1215612" y="2872970"/>
                          <a:pt x="1123784" y="2886203"/>
                        </a:cubicBezTo>
                        <a:lnTo>
                          <a:pt x="1081192" y="2897447"/>
                        </a:lnTo>
                        <a:lnTo>
                          <a:pt x="1081074" y="2896324"/>
                        </a:lnTo>
                        <a:cubicBezTo>
                          <a:pt x="1012601" y="2815269"/>
                          <a:pt x="215695" y="2869055"/>
                          <a:pt x="53883" y="2553607"/>
                        </a:cubicBezTo>
                        <a:cubicBezTo>
                          <a:pt x="-183689" y="3216339"/>
                          <a:pt x="416424" y="3290364"/>
                          <a:pt x="838391" y="3181875"/>
                        </a:cubicBezTo>
                        <a:lnTo>
                          <a:pt x="954280" y="3142671"/>
                        </a:lnTo>
                        <a:lnTo>
                          <a:pt x="976338" y="3185200"/>
                        </a:lnTo>
                        <a:cubicBezTo>
                          <a:pt x="1021665" y="3257894"/>
                          <a:pt x="1075182" y="3277075"/>
                          <a:pt x="1116800" y="3266361"/>
                        </a:cubicBezTo>
                        <a:lnTo>
                          <a:pt x="1146876" y="3248364"/>
                        </a:lnTo>
                        <a:lnTo>
                          <a:pt x="1158690" y="3312990"/>
                        </a:lnTo>
                        <a:cubicBezTo>
                          <a:pt x="1196691" y="3455304"/>
                          <a:pt x="1291040" y="3472912"/>
                          <a:pt x="1353911" y="3430678"/>
                        </a:cubicBezTo>
                        <a:lnTo>
                          <a:pt x="1373979" y="3410872"/>
                        </a:lnTo>
                        <a:lnTo>
                          <a:pt x="1376633" y="3455563"/>
                        </a:lnTo>
                        <a:cubicBezTo>
                          <a:pt x="1407991" y="3710015"/>
                          <a:pt x="1549496" y="3748561"/>
                          <a:pt x="1638630" y="3689611"/>
                        </a:cubicBezTo>
                        <a:lnTo>
                          <a:pt x="1651013" y="3677480"/>
                        </a:lnTo>
                        <a:lnTo>
                          <a:pt x="1663017" y="3727665"/>
                        </a:lnTo>
                        <a:cubicBezTo>
                          <a:pt x="1771663" y="4127972"/>
                          <a:pt x="2008816" y="4274324"/>
                          <a:pt x="2253064" y="4431416"/>
                        </a:cubicBezTo>
                        <a:cubicBezTo>
                          <a:pt x="3091772" y="4894139"/>
                          <a:pt x="3536983" y="4659055"/>
                          <a:pt x="3761908" y="447030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313" name="Group 1312"/>
                  <p:cNvGrpSpPr/>
                  <p:nvPr/>
                </p:nvGrpSpPr>
                <p:grpSpPr>
                  <a:xfrm>
                    <a:off x="8367407" y="311500"/>
                    <a:ext cx="882969" cy="2096625"/>
                    <a:chOff x="8367407" y="311500"/>
                    <a:chExt cx="882969" cy="2096625"/>
                  </a:xfrm>
                </p:grpSpPr>
                <p:sp>
                  <p:nvSpPr>
                    <p:cNvPr id="1325" name="Moon 68"/>
                    <p:cNvSpPr/>
                    <p:nvPr/>
                  </p:nvSpPr>
                  <p:spPr>
                    <a:xfrm rot="2491510">
                      <a:off x="8367407" y="311500"/>
                      <a:ext cx="545106" cy="209662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6" name="Moon 68"/>
                    <p:cNvSpPr/>
                    <p:nvPr/>
                  </p:nvSpPr>
                  <p:spPr>
                    <a:xfrm rot="2491510">
                      <a:off x="8936000" y="700273"/>
                      <a:ext cx="290378" cy="1088643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7" name="Moon 68"/>
                    <p:cNvSpPr/>
                    <p:nvPr/>
                  </p:nvSpPr>
                  <p:spPr>
                    <a:xfrm rot="2491510">
                      <a:off x="8635691" y="429730"/>
                      <a:ext cx="271524" cy="1714784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8" name="Moon 68"/>
                    <p:cNvSpPr/>
                    <p:nvPr/>
                  </p:nvSpPr>
                  <p:spPr>
                    <a:xfrm rot="2074265">
                      <a:off x="9060435" y="803900"/>
                      <a:ext cx="189941" cy="904568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14" name="Group 1313"/>
                  <p:cNvGrpSpPr/>
                  <p:nvPr/>
                </p:nvGrpSpPr>
                <p:grpSpPr>
                  <a:xfrm flipH="1">
                    <a:off x="9966121" y="311499"/>
                    <a:ext cx="882969" cy="2096625"/>
                    <a:chOff x="8367407" y="311500"/>
                    <a:chExt cx="882969" cy="2096625"/>
                  </a:xfrm>
                </p:grpSpPr>
                <p:sp>
                  <p:nvSpPr>
                    <p:cNvPr id="1321" name="Moon 68"/>
                    <p:cNvSpPr/>
                    <p:nvPr/>
                  </p:nvSpPr>
                  <p:spPr>
                    <a:xfrm rot="2491510">
                      <a:off x="8367407" y="311500"/>
                      <a:ext cx="545106" cy="209662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2" name="Moon 68"/>
                    <p:cNvSpPr/>
                    <p:nvPr/>
                  </p:nvSpPr>
                  <p:spPr>
                    <a:xfrm rot="2491510">
                      <a:off x="8936000" y="700273"/>
                      <a:ext cx="290378" cy="1088643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3" name="Moon 68"/>
                    <p:cNvSpPr/>
                    <p:nvPr/>
                  </p:nvSpPr>
                  <p:spPr>
                    <a:xfrm rot="2491510">
                      <a:off x="8635691" y="429730"/>
                      <a:ext cx="271524" cy="1714784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5106" h="2096625">
                          <a:moveTo>
                            <a:pt x="545106" y="2096625"/>
                          </a:moveTo>
                          <a:cubicBezTo>
                            <a:pt x="292601" y="2096625"/>
                            <a:pt x="16650" y="1383438"/>
                            <a:pt x="830" y="1034000"/>
                          </a:cubicBezTo>
                          <a:cubicBezTo>
                            <a:pt x="-14990" y="684562"/>
                            <a:pt x="197683" y="0"/>
                            <a:pt x="450188" y="0"/>
                          </a:cubicBezTo>
                          <a:cubicBezTo>
                            <a:pt x="306281" y="107930"/>
                            <a:pt x="85193" y="681526"/>
                            <a:pt x="101013" y="1030964"/>
                          </a:cubicBezTo>
                          <a:cubicBezTo>
                            <a:pt x="116833" y="1380402"/>
                            <a:pt x="401199" y="1988695"/>
                            <a:pt x="545106" y="2096625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4" name="Moon 68"/>
                    <p:cNvSpPr/>
                    <p:nvPr/>
                  </p:nvSpPr>
                  <p:spPr>
                    <a:xfrm rot="2074265">
                      <a:off x="9060435" y="803900"/>
                      <a:ext cx="189941" cy="904568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15" name="Group 1314"/>
                  <p:cNvGrpSpPr/>
                  <p:nvPr/>
                </p:nvGrpSpPr>
                <p:grpSpPr>
                  <a:xfrm>
                    <a:off x="11173900" y="3538735"/>
                    <a:ext cx="722800" cy="567785"/>
                    <a:chOff x="11173900" y="3538735"/>
                    <a:chExt cx="722800" cy="567785"/>
                  </a:xfrm>
                </p:grpSpPr>
                <p:sp>
                  <p:nvSpPr>
                    <p:cNvPr id="1319" name="Moon 68"/>
                    <p:cNvSpPr/>
                    <p:nvPr/>
                  </p:nvSpPr>
                  <p:spPr>
                    <a:xfrm rot="7881180">
                      <a:off x="11459534" y="3448839"/>
                      <a:ext cx="151532" cy="722800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0" name="Moon 68"/>
                    <p:cNvSpPr/>
                    <p:nvPr/>
                  </p:nvSpPr>
                  <p:spPr>
                    <a:xfrm rot="8914591">
                      <a:off x="11359390" y="3538735"/>
                      <a:ext cx="151532" cy="56778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16" name="Group 1315"/>
                  <p:cNvGrpSpPr/>
                  <p:nvPr/>
                </p:nvGrpSpPr>
                <p:grpSpPr>
                  <a:xfrm flipH="1">
                    <a:off x="7365002" y="3598370"/>
                    <a:ext cx="722800" cy="567785"/>
                    <a:chOff x="11173900" y="3538735"/>
                    <a:chExt cx="722800" cy="567785"/>
                  </a:xfrm>
                </p:grpSpPr>
                <p:sp>
                  <p:nvSpPr>
                    <p:cNvPr id="1317" name="Moon 68"/>
                    <p:cNvSpPr/>
                    <p:nvPr/>
                  </p:nvSpPr>
                  <p:spPr>
                    <a:xfrm rot="7881180">
                      <a:off x="11459534" y="3448839"/>
                      <a:ext cx="151532" cy="722800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18" name="Moon 68"/>
                    <p:cNvSpPr/>
                    <p:nvPr/>
                  </p:nvSpPr>
                  <p:spPr>
                    <a:xfrm rot="8914591">
                      <a:off x="11359390" y="3538735"/>
                      <a:ext cx="151532" cy="567785"/>
                    </a:xfrm>
                    <a:custGeom>
                      <a:avLst/>
                      <a:gdLst>
                        <a:gd name="connsiteX0" fmla="*/ 457200 w 457200"/>
                        <a:gd name="connsiteY0" fmla="*/ 914400 h 914400"/>
                        <a:gd name="connsiteX1" fmla="*/ 0 w 457200"/>
                        <a:gd name="connsiteY1" fmla="*/ 457200 h 914400"/>
                        <a:gd name="connsiteX2" fmla="*/ 457200 w 457200"/>
                        <a:gd name="connsiteY2" fmla="*/ 0 h 914400"/>
                        <a:gd name="connsiteX3" fmla="*/ 228600 w 457200"/>
                        <a:gd name="connsiteY3" fmla="*/ 457200 h 914400"/>
                        <a:gd name="connsiteX4" fmla="*/ 457200 w 457200"/>
                        <a:gd name="connsiteY4" fmla="*/ 914400 h 914400"/>
                        <a:gd name="connsiteX0" fmla="*/ 459341 w 621031"/>
                        <a:gd name="connsiteY0" fmla="*/ 1380882 h 1380882"/>
                        <a:gd name="connsiteX1" fmla="*/ 2141 w 621031"/>
                        <a:gd name="connsiteY1" fmla="*/ 923682 h 1380882"/>
                        <a:gd name="connsiteX2" fmla="*/ 621031 w 621031"/>
                        <a:gd name="connsiteY2" fmla="*/ 0 h 1380882"/>
                        <a:gd name="connsiteX3" fmla="*/ 230741 w 621031"/>
                        <a:gd name="connsiteY3" fmla="*/ 923682 h 1380882"/>
                        <a:gd name="connsiteX4" fmla="*/ 459341 w 621031"/>
                        <a:gd name="connsiteY4" fmla="*/ 1380882 h 1380882"/>
                        <a:gd name="connsiteX0" fmla="*/ 395888 w 624052"/>
                        <a:gd name="connsiteY0" fmla="*/ 1691204 h 1691204"/>
                        <a:gd name="connsiteX1" fmla="*/ 5162 w 624052"/>
                        <a:gd name="connsiteY1" fmla="*/ 923682 h 1691204"/>
                        <a:gd name="connsiteX2" fmla="*/ 624052 w 624052"/>
                        <a:gd name="connsiteY2" fmla="*/ 0 h 1691204"/>
                        <a:gd name="connsiteX3" fmla="*/ 233762 w 624052"/>
                        <a:gd name="connsiteY3" fmla="*/ 923682 h 1691204"/>
                        <a:gd name="connsiteX4" fmla="*/ 395888 w 624052"/>
                        <a:gd name="connsiteY4" fmla="*/ 1691204 h 1691204"/>
                        <a:gd name="connsiteX0" fmla="*/ 390805 w 414201"/>
                        <a:gd name="connsiteY0" fmla="*/ 1770320 h 1770320"/>
                        <a:gd name="connsiteX1" fmla="*/ 79 w 414201"/>
                        <a:gd name="connsiteY1" fmla="*/ 1002798 h 1770320"/>
                        <a:gd name="connsiteX2" fmla="*/ 414201 w 414201"/>
                        <a:gd name="connsiteY2" fmla="*/ 0 h 1770320"/>
                        <a:gd name="connsiteX3" fmla="*/ 228679 w 414201"/>
                        <a:gd name="connsiteY3" fmla="*/ 1002798 h 1770320"/>
                        <a:gd name="connsiteX4" fmla="*/ 390805 w 414201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305156 w 490678"/>
                        <a:gd name="connsiteY3" fmla="*/ 1002798 h 1770320"/>
                        <a:gd name="connsiteX4" fmla="*/ 467282 w 490678"/>
                        <a:gd name="connsiteY4" fmla="*/ 1770320 h 1770320"/>
                        <a:gd name="connsiteX0" fmla="*/ 467282 w 490678"/>
                        <a:gd name="connsiteY0" fmla="*/ 1770320 h 1770320"/>
                        <a:gd name="connsiteX1" fmla="*/ 51 w 490678"/>
                        <a:gd name="connsiteY1" fmla="*/ 1007679 h 1770320"/>
                        <a:gd name="connsiteX2" fmla="*/ 490678 w 490678"/>
                        <a:gd name="connsiteY2" fmla="*/ 0 h 1770320"/>
                        <a:gd name="connsiteX3" fmla="*/ 141503 w 490678"/>
                        <a:gd name="connsiteY3" fmla="*/ 1030964 h 1770320"/>
                        <a:gd name="connsiteX4" fmla="*/ 467282 w 490678"/>
                        <a:gd name="connsiteY4" fmla="*/ 1770320 h 1770320"/>
                        <a:gd name="connsiteX0" fmla="*/ 586247 w 586247"/>
                        <a:gd name="connsiteY0" fmla="*/ 2096625 h 2096625"/>
                        <a:gd name="connsiteX1" fmla="*/ 702 w 586247"/>
                        <a:gd name="connsiteY1" fmla="*/ 1007679 h 2096625"/>
                        <a:gd name="connsiteX2" fmla="*/ 491329 w 586247"/>
                        <a:gd name="connsiteY2" fmla="*/ 0 h 2096625"/>
                        <a:gd name="connsiteX3" fmla="*/ 142154 w 586247"/>
                        <a:gd name="connsiteY3" fmla="*/ 1030964 h 2096625"/>
                        <a:gd name="connsiteX4" fmla="*/ 586247 w 586247"/>
                        <a:gd name="connsiteY4" fmla="*/ 2096625 h 2096625"/>
                        <a:gd name="connsiteX0" fmla="*/ 562876 w 562876"/>
                        <a:gd name="connsiteY0" fmla="*/ 2096625 h 2096625"/>
                        <a:gd name="connsiteX1" fmla="*/ 770 w 562876"/>
                        <a:gd name="connsiteY1" fmla="*/ 1013865 h 2096625"/>
                        <a:gd name="connsiteX2" fmla="*/ 467958 w 562876"/>
                        <a:gd name="connsiteY2" fmla="*/ 0 h 2096625"/>
                        <a:gd name="connsiteX3" fmla="*/ 118783 w 562876"/>
                        <a:gd name="connsiteY3" fmla="*/ 1030964 h 2096625"/>
                        <a:gd name="connsiteX4" fmla="*/ 562876 w 562876"/>
                        <a:gd name="connsiteY4" fmla="*/ 2096625 h 2096625"/>
                        <a:gd name="connsiteX0" fmla="*/ 545106 w 545106"/>
                        <a:gd name="connsiteY0" fmla="*/ 2096625 h 2096625"/>
                        <a:gd name="connsiteX1" fmla="*/ 830 w 545106"/>
                        <a:gd name="connsiteY1" fmla="*/ 1034000 h 2096625"/>
                        <a:gd name="connsiteX2" fmla="*/ 450188 w 545106"/>
                        <a:gd name="connsiteY2" fmla="*/ 0 h 2096625"/>
                        <a:gd name="connsiteX3" fmla="*/ 101013 w 545106"/>
                        <a:gd name="connsiteY3" fmla="*/ 1030964 h 2096625"/>
                        <a:gd name="connsiteX4" fmla="*/ 545106 w 545106"/>
                        <a:gd name="connsiteY4" fmla="*/ 2096625 h 2096625"/>
                        <a:gd name="connsiteX0" fmla="*/ 355873 w 450760"/>
                        <a:gd name="connsiteY0" fmla="*/ 2262248 h 2262247"/>
                        <a:gd name="connsiteX1" fmla="*/ 1403 w 450760"/>
                        <a:gd name="connsiteY1" fmla="*/ 1034000 h 2262247"/>
                        <a:gd name="connsiteX2" fmla="*/ 450761 w 450760"/>
                        <a:gd name="connsiteY2" fmla="*/ 0 h 2262247"/>
                        <a:gd name="connsiteX3" fmla="*/ 101586 w 450760"/>
                        <a:gd name="connsiteY3" fmla="*/ 1030964 h 2262247"/>
                        <a:gd name="connsiteX4" fmla="*/ 355873 w 450760"/>
                        <a:gd name="connsiteY4" fmla="*/ 2262248 h 22622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50760" h="2262247">
                          <a:moveTo>
                            <a:pt x="355873" y="2262248"/>
                          </a:moveTo>
                          <a:cubicBezTo>
                            <a:pt x="103368" y="2262248"/>
                            <a:pt x="-14412" y="1411041"/>
                            <a:pt x="1403" y="1034000"/>
                          </a:cubicBezTo>
                          <a:cubicBezTo>
                            <a:pt x="17218" y="656959"/>
                            <a:pt x="198256" y="0"/>
                            <a:pt x="450761" y="0"/>
                          </a:cubicBezTo>
                          <a:cubicBezTo>
                            <a:pt x="306854" y="107930"/>
                            <a:pt x="117401" y="653923"/>
                            <a:pt x="101586" y="1030964"/>
                          </a:cubicBezTo>
                          <a:cubicBezTo>
                            <a:pt x="85771" y="1408005"/>
                            <a:pt x="211966" y="2154318"/>
                            <a:pt x="355873" y="2262248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269" name="Group 1268"/>
            <p:cNvGrpSpPr/>
            <p:nvPr/>
          </p:nvGrpSpPr>
          <p:grpSpPr>
            <a:xfrm>
              <a:off x="3174198" y="2661662"/>
              <a:ext cx="1522304" cy="327123"/>
              <a:chOff x="3174198" y="2661662"/>
              <a:chExt cx="1522304" cy="327123"/>
            </a:xfrm>
          </p:grpSpPr>
          <p:sp>
            <p:nvSpPr>
              <p:cNvPr id="1306" name="Oval 1305"/>
              <p:cNvSpPr/>
              <p:nvPr/>
            </p:nvSpPr>
            <p:spPr>
              <a:xfrm>
                <a:off x="4301038" y="2661662"/>
                <a:ext cx="395464" cy="313498"/>
              </a:xfrm>
              <a:prstGeom prst="ellipse">
                <a:avLst/>
              </a:prstGeom>
              <a:solidFill>
                <a:srgbClr val="FDB5C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7" name="Oval 1306"/>
              <p:cNvSpPr/>
              <p:nvPr/>
            </p:nvSpPr>
            <p:spPr>
              <a:xfrm>
                <a:off x="3174198" y="2675287"/>
                <a:ext cx="395464" cy="313498"/>
              </a:xfrm>
              <a:prstGeom prst="ellipse">
                <a:avLst/>
              </a:prstGeom>
              <a:solidFill>
                <a:srgbClr val="FDB5C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70" name="Group 1269"/>
            <p:cNvGrpSpPr/>
            <p:nvPr/>
          </p:nvGrpSpPr>
          <p:grpSpPr>
            <a:xfrm>
              <a:off x="1080123" y="3270885"/>
              <a:ext cx="5008536" cy="3533588"/>
              <a:chOff x="4603249" y="2160147"/>
              <a:chExt cx="5008536" cy="3533588"/>
            </a:xfrm>
          </p:grpSpPr>
          <p:sp>
            <p:nvSpPr>
              <p:cNvPr id="1271" name="Freeform 1270"/>
              <p:cNvSpPr/>
              <p:nvPr/>
            </p:nvSpPr>
            <p:spPr>
              <a:xfrm rot="107895">
                <a:off x="4718054" y="4059799"/>
                <a:ext cx="4893731" cy="1633936"/>
              </a:xfrm>
              <a:custGeom>
                <a:avLst/>
                <a:gdLst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1937745 w 3457360"/>
                  <a:gd name="connsiteY8" fmla="*/ 333350 h 1993569"/>
                  <a:gd name="connsiteX9" fmla="*/ 1976113 w 3457360"/>
                  <a:gd name="connsiteY9" fmla="*/ 270471 h 1993569"/>
                  <a:gd name="connsiteX10" fmla="*/ 2377263 w 3457360"/>
                  <a:gd name="connsiteY10" fmla="*/ 256483 h 1993569"/>
                  <a:gd name="connsiteX11" fmla="*/ 2379224 w 3457360"/>
                  <a:gd name="connsiteY11" fmla="*/ 253107 h 1993569"/>
                  <a:gd name="connsiteX12" fmla="*/ 2407700 w 3457360"/>
                  <a:gd name="connsiteY12" fmla="*/ 204088 h 1993569"/>
                  <a:gd name="connsiteX13" fmla="*/ 2548557 w 3457360"/>
                  <a:gd name="connsiteY13" fmla="*/ 115874 h 1993569"/>
                  <a:gd name="connsiteX14" fmla="*/ 2718221 w 3457360"/>
                  <a:gd name="connsiteY14" fmla="*/ 166353 h 1993569"/>
                  <a:gd name="connsiteX15" fmla="*/ 2758507 w 3457360"/>
                  <a:gd name="connsiteY15" fmla="*/ 212271 h 1993569"/>
                  <a:gd name="connsiteX16" fmla="*/ 2760998 w 3457360"/>
                  <a:gd name="connsiteY16" fmla="*/ 215109 h 1993569"/>
                  <a:gd name="connsiteX17" fmla="*/ 2975151 w 3457360"/>
                  <a:gd name="connsiteY17" fmla="*/ 114715 h 1993569"/>
                  <a:gd name="connsiteX18" fmla="*/ 3053857 w 3457360"/>
                  <a:gd name="connsiteY18" fmla="*/ 137192 h 1993569"/>
                  <a:gd name="connsiteX19" fmla="*/ 3202368 w 3457360"/>
                  <a:gd name="connsiteY19" fmla="*/ 349758 h 1993569"/>
                  <a:gd name="connsiteX20" fmla="*/ 3203176 w 3457360"/>
                  <a:gd name="connsiteY20" fmla="*/ 350136 h 1993569"/>
                  <a:gd name="connsiteX21" fmla="*/ 3265972 w 3457360"/>
                  <a:gd name="connsiteY21" fmla="*/ 379582 h 1993569"/>
                  <a:gd name="connsiteX22" fmla="*/ 3392961 w 3457360"/>
                  <a:gd name="connsiteY22" fmla="*/ 556059 h 1993569"/>
                  <a:gd name="connsiteX23" fmla="*/ 3384430 w 3457360"/>
                  <a:gd name="connsiteY23" fmla="*/ 779762 h 1993569"/>
                  <a:gd name="connsiteX24" fmla="*/ 3446747 w 3457360"/>
                  <a:gd name="connsiteY24" fmla="*/ 1121799 h 1993569"/>
                  <a:gd name="connsiteX25" fmla="*/ 3154823 w 3457360"/>
                  <a:gd name="connsiteY25" fmla="*/ 1421202 h 1993569"/>
                  <a:gd name="connsiteX26" fmla="*/ 3050320 w 3457360"/>
                  <a:gd name="connsiteY26" fmla="*/ 1677751 h 1993569"/>
                  <a:gd name="connsiteX27" fmla="*/ 2694519 w 3457360"/>
                  <a:gd name="connsiteY27" fmla="*/ 1708814 h 1993569"/>
                  <a:gd name="connsiteX28" fmla="*/ 2440257 w 3457360"/>
                  <a:gd name="connsiteY28" fmla="*/ 1982504 h 1993569"/>
                  <a:gd name="connsiteX29" fmla="*/ 2066406 w 3457360"/>
                  <a:gd name="connsiteY29" fmla="*/ 1815445 h 1993569"/>
                  <a:gd name="connsiteX30" fmla="*/ 1685114 w 3457360"/>
                  <a:gd name="connsiteY30" fmla="*/ 1835550 h 1993569"/>
                  <a:gd name="connsiteX31" fmla="*/ 1620665 w 3457360"/>
                  <a:gd name="connsiteY31" fmla="*/ 1790793 h 1993569"/>
                  <a:gd name="connsiteX32" fmla="*/ 1618348 w 3457360"/>
                  <a:gd name="connsiteY32" fmla="*/ 1793953 h 1993569"/>
                  <a:gd name="connsiteX33" fmla="*/ 1441418 w 3457360"/>
                  <a:gd name="connsiteY33" fmla="*/ 1903281 h 1993569"/>
                  <a:gd name="connsiteX34" fmla="*/ 1118943 w 3457360"/>
                  <a:gd name="connsiteY34" fmla="*/ 1749759 h 1993569"/>
                  <a:gd name="connsiteX35" fmla="*/ 761053 w 3457360"/>
                  <a:gd name="connsiteY35" fmla="*/ 1856859 h 1993569"/>
                  <a:gd name="connsiteX36" fmla="*/ 523415 w 3457360"/>
                  <a:gd name="connsiteY36" fmla="*/ 1523390 h 1993569"/>
                  <a:gd name="connsiteX37" fmla="*/ 128302 w 3457360"/>
                  <a:gd name="connsiteY37" fmla="*/ 1099676 h 1993569"/>
                  <a:gd name="connsiteX38" fmla="*/ 10882 w 3457360"/>
                  <a:gd name="connsiteY38" fmla="*/ 817594 h 1993569"/>
                  <a:gd name="connsiteX39" fmla="*/ 181502 w 3457360"/>
                  <a:gd name="connsiteY39" fmla="*/ 630289 h 1993569"/>
                  <a:gd name="connsiteX40" fmla="*/ 215426 w 3457360"/>
                  <a:gd name="connsiteY40" fmla="*/ 355165 h 1993569"/>
                  <a:gd name="connsiteX41" fmla="*/ 503457 w 3457360"/>
                  <a:gd name="connsiteY41" fmla="*/ 262208 h 1993569"/>
                  <a:gd name="connsiteX42" fmla="*/ 508136 w 3457360"/>
                  <a:gd name="connsiteY42" fmla="*/ 258046 h 1993569"/>
                  <a:gd name="connsiteX43" fmla="*/ 749933 w 3457360"/>
                  <a:gd name="connsiteY43" fmla="*/ 23560 h 1993569"/>
                  <a:gd name="connsiteX44" fmla="*/ 812476 w 3457360"/>
                  <a:gd name="connsiteY44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1937745 w 3457360"/>
                  <a:gd name="connsiteY8" fmla="*/ 333350 h 1993569"/>
                  <a:gd name="connsiteX9" fmla="*/ 2377263 w 3457360"/>
                  <a:gd name="connsiteY9" fmla="*/ 256483 h 1993569"/>
                  <a:gd name="connsiteX10" fmla="*/ 2379224 w 3457360"/>
                  <a:gd name="connsiteY10" fmla="*/ 253107 h 1993569"/>
                  <a:gd name="connsiteX11" fmla="*/ 2407700 w 3457360"/>
                  <a:gd name="connsiteY11" fmla="*/ 204088 h 1993569"/>
                  <a:gd name="connsiteX12" fmla="*/ 2548557 w 3457360"/>
                  <a:gd name="connsiteY12" fmla="*/ 115874 h 1993569"/>
                  <a:gd name="connsiteX13" fmla="*/ 2718221 w 3457360"/>
                  <a:gd name="connsiteY13" fmla="*/ 166353 h 1993569"/>
                  <a:gd name="connsiteX14" fmla="*/ 2758507 w 3457360"/>
                  <a:gd name="connsiteY14" fmla="*/ 212271 h 1993569"/>
                  <a:gd name="connsiteX15" fmla="*/ 2760998 w 3457360"/>
                  <a:gd name="connsiteY15" fmla="*/ 215109 h 1993569"/>
                  <a:gd name="connsiteX16" fmla="*/ 2975151 w 3457360"/>
                  <a:gd name="connsiteY16" fmla="*/ 114715 h 1993569"/>
                  <a:gd name="connsiteX17" fmla="*/ 3053857 w 3457360"/>
                  <a:gd name="connsiteY17" fmla="*/ 137192 h 1993569"/>
                  <a:gd name="connsiteX18" fmla="*/ 3202368 w 3457360"/>
                  <a:gd name="connsiteY18" fmla="*/ 349758 h 1993569"/>
                  <a:gd name="connsiteX19" fmla="*/ 3203176 w 3457360"/>
                  <a:gd name="connsiteY19" fmla="*/ 350136 h 1993569"/>
                  <a:gd name="connsiteX20" fmla="*/ 3265972 w 3457360"/>
                  <a:gd name="connsiteY20" fmla="*/ 379582 h 1993569"/>
                  <a:gd name="connsiteX21" fmla="*/ 3392961 w 3457360"/>
                  <a:gd name="connsiteY21" fmla="*/ 556059 h 1993569"/>
                  <a:gd name="connsiteX22" fmla="*/ 3384430 w 3457360"/>
                  <a:gd name="connsiteY22" fmla="*/ 779762 h 1993569"/>
                  <a:gd name="connsiteX23" fmla="*/ 3446747 w 3457360"/>
                  <a:gd name="connsiteY23" fmla="*/ 1121799 h 1993569"/>
                  <a:gd name="connsiteX24" fmla="*/ 3154823 w 3457360"/>
                  <a:gd name="connsiteY24" fmla="*/ 1421202 h 1993569"/>
                  <a:gd name="connsiteX25" fmla="*/ 3050320 w 3457360"/>
                  <a:gd name="connsiteY25" fmla="*/ 1677751 h 1993569"/>
                  <a:gd name="connsiteX26" fmla="*/ 2694519 w 3457360"/>
                  <a:gd name="connsiteY26" fmla="*/ 1708814 h 1993569"/>
                  <a:gd name="connsiteX27" fmla="*/ 2440257 w 3457360"/>
                  <a:gd name="connsiteY27" fmla="*/ 1982504 h 1993569"/>
                  <a:gd name="connsiteX28" fmla="*/ 2066406 w 3457360"/>
                  <a:gd name="connsiteY28" fmla="*/ 1815445 h 1993569"/>
                  <a:gd name="connsiteX29" fmla="*/ 1685114 w 3457360"/>
                  <a:gd name="connsiteY29" fmla="*/ 1835550 h 1993569"/>
                  <a:gd name="connsiteX30" fmla="*/ 1620665 w 3457360"/>
                  <a:gd name="connsiteY30" fmla="*/ 1790793 h 1993569"/>
                  <a:gd name="connsiteX31" fmla="*/ 1618348 w 3457360"/>
                  <a:gd name="connsiteY31" fmla="*/ 1793953 h 1993569"/>
                  <a:gd name="connsiteX32" fmla="*/ 1441418 w 3457360"/>
                  <a:gd name="connsiteY32" fmla="*/ 1903281 h 1993569"/>
                  <a:gd name="connsiteX33" fmla="*/ 1118943 w 3457360"/>
                  <a:gd name="connsiteY33" fmla="*/ 1749759 h 1993569"/>
                  <a:gd name="connsiteX34" fmla="*/ 761053 w 3457360"/>
                  <a:gd name="connsiteY34" fmla="*/ 1856859 h 1993569"/>
                  <a:gd name="connsiteX35" fmla="*/ 523415 w 3457360"/>
                  <a:gd name="connsiteY35" fmla="*/ 1523390 h 1993569"/>
                  <a:gd name="connsiteX36" fmla="*/ 128302 w 3457360"/>
                  <a:gd name="connsiteY36" fmla="*/ 1099676 h 1993569"/>
                  <a:gd name="connsiteX37" fmla="*/ 10882 w 3457360"/>
                  <a:gd name="connsiteY37" fmla="*/ 817594 h 1993569"/>
                  <a:gd name="connsiteX38" fmla="*/ 181502 w 3457360"/>
                  <a:gd name="connsiteY38" fmla="*/ 630289 h 1993569"/>
                  <a:gd name="connsiteX39" fmla="*/ 215426 w 3457360"/>
                  <a:gd name="connsiteY39" fmla="*/ 355165 h 1993569"/>
                  <a:gd name="connsiteX40" fmla="*/ 503457 w 3457360"/>
                  <a:gd name="connsiteY40" fmla="*/ 262208 h 1993569"/>
                  <a:gd name="connsiteX41" fmla="*/ 508136 w 3457360"/>
                  <a:gd name="connsiteY41" fmla="*/ 258046 h 1993569"/>
                  <a:gd name="connsiteX42" fmla="*/ 749933 w 3457360"/>
                  <a:gd name="connsiteY42" fmla="*/ 23560 h 1993569"/>
                  <a:gd name="connsiteX43" fmla="*/ 812476 w 3457360"/>
                  <a:gd name="connsiteY43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379224 w 3457360"/>
                  <a:gd name="connsiteY9" fmla="*/ 253107 h 1993569"/>
                  <a:gd name="connsiteX10" fmla="*/ 2407700 w 3457360"/>
                  <a:gd name="connsiteY10" fmla="*/ 204088 h 1993569"/>
                  <a:gd name="connsiteX11" fmla="*/ 2548557 w 3457360"/>
                  <a:gd name="connsiteY11" fmla="*/ 115874 h 1993569"/>
                  <a:gd name="connsiteX12" fmla="*/ 2718221 w 3457360"/>
                  <a:gd name="connsiteY12" fmla="*/ 166353 h 1993569"/>
                  <a:gd name="connsiteX13" fmla="*/ 2758507 w 3457360"/>
                  <a:gd name="connsiteY13" fmla="*/ 212271 h 1993569"/>
                  <a:gd name="connsiteX14" fmla="*/ 2760998 w 3457360"/>
                  <a:gd name="connsiteY14" fmla="*/ 215109 h 1993569"/>
                  <a:gd name="connsiteX15" fmla="*/ 2975151 w 3457360"/>
                  <a:gd name="connsiteY15" fmla="*/ 114715 h 1993569"/>
                  <a:gd name="connsiteX16" fmla="*/ 3053857 w 3457360"/>
                  <a:gd name="connsiteY16" fmla="*/ 137192 h 1993569"/>
                  <a:gd name="connsiteX17" fmla="*/ 3202368 w 3457360"/>
                  <a:gd name="connsiteY17" fmla="*/ 349758 h 1993569"/>
                  <a:gd name="connsiteX18" fmla="*/ 3203176 w 3457360"/>
                  <a:gd name="connsiteY18" fmla="*/ 350136 h 1993569"/>
                  <a:gd name="connsiteX19" fmla="*/ 3265972 w 3457360"/>
                  <a:gd name="connsiteY19" fmla="*/ 379582 h 1993569"/>
                  <a:gd name="connsiteX20" fmla="*/ 3392961 w 3457360"/>
                  <a:gd name="connsiteY20" fmla="*/ 556059 h 1993569"/>
                  <a:gd name="connsiteX21" fmla="*/ 3384430 w 3457360"/>
                  <a:gd name="connsiteY21" fmla="*/ 779762 h 1993569"/>
                  <a:gd name="connsiteX22" fmla="*/ 3446747 w 3457360"/>
                  <a:gd name="connsiteY22" fmla="*/ 1121799 h 1993569"/>
                  <a:gd name="connsiteX23" fmla="*/ 3154823 w 3457360"/>
                  <a:gd name="connsiteY23" fmla="*/ 1421202 h 1993569"/>
                  <a:gd name="connsiteX24" fmla="*/ 3050320 w 3457360"/>
                  <a:gd name="connsiteY24" fmla="*/ 1677751 h 1993569"/>
                  <a:gd name="connsiteX25" fmla="*/ 2694519 w 3457360"/>
                  <a:gd name="connsiteY25" fmla="*/ 1708814 h 1993569"/>
                  <a:gd name="connsiteX26" fmla="*/ 2440257 w 3457360"/>
                  <a:gd name="connsiteY26" fmla="*/ 1982504 h 1993569"/>
                  <a:gd name="connsiteX27" fmla="*/ 2066406 w 3457360"/>
                  <a:gd name="connsiteY27" fmla="*/ 1815445 h 1993569"/>
                  <a:gd name="connsiteX28" fmla="*/ 1685114 w 3457360"/>
                  <a:gd name="connsiteY28" fmla="*/ 1835550 h 1993569"/>
                  <a:gd name="connsiteX29" fmla="*/ 1620665 w 3457360"/>
                  <a:gd name="connsiteY29" fmla="*/ 1790793 h 1993569"/>
                  <a:gd name="connsiteX30" fmla="*/ 1618348 w 3457360"/>
                  <a:gd name="connsiteY30" fmla="*/ 1793953 h 1993569"/>
                  <a:gd name="connsiteX31" fmla="*/ 1441418 w 3457360"/>
                  <a:gd name="connsiteY31" fmla="*/ 1903281 h 1993569"/>
                  <a:gd name="connsiteX32" fmla="*/ 1118943 w 3457360"/>
                  <a:gd name="connsiteY32" fmla="*/ 1749759 h 1993569"/>
                  <a:gd name="connsiteX33" fmla="*/ 761053 w 3457360"/>
                  <a:gd name="connsiteY33" fmla="*/ 1856859 h 1993569"/>
                  <a:gd name="connsiteX34" fmla="*/ 523415 w 3457360"/>
                  <a:gd name="connsiteY34" fmla="*/ 1523390 h 1993569"/>
                  <a:gd name="connsiteX35" fmla="*/ 128302 w 3457360"/>
                  <a:gd name="connsiteY35" fmla="*/ 1099676 h 1993569"/>
                  <a:gd name="connsiteX36" fmla="*/ 10882 w 3457360"/>
                  <a:gd name="connsiteY36" fmla="*/ 817594 h 1993569"/>
                  <a:gd name="connsiteX37" fmla="*/ 181502 w 3457360"/>
                  <a:gd name="connsiteY37" fmla="*/ 630289 h 1993569"/>
                  <a:gd name="connsiteX38" fmla="*/ 215426 w 3457360"/>
                  <a:gd name="connsiteY38" fmla="*/ 355165 h 1993569"/>
                  <a:gd name="connsiteX39" fmla="*/ 503457 w 3457360"/>
                  <a:gd name="connsiteY39" fmla="*/ 262208 h 1993569"/>
                  <a:gd name="connsiteX40" fmla="*/ 508136 w 3457360"/>
                  <a:gd name="connsiteY40" fmla="*/ 258046 h 1993569"/>
                  <a:gd name="connsiteX41" fmla="*/ 749933 w 3457360"/>
                  <a:gd name="connsiteY41" fmla="*/ 23560 h 1993569"/>
                  <a:gd name="connsiteX42" fmla="*/ 812476 w 3457360"/>
                  <a:gd name="connsiteY42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407700 w 3457360"/>
                  <a:gd name="connsiteY9" fmla="*/ 204088 h 1993569"/>
                  <a:gd name="connsiteX10" fmla="*/ 2548557 w 3457360"/>
                  <a:gd name="connsiteY10" fmla="*/ 115874 h 1993569"/>
                  <a:gd name="connsiteX11" fmla="*/ 2718221 w 3457360"/>
                  <a:gd name="connsiteY11" fmla="*/ 166353 h 1993569"/>
                  <a:gd name="connsiteX12" fmla="*/ 2758507 w 3457360"/>
                  <a:gd name="connsiteY12" fmla="*/ 212271 h 1993569"/>
                  <a:gd name="connsiteX13" fmla="*/ 2760998 w 3457360"/>
                  <a:gd name="connsiteY13" fmla="*/ 215109 h 1993569"/>
                  <a:gd name="connsiteX14" fmla="*/ 2975151 w 3457360"/>
                  <a:gd name="connsiteY14" fmla="*/ 114715 h 1993569"/>
                  <a:gd name="connsiteX15" fmla="*/ 3053857 w 3457360"/>
                  <a:gd name="connsiteY15" fmla="*/ 137192 h 1993569"/>
                  <a:gd name="connsiteX16" fmla="*/ 3202368 w 3457360"/>
                  <a:gd name="connsiteY16" fmla="*/ 349758 h 1993569"/>
                  <a:gd name="connsiteX17" fmla="*/ 3203176 w 3457360"/>
                  <a:gd name="connsiteY17" fmla="*/ 350136 h 1993569"/>
                  <a:gd name="connsiteX18" fmla="*/ 3265972 w 3457360"/>
                  <a:gd name="connsiteY18" fmla="*/ 379582 h 1993569"/>
                  <a:gd name="connsiteX19" fmla="*/ 3392961 w 3457360"/>
                  <a:gd name="connsiteY19" fmla="*/ 556059 h 1993569"/>
                  <a:gd name="connsiteX20" fmla="*/ 3384430 w 3457360"/>
                  <a:gd name="connsiteY20" fmla="*/ 779762 h 1993569"/>
                  <a:gd name="connsiteX21" fmla="*/ 3446747 w 3457360"/>
                  <a:gd name="connsiteY21" fmla="*/ 1121799 h 1993569"/>
                  <a:gd name="connsiteX22" fmla="*/ 3154823 w 3457360"/>
                  <a:gd name="connsiteY22" fmla="*/ 1421202 h 1993569"/>
                  <a:gd name="connsiteX23" fmla="*/ 3050320 w 3457360"/>
                  <a:gd name="connsiteY23" fmla="*/ 1677751 h 1993569"/>
                  <a:gd name="connsiteX24" fmla="*/ 2694519 w 3457360"/>
                  <a:gd name="connsiteY24" fmla="*/ 1708814 h 1993569"/>
                  <a:gd name="connsiteX25" fmla="*/ 2440257 w 3457360"/>
                  <a:gd name="connsiteY25" fmla="*/ 1982504 h 1993569"/>
                  <a:gd name="connsiteX26" fmla="*/ 2066406 w 3457360"/>
                  <a:gd name="connsiteY26" fmla="*/ 1815445 h 1993569"/>
                  <a:gd name="connsiteX27" fmla="*/ 1685114 w 3457360"/>
                  <a:gd name="connsiteY27" fmla="*/ 1835550 h 1993569"/>
                  <a:gd name="connsiteX28" fmla="*/ 1620665 w 3457360"/>
                  <a:gd name="connsiteY28" fmla="*/ 1790793 h 1993569"/>
                  <a:gd name="connsiteX29" fmla="*/ 1618348 w 3457360"/>
                  <a:gd name="connsiteY29" fmla="*/ 1793953 h 1993569"/>
                  <a:gd name="connsiteX30" fmla="*/ 1441418 w 3457360"/>
                  <a:gd name="connsiteY30" fmla="*/ 1903281 h 1993569"/>
                  <a:gd name="connsiteX31" fmla="*/ 1118943 w 3457360"/>
                  <a:gd name="connsiteY31" fmla="*/ 1749759 h 1993569"/>
                  <a:gd name="connsiteX32" fmla="*/ 761053 w 3457360"/>
                  <a:gd name="connsiteY32" fmla="*/ 1856859 h 1993569"/>
                  <a:gd name="connsiteX33" fmla="*/ 523415 w 3457360"/>
                  <a:gd name="connsiteY33" fmla="*/ 1523390 h 1993569"/>
                  <a:gd name="connsiteX34" fmla="*/ 128302 w 3457360"/>
                  <a:gd name="connsiteY34" fmla="*/ 1099676 h 1993569"/>
                  <a:gd name="connsiteX35" fmla="*/ 10882 w 3457360"/>
                  <a:gd name="connsiteY35" fmla="*/ 817594 h 1993569"/>
                  <a:gd name="connsiteX36" fmla="*/ 181502 w 3457360"/>
                  <a:gd name="connsiteY36" fmla="*/ 630289 h 1993569"/>
                  <a:gd name="connsiteX37" fmla="*/ 215426 w 3457360"/>
                  <a:gd name="connsiteY37" fmla="*/ 355165 h 1993569"/>
                  <a:gd name="connsiteX38" fmla="*/ 503457 w 3457360"/>
                  <a:gd name="connsiteY38" fmla="*/ 262208 h 1993569"/>
                  <a:gd name="connsiteX39" fmla="*/ 508136 w 3457360"/>
                  <a:gd name="connsiteY39" fmla="*/ 258046 h 1993569"/>
                  <a:gd name="connsiteX40" fmla="*/ 749933 w 3457360"/>
                  <a:gd name="connsiteY40" fmla="*/ 23560 h 1993569"/>
                  <a:gd name="connsiteX41" fmla="*/ 812476 w 3457360"/>
                  <a:gd name="connsiteY41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548557 w 3457360"/>
                  <a:gd name="connsiteY9" fmla="*/ 115874 h 1993569"/>
                  <a:gd name="connsiteX10" fmla="*/ 2718221 w 3457360"/>
                  <a:gd name="connsiteY10" fmla="*/ 166353 h 1993569"/>
                  <a:gd name="connsiteX11" fmla="*/ 2758507 w 3457360"/>
                  <a:gd name="connsiteY11" fmla="*/ 212271 h 1993569"/>
                  <a:gd name="connsiteX12" fmla="*/ 2760998 w 3457360"/>
                  <a:gd name="connsiteY12" fmla="*/ 215109 h 1993569"/>
                  <a:gd name="connsiteX13" fmla="*/ 2975151 w 3457360"/>
                  <a:gd name="connsiteY13" fmla="*/ 114715 h 1993569"/>
                  <a:gd name="connsiteX14" fmla="*/ 3053857 w 3457360"/>
                  <a:gd name="connsiteY14" fmla="*/ 137192 h 1993569"/>
                  <a:gd name="connsiteX15" fmla="*/ 3202368 w 3457360"/>
                  <a:gd name="connsiteY15" fmla="*/ 349758 h 1993569"/>
                  <a:gd name="connsiteX16" fmla="*/ 3203176 w 3457360"/>
                  <a:gd name="connsiteY16" fmla="*/ 350136 h 1993569"/>
                  <a:gd name="connsiteX17" fmla="*/ 3265972 w 3457360"/>
                  <a:gd name="connsiteY17" fmla="*/ 379582 h 1993569"/>
                  <a:gd name="connsiteX18" fmla="*/ 3392961 w 3457360"/>
                  <a:gd name="connsiteY18" fmla="*/ 556059 h 1993569"/>
                  <a:gd name="connsiteX19" fmla="*/ 3384430 w 3457360"/>
                  <a:gd name="connsiteY19" fmla="*/ 779762 h 1993569"/>
                  <a:gd name="connsiteX20" fmla="*/ 3446747 w 3457360"/>
                  <a:gd name="connsiteY20" fmla="*/ 1121799 h 1993569"/>
                  <a:gd name="connsiteX21" fmla="*/ 3154823 w 3457360"/>
                  <a:gd name="connsiteY21" fmla="*/ 1421202 h 1993569"/>
                  <a:gd name="connsiteX22" fmla="*/ 3050320 w 3457360"/>
                  <a:gd name="connsiteY22" fmla="*/ 1677751 h 1993569"/>
                  <a:gd name="connsiteX23" fmla="*/ 2694519 w 3457360"/>
                  <a:gd name="connsiteY23" fmla="*/ 1708814 h 1993569"/>
                  <a:gd name="connsiteX24" fmla="*/ 2440257 w 3457360"/>
                  <a:gd name="connsiteY24" fmla="*/ 1982504 h 1993569"/>
                  <a:gd name="connsiteX25" fmla="*/ 2066406 w 3457360"/>
                  <a:gd name="connsiteY25" fmla="*/ 1815445 h 1993569"/>
                  <a:gd name="connsiteX26" fmla="*/ 1685114 w 3457360"/>
                  <a:gd name="connsiteY26" fmla="*/ 1835550 h 1993569"/>
                  <a:gd name="connsiteX27" fmla="*/ 1620665 w 3457360"/>
                  <a:gd name="connsiteY27" fmla="*/ 1790793 h 1993569"/>
                  <a:gd name="connsiteX28" fmla="*/ 1618348 w 3457360"/>
                  <a:gd name="connsiteY28" fmla="*/ 1793953 h 1993569"/>
                  <a:gd name="connsiteX29" fmla="*/ 1441418 w 3457360"/>
                  <a:gd name="connsiteY29" fmla="*/ 1903281 h 1993569"/>
                  <a:gd name="connsiteX30" fmla="*/ 1118943 w 3457360"/>
                  <a:gd name="connsiteY30" fmla="*/ 1749759 h 1993569"/>
                  <a:gd name="connsiteX31" fmla="*/ 761053 w 3457360"/>
                  <a:gd name="connsiteY31" fmla="*/ 1856859 h 1993569"/>
                  <a:gd name="connsiteX32" fmla="*/ 523415 w 3457360"/>
                  <a:gd name="connsiteY32" fmla="*/ 1523390 h 1993569"/>
                  <a:gd name="connsiteX33" fmla="*/ 128302 w 3457360"/>
                  <a:gd name="connsiteY33" fmla="*/ 1099676 h 1993569"/>
                  <a:gd name="connsiteX34" fmla="*/ 10882 w 3457360"/>
                  <a:gd name="connsiteY34" fmla="*/ 817594 h 1993569"/>
                  <a:gd name="connsiteX35" fmla="*/ 181502 w 3457360"/>
                  <a:gd name="connsiteY35" fmla="*/ 630289 h 1993569"/>
                  <a:gd name="connsiteX36" fmla="*/ 215426 w 3457360"/>
                  <a:gd name="connsiteY36" fmla="*/ 355165 h 1993569"/>
                  <a:gd name="connsiteX37" fmla="*/ 503457 w 3457360"/>
                  <a:gd name="connsiteY37" fmla="*/ 262208 h 1993569"/>
                  <a:gd name="connsiteX38" fmla="*/ 508136 w 3457360"/>
                  <a:gd name="connsiteY38" fmla="*/ 258046 h 1993569"/>
                  <a:gd name="connsiteX39" fmla="*/ 749933 w 3457360"/>
                  <a:gd name="connsiteY39" fmla="*/ 23560 h 1993569"/>
                  <a:gd name="connsiteX40" fmla="*/ 812476 w 3457360"/>
                  <a:gd name="connsiteY40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718221 w 3457360"/>
                  <a:gd name="connsiteY9" fmla="*/ 166353 h 1993569"/>
                  <a:gd name="connsiteX10" fmla="*/ 2758507 w 3457360"/>
                  <a:gd name="connsiteY10" fmla="*/ 212271 h 1993569"/>
                  <a:gd name="connsiteX11" fmla="*/ 2760998 w 3457360"/>
                  <a:gd name="connsiteY11" fmla="*/ 215109 h 1993569"/>
                  <a:gd name="connsiteX12" fmla="*/ 2975151 w 3457360"/>
                  <a:gd name="connsiteY12" fmla="*/ 114715 h 1993569"/>
                  <a:gd name="connsiteX13" fmla="*/ 3053857 w 3457360"/>
                  <a:gd name="connsiteY13" fmla="*/ 137192 h 1993569"/>
                  <a:gd name="connsiteX14" fmla="*/ 3202368 w 3457360"/>
                  <a:gd name="connsiteY14" fmla="*/ 349758 h 1993569"/>
                  <a:gd name="connsiteX15" fmla="*/ 3203176 w 3457360"/>
                  <a:gd name="connsiteY15" fmla="*/ 350136 h 1993569"/>
                  <a:gd name="connsiteX16" fmla="*/ 3265972 w 3457360"/>
                  <a:gd name="connsiteY16" fmla="*/ 379582 h 1993569"/>
                  <a:gd name="connsiteX17" fmla="*/ 3392961 w 3457360"/>
                  <a:gd name="connsiteY17" fmla="*/ 556059 h 1993569"/>
                  <a:gd name="connsiteX18" fmla="*/ 3384430 w 3457360"/>
                  <a:gd name="connsiteY18" fmla="*/ 779762 h 1993569"/>
                  <a:gd name="connsiteX19" fmla="*/ 3446747 w 3457360"/>
                  <a:gd name="connsiteY19" fmla="*/ 1121799 h 1993569"/>
                  <a:gd name="connsiteX20" fmla="*/ 3154823 w 3457360"/>
                  <a:gd name="connsiteY20" fmla="*/ 1421202 h 1993569"/>
                  <a:gd name="connsiteX21" fmla="*/ 3050320 w 3457360"/>
                  <a:gd name="connsiteY21" fmla="*/ 1677751 h 1993569"/>
                  <a:gd name="connsiteX22" fmla="*/ 2694519 w 3457360"/>
                  <a:gd name="connsiteY22" fmla="*/ 1708814 h 1993569"/>
                  <a:gd name="connsiteX23" fmla="*/ 2440257 w 3457360"/>
                  <a:gd name="connsiteY23" fmla="*/ 1982504 h 1993569"/>
                  <a:gd name="connsiteX24" fmla="*/ 2066406 w 3457360"/>
                  <a:gd name="connsiteY24" fmla="*/ 1815445 h 1993569"/>
                  <a:gd name="connsiteX25" fmla="*/ 1685114 w 3457360"/>
                  <a:gd name="connsiteY25" fmla="*/ 1835550 h 1993569"/>
                  <a:gd name="connsiteX26" fmla="*/ 1620665 w 3457360"/>
                  <a:gd name="connsiteY26" fmla="*/ 1790793 h 1993569"/>
                  <a:gd name="connsiteX27" fmla="*/ 1618348 w 3457360"/>
                  <a:gd name="connsiteY27" fmla="*/ 1793953 h 1993569"/>
                  <a:gd name="connsiteX28" fmla="*/ 1441418 w 3457360"/>
                  <a:gd name="connsiteY28" fmla="*/ 1903281 h 1993569"/>
                  <a:gd name="connsiteX29" fmla="*/ 1118943 w 3457360"/>
                  <a:gd name="connsiteY29" fmla="*/ 1749759 h 1993569"/>
                  <a:gd name="connsiteX30" fmla="*/ 761053 w 3457360"/>
                  <a:gd name="connsiteY30" fmla="*/ 1856859 h 1993569"/>
                  <a:gd name="connsiteX31" fmla="*/ 523415 w 3457360"/>
                  <a:gd name="connsiteY31" fmla="*/ 1523390 h 1993569"/>
                  <a:gd name="connsiteX32" fmla="*/ 128302 w 3457360"/>
                  <a:gd name="connsiteY32" fmla="*/ 1099676 h 1993569"/>
                  <a:gd name="connsiteX33" fmla="*/ 10882 w 3457360"/>
                  <a:gd name="connsiteY33" fmla="*/ 817594 h 1993569"/>
                  <a:gd name="connsiteX34" fmla="*/ 181502 w 3457360"/>
                  <a:gd name="connsiteY34" fmla="*/ 630289 h 1993569"/>
                  <a:gd name="connsiteX35" fmla="*/ 215426 w 3457360"/>
                  <a:gd name="connsiteY35" fmla="*/ 355165 h 1993569"/>
                  <a:gd name="connsiteX36" fmla="*/ 503457 w 3457360"/>
                  <a:gd name="connsiteY36" fmla="*/ 262208 h 1993569"/>
                  <a:gd name="connsiteX37" fmla="*/ 508136 w 3457360"/>
                  <a:gd name="connsiteY37" fmla="*/ 258046 h 1993569"/>
                  <a:gd name="connsiteX38" fmla="*/ 749933 w 3457360"/>
                  <a:gd name="connsiteY38" fmla="*/ 23560 h 1993569"/>
                  <a:gd name="connsiteX39" fmla="*/ 812476 w 3457360"/>
                  <a:gd name="connsiteY39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758507 w 3457360"/>
                  <a:gd name="connsiteY9" fmla="*/ 212271 h 1993569"/>
                  <a:gd name="connsiteX10" fmla="*/ 2760998 w 3457360"/>
                  <a:gd name="connsiteY10" fmla="*/ 215109 h 1993569"/>
                  <a:gd name="connsiteX11" fmla="*/ 2975151 w 3457360"/>
                  <a:gd name="connsiteY11" fmla="*/ 114715 h 1993569"/>
                  <a:gd name="connsiteX12" fmla="*/ 3053857 w 3457360"/>
                  <a:gd name="connsiteY12" fmla="*/ 137192 h 1993569"/>
                  <a:gd name="connsiteX13" fmla="*/ 3202368 w 3457360"/>
                  <a:gd name="connsiteY13" fmla="*/ 349758 h 1993569"/>
                  <a:gd name="connsiteX14" fmla="*/ 3203176 w 3457360"/>
                  <a:gd name="connsiteY14" fmla="*/ 350136 h 1993569"/>
                  <a:gd name="connsiteX15" fmla="*/ 3265972 w 3457360"/>
                  <a:gd name="connsiteY15" fmla="*/ 379582 h 1993569"/>
                  <a:gd name="connsiteX16" fmla="*/ 3392961 w 3457360"/>
                  <a:gd name="connsiteY16" fmla="*/ 556059 h 1993569"/>
                  <a:gd name="connsiteX17" fmla="*/ 3384430 w 3457360"/>
                  <a:gd name="connsiteY17" fmla="*/ 779762 h 1993569"/>
                  <a:gd name="connsiteX18" fmla="*/ 3446747 w 3457360"/>
                  <a:gd name="connsiteY18" fmla="*/ 1121799 h 1993569"/>
                  <a:gd name="connsiteX19" fmla="*/ 3154823 w 3457360"/>
                  <a:gd name="connsiteY19" fmla="*/ 1421202 h 1993569"/>
                  <a:gd name="connsiteX20" fmla="*/ 3050320 w 3457360"/>
                  <a:gd name="connsiteY20" fmla="*/ 1677751 h 1993569"/>
                  <a:gd name="connsiteX21" fmla="*/ 2694519 w 3457360"/>
                  <a:gd name="connsiteY21" fmla="*/ 1708814 h 1993569"/>
                  <a:gd name="connsiteX22" fmla="*/ 2440257 w 3457360"/>
                  <a:gd name="connsiteY22" fmla="*/ 1982504 h 1993569"/>
                  <a:gd name="connsiteX23" fmla="*/ 2066406 w 3457360"/>
                  <a:gd name="connsiteY23" fmla="*/ 1815445 h 1993569"/>
                  <a:gd name="connsiteX24" fmla="*/ 1685114 w 3457360"/>
                  <a:gd name="connsiteY24" fmla="*/ 1835550 h 1993569"/>
                  <a:gd name="connsiteX25" fmla="*/ 1620665 w 3457360"/>
                  <a:gd name="connsiteY25" fmla="*/ 1790793 h 1993569"/>
                  <a:gd name="connsiteX26" fmla="*/ 1618348 w 3457360"/>
                  <a:gd name="connsiteY26" fmla="*/ 1793953 h 1993569"/>
                  <a:gd name="connsiteX27" fmla="*/ 1441418 w 3457360"/>
                  <a:gd name="connsiteY27" fmla="*/ 1903281 h 1993569"/>
                  <a:gd name="connsiteX28" fmla="*/ 1118943 w 3457360"/>
                  <a:gd name="connsiteY28" fmla="*/ 1749759 h 1993569"/>
                  <a:gd name="connsiteX29" fmla="*/ 761053 w 3457360"/>
                  <a:gd name="connsiteY29" fmla="*/ 1856859 h 1993569"/>
                  <a:gd name="connsiteX30" fmla="*/ 523415 w 3457360"/>
                  <a:gd name="connsiteY30" fmla="*/ 1523390 h 1993569"/>
                  <a:gd name="connsiteX31" fmla="*/ 128302 w 3457360"/>
                  <a:gd name="connsiteY31" fmla="*/ 1099676 h 1993569"/>
                  <a:gd name="connsiteX32" fmla="*/ 10882 w 3457360"/>
                  <a:gd name="connsiteY32" fmla="*/ 817594 h 1993569"/>
                  <a:gd name="connsiteX33" fmla="*/ 181502 w 3457360"/>
                  <a:gd name="connsiteY33" fmla="*/ 630289 h 1993569"/>
                  <a:gd name="connsiteX34" fmla="*/ 215426 w 3457360"/>
                  <a:gd name="connsiteY34" fmla="*/ 355165 h 1993569"/>
                  <a:gd name="connsiteX35" fmla="*/ 503457 w 3457360"/>
                  <a:gd name="connsiteY35" fmla="*/ 262208 h 1993569"/>
                  <a:gd name="connsiteX36" fmla="*/ 508136 w 3457360"/>
                  <a:gd name="connsiteY36" fmla="*/ 258046 h 1993569"/>
                  <a:gd name="connsiteX37" fmla="*/ 749933 w 3457360"/>
                  <a:gd name="connsiteY37" fmla="*/ 23560 h 1993569"/>
                  <a:gd name="connsiteX38" fmla="*/ 812476 w 3457360"/>
                  <a:gd name="connsiteY38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228487 w 3457360"/>
                  <a:gd name="connsiteY3" fmla="*/ 145721 h 1993569"/>
                  <a:gd name="connsiteX4" fmla="*/ 1562817 w 3457360"/>
                  <a:gd name="connsiteY4" fmla="*/ 277277 h 1993569"/>
                  <a:gd name="connsiteX5" fmla="*/ 1581067 w 3457360"/>
                  <a:gd name="connsiteY5" fmla="*/ 335861 h 1993569"/>
                  <a:gd name="connsiteX6" fmla="*/ 1596952 w 3457360"/>
                  <a:gd name="connsiteY6" fmla="*/ 324322 h 1993569"/>
                  <a:gd name="connsiteX7" fmla="*/ 1937662 w 3457360"/>
                  <a:gd name="connsiteY7" fmla="*/ 333487 h 1993569"/>
                  <a:gd name="connsiteX8" fmla="*/ 2377263 w 3457360"/>
                  <a:gd name="connsiteY8" fmla="*/ 256483 h 1993569"/>
                  <a:gd name="connsiteX9" fmla="*/ 2758507 w 3457360"/>
                  <a:gd name="connsiteY9" fmla="*/ 212271 h 1993569"/>
                  <a:gd name="connsiteX10" fmla="*/ 2975151 w 3457360"/>
                  <a:gd name="connsiteY10" fmla="*/ 114715 h 1993569"/>
                  <a:gd name="connsiteX11" fmla="*/ 3053857 w 3457360"/>
                  <a:gd name="connsiteY11" fmla="*/ 137192 h 1993569"/>
                  <a:gd name="connsiteX12" fmla="*/ 3202368 w 3457360"/>
                  <a:gd name="connsiteY12" fmla="*/ 349758 h 1993569"/>
                  <a:gd name="connsiteX13" fmla="*/ 3203176 w 3457360"/>
                  <a:gd name="connsiteY13" fmla="*/ 350136 h 1993569"/>
                  <a:gd name="connsiteX14" fmla="*/ 3265972 w 3457360"/>
                  <a:gd name="connsiteY14" fmla="*/ 379582 h 1993569"/>
                  <a:gd name="connsiteX15" fmla="*/ 3392961 w 3457360"/>
                  <a:gd name="connsiteY15" fmla="*/ 556059 h 1993569"/>
                  <a:gd name="connsiteX16" fmla="*/ 3384430 w 3457360"/>
                  <a:gd name="connsiteY16" fmla="*/ 779762 h 1993569"/>
                  <a:gd name="connsiteX17" fmla="*/ 3446747 w 3457360"/>
                  <a:gd name="connsiteY17" fmla="*/ 1121799 h 1993569"/>
                  <a:gd name="connsiteX18" fmla="*/ 3154823 w 3457360"/>
                  <a:gd name="connsiteY18" fmla="*/ 1421202 h 1993569"/>
                  <a:gd name="connsiteX19" fmla="*/ 3050320 w 3457360"/>
                  <a:gd name="connsiteY19" fmla="*/ 1677751 h 1993569"/>
                  <a:gd name="connsiteX20" fmla="*/ 2694519 w 3457360"/>
                  <a:gd name="connsiteY20" fmla="*/ 1708814 h 1993569"/>
                  <a:gd name="connsiteX21" fmla="*/ 2440257 w 3457360"/>
                  <a:gd name="connsiteY21" fmla="*/ 1982504 h 1993569"/>
                  <a:gd name="connsiteX22" fmla="*/ 2066406 w 3457360"/>
                  <a:gd name="connsiteY22" fmla="*/ 1815445 h 1993569"/>
                  <a:gd name="connsiteX23" fmla="*/ 1685114 w 3457360"/>
                  <a:gd name="connsiteY23" fmla="*/ 1835550 h 1993569"/>
                  <a:gd name="connsiteX24" fmla="*/ 1620665 w 3457360"/>
                  <a:gd name="connsiteY24" fmla="*/ 1790793 h 1993569"/>
                  <a:gd name="connsiteX25" fmla="*/ 1618348 w 3457360"/>
                  <a:gd name="connsiteY25" fmla="*/ 1793953 h 1993569"/>
                  <a:gd name="connsiteX26" fmla="*/ 1441418 w 3457360"/>
                  <a:gd name="connsiteY26" fmla="*/ 1903281 h 1993569"/>
                  <a:gd name="connsiteX27" fmla="*/ 1118943 w 3457360"/>
                  <a:gd name="connsiteY27" fmla="*/ 1749759 h 1993569"/>
                  <a:gd name="connsiteX28" fmla="*/ 761053 w 3457360"/>
                  <a:gd name="connsiteY28" fmla="*/ 1856859 h 1993569"/>
                  <a:gd name="connsiteX29" fmla="*/ 523415 w 3457360"/>
                  <a:gd name="connsiteY29" fmla="*/ 1523390 h 1993569"/>
                  <a:gd name="connsiteX30" fmla="*/ 128302 w 3457360"/>
                  <a:gd name="connsiteY30" fmla="*/ 1099676 h 1993569"/>
                  <a:gd name="connsiteX31" fmla="*/ 10882 w 3457360"/>
                  <a:gd name="connsiteY31" fmla="*/ 817594 h 1993569"/>
                  <a:gd name="connsiteX32" fmla="*/ 181502 w 3457360"/>
                  <a:gd name="connsiteY32" fmla="*/ 630289 h 1993569"/>
                  <a:gd name="connsiteX33" fmla="*/ 215426 w 3457360"/>
                  <a:gd name="connsiteY33" fmla="*/ 355165 h 1993569"/>
                  <a:gd name="connsiteX34" fmla="*/ 503457 w 3457360"/>
                  <a:gd name="connsiteY34" fmla="*/ 262208 h 1993569"/>
                  <a:gd name="connsiteX35" fmla="*/ 508136 w 3457360"/>
                  <a:gd name="connsiteY35" fmla="*/ 258046 h 1993569"/>
                  <a:gd name="connsiteX36" fmla="*/ 749933 w 3457360"/>
                  <a:gd name="connsiteY36" fmla="*/ 23560 h 1993569"/>
                  <a:gd name="connsiteX37" fmla="*/ 812476 w 3457360"/>
                  <a:gd name="connsiteY37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562817 w 3457360"/>
                  <a:gd name="connsiteY3" fmla="*/ 277277 h 1993569"/>
                  <a:gd name="connsiteX4" fmla="*/ 1581067 w 3457360"/>
                  <a:gd name="connsiteY4" fmla="*/ 335861 h 1993569"/>
                  <a:gd name="connsiteX5" fmla="*/ 1596952 w 3457360"/>
                  <a:gd name="connsiteY5" fmla="*/ 324322 h 1993569"/>
                  <a:gd name="connsiteX6" fmla="*/ 1937662 w 3457360"/>
                  <a:gd name="connsiteY6" fmla="*/ 333487 h 1993569"/>
                  <a:gd name="connsiteX7" fmla="*/ 2377263 w 3457360"/>
                  <a:gd name="connsiteY7" fmla="*/ 256483 h 1993569"/>
                  <a:gd name="connsiteX8" fmla="*/ 2758507 w 3457360"/>
                  <a:gd name="connsiteY8" fmla="*/ 212271 h 1993569"/>
                  <a:gd name="connsiteX9" fmla="*/ 2975151 w 3457360"/>
                  <a:gd name="connsiteY9" fmla="*/ 114715 h 1993569"/>
                  <a:gd name="connsiteX10" fmla="*/ 3053857 w 3457360"/>
                  <a:gd name="connsiteY10" fmla="*/ 137192 h 1993569"/>
                  <a:gd name="connsiteX11" fmla="*/ 3202368 w 3457360"/>
                  <a:gd name="connsiteY11" fmla="*/ 349758 h 1993569"/>
                  <a:gd name="connsiteX12" fmla="*/ 3203176 w 3457360"/>
                  <a:gd name="connsiteY12" fmla="*/ 350136 h 1993569"/>
                  <a:gd name="connsiteX13" fmla="*/ 3265972 w 3457360"/>
                  <a:gd name="connsiteY13" fmla="*/ 379582 h 1993569"/>
                  <a:gd name="connsiteX14" fmla="*/ 3392961 w 3457360"/>
                  <a:gd name="connsiteY14" fmla="*/ 556059 h 1993569"/>
                  <a:gd name="connsiteX15" fmla="*/ 3384430 w 3457360"/>
                  <a:gd name="connsiteY15" fmla="*/ 779762 h 1993569"/>
                  <a:gd name="connsiteX16" fmla="*/ 3446747 w 3457360"/>
                  <a:gd name="connsiteY16" fmla="*/ 1121799 h 1993569"/>
                  <a:gd name="connsiteX17" fmla="*/ 3154823 w 3457360"/>
                  <a:gd name="connsiteY17" fmla="*/ 1421202 h 1993569"/>
                  <a:gd name="connsiteX18" fmla="*/ 3050320 w 3457360"/>
                  <a:gd name="connsiteY18" fmla="*/ 1677751 h 1993569"/>
                  <a:gd name="connsiteX19" fmla="*/ 2694519 w 3457360"/>
                  <a:gd name="connsiteY19" fmla="*/ 1708814 h 1993569"/>
                  <a:gd name="connsiteX20" fmla="*/ 2440257 w 3457360"/>
                  <a:gd name="connsiteY20" fmla="*/ 1982504 h 1993569"/>
                  <a:gd name="connsiteX21" fmla="*/ 2066406 w 3457360"/>
                  <a:gd name="connsiteY21" fmla="*/ 1815445 h 1993569"/>
                  <a:gd name="connsiteX22" fmla="*/ 1685114 w 3457360"/>
                  <a:gd name="connsiteY22" fmla="*/ 1835550 h 1993569"/>
                  <a:gd name="connsiteX23" fmla="*/ 1620665 w 3457360"/>
                  <a:gd name="connsiteY23" fmla="*/ 1790793 h 1993569"/>
                  <a:gd name="connsiteX24" fmla="*/ 1618348 w 3457360"/>
                  <a:gd name="connsiteY24" fmla="*/ 1793953 h 1993569"/>
                  <a:gd name="connsiteX25" fmla="*/ 1441418 w 3457360"/>
                  <a:gd name="connsiteY25" fmla="*/ 1903281 h 1993569"/>
                  <a:gd name="connsiteX26" fmla="*/ 1118943 w 3457360"/>
                  <a:gd name="connsiteY26" fmla="*/ 1749759 h 1993569"/>
                  <a:gd name="connsiteX27" fmla="*/ 761053 w 3457360"/>
                  <a:gd name="connsiteY27" fmla="*/ 1856859 h 1993569"/>
                  <a:gd name="connsiteX28" fmla="*/ 523415 w 3457360"/>
                  <a:gd name="connsiteY28" fmla="*/ 1523390 h 1993569"/>
                  <a:gd name="connsiteX29" fmla="*/ 128302 w 3457360"/>
                  <a:gd name="connsiteY29" fmla="*/ 1099676 h 1993569"/>
                  <a:gd name="connsiteX30" fmla="*/ 10882 w 3457360"/>
                  <a:gd name="connsiteY30" fmla="*/ 817594 h 1993569"/>
                  <a:gd name="connsiteX31" fmla="*/ 181502 w 3457360"/>
                  <a:gd name="connsiteY31" fmla="*/ 630289 h 1993569"/>
                  <a:gd name="connsiteX32" fmla="*/ 215426 w 3457360"/>
                  <a:gd name="connsiteY32" fmla="*/ 355165 h 1993569"/>
                  <a:gd name="connsiteX33" fmla="*/ 503457 w 3457360"/>
                  <a:gd name="connsiteY33" fmla="*/ 262208 h 1993569"/>
                  <a:gd name="connsiteX34" fmla="*/ 508136 w 3457360"/>
                  <a:gd name="connsiteY34" fmla="*/ 258046 h 1993569"/>
                  <a:gd name="connsiteX35" fmla="*/ 749933 w 3457360"/>
                  <a:gd name="connsiteY35" fmla="*/ 23560 h 1993569"/>
                  <a:gd name="connsiteX36" fmla="*/ 812476 w 3457360"/>
                  <a:gd name="connsiteY36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562817 w 3457360"/>
                  <a:gd name="connsiteY3" fmla="*/ 277277 h 1993569"/>
                  <a:gd name="connsiteX4" fmla="*/ 1581067 w 3457360"/>
                  <a:gd name="connsiteY4" fmla="*/ 335861 h 1993569"/>
                  <a:gd name="connsiteX5" fmla="*/ 1937662 w 3457360"/>
                  <a:gd name="connsiteY5" fmla="*/ 333487 h 1993569"/>
                  <a:gd name="connsiteX6" fmla="*/ 2377263 w 3457360"/>
                  <a:gd name="connsiteY6" fmla="*/ 256483 h 1993569"/>
                  <a:gd name="connsiteX7" fmla="*/ 2758507 w 3457360"/>
                  <a:gd name="connsiteY7" fmla="*/ 212271 h 1993569"/>
                  <a:gd name="connsiteX8" fmla="*/ 2975151 w 3457360"/>
                  <a:gd name="connsiteY8" fmla="*/ 114715 h 1993569"/>
                  <a:gd name="connsiteX9" fmla="*/ 3053857 w 3457360"/>
                  <a:gd name="connsiteY9" fmla="*/ 137192 h 1993569"/>
                  <a:gd name="connsiteX10" fmla="*/ 3202368 w 3457360"/>
                  <a:gd name="connsiteY10" fmla="*/ 349758 h 1993569"/>
                  <a:gd name="connsiteX11" fmla="*/ 3203176 w 3457360"/>
                  <a:gd name="connsiteY11" fmla="*/ 350136 h 1993569"/>
                  <a:gd name="connsiteX12" fmla="*/ 3265972 w 3457360"/>
                  <a:gd name="connsiteY12" fmla="*/ 379582 h 1993569"/>
                  <a:gd name="connsiteX13" fmla="*/ 3392961 w 3457360"/>
                  <a:gd name="connsiteY13" fmla="*/ 556059 h 1993569"/>
                  <a:gd name="connsiteX14" fmla="*/ 3384430 w 3457360"/>
                  <a:gd name="connsiteY14" fmla="*/ 779762 h 1993569"/>
                  <a:gd name="connsiteX15" fmla="*/ 3446747 w 3457360"/>
                  <a:gd name="connsiteY15" fmla="*/ 1121799 h 1993569"/>
                  <a:gd name="connsiteX16" fmla="*/ 3154823 w 3457360"/>
                  <a:gd name="connsiteY16" fmla="*/ 1421202 h 1993569"/>
                  <a:gd name="connsiteX17" fmla="*/ 3050320 w 3457360"/>
                  <a:gd name="connsiteY17" fmla="*/ 1677751 h 1993569"/>
                  <a:gd name="connsiteX18" fmla="*/ 2694519 w 3457360"/>
                  <a:gd name="connsiteY18" fmla="*/ 1708814 h 1993569"/>
                  <a:gd name="connsiteX19" fmla="*/ 2440257 w 3457360"/>
                  <a:gd name="connsiteY19" fmla="*/ 1982504 h 1993569"/>
                  <a:gd name="connsiteX20" fmla="*/ 2066406 w 3457360"/>
                  <a:gd name="connsiteY20" fmla="*/ 1815445 h 1993569"/>
                  <a:gd name="connsiteX21" fmla="*/ 1685114 w 3457360"/>
                  <a:gd name="connsiteY21" fmla="*/ 1835550 h 1993569"/>
                  <a:gd name="connsiteX22" fmla="*/ 1620665 w 3457360"/>
                  <a:gd name="connsiteY22" fmla="*/ 1790793 h 1993569"/>
                  <a:gd name="connsiteX23" fmla="*/ 1618348 w 3457360"/>
                  <a:gd name="connsiteY23" fmla="*/ 1793953 h 1993569"/>
                  <a:gd name="connsiteX24" fmla="*/ 1441418 w 3457360"/>
                  <a:gd name="connsiteY24" fmla="*/ 1903281 h 1993569"/>
                  <a:gd name="connsiteX25" fmla="*/ 1118943 w 3457360"/>
                  <a:gd name="connsiteY25" fmla="*/ 1749759 h 1993569"/>
                  <a:gd name="connsiteX26" fmla="*/ 761053 w 3457360"/>
                  <a:gd name="connsiteY26" fmla="*/ 1856859 h 1993569"/>
                  <a:gd name="connsiteX27" fmla="*/ 523415 w 3457360"/>
                  <a:gd name="connsiteY27" fmla="*/ 1523390 h 1993569"/>
                  <a:gd name="connsiteX28" fmla="*/ 128302 w 3457360"/>
                  <a:gd name="connsiteY28" fmla="*/ 1099676 h 1993569"/>
                  <a:gd name="connsiteX29" fmla="*/ 10882 w 3457360"/>
                  <a:gd name="connsiteY29" fmla="*/ 817594 h 1993569"/>
                  <a:gd name="connsiteX30" fmla="*/ 181502 w 3457360"/>
                  <a:gd name="connsiteY30" fmla="*/ 630289 h 1993569"/>
                  <a:gd name="connsiteX31" fmla="*/ 215426 w 3457360"/>
                  <a:gd name="connsiteY31" fmla="*/ 355165 h 1993569"/>
                  <a:gd name="connsiteX32" fmla="*/ 503457 w 3457360"/>
                  <a:gd name="connsiteY32" fmla="*/ 262208 h 1993569"/>
                  <a:gd name="connsiteX33" fmla="*/ 508136 w 3457360"/>
                  <a:gd name="connsiteY33" fmla="*/ 258046 h 1993569"/>
                  <a:gd name="connsiteX34" fmla="*/ 749933 w 3457360"/>
                  <a:gd name="connsiteY34" fmla="*/ 23560 h 1993569"/>
                  <a:gd name="connsiteX35" fmla="*/ 812476 w 3457360"/>
                  <a:gd name="connsiteY35" fmla="*/ 6015 h 1993569"/>
                  <a:gd name="connsiteX0" fmla="*/ 812476 w 3457360"/>
                  <a:gd name="connsiteY0" fmla="*/ 6015 h 1993569"/>
                  <a:gd name="connsiteX1" fmla="*/ 1163405 w 3457360"/>
                  <a:gd name="connsiteY1" fmla="*/ 180561 h 1993569"/>
                  <a:gd name="connsiteX2" fmla="*/ 1163547 w 3457360"/>
                  <a:gd name="connsiteY2" fmla="*/ 180486 h 1993569"/>
                  <a:gd name="connsiteX3" fmla="*/ 1562817 w 3457360"/>
                  <a:gd name="connsiteY3" fmla="*/ 277277 h 1993569"/>
                  <a:gd name="connsiteX4" fmla="*/ 1937662 w 3457360"/>
                  <a:gd name="connsiteY4" fmla="*/ 333487 h 1993569"/>
                  <a:gd name="connsiteX5" fmla="*/ 2377263 w 3457360"/>
                  <a:gd name="connsiteY5" fmla="*/ 256483 h 1993569"/>
                  <a:gd name="connsiteX6" fmla="*/ 2758507 w 3457360"/>
                  <a:gd name="connsiteY6" fmla="*/ 212271 h 1993569"/>
                  <a:gd name="connsiteX7" fmla="*/ 2975151 w 3457360"/>
                  <a:gd name="connsiteY7" fmla="*/ 114715 h 1993569"/>
                  <a:gd name="connsiteX8" fmla="*/ 3053857 w 3457360"/>
                  <a:gd name="connsiteY8" fmla="*/ 137192 h 1993569"/>
                  <a:gd name="connsiteX9" fmla="*/ 3202368 w 3457360"/>
                  <a:gd name="connsiteY9" fmla="*/ 349758 h 1993569"/>
                  <a:gd name="connsiteX10" fmla="*/ 3203176 w 3457360"/>
                  <a:gd name="connsiteY10" fmla="*/ 350136 h 1993569"/>
                  <a:gd name="connsiteX11" fmla="*/ 3265972 w 3457360"/>
                  <a:gd name="connsiteY11" fmla="*/ 379582 h 1993569"/>
                  <a:gd name="connsiteX12" fmla="*/ 3392961 w 3457360"/>
                  <a:gd name="connsiteY12" fmla="*/ 556059 h 1993569"/>
                  <a:gd name="connsiteX13" fmla="*/ 3384430 w 3457360"/>
                  <a:gd name="connsiteY13" fmla="*/ 779762 h 1993569"/>
                  <a:gd name="connsiteX14" fmla="*/ 3446747 w 3457360"/>
                  <a:gd name="connsiteY14" fmla="*/ 1121799 h 1993569"/>
                  <a:gd name="connsiteX15" fmla="*/ 3154823 w 3457360"/>
                  <a:gd name="connsiteY15" fmla="*/ 1421202 h 1993569"/>
                  <a:gd name="connsiteX16" fmla="*/ 3050320 w 3457360"/>
                  <a:gd name="connsiteY16" fmla="*/ 1677751 h 1993569"/>
                  <a:gd name="connsiteX17" fmla="*/ 2694519 w 3457360"/>
                  <a:gd name="connsiteY17" fmla="*/ 1708814 h 1993569"/>
                  <a:gd name="connsiteX18" fmla="*/ 2440257 w 3457360"/>
                  <a:gd name="connsiteY18" fmla="*/ 1982504 h 1993569"/>
                  <a:gd name="connsiteX19" fmla="*/ 2066406 w 3457360"/>
                  <a:gd name="connsiteY19" fmla="*/ 1815445 h 1993569"/>
                  <a:gd name="connsiteX20" fmla="*/ 1685114 w 3457360"/>
                  <a:gd name="connsiteY20" fmla="*/ 1835550 h 1993569"/>
                  <a:gd name="connsiteX21" fmla="*/ 1620665 w 3457360"/>
                  <a:gd name="connsiteY21" fmla="*/ 1790793 h 1993569"/>
                  <a:gd name="connsiteX22" fmla="*/ 1618348 w 3457360"/>
                  <a:gd name="connsiteY22" fmla="*/ 1793953 h 1993569"/>
                  <a:gd name="connsiteX23" fmla="*/ 1441418 w 3457360"/>
                  <a:gd name="connsiteY23" fmla="*/ 1903281 h 1993569"/>
                  <a:gd name="connsiteX24" fmla="*/ 1118943 w 3457360"/>
                  <a:gd name="connsiteY24" fmla="*/ 1749759 h 1993569"/>
                  <a:gd name="connsiteX25" fmla="*/ 761053 w 3457360"/>
                  <a:gd name="connsiteY25" fmla="*/ 1856859 h 1993569"/>
                  <a:gd name="connsiteX26" fmla="*/ 523415 w 3457360"/>
                  <a:gd name="connsiteY26" fmla="*/ 1523390 h 1993569"/>
                  <a:gd name="connsiteX27" fmla="*/ 128302 w 3457360"/>
                  <a:gd name="connsiteY27" fmla="*/ 1099676 h 1993569"/>
                  <a:gd name="connsiteX28" fmla="*/ 10882 w 3457360"/>
                  <a:gd name="connsiteY28" fmla="*/ 817594 h 1993569"/>
                  <a:gd name="connsiteX29" fmla="*/ 181502 w 3457360"/>
                  <a:gd name="connsiteY29" fmla="*/ 630289 h 1993569"/>
                  <a:gd name="connsiteX30" fmla="*/ 215426 w 3457360"/>
                  <a:gd name="connsiteY30" fmla="*/ 355165 h 1993569"/>
                  <a:gd name="connsiteX31" fmla="*/ 503457 w 3457360"/>
                  <a:gd name="connsiteY31" fmla="*/ 262208 h 1993569"/>
                  <a:gd name="connsiteX32" fmla="*/ 508136 w 3457360"/>
                  <a:gd name="connsiteY32" fmla="*/ 258046 h 1993569"/>
                  <a:gd name="connsiteX33" fmla="*/ 749933 w 3457360"/>
                  <a:gd name="connsiteY33" fmla="*/ 23560 h 1993569"/>
                  <a:gd name="connsiteX34" fmla="*/ 812476 w 3457360"/>
                  <a:gd name="connsiteY34" fmla="*/ 6015 h 1993569"/>
                  <a:gd name="connsiteX0" fmla="*/ 749933 w 3457360"/>
                  <a:gd name="connsiteY0" fmla="*/ 819 h 1970828"/>
                  <a:gd name="connsiteX1" fmla="*/ 1163405 w 3457360"/>
                  <a:gd name="connsiteY1" fmla="*/ 157820 h 1970828"/>
                  <a:gd name="connsiteX2" fmla="*/ 1163547 w 3457360"/>
                  <a:gd name="connsiteY2" fmla="*/ 157745 h 1970828"/>
                  <a:gd name="connsiteX3" fmla="*/ 1562817 w 3457360"/>
                  <a:gd name="connsiteY3" fmla="*/ 254536 h 1970828"/>
                  <a:gd name="connsiteX4" fmla="*/ 1937662 w 3457360"/>
                  <a:gd name="connsiteY4" fmla="*/ 310746 h 1970828"/>
                  <a:gd name="connsiteX5" fmla="*/ 2377263 w 3457360"/>
                  <a:gd name="connsiteY5" fmla="*/ 233742 h 1970828"/>
                  <a:gd name="connsiteX6" fmla="*/ 2758507 w 3457360"/>
                  <a:gd name="connsiteY6" fmla="*/ 189530 h 1970828"/>
                  <a:gd name="connsiteX7" fmla="*/ 2975151 w 3457360"/>
                  <a:gd name="connsiteY7" fmla="*/ 91974 h 1970828"/>
                  <a:gd name="connsiteX8" fmla="*/ 3053857 w 3457360"/>
                  <a:gd name="connsiteY8" fmla="*/ 114451 h 1970828"/>
                  <a:gd name="connsiteX9" fmla="*/ 3202368 w 3457360"/>
                  <a:gd name="connsiteY9" fmla="*/ 327017 h 1970828"/>
                  <a:gd name="connsiteX10" fmla="*/ 3203176 w 3457360"/>
                  <a:gd name="connsiteY10" fmla="*/ 327395 h 1970828"/>
                  <a:gd name="connsiteX11" fmla="*/ 3265972 w 3457360"/>
                  <a:gd name="connsiteY11" fmla="*/ 356841 h 1970828"/>
                  <a:gd name="connsiteX12" fmla="*/ 3392961 w 3457360"/>
                  <a:gd name="connsiteY12" fmla="*/ 533318 h 1970828"/>
                  <a:gd name="connsiteX13" fmla="*/ 3384430 w 3457360"/>
                  <a:gd name="connsiteY13" fmla="*/ 757021 h 1970828"/>
                  <a:gd name="connsiteX14" fmla="*/ 3446747 w 3457360"/>
                  <a:gd name="connsiteY14" fmla="*/ 1099058 h 1970828"/>
                  <a:gd name="connsiteX15" fmla="*/ 3154823 w 3457360"/>
                  <a:gd name="connsiteY15" fmla="*/ 1398461 h 1970828"/>
                  <a:gd name="connsiteX16" fmla="*/ 3050320 w 3457360"/>
                  <a:gd name="connsiteY16" fmla="*/ 1655010 h 1970828"/>
                  <a:gd name="connsiteX17" fmla="*/ 2694519 w 3457360"/>
                  <a:gd name="connsiteY17" fmla="*/ 1686073 h 1970828"/>
                  <a:gd name="connsiteX18" fmla="*/ 2440257 w 3457360"/>
                  <a:gd name="connsiteY18" fmla="*/ 1959763 h 1970828"/>
                  <a:gd name="connsiteX19" fmla="*/ 2066406 w 3457360"/>
                  <a:gd name="connsiteY19" fmla="*/ 1792704 h 1970828"/>
                  <a:gd name="connsiteX20" fmla="*/ 1685114 w 3457360"/>
                  <a:gd name="connsiteY20" fmla="*/ 1812809 h 1970828"/>
                  <a:gd name="connsiteX21" fmla="*/ 1620665 w 3457360"/>
                  <a:gd name="connsiteY21" fmla="*/ 1768052 h 1970828"/>
                  <a:gd name="connsiteX22" fmla="*/ 1618348 w 3457360"/>
                  <a:gd name="connsiteY22" fmla="*/ 1771212 h 1970828"/>
                  <a:gd name="connsiteX23" fmla="*/ 1441418 w 3457360"/>
                  <a:gd name="connsiteY23" fmla="*/ 1880540 h 1970828"/>
                  <a:gd name="connsiteX24" fmla="*/ 1118943 w 3457360"/>
                  <a:gd name="connsiteY24" fmla="*/ 1727018 h 1970828"/>
                  <a:gd name="connsiteX25" fmla="*/ 761053 w 3457360"/>
                  <a:gd name="connsiteY25" fmla="*/ 1834118 h 1970828"/>
                  <a:gd name="connsiteX26" fmla="*/ 523415 w 3457360"/>
                  <a:gd name="connsiteY26" fmla="*/ 1500649 h 1970828"/>
                  <a:gd name="connsiteX27" fmla="*/ 128302 w 3457360"/>
                  <a:gd name="connsiteY27" fmla="*/ 1076935 h 1970828"/>
                  <a:gd name="connsiteX28" fmla="*/ 10882 w 3457360"/>
                  <a:gd name="connsiteY28" fmla="*/ 794853 h 1970828"/>
                  <a:gd name="connsiteX29" fmla="*/ 181502 w 3457360"/>
                  <a:gd name="connsiteY29" fmla="*/ 607548 h 1970828"/>
                  <a:gd name="connsiteX30" fmla="*/ 215426 w 3457360"/>
                  <a:gd name="connsiteY30" fmla="*/ 332424 h 1970828"/>
                  <a:gd name="connsiteX31" fmla="*/ 503457 w 3457360"/>
                  <a:gd name="connsiteY31" fmla="*/ 239467 h 1970828"/>
                  <a:gd name="connsiteX32" fmla="*/ 508136 w 3457360"/>
                  <a:gd name="connsiteY32" fmla="*/ 235305 h 1970828"/>
                  <a:gd name="connsiteX33" fmla="*/ 749933 w 3457360"/>
                  <a:gd name="connsiteY33" fmla="*/ 819 h 1970828"/>
                  <a:gd name="connsiteX0" fmla="*/ 508136 w 3457360"/>
                  <a:gd name="connsiteY0" fmla="*/ 143331 h 1878854"/>
                  <a:gd name="connsiteX1" fmla="*/ 1163405 w 3457360"/>
                  <a:gd name="connsiteY1" fmla="*/ 65846 h 1878854"/>
                  <a:gd name="connsiteX2" fmla="*/ 1163547 w 3457360"/>
                  <a:gd name="connsiteY2" fmla="*/ 65771 h 1878854"/>
                  <a:gd name="connsiteX3" fmla="*/ 1562817 w 3457360"/>
                  <a:gd name="connsiteY3" fmla="*/ 162562 h 1878854"/>
                  <a:gd name="connsiteX4" fmla="*/ 1937662 w 3457360"/>
                  <a:gd name="connsiteY4" fmla="*/ 218772 h 1878854"/>
                  <a:gd name="connsiteX5" fmla="*/ 2377263 w 3457360"/>
                  <a:gd name="connsiteY5" fmla="*/ 141768 h 1878854"/>
                  <a:gd name="connsiteX6" fmla="*/ 2758507 w 3457360"/>
                  <a:gd name="connsiteY6" fmla="*/ 97556 h 1878854"/>
                  <a:gd name="connsiteX7" fmla="*/ 2975151 w 3457360"/>
                  <a:gd name="connsiteY7" fmla="*/ 0 h 1878854"/>
                  <a:gd name="connsiteX8" fmla="*/ 3053857 w 3457360"/>
                  <a:gd name="connsiteY8" fmla="*/ 22477 h 1878854"/>
                  <a:gd name="connsiteX9" fmla="*/ 3202368 w 3457360"/>
                  <a:gd name="connsiteY9" fmla="*/ 235043 h 1878854"/>
                  <a:gd name="connsiteX10" fmla="*/ 3203176 w 3457360"/>
                  <a:gd name="connsiteY10" fmla="*/ 235421 h 1878854"/>
                  <a:gd name="connsiteX11" fmla="*/ 3265972 w 3457360"/>
                  <a:gd name="connsiteY11" fmla="*/ 264867 h 1878854"/>
                  <a:gd name="connsiteX12" fmla="*/ 3392961 w 3457360"/>
                  <a:gd name="connsiteY12" fmla="*/ 441344 h 1878854"/>
                  <a:gd name="connsiteX13" fmla="*/ 3384430 w 3457360"/>
                  <a:gd name="connsiteY13" fmla="*/ 665047 h 1878854"/>
                  <a:gd name="connsiteX14" fmla="*/ 3446747 w 3457360"/>
                  <a:gd name="connsiteY14" fmla="*/ 1007084 h 1878854"/>
                  <a:gd name="connsiteX15" fmla="*/ 3154823 w 3457360"/>
                  <a:gd name="connsiteY15" fmla="*/ 1306487 h 1878854"/>
                  <a:gd name="connsiteX16" fmla="*/ 3050320 w 3457360"/>
                  <a:gd name="connsiteY16" fmla="*/ 1563036 h 1878854"/>
                  <a:gd name="connsiteX17" fmla="*/ 2694519 w 3457360"/>
                  <a:gd name="connsiteY17" fmla="*/ 1594099 h 1878854"/>
                  <a:gd name="connsiteX18" fmla="*/ 2440257 w 3457360"/>
                  <a:gd name="connsiteY18" fmla="*/ 1867789 h 1878854"/>
                  <a:gd name="connsiteX19" fmla="*/ 2066406 w 3457360"/>
                  <a:gd name="connsiteY19" fmla="*/ 1700730 h 1878854"/>
                  <a:gd name="connsiteX20" fmla="*/ 1685114 w 3457360"/>
                  <a:gd name="connsiteY20" fmla="*/ 1720835 h 1878854"/>
                  <a:gd name="connsiteX21" fmla="*/ 1620665 w 3457360"/>
                  <a:gd name="connsiteY21" fmla="*/ 1676078 h 1878854"/>
                  <a:gd name="connsiteX22" fmla="*/ 1618348 w 3457360"/>
                  <a:gd name="connsiteY22" fmla="*/ 1679238 h 1878854"/>
                  <a:gd name="connsiteX23" fmla="*/ 1441418 w 3457360"/>
                  <a:gd name="connsiteY23" fmla="*/ 1788566 h 1878854"/>
                  <a:gd name="connsiteX24" fmla="*/ 1118943 w 3457360"/>
                  <a:gd name="connsiteY24" fmla="*/ 1635044 h 1878854"/>
                  <a:gd name="connsiteX25" fmla="*/ 761053 w 3457360"/>
                  <a:gd name="connsiteY25" fmla="*/ 1742144 h 1878854"/>
                  <a:gd name="connsiteX26" fmla="*/ 523415 w 3457360"/>
                  <a:gd name="connsiteY26" fmla="*/ 1408675 h 1878854"/>
                  <a:gd name="connsiteX27" fmla="*/ 128302 w 3457360"/>
                  <a:gd name="connsiteY27" fmla="*/ 984961 h 1878854"/>
                  <a:gd name="connsiteX28" fmla="*/ 10882 w 3457360"/>
                  <a:gd name="connsiteY28" fmla="*/ 702879 h 1878854"/>
                  <a:gd name="connsiteX29" fmla="*/ 181502 w 3457360"/>
                  <a:gd name="connsiteY29" fmla="*/ 515574 h 1878854"/>
                  <a:gd name="connsiteX30" fmla="*/ 215426 w 3457360"/>
                  <a:gd name="connsiteY30" fmla="*/ 240450 h 1878854"/>
                  <a:gd name="connsiteX31" fmla="*/ 503457 w 3457360"/>
                  <a:gd name="connsiteY31" fmla="*/ 147493 h 1878854"/>
                  <a:gd name="connsiteX32" fmla="*/ 508136 w 3457360"/>
                  <a:gd name="connsiteY32" fmla="*/ 143331 h 1878854"/>
                  <a:gd name="connsiteX0" fmla="*/ 586932 w 3457360"/>
                  <a:gd name="connsiteY0" fmla="*/ 0 h 1993475"/>
                  <a:gd name="connsiteX1" fmla="*/ 1163405 w 3457360"/>
                  <a:gd name="connsiteY1" fmla="*/ 180467 h 1993475"/>
                  <a:gd name="connsiteX2" fmla="*/ 1163547 w 3457360"/>
                  <a:gd name="connsiteY2" fmla="*/ 180392 h 1993475"/>
                  <a:gd name="connsiteX3" fmla="*/ 1562817 w 3457360"/>
                  <a:gd name="connsiteY3" fmla="*/ 277183 h 1993475"/>
                  <a:gd name="connsiteX4" fmla="*/ 1937662 w 3457360"/>
                  <a:gd name="connsiteY4" fmla="*/ 333393 h 1993475"/>
                  <a:gd name="connsiteX5" fmla="*/ 2377263 w 3457360"/>
                  <a:gd name="connsiteY5" fmla="*/ 256389 h 1993475"/>
                  <a:gd name="connsiteX6" fmla="*/ 2758507 w 3457360"/>
                  <a:gd name="connsiteY6" fmla="*/ 212177 h 1993475"/>
                  <a:gd name="connsiteX7" fmla="*/ 2975151 w 3457360"/>
                  <a:gd name="connsiteY7" fmla="*/ 114621 h 1993475"/>
                  <a:gd name="connsiteX8" fmla="*/ 3053857 w 3457360"/>
                  <a:gd name="connsiteY8" fmla="*/ 137098 h 1993475"/>
                  <a:gd name="connsiteX9" fmla="*/ 3202368 w 3457360"/>
                  <a:gd name="connsiteY9" fmla="*/ 349664 h 1993475"/>
                  <a:gd name="connsiteX10" fmla="*/ 3203176 w 3457360"/>
                  <a:gd name="connsiteY10" fmla="*/ 350042 h 1993475"/>
                  <a:gd name="connsiteX11" fmla="*/ 3265972 w 3457360"/>
                  <a:gd name="connsiteY11" fmla="*/ 379488 h 1993475"/>
                  <a:gd name="connsiteX12" fmla="*/ 3392961 w 3457360"/>
                  <a:gd name="connsiteY12" fmla="*/ 555965 h 1993475"/>
                  <a:gd name="connsiteX13" fmla="*/ 3384430 w 3457360"/>
                  <a:gd name="connsiteY13" fmla="*/ 779668 h 1993475"/>
                  <a:gd name="connsiteX14" fmla="*/ 3446747 w 3457360"/>
                  <a:gd name="connsiteY14" fmla="*/ 1121705 h 1993475"/>
                  <a:gd name="connsiteX15" fmla="*/ 3154823 w 3457360"/>
                  <a:gd name="connsiteY15" fmla="*/ 1421108 h 1993475"/>
                  <a:gd name="connsiteX16" fmla="*/ 3050320 w 3457360"/>
                  <a:gd name="connsiteY16" fmla="*/ 1677657 h 1993475"/>
                  <a:gd name="connsiteX17" fmla="*/ 2694519 w 3457360"/>
                  <a:gd name="connsiteY17" fmla="*/ 1708720 h 1993475"/>
                  <a:gd name="connsiteX18" fmla="*/ 2440257 w 3457360"/>
                  <a:gd name="connsiteY18" fmla="*/ 1982410 h 1993475"/>
                  <a:gd name="connsiteX19" fmla="*/ 2066406 w 3457360"/>
                  <a:gd name="connsiteY19" fmla="*/ 1815351 h 1993475"/>
                  <a:gd name="connsiteX20" fmla="*/ 1685114 w 3457360"/>
                  <a:gd name="connsiteY20" fmla="*/ 1835456 h 1993475"/>
                  <a:gd name="connsiteX21" fmla="*/ 1620665 w 3457360"/>
                  <a:gd name="connsiteY21" fmla="*/ 1790699 h 1993475"/>
                  <a:gd name="connsiteX22" fmla="*/ 1618348 w 3457360"/>
                  <a:gd name="connsiteY22" fmla="*/ 1793859 h 1993475"/>
                  <a:gd name="connsiteX23" fmla="*/ 1441418 w 3457360"/>
                  <a:gd name="connsiteY23" fmla="*/ 1903187 h 1993475"/>
                  <a:gd name="connsiteX24" fmla="*/ 1118943 w 3457360"/>
                  <a:gd name="connsiteY24" fmla="*/ 1749665 h 1993475"/>
                  <a:gd name="connsiteX25" fmla="*/ 761053 w 3457360"/>
                  <a:gd name="connsiteY25" fmla="*/ 1856765 h 1993475"/>
                  <a:gd name="connsiteX26" fmla="*/ 523415 w 3457360"/>
                  <a:gd name="connsiteY26" fmla="*/ 1523296 h 1993475"/>
                  <a:gd name="connsiteX27" fmla="*/ 128302 w 3457360"/>
                  <a:gd name="connsiteY27" fmla="*/ 1099582 h 1993475"/>
                  <a:gd name="connsiteX28" fmla="*/ 10882 w 3457360"/>
                  <a:gd name="connsiteY28" fmla="*/ 817500 h 1993475"/>
                  <a:gd name="connsiteX29" fmla="*/ 181502 w 3457360"/>
                  <a:gd name="connsiteY29" fmla="*/ 630195 h 1993475"/>
                  <a:gd name="connsiteX30" fmla="*/ 215426 w 3457360"/>
                  <a:gd name="connsiteY30" fmla="*/ 355071 h 1993475"/>
                  <a:gd name="connsiteX31" fmla="*/ 503457 w 3457360"/>
                  <a:gd name="connsiteY31" fmla="*/ 262114 h 1993475"/>
                  <a:gd name="connsiteX32" fmla="*/ 586932 w 3457360"/>
                  <a:gd name="connsiteY32" fmla="*/ 0 h 1993475"/>
                  <a:gd name="connsiteX0" fmla="*/ 586932 w 3457360"/>
                  <a:gd name="connsiteY0" fmla="*/ 0 h 1993475"/>
                  <a:gd name="connsiteX1" fmla="*/ 1163405 w 3457360"/>
                  <a:gd name="connsiteY1" fmla="*/ 180467 h 1993475"/>
                  <a:gd name="connsiteX2" fmla="*/ 1163547 w 3457360"/>
                  <a:gd name="connsiteY2" fmla="*/ 180392 h 1993475"/>
                  <a:gd name="connsiteX3" fmla="*/ 1562817 w 3457360"/>
                  <a:gd name="connsiteY3" fmla="*/ 277183 h 1993475"/>
                  <a:gd name="connsiteX4" fmla="*/ 1937662 w 3457360"/>
                  <a:gd name="connsiteY4" fmla="*/ 333393 h 1993475"/>
                  <a:gd name="connsiteX5" fmla="*/ 2377263 w 3457360"/>
                  <a:gd name="connsiteY5" fmla="*/ 256389 h 1993475"/>
                  <a:gd name="connsiteX6" fmla="*/ 2758507 w 3457360"/>
                  <a:gd name="connsiteY6" fmla="*/ 212177 h 1993475"/>
                  <a:gd name="connsiteX7" fmla="*/ 2975151 w 3457360"/>
                  <a:gd name="connsiteY7" fmla="*/ 114621 h 1993475"/>
                  <a:gd name="connsiteX8" fmla="*/ 3053857 w 3457360"/>
                  <a:gd name="connsiteY8" fmla="*/ 137098 h 1993475"/>
                  <a:gd name="connsiteX9" fmla="*/ 3202368 w 3457360"/>
                  <a:gd name="connsiteY9" fmla="*/ 349664 h 1993475"/>
                  <a:gd name="connsiteX10" fmla="*/ 3203176 w 3457360"/>
                  <a:gd name="connsiteY10" fmla="*/ 350042 h 1993475"/>
                  <a:gd name="connsiteX11" fmla="*/ 3265972 w 3457360"/>
                  <a:gd name="connsiteY11" fmla="*/ 379488 h 1993475"/>
                  <a:gd name="connsiteX12" fmla="*/ 3392961 w 3457360"/>
                  <a:gd name="connsiteY12" fmla="*/ 555965 h 1993475"/>
                  <a:gd name="connsiteX13" fmla="*/ 3384430 w 3457360"/>
                  <a:gd name="connsiteY13" fmla="*/ 779668 h 1993475"/>
                  <a:gd name="connsiteX14" fmla="*/ 3446747 w 3457360"/>
                  <a:gd name="connsiteY14" fmla="*/ 1121705 h 1993475"/>
                  <a:gd name="connsiteX15" fmla="*/ 3154823 w 3457360"/>
                  <a:gd name="connsiteY15" fmla="*/ 1421108 h 1993475"/>
                  <a:gd name="connsiteX16" fmla="*/ 3050320 w 3457360"/>
                  <a:gd name="connsiteY16" fmla="*/ 1677657 h 1993475"/>
                  <a:gd name="connsiteX17" fmla="*/ 2694519 w 3457360"/>
                  <a:gd name="connsiteY17" fmla="*/ 1708720 h 1993475"/>
                  <a:gd name="connsiteX18" fmla="*/ 2440257 w 3457360"/>
                  <a:gd name="connsiteY18" fmla="*/ 1982410 h 1993475"/>
                  <a:gd name="connsiteX19" fmla="*/ 2066406 w 3457360"/>
                  <a:gd name="connsiteY19" fmla="*/ 1815351 h 1993475"/>
                  <a:gd name="connsiteX20" fmla="*/ 1685114 w 3457360"/>
                  <a:gd name="connsiteY20" fmla="*/ 1835456 h 1993475"/>
                  <a:gd name="connsiteX21" fmla="*/ 1620665 w 3457360"/>
                  <a:gd name="connsiteY21" fmla="*/ 1790699 h 1993475"/>
                  <a:gd name="connsiteX22" fmla="*/ 1618348 w 3457360"/>
                  <a:gd name="connsiteY22" fmla="*/ 1793859 h 1993475"/>
                  <a:gd name="connsiteX23" fmla="*/ 1441418 w 3457360"/>
                  <a:gd name="connsiteY23" fmla="*/ 1903187 h 1993475"/>
                  <a:gd name="connsiteX24" fmla="*/ 1118943 w 3457360"/>
                  <a:gd name="connsiteY24" fmla="*/ 1749665 h 1993475"/>
                  <a:gd name="connsiteX25" fmla="*/ 761053 w 3457360"/>
                  <a:gd name="connsiteY25" fmla="*/ 1856765 h 1993475"/>
                  <a:gd name="connsiteX26" fmla="*/ 523415 w 3457360"/>
                  <a:gd name="connsiteY26" fmla="*/ 1523296 h 1993475"/>
                  <a:gd name="connsiteX27" fmla="*/ 128302 w 3457360"/>
                  <a:gd name="connsiteY27" fmla="*/ 1099582 h 1993475"/>
                  <a:gd name="connsiteX28" fmla="*/ 10882 w 3457360"/>
                  <a:gd name="connsiteY28" fmla="*/ 817500 h 1993475"/>
                  <a:gd name="connsiteX29" fmla="*/ 181502 w 3457360"/>
                  <a:gd name="connsiteY29" fmla="*/ 630195 h 1993475"/>
                  <a:gd name="connsiteX30" fmla="*/ 215426 w 3457360"/>
                  <a:gd name="connsiteY30" fmla="*/ 355071 h 1993475"/>
                  <a:gd name="connsiteX31" fmla="*/ 465060 w 3457360"/>
                  <a:gd name="connsiteY31" fmla="*/ 202654 h 1993475"/>
                  <a:gd name="connsiteX32" fmla="*/ 586932 w 3457360"/>
                  <a:gd name="connsiteY32" fmla="*/ 0 h 1993475"/>
                  <a:gd name="connsiteX0" fmla="*/ 586932 w 3457360"/>
                  <a:gd name="connsiteY0" fmla="*/ 0 h 1993475"/>
                  <a:gd name="connsiteX1" fmla="*/ 1163405 w 3457360"/>
                  <a:gd name="connsiteY1" fmla="*/ 180467 h 1993475"/>
                  <a:gd name="connsiteX2" fmla="*/ 1163547 w 3457360"/>
                  <a:gd name="connsiteY2" fmla="*/ 180392 h 1993475"/>
                  <a:gd name="connsiteX3" fmla="*/ 1562817 w 3457360"/>
                  <a:gd name="connsiteY3" fmla="*/ 277183 h 1993475"/>
                  <a:gd name="connsiteX4" fmla="*/ 1937662 w 3457360"/>
                  <a:gd name="connsiteY4" fmla="*/ 333393 h 1993475"/>
                  <a:gd name="connsiteX5" fmla="*/ 2377263 w 3457360"/>
                  <a:gd name="connsiteY5" fmla="*/ 256389 h 1993475"/>
                  <a:gd name="connsiteX6" fmla="*/ 2758507 w 3457360"/>
                  <a:gd name="connsiteY6" fmla="*/ 212177 h 1993475"/>
                  <a:gd name="connsiteX7" fmla="*/ 2975151 w 3457360"/>
                  <a:gd name="connsiteY7" fmla="*/ 114621 h 1993475"/>
                  <a:gd name="connsiteX8" fmla="*/ 3053857 w 3457360"/>
                  <a:gd name="connsiteY8" fmla="*/ 137098 h 1993475"/>
                  <a:gd name="connsiteX9" fmla="*/ 3202368 w 3457360"/>
                  <a:gd name="connsiteY9" fmla="*/ 349664 h 1993475"/>
                  <a:gd name="connsiteX10" fmla="*/ 3203176 w 3457360"/>
                  <a:gd name="connsiteY10" fmla="*/ 350042 h 1993475"/>
                  <a:gd name="connsiteX11" fmla="*/ 3265972 w 3457360"/>
                  <a:gd name="connsiteY11" fmla="*/ 379488 h 1993475"/>
                  <a:gd name="connsiteX12" fmla="*/ 3392961 w 3457360"/>
                  <a:gd name="connsiteY12" fmla="*/ 555965 h 1993475"/>
                  <a:gd name="connsiteX13" fmla="*/ 3384430 w 3457360"/>
                  <a:gd name="connsiteY13" fmla="*/ 779668 h 1993475"/>
                  <a:gd name="connsiteX14" fmla="*/ 3446747 w 3457360"/>
                  <a:gd name="connsiteY14" fmla="*/ 1121705 h 1993475"/>
                  <a:gd name="connsiteX15" fmla="*/ 3154823 w 3457360"/>
                  <a:gd name="connsiteY15" fmla="*/ 1421108 h 1993475"/>
                  <a:gd name="connsiteX16" fmla="*/ 3050320 w 3457360"/>
                  <a:gd name="connsiteY16" fmla="*/ 1677657 h 1993475"/>
                  <a:gd name="connsiteX17" fmla="*/ 2694519 w 3457360"/>
                  <a:gd name="connsiteY17" fmla="*/ 1708720 h 1993475"/>
                  <a:gd name="connsiteX18" fmla="*/ 2440257 w 3457360"/>
                  <a:gd name="connsiteY18" fmla="*/ 1982410 h 1993475"/>
                  <a:gd name="connsiteX19" fmla="*/ 2066406 w 3457360"/>
                  <a:gd name="connsiteY19" fmla="*/ 1815351 h 1993475"/>
                  <a:gd name="connsiteX20" fmla="*/ 1685114 w 3457360"/>
                  <a:gd name="connsiteY20" fmla="*/ 1835456 h 1993475"/>
                  <a:gd name="connsiteX21" fmla="*/ 1620665 w 3457360"/>
                  <a:gd name="connsiteY21" fmla="*/ 1790699 h 1993475"/>
                  <a:gd name="connsiteX22" fmla="*/ 1618348 w 3457360"/>
                  <a:gd name="connsiteY22" fmla="*/ 1793859 h 1993475"/>
                  <a:gd name="connsiteX23" fmla="*/ 1441418 w 3457360"/>
                  <a:gd name="connsiteY23" fmla="*/ 1903187 h 1993475"/>
                  <a:gd name="connsiteX24" fmla="*/ 1118943 w 3457360"/>
                  <a:gd name="connsiteY24" fmla="*/ 1749665 h 1993475"/>
                  <a:gd name="connsiteX25" fmla="*/ 761053 w 3457360"/>
                  <a:gd name="connsiteY25" fmla="*/ 1856765 h 1993475"/>
                  <a:gd name="connsiteX26" fmla="*/ 523415 w 3457360"/>
                  <a:gd name="connsiteY26" fmla="*/ 1523296 h 1993475"/>
                  <a:gd name="connsiteX27" fmla="*/ 128302 w 3457360"/>
                  <a:gd name="connsiteY27" fmla="*/ 1099582 h 1993475"/>
                  <a:gd name="connsiteX28" fmla="*/ 10882 w 3457360"/>
                  <a:gd name="connsiteY28" fmla="*/ 817500 h 1993475"/>
                  <a:gd name="connsiteX29" fmla="*/ 181502 w 3457360"/>
                  <a:gd name="connsiteY29" fmla="*/ 630195 h 1993475"/>
                  <a:gd name="connsiteX30" fmla="*/ 215426 w 3457360"/>
                  <a:gd name="connsiteY30" fmla="*/ 355071 h 1993475"/>
                  <a:gd name="connsiteX31" fmla="*/ 421609 w 3457360"/>
                  <a:gd name="connsiteY31" fmla="*/ 138179 h 1993475"/>
                  <a:gd name="connsiteX32" fmla="*/ 586932 w 3457360"/>
                  <a:gd name="connsiteY32" fmla="*/ 0 h 1993475"/>
                  <a:gd name="connsiteX0" fmla="*/ 421609 w 3457360"/>
                  <a:gd name="connsiteY0" fmla="*/ 23558 h 1878854"/>
                  <a:gd name="connsiteX1" fmla="*/ 1163405 w 3457360"/>
                  <a:gd name="connsiteY1" fmla="*/ 65846 h 1878854"/>
                  <a:gd name="connsiteX2" fmla="*/ 1163547 w 3457360"/>
                  <a:gd name="connsiteY2" fmla="*/ 65771 h 1878854"/>
                  <a:gd name="connsiteX3" fmla="*/ 1562817 w 3457360"/>
                  <a:gd name="connsiteY3" fmla="*/ 162562 h 1878854"/>
                  <a:gd name="connsiteX4" fmla="*/ 1937662 w 3457360"/>
                  <a:gd name="connsiteY4" fmla="*/ 218772 h 1878854"/>
                  <a:gd name="connsiteX5" fmla="*/ 2377263 w 3457360"/>
                  <a:gd name="connsiteY5" fmla="*/ 141768 h 1878854"/>
                  <a:gd name="connsiteX6" fmla="*/ 2758507 w 3457360"/>
                  <a:gd name="connsiteY6" fmla="*/ 97556 h 1878854"/>
                  <a:gd name="connsiteX7" fmla="*/ 2975151 w 3457360"/>
                  <a:gd name="connsiteY7" fmla="*/ 0 h 1878854"/>
                  <a:gd name="connsiteX8" fmla="*/ 3053857 w 3457360"/>
                  <a:gd name="connsiteY8" fmla="*/ 22477 h 1878854"/>
                  <a:gd name="connsiteX9" fmla="*/ 3202368 w 3457360"/>
                  <a:gd name="connsiteY9" fmla="*/ 235043 h 1878854"/>
                  <a:gd name="connsiteX10" fmla="*/ 3203176 w 3457360"/>
                  <a:gd name="connsiteY10" fmla="*/ 235421 h 1878854"/>
                  <a:gd name="connsiteX11" fmla="*/ 3265972 w 3457360"/>
                  <a:gd name="connsiteY11" fmla="*/ 264867 h 1878854"/>
                  <a:gd name="connsiteX12" fmla="*/ 3392961 w 3457360"/>
                  <a:gd name="connsiteY12" fmla="*/ 441344 h 1878854"/>
                  <a:gd name="connsiteX13" fmla="*/ 3384430 w 3457360"/>
                  <a:gd name="connsiteY13" fmla="*/ 665047 h 1878854"/>
                  <a:gd name="connsiteX14" fmla="*/ 3446747 w 3457360"/>
                  <a:gd name="connsiteY14" fmla="*/ 1007084 h 1878854"/>
                  <a:gd name="connsiteX15" fmla="*/ 3154823 w 3457360"/>
                  <a:gd name="connsiteY15" fmla="*/ 1306487 h 1878854"/>
                  <a:gd name="connsiteX16" fmla="*/ 3050320 w 3457360"/>
                  <a:gd name="connsiteY16" fmla="*/ 1563036 h 1878854"/>
                  <a:gd name="connsiteX17" fmla="*/ 2694519 w 3457360"/>
                  <a:gd name="connsiteY17" fmla="*/ 1594099 h 1878854"/>
                  <a:gd name="connsiteX18" fmla="*/ 2440257 w 3457360"/>
                  <a:gd name="connsiteY18" fmla="*/ 1867789 h 1878854"/>
                  <a:gd name="connsiteX19" fmla="*/ 2066406 w 3457360"/>
                  <a:gd name="connsiteY19" fmla="*/ 1700730 h 1878854"/>
                  <a:gd name="connsiteX20" fmla="*/ 1685114 w 3457360"/>
                  <a:gd name="connsiteY20" fmla="*/ 1720835 h 1878854"/>
                  <a:gd name="connsiteX21" fmla="*/ 1620665 w 3457360"/>
                  <a:gd name="connsiteY21" fmla="*/ 1676078 h 1878854"/>
                  <a:gd name="connsiteX22" fmla="*/ 1618348 w 3457360"/>
                  <a:gd name="connsiteY22" fmla="*/ 1679238 h 1878854"/>
                  <a:gd name="connsiteX23" fmla="*/ 1441418 w 3457360"/>
                  <a:gd name="connsiteY23" fmla="*/ 1788566 h 1878854"/>
                  <a:gd name="connsiteX24" fmla="*/ 1118943 w 3457360"/>
                  <a:gd name="connsiteY24" fmla="*/ 1635044 h 1878854"/>
                  <a:gd name="connsiteX25" fmla="*/ 761053 w 3457360"/>
                  <a:gd name="connsiteY25" fmla="*/ 1742144 h 1878854"/>
                  <a:gd name="connsiteX26" fmla="*/ 523415 w 3457360"/>
                  <a:gd name="connsiteY26" fmla="*/ 1408675 h 1878854"/>
                  <a:gd name="connsiteX27" fmla="*/ 128302 w 3457360"/>
                  <a:gd name="connsiteY27" fmla="*/ 984961 h 1878854"/>
                  <a:gd name="connsiteX28" fmla="*/ 10882 w 3457360"/>
                  <a:gd name="connsiteY28" fmla="*/ 702879 h 1878854"/>
                  <a:gd name="connsiteX29" fmla="*/ 181502 w 3457360"/>
                  <a:gd name="connsiteY29" fmla="*/ 515574 h 1878854"/>
                  <a:gd name="connsiteX30" fmla="*/ 215426 w 3457360"/>
                  <a:gd name="connsiteY30" fmla="*/ 240450 h 1878854"/>
                  <a:gd name="connsiteX31" fmla="*/ 421609 w 3457360"/>
                  <a:gd name="connsiteY31" fmla="*/ 23558 h 1878854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2975151 w 3457360"/>
                  <a:gd name="connsiteY7" fmla="*/ 106568 h 1985422"/>
                  <a:gd name="connsiteX8" fmla="*/ 3053857 w 3457360"/>
                  <a:gd name="connsiteY8" fmla="*/ 129045 h 1985422"/>
                  <a:gd name="connsiteX9" fmla="*/ 3202368 w 3457360"/>
                  <a:gd name="connsiteY9" fmla="*/ 341611 h 1985422"/>
                  <a:gd name="connsiteX10" fmla="*/ 3203176 w 3457360"/>
                  <a:gd name="connsiteY10" fmla="*/ 341989 h 1985422"/>
                  <a:gd name="connsiteX11" fmla="*/ 3265972 w 3457360"/>
                  <a:gd name="connsiteY11" fmla="*/ 371435 h 1985422"/>
                  <a:gd name="connsiteX12" fmla="*/ 3392961 w 3457360"/>
                  <a:gd name="connsiteY12" fmla="*/ 547912 h 1985422"/>
                  <a:gd name="connsiteX13" fmla="*/ 3384430 w 3457360"/>
                  <a:gd name="connsiteY13" fmla="*/ 771615 h 1985422"/>
                  <a:gd name="connsiteX14" fmla="*/ 3446747 w 3457360"/>
                  <a:gd name="connsiteY14" fmla="*/ 1113652 h 1985422"/>
                  <a:gd name="connsiteX15" fmla="*/ 3154823 w 3457360"/>
                  <a:gd name="connsiteY15" fmla="*/ 1413055 h 1985422"/>
                  <a:gd name="connsiteX16" fmla="*/ 3050320 w 3457360"/>
                  <a:gd name="connsiteY16" fmla="*/ 1669604 h 1985422"/>
                  <a:gd name="connsiteX17" fmla="*/ 2694519 w 3457360"/>
                  <a:gd name="connsiteY17" fmla="*/ 1700667 h 1985422"/>
                  <a:gd name="connsiteX18" fmla="*/ 2440257 w 3457360"/>
                  <a:gd name="connsiteY18" fmla="*/ 1974357 h 1985422"/>
                  <a:gd name="connsiteX19" fmla="*/ 2066406 w 3457360"/>
                  <a:gd name="connsiteY19" fmla="*/ 1807298 h 1985422"/>
                  <a:gd name="connsiteX20" fmla="*/ 1685114 w 3457360"/>
                  <a:gd name="connsiteY20" fmla="*/ 1827403 h 1985422"/>
                  <a:gd name="connsiteX21" fmla="*/ 1620665 w 3457360"/>
                  <a:gd name="connsiteY21" fmla="*/ 1782646 h 1985422"/>
                  <a:gd name="connsiteX22" fmla="*/ 1618348 w 3457360"/>
                  <a:gd name="connsiteY22" fmla="*/ 1785806 h 1985422"/>
                  <a:gd name="connsiteX23" fmla="*/ 1441418 w 3457360"/>
                  <a:gd name="connsiteY23" fmla="*/ 1895134 h 1985422"/>
                  <a:gd name="connsiteX24" fmla="*/ 1118943 w 3457360"/>
                  <a:gd name="connsiteY24" fmla="*/ 1741612 h 1985422"/>
                  <a:gd name="connsiteX25" fmla="*/ 761053 w 3457360"/>
                  <a:gd name="connsiteY25" fmla="*/ 1848712 h 1985422"/>
                  <a:gd name="connsiteX26" fmla="*/ 523415 w 3457360"/>
                  <a:gd name="connsiteY26" fmla="*/ 1515243 h 1985422"/>
                  <a:gd name="connsiteX27" fmla="*/ 128302 w 3457360"/>
                  <a:gd name="connsiteY27" fmla="*/ 1091529 h 1985422"/>
                  <a:gd name="connsiteX28" fmla="*/ 10882 w 3457360"/>
                  <a:gd name="connsiteY28" fmla="*/ 809447 h 1985422"/>
                  <a:gd name="connsiteX29" fmla="*/ 181502 w 3457360"/>
                  <a:gd name="connsiteY29" fmla="*/ 622142 h 1985422"/>
                  <a:gd name="connsiteX30" fmla="*/ 215426 w 3457360"/>
                  <a:gd name="connsiteY30" fmla="*/ 347018 h 1985422"/>
                  <a:gd name="connsiteX31" fmla="*/ 574411 w 3457360"/>
                  <a:gd name="connsiteY31" fmla="*/ 4332 h 1985422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2975151 w 3457360"/>
                  <a:gd name="connsiteY7" fmla="*/ 106568 h 1985422"/>
                  <a:gd name="connsiteX8" fmla="*/ 3202368 w 3457360"/>
                  <a:gd name="connsiteY8" fmla="*/ 341611 h 1985422"/>
                  <a:gd name="connsiteX9" fmla="*/ 3203176 w 3457360"/>
                  <a:gd name="connsiteY9" fmla="*/ 341989 h 1985422"/>
                  <a:gd name="connsiteX10" fmla="*/ 3265972 w 3457360"/>
                  <a:gd name="connsiteY10" fmla="*/ 371435 h 1985422"/>
                  <a:gd name="connsiteX11" fmla="*/ 3392961 w 3457360"/>
                  <a:gd name="connsiteY11" fmla="*/ 547912 h 1985422"/>
                  <a:gd name="connsiteX12" fmla="*/ 3384430 w 3457360"/>
                  <a:gd name="connsiteY12" fmla="*/ 771615 h 1985422"/>
                  <a:gd name="connsiteX13" fmla="*/ 3446747 w 3457360"/>
                  <a:gd name="connsiteY13" fmla="*/ 1113652 h 1985422"/>
                  <a:gd name="connsiteX14" fmla="*/ 3154823 w 3457360"/>
                  <a:gd name="connsiteY14" fmla="*/ 1413055 h 1985422"/>
                  <a:gd name="connsiteX15" fmla="*/ 3050320 w 3457360"/>
                  <a:gd name="connsiteY15" fmla="*/ 1669604 h 1985422"/>
                  <a:gd name="connsiteX16" fmla="*/ 2694519 w 3457360"/>
                  <a:gd name="connsiteY16" fmla="*/ 1700667 h 1985422"/>
                  <a:gd name="connsiteX17" fmla="*/ 2440257 w 3457360"/>
                  <a:gd name="connsiteY17" fmla="*/ 1974357 h 1985422"/>
                  <a:gd name="connsiteX18" fmla="*/ 2066406 w 3457360"/>
                  <a:gd name="connsiteY18" fmla="*/ 1807298 h 1985422"/>
                  <a:gd name="connsiteX19" fmla="*/ 1685114 w 3457360"/>
                  <a:gd name="connsiteY19" fmla="*/ 1827403 h 1985422"/>
                  <a:gd name="connsiteX20" fmla="*/ 1620665 w 3457360"/>
                  <a:gd name="connsiteY20" fmla="*/ 1782646 h 1985422"/>
                  <a:gd name="connsiteX21" fmla="*/ 1618348 w 3457360"/>
                  <a:gd name="connsiteY21" fmla="*/ 1785806 h 1985422"/>
                  <a:gd name="connsiteX22" fmla="*/ 1441418 w 3457360"/>
                  <a:gd name="connsiteY22" fmla="*/ 1895134 h 1985422"/>
                  <a:gd name="connsiteX23" fmla="*/ 1118943 w 3457360"/>
                  <a:gd name="connsiteY23" fmla="*/ 1741612 h 1985422"/>
                  <a:gd name="connsiteX24" fmla="*/ 761053 w 3457360"/>
                  <a:gd name="connsiteY24" fmla="*/ 1848712 h 1985422"/>
                  <a:gd name="connsiteX25" fmla="*/ 523415 w 3457360"/>
                  <a:gd name="connsiteY25" fmla="*/ 1515243 h 1985422"/>
                  <a:gd name="connsiteX26" fmla="*/ 128302 w 3457360"/>
                  <a:gd name="connsiteY26" fmla="*/ 1091529 h 1985422"/>
                  <a:gd name="connsiteX27" fmla="*/ 10882 w 3457360"/>
                  <a:gd name="connsiteY27" fmla="*/ 809447 h 1985422"/>
                  <a:gd name="connsiteX28" fmla="*/ 181502 w 3457360"/>
                  <a:gd name="connsiteY28" fmla="*/ 622142 h 1985422"/>
                  <a:gd name="connsiteX29" fmla="*/ 215426 w 3457360"/>
                  <a:gd name="connsiteY29" fmla="*/ 347018 h 1985422"/>
                  <a:gd name="connsiteX30" fmla="*/ 574411 w 3457360"/>
                  <a:gd name="connsiteY30" fmla="*/ 4332 h 1985422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3037375 w 3457360"/>
                  <a:gd name="connsiteY7" fmla="*/ 72286 h 1985422"/>
                  <a:gd name="connsiteX8" fmla="*/ 3202368 w 3457360"/>
                  <a:gd name="connsiteY8" fmla="*/ 341611 h 1985422"/>
                  <a:gd name="connsiteX9" fmla="*/ 3203176 w 3457360"/>
                  <a:gd name="connsiteY9" fmla="*/ 341989 h 1985422"/>
                  <a:gd name="connsiteX10" fmla="*/ 3265972 w 3457360"/>
                  <a:gd name="connsiteY10" fmla="*/ 371435 h 1985422"/>
                  <a:gd name="connsiteX11" fmla="*/ 3392961 w 3457360"/>
                  <a:gd name="connsiteY11" fmla="*/ 547912 h 1985422"/>
                  <a:gd name="connsiteX12" fmla="*/ 3384430 w 3457360"/>
                  <a:gd name="connsiteY12" fmla="*/ 771615 h 1985422"/>
                  <a:gd name="connsiteX13" fmla="*/ 3446747 w 3457360"/>
                  <a:gd name="connsiteY13" fmla="*/ 1113652 h 1985422"/>
                  <a:gd name="connsiteX14" fmla="*/ 3154823 w 3457360"/>
                  <a:gd name="connsiteY14" fmla="*/ 1413055 h 1985422"/>
                  <a:gd name="connsiteX15" fmla="*/ 3050320 w 3457360"/>
                  <a:gd name="connsiteY15" fmla="*/ 1669604 h 1985422"/>
                  <a:gd name="connsiteX16" fmla="*/ 2694519 w 3457360"/>
                  <a:gd name="connsiteY16" fmla="*/ 1700667 h 1985422"/>
                  <a:gd name="connsiteX17" fmla="*/ 2440257 w 3457360"/>
                  <a:gd name="connsiteY17" fmla="*/ 1974357 h 1985422"/>
                  <a:gd name="connsiteX18" fmla="*/ 2066406 w 3457360"/>
                  <a:gd name="connsiteY18" fmla="*/ 1807298 h 1985422"/>
                  <a:gd name="connsiteX19" fmla="*/ 1685114 w 3457360"/>
                  <a:gd name="connsiteY19" fmla="*/ 1827403 h 1985422"/>
                  <a:gd name="connsiteX20" fmla="*/ 1620665 w 3457360"/>
                  <a:gd name="connsiteY20" fmla="*/ 1782646 h 1985422"/>
                  <a:gd name="connsiteX21" fmla="*/ 1618348 w 3457360"/>
                  <a:gd name="connsiteY21" fmla="*/ 1785806 h 1985422"/>
                  <a:gd name="connsiteX22" fmla="*/ 1441418 w 3457360"/>
                  <a:gd name="connsiteY22" fmla="*/ 1895134 h 1985422"/>
                  <a:gd name="connsiteX23" fmla="*/ 1118943 w 3457360"/>
                  <a:gd name="connsiteY23" fmla="*/ 1741612 h 1985422"/>
                  <a:gd name="connsiteX24" fmla="*/ 761053 w 3457360"/>
                  <a:gd name="connsiteY24" fmla="*/ 1848712 h 1985422"/>
                  <a:gd name="connsiteX25" fmla="*/ 523415 w 3457360"/>
                  <a:gd name="connsiteY25" fmla="*/ 1515243 h 1985422"/>
                  <a:gd name="connsiteX26" fmla="*/ 128302 w 3457360"/>
                  <a:gd name="connsiteY26" fmla="*/ 1091529 h 1985422"/>
                  <a:gd name="connsiteX27" fmla="*/ 10882 w 3457360"/>
                  <a:gd name="connsiteY27" fmla="*/ 809447 h 1985422"/>
                  <a:gd name="connsiteX28" fmla="*/ 181502 w 3457360"/>
                  <a:gd name="connsiteY28" fmla="*/ 622142 h 1985422"/>
                  <a:gd name="connsiteX29" fmla="*/ 215426 w 3457360"/>
                  <a:gd name="connsiteY29" fmla="*/ 347018 h 1985422"/>
                  <a:gd name="connsiteX30" fmla="*/ 574411 w 3457360"/>
                  <a:gd name="connsiteY30" fmla="*/ 4332 h 1985422"/>
                  <a:gd name="connsiteX0" fmla="*/ 574411 w 3457360"/>
                  <a:gd name="connsiteY0" fmla="*/ 4332 h 1985422"/>
                  <a:gd name="connsiteX1" fmla="*/ 1163405 w 3457360"/>
                  <a:gd name="connsiteY1" fmla="*/ 172414 h 1985422"/>
                  <a:gd name="connsiteX2" fmla="*/ 1163547 w 3457360"/>
                  <a:gd name="connsiteY2" fmla="*/ 172339 h 1985422"/>
                  <a:gd name="connsiteX3" fmla="*/ 1562817 w 3457360"/>
                  <a:gd name="connsiteY3" fmla="*/ 269130 h 1985422"/>
                  <a:gd name="connsiteX4" fmla="*/ 1937662 w 3457360"/>
                  <a:gd name="connsiteY4" fmla="*/ 325340 h 1985422"/>
                  <a:gd name="connsiteX5" fmla="*/ 2377263 w 3457360"/>
                  <a:gd name="connsiteY5" fmla="*/ 248336 h 1985422"/>
                  <a:gd name="connsiteX6" fmla="*/ 2758507 w 3457360"/>
                  <a:gd name="connsiteY6" fmla="*/ 204124 h 1985422"/>
                  <a:gd name="connsiteX7" fmla="*/ 3037375 w 3457360"/>
                  <a:gd name="connsiteY7" fmla="*/ 72286 h 1985422"/>
                  <a:gd name="connsiteX8" fmla="*/ 3202368 w 3457360"/>
                  <a:gd name="connsiteY8" fmla="*/ 341611 h 1985422"/>
                  <a:gd name="connsiteX9" fmla="*/ 3203176 w 3457360"/>
                  <a:gd name="connsiteY9" fmla="*/ 341989 h 1985422"/>
                  <a:gd name="connsiteX10" fmla="*/ 3265972 w 3457360"/>
                  <a:gd name="connsiteY10" fmla="*/ 371435 h 1985422"/>
                  <a:gd name="connsiteX11" fmla="*/ 3392961 w 3457360"/>
                  <a:gd name="connsiteY11" fmla="*/ 547912 h 1985422"/>
                  <a:gd name="connsiteX12" fmla="*/ 3384430 w 3457360"/>
                  <a:gd name="connsiteY12" fmla="*/ 771615 h 1985422"/>
                  <a:gd name="connsiteX13" fmla="*/ 3446747 w 3457360"/>
                  <a:gd name="connsiteY13" fmla="*/ 1113652 h 1985422"/>
                  <a:gd name="connsiteX14" fmla="*/ 3154823 w 3457360"/>
                  <a:gd name="connsiteY14" fmla="*/ 1413055 h 1985422"/>
                  <a:gd name="connsiteX15" fmla="*/ 3050320 w 3457360"/>
                  <a:gd name="connsiteY15" fmla="*/ 1669604 h 1985422"/>
                  <a:gd name="connsiteX16" fmla="*/ 2694519 w 3457360"/>
                  <a:gd name="connsiteY16" fmla="*/ 1700667 h 1985422"/>
                  <a:gd name="connsiteX17" fmla="*/ 2440257 w 3457360"/>
                  <a:gd name="connsiteY17" fmla="*/ 1974357 h 1985422"/>
                  <a:gd name="connsiteX18" fmla="*/ 2066406 w 3457360"/>
                  <a:gd name="connsiteY18" fmla="*/ 1807298 h 1985422"/>
                  <a:gd name="connsiteX19" fmla="*/ 1685114 w 3457360"/>
                  <a:gd name="connsiteY19" fmla="*/ 1827403 h 1985422"/>
                  <a:gd name="connsiteX20" fmla="*/ 1620665 w 3457360"/>
                  <a:gd name="connsiteY20" fmla="*/ 1782646 h 1985422"/>
                  <a:gd name="connsiteX21" fmla="*/ 1618348 w 3457360"/>
                  <a:gd name="connsiteY21" fmla="*/ 1785806 h 1985422"/>
                  <a:gd name="connsiteX22" fmla="*/ 1441418 w 3457360"/>
                  <a:gd name="connsiteY22" fmla="*/ 1895134 h 1985422"/>
                  <a:gd name="connsiteX23" fmla="*/ 1105455 w 3457360"/>
                  <a:gd name="connsiteY23" fmla="*/ 1921625 h 1985422"/>
                  <a:gd name="connsiteX24" fmla="*/ 761053 w 3457360"/>
                  <a:gd name="connsiteY24" fmla="*/ 1848712 h 1985422"/>
                  <a:gd name="connsiteX25" fmla="*/ 523415 w 3457360"/>
                  <a:gd name="connsiteY25" fmla="*/ 1515243 h 1985422"/>
                  <a:gd name="connsiteX26" fmla="*/ 128302 w 3457360"/>
                  <a:gd name="connsiteY26" fmla="*/ 1091529 h 1985422"/>
                  <a:gd name="connsiteX27" fmla="*/ 10882 w 3457360"/>
                  <a:gd name="connsiteY27" fmla="*/ 809447 h 1985422"/>
                  <a:gd name="connsiteX28" fmla="*/ 181502 w 3457360"/>
                  <a:gd name="connsiteY28" fmla="*/ 622142 h 1985422"/>
                  <a:gd name="connsiteX29" fmla="*/ 215426 w 3457360"/>
                  <a:gd name="connsiteY29" fmla="*/ 347018 h 1985422"/>
                  <a:gd name="connsiteX30" fmla="*/ 574411 w 3457360"/>
                  <a:gd name="connsiteY30" fmla="*/ 4332 h 1985422"/>
                  <a:gd name="connsiteX0" fmla="*/ 574411 w 3457360"/>
                  <a:gd name="connsiteY0" fmla="*/ 4332 h 1987347"/>
                  <a:gd name="connsiteX1" fmla="*/ 1163405 w 3457360"/>
                  <a:gd name="connsiteY1" fmla="*/ 172414 h 1987347"/>
                  <a:gd name="connsiteX2" fmla="*/ 1163547 w 3457360"/>
                  <a:gd name="connsiteY2" fmla="*/ 172339 h 1987347"/>
                  <a:gd name="connsiteX3" fmla="*/ 1562817 w 3457360"/>
                  <a:gd name="connsiteY3" fmla="*/ 269130 h 1987347"/>
                  <a:gd name="connsiteX4" fmla="*/ 1937662 w 3457360"/>
                  <a:gd name="connsiteY4" fmla="*/ 325340 h 1987347"/>
                  <a:gd name="connsiteX5" fmla="*/ 2377263 w 3457360"/>
                  <a:gd name="connsiteY5" fmla="*/ 248336 h 1987347"/>
                  <a:gd name="connsiteX6" fmla="*/ 2758507 w 3457360"/>
                  <a:gd name="connsiteY6" fmla="*/ 204124 h 1987347"/>
                  <a:gd name="connsiteX7" fmla="*/ 3037375 w 3457360"/>
                  <a:gd name="connsiteY7" fmla="*/ 72286 h 1987347"/>
                  <a:gd name="connsiteX8" fmla="*/ 3202368 w 3457360"/>
                  <a:gd name="connsiteY8" fmla="*/ 341611 h 1987347"/>
                  <a:gd name="connsiteX9" fmla="*/ 3203176 w 3457360"/>
                  <a:gd name="connsiteY9" fmla="*/ 341989 h 1987347"/>
                  <a:gd name="connsiteX10" fmla="*/ 3265972 w 3457360"/>
                  <a:gd name="connsiteY10" fmla="*/ 371435 h 1987347"/>
                  <a:gd name="connsiteX11" fmla="*/ 3392961 w 3457360"/>
                  <a:gd name="connsiteY11" fmla="*/ 547912 h 1987347"/>
                  <a:gd name="connsiteX12" fmla="*/ 3384430 w 3457360"/>
                  <a:gd name="connsiteY12" fmla="*/ 771615 h 1987347"/>
                  <a:gd name="connsiteX13" fmla="*/ 3446747 w 3457360"/>
                  <a:gd name="connsiteY13" fmla="*/ 1113652 h 1987347"/>
                  <a:gd name="connsiteX14" fmla="*/ 3154823 w 3457360"/>
                  <a:gd name="connsiteY14" fmla="*/ 1413055 h 1987347"/>
                  <a:gd name="connsiteX15" fmla="*/ 3050320 w 3457360"/>
                  <a:gd name="connsiteY15" fmla="*/ 1669604 h 1987347"/>
                  <a:gd name="connsiteX16" fmla="*/ 2694519 w 3457360"/>
                  <a:gd name="connsiteY16" fmla="*/ 1700667 h 1987347"/>
                  <a:gd name="connsiteX17" fmla="*/ 2440257 w 3457360"/>
                  <a:gd name="connsiteY17" fmla="*/ 1974357 h 1987347"/>
                  <a:gd name="connsiteX18" fmla="*/ 2066406 w 3457360"/>
                  <a:gd name="connsiteY18" fmla="*/ 1807298 h 1987347"/>
                  <a:gd name="connsiteX19" fmla="*/ 1685114 w 3457360"/>
                  <a:gd name="connsiteY19" fmla="*/ 1827403 h 1987347"/>
                  <a:gd name="connsiteX20" fmla="*/ 1620665 w 3457360"/>
                  <a:gd name="connsiteY20" fmla="*/ 1782646 h 1987347"/>
                  <a:gd name="connsiteX21" fmla="*/ 1618348 w 3457360"/>
                  <a:gd name="connsiteY21" fmla="*/ 1785806 h 1987347"/>
                  <a:gd name="connsiteX22" fmla="*/ 1441418 w 3457360"/>
                  <a:gd name="connsiteY22" fmla="*/ 1895134 h 1987347"/>
                  <a:gd name="connsiteX23" fmla="*/ 1105455 w 3457360"/>
                  <a:gd name="connsiteY23" fmla="*/ 1921625 h 1987347"/>
                  <a:gd name="connsiteX24" fmla="*/ 688952 w 3457360"/>
                  <a:gd name="connsiteY24" fmla="*/ 1927447 h 1987347"/>
                  <a:gd name="connsiteX25" fmla="*/ 523415 w 3457360"/>
                  <a:gd name="connsiteY25" fmla="*/ 1515243 h 1987347"/>
                  <a:gd name="connsiteX26" fmla="*/ 128302 w 3457360"/>
                  <a:gd name="connsiteY26" fmla="*/ 1091529 h 1987347"/>
                  <a:gd name="connsiteX27" fmla="*/ 10882 w 3457360"/>
                  <a:gd name="connsiteY27" fmla="*/ 809447 h 1987347"/>
                  <a:gd name="connsiteX28" fmla="*/ 181502 w 3457360"/>
                  <a:gd name="connsiteY28" fmla="*/ 622142 h 1987347"/>
                  <a:gd name="connsiteX29" fmla="*/ 215426 w 3457360"/>
                  <a:gd name="connsiteY29" fmla="*/ 347018 h 1987347"/>
                  <a:gd name="connsiteX30" fmla="*/ 574411 w 3457360"/>
                  <a:gd name="connsiteY30" fmla="*/ 4332 h 1987347"/>
                  <a:gd name="connsiteX0" fmla="*/ 574411 w 3457360"/>
                  <a:gd name="connsiteY0" fmla="*/ 4332 h 2085585"/>
                  <a:gd name="connsiteX1" fmla="*/ 1163405 w 3457360"/>
                  <a:gd name="connsiteY1" fmla="*/ 172414 h 2085585"/>
                  <a:gd name="connsiteX2" fmla="*/ 1163547 w 3457360"/>
                  <a:gd name="connsiteY2" fmla="*/ 172339 h 2085585"/>
                  <a:gd name="connsiteX3" fmla="*/ 1562817 w 3457360"/>
                  <a:gd name="connsiteY3" fmla="*/ 269130 h 2085585"/>
                  <a:gd name="connsiteX4" fmla="*/ 1937662 w 3457360"/>
                  <a:gd name="connsiteY4" fmla="*/ 325340 h 2085585"/>
                  <a:gd name="connsiteX5" fmla="*/ 2377263 w 3457360"/>
                  <a:gd name="connsiteY5" fmla="*/ 248336 h 2085585"/>
                  <a:gd name="connsiteX6" fmla="*/ 2758507 w 3457360"/>
                  <a:gd name="connsiteY6" fmla="*/ 204124 h 2085585"/>
                  <a:gd name="connsiteX7" fmla="*/ 3037375 w 3457360"/>
                  <a:gd name="connsiteY7" fmla="*/ 72286 h 2085585"/>
                  <a:gd name="connsiteX8" fmla="*/ 3202368 w 3457360"/>
                  <a:gd name="connsiteY8" fmla="*/ 341611 h 2085585"/>
                  <a:gd name="connsiteX9" fmla="*/ 3203176 w 3457360"/>
                  <a:gd name="connsiteY9" fmla="*/ 341989 h 2085585"/>
                  <a:gd name="connsiteX10" fmla="*/ 3265972 w 3457360"/>
                  <a:gd name="connsiteY10" fmla="*/ 371435 h 2085585"/>
                  <a:gd name="connsiteX11" fmla="*/ 3392961 w 3457360"/>
                  <a:gd name="connsiteY11" fmla="*/ 547912 h 2085585"/>
                  <a:gd name="connsiteX12" fmla="*/ 3384430 w 3457360"/>
                  <a:gd name="connsiteY12" fmla="*/ 771615 h 2085585"/>
                  <a:gd name="connsiteX13" fmla="*/ 3446747 w 3457360"/>
                  <a:gd name="connsiteY13" fmla="*/ 1113652 h 2085585"/>
                  <a:gd name="connsiteX14" fmla="*/ 3154823 w 3457360"/>
                  <a:gd name="connsiteY14" fmla="*/ 1413055 h 2085585"/>
                  <a:gd name="connsiteX15" fmla="*/ 3050320 w 3457360"/>
                  <a:gd name="connsiteY15" fmla="*/ 1669604 h 2085585"/>
                  <a:gd name="connsiteX16" fmla="*/ 2694519 w 3457360"/>
                  <a:gd name="connsiteY16" fmla="*/ 1700667 h 2085585"/>
                  <a:gd name="connsiteX17" fmla="*/ 2440257 w 3457360"/>
                  <a:gd name="connsiteY17" fmla="*/ 1974357 h 2085585"/>
                  <a:gd name="connsiteX18" fmla="*/ 2066406 w 3457360"/>
                  <a:gd name="connsiteY18" fmla="*/ 1807298 h 2085585"/>
                  <a:gd name="connsiteX19" fmla="*/ 1685114 w 3457360"/>
                  <a:gd name="connsiteY19" fmla="*/ 1827403 h 2085585"/>
                  <a:gd name="connsiteX20" fmla="*/ 1620665 w 3457360"/>
                  <a:gd name="connsiteY20" fmla="*/ 1782646 h 2085585"/>
                  <a:gd name="connsiteX21" fmla="*/ 1618348 w 3457360"/>
                  <a:gd name="connsiteY21" fmla="*/ 1785806 h 2085585"/>
                  <a:gd name="connsiteX22" fmla="*/ 1486084 w 3457360"/>
                  <a:gd name="connsiteY22" fmla="*/ 2080708 h 2085585"/>
                  <a:gd name="connsiteX23" fmla="*/ 1105455 w 3457360"/>
                  <a:gd name="connsiteY23" fmla="*/ 1921625 h 2085585"/>
                  <a:gd name="connsiteX24" fmla="*/ 688952 w 3457360"/>
                  <a:gd name="connsiteY24" fmla="*/ 1927447 h 2085585"/>
                  <a:gd name="connsiteX25" fmla="*/ 523415 w 3457360"/>
                  <a:gd name="connsiteY25" fmla="*/ 1515243 h 2085585"/>
                  <a:gd name="connsiteX26" fmla="*/ 128302 w 3457360"/>
                  <a:gd name="connsiteY26" fmla="*/ 1091529 h 2085585"/>
                  <a:gd name="connsiteX27" fmla="*/ 10882 w 3457360"/>
                  <a:gd name="connsiteY27" fmla="*/ 809447 h 2085585"/>
                  <a:gd name="connsiteX28" fmla="*/ 181502 w 3457360"/>
                  <a:gd name="connsiteY28" fmla="*/ 622142 h 2085585"/>
                  <a:gd name="connsiteX29" fmla="*/ 215426 w 3457360"/>
                  <a:gd name="connsiteY29" fmla="*/ 347018 h 2085585"/>
                  <a:gd name="connsiteX30" fmla="*/ 574411 w 3457360"/>
                  <a:gd name="connsiteY30" fmla="*/ 4332 h 2085585"/>
                  <a:gd name="connsiteX0" fmla="*/ 574411 w 3457360"/>
                  <a:gd name="connsiteY0" fmla="*/ 4332 h 2085586"/>
                  <a:gd name="connsiteX1" fmla="*/ 1163405 w 3457360"/>
                  <a:gd name="connsiteY1" fmla="*/ 172414 h 2085586"/>
                  <a:gd name="connsiteX2" fmla="*/ 1163547 w 3457360"/>
                  <a:gd name="connsiteY2" fmla="*/ 172339 h 2085586"/>
                  <a:gd name="connsiteX3" fmla="*/ 1562817 w 3457360"/>
                  <a:gd name="connsiteY3" fmla="*/ 269130 h 2085586"/>
                  <a:gd name="connsiteX4" fmla="*/ 1937662 w 3457360"/>
                  <a:gd name="connsiteY4" fmla="*/ 325340 h 2085586"/>
                  <a:gd name="connsiteX5" fmla="*/ 2377263 w 3457360"/>
                  <a:gd name="connsiteY5" fmla="*/ 248336 h 2085586"/>
                  <a:gd name="connsiteX6" fmla="*/ 2758507 w 3457360"/>
                  <a:gd name="connsiteY6" fmla="*/ 204124 h 2085586"/>
                  <a:gd name="connsiteX7" fmla="*/ 3037375 w 3457360"/>
                  <a:gd name="connsiteY7" fmla="*/ 72286 h 2085586"/>
                  <a:gd name="connsiteX8" fmla="*/ 3202368 w 3457360"/>
                  <a:gd name="connsiteY8" fmla="*/ 341611 h 2085586"/>
                  <a:gd name="connsiteX9" fmla="*/ 3203176 w 3457360"/>
                  <a:gd name="connsiteY9" fmla="*/ 341989 h 2085586"/>
                  <a:gd name="connsiteX10" fmla="*/ 3265972 w 3457360"/>
                  <a:gd name="connsiteY10" fmla="*/ 371435 h 2085586"/>
                  <a:gd name="connsiteX11" fmla="*/ 3392961 w 3457360"/>
                  <a:gd name="connsiteY11" fmla="*/ 547912 h 2085586"/>
                  <a:gd name="connsiteX12" fmla="*/ 3384430 w 3457360"/>
                  <a:gd name="connsiteY12" fmla="*/ 771615 h 2085586"/>
                  <a:gd name="connsiteX13" fmla="*/ 3446747 w 3457360"/>
                  <a:gd name="connsiteY13" fmla="*/ 1113652 h 2085586"/>
                  <a:gd name="connsiteX14" fmla="*/ 3154823 w 3457360"/>
                  <a:gd name="connsiteY14" fmla="*/ 1413055 h 2085586"/>
                  <a:gd name="connsiteX15" fmla="*/ 3050320 w 3457360"/>
                  <a:gd name="connsiteY15" fmla="*/ 1669604 h 2085586"/>
                  <a:gd name="connsiteX16" fmla="*/ 2694519 w 3457360"/>
                  <a:gd name="connsiteY16" fmla="*/ 1700667 h 2085586"/>
                  <a:gd name="connsiteX17" fmla="*/ 2440257 w 3457360"/>
                  <a:gd name="connsiteY17" fmla="*/ 1974357 h 2085586"/>
                  <a:gd name="connsiteX18" fmla="*/ 2066406 w 3457360"/>
                  <a:gd name="connsiteY18" fmla="*/ 1807298 h 2085586"/>
                  <a:gd name="connsiteX19" fmla="*/ 1620665 w 3457360"/>
                  <a:gd name="connsiteY19" fmla="*/ 1782646 h 2085586"/>
                  <a:gd name="connsiteX20" fmla="*/ 1618348 w 3457360"/>
                  <a:gd name="connsiteY20" fmla="*/ 1785806 h 2085586"/>
                  <a:gd name="connsiteX21" fmla="*/ 1486084 w 3457360"/>
                  <a:gd name="connsiteY21" fmla="*/ 2080708 h 2085586"/>
                  <a:gd name="connsiteX22" fmla="*/ 1105455 w 3457360"/>
                  <a:gd name="connsiteY22" fmla="*/ 1921625 h 2085586"/>
                  <a:gd name="connsiteX23" fmla="*/ 688952 w 3457360"/>
                  <a:gd name="connsiteY23" fmla="*/ 1927447 h 2085586"/>
                  <a:gd name="connsiteX24" fmla="*/ 523415 w 3457360"/>
                  <a:gd name="connsiteY24" fmla="*/ 1515243 h 2085586"/>
                  <a:gd name="connsiteX25" fmla="*/ 128302 w 3457360"/>
                  <a:gd name="connsiteY25" fmla="*/ 1091529 h 2085586"/>
                  <a:gd name="connsiteX26" fmla="*/ 10882 w 3457360"/>
                  <a:gd name="connsiteY26" fmla="*/ 809447 h 2085586"/>
                  <a:gd name="connsiteX27" fmla="*/ 181502 w 3457360"/>
                  <a:gd name="connsiteY27" fmla="*/ 622142 h 2085586"/>
                  <a:gd name="connsiteX28" fmla="*/ 215426 w 3457360"/>
                  <a:gd name="connsiteY28" fmla="*/ 347018 h 2085586"/>
                  <a:gd name="connsiteX29" fmla="*/ 574411 w 3457360"/>
                  <a:gd name="connsiteY29" fmla="*/ 4332 h 2085586"/>
                  <a:gd name="connsiteX0" fmla="*/ 574411 w 3457360"/>
                  <a:gd name="connsiteY0" fmla="*/ 4332 h 2084169"/>
                  <a:gd name="connsiteX1" fmla="*/ 1163405 w 3457360"/>
                  <a:gd name="connsiteY1" fmla="*/ 172414 h 2084169"/>
                  <a:gd name="connsiteX2" fmla="*/ 1163547 w 3457360"/>
                  <a:gd name="connsiteY2" fmla="*/ 172339 h 2084169"/>
                  <a:gd name="connsiteX3" fmla="*/ 1562817 w 3457360"/>
                  <a:gd name="connsiteY3" fmla="*/ 269130 h 2084169"/>
                  <a:gd name="connsiteX4" fmla="*/ 1937662 w 3457360"/>
                  <a:gd name="connsiteY4" fmla="*/ 325340 h 2084169"/>
                  <a:gd name="connsiteX5" fmla="*/ 2377263 w 3457360"/>
                  <a:gd name="connsiteY5" fmla="*/ 248336 h 2084169"/>
                  <a:gd name="connsiteX6" fmla="*/ 2758507 w 3457360"/>
                  <a:gd name="connsiteY6" fmla="*/ 204124 h 2084169"/>
                  <a:gd name="connsiteX7" fmla="*/ 3037375 w 3457360"/>
                  <a:gd name="connsiteY7" fmla="*/ 72286 h 2084169"/>
                  <a:gd name="connsiteX8" fmla="*/ 3202368 w 3457360"/>
                  <a:gd name="connsiteY8" fmla="*/ 341611 h 2084169"/>
                  <a:gd name="connsiteX9" fmla="*/ 3203176 w 3457360"/>
                  <a:gd name="connsiteY9" fmla="*/ 341989 h 2084169"/>
                  <a:gd name="connsiteX10" fmla="*/ 3265972 w 3457360"/>
                  <a:gd name="connsiteY10" fmla="*/ 371435 h 2084169"/>
                  <a:gd name="connsiteX11" fmla="*/ 3392961 w 3457360"/>
                  <a:gd name="connsiteY11" fmla="*/ 547912 h 2084169"/>
                  <a:gd name="connsiteX12" fmla="*/ 3384430 w 3457360"/>
                  <a:gd name="connsiteY12" fmla="*/ 771615 h 2084169"/>
                  <a:gd name="connsiteX13" fmla="*/ 3446747 w 3457360"/>
                  <a:gd name="connsiteY13" fmla="*/ 1113652 h 2084169"/>
                  <a:gd name="connsiteX14" fmla="*/ 3154823 w 3457360"/>
                  <a:gd name="connsiteY14" fmla="*/ 1413055 h 2084169"/>
                  <a:gd name="connsiteX15" fmla="*/ 3050320 w 3457360"/>
                  <a:gd name="connsiteY15" fmla="*/ 1669604 h 2084169"/>
                  <a:gd name="connsiteX16" fmla="*/ 2694519 w 3457360"/>
                  <a:gd name="connsiteY16" fmla="*/ 1700667 h 2084169"/>
                  <a:gd name="connsiteX17" fmla="*/ 2440257 w 3457360"/>
                  <a:gd name="connsiteY17" fmla="*/ 1974357 h 2084169"/>
                  <a:gd name="connsiteX18" fmla="*/ 2066406 w 3457360"/>
                  <a:gd name="connsiteY18" fmla="*/ 1807298 h 2084169"/>
                  <a:gd name="connsiteX19" fmla="*/ 1620665 w 3457360"/>
                  <a:gd name="connsiteY19" fmla="*/ 1782646 h 2084169"/>
                  <a:gd name="connsiteX20" fmla="*/ 1656516 w 3457360"/>
                  <a:gd name="connsiteY20" fmla="*/ 1813669 h 2084169"/>
                  <a:gd name="connsiteX21" fmla="*/ 1486084 w 3457360"/>
                  <a:gd name="connsiteY21" fmla="*/ 2080708 h 2084169"/>
                  <a:gd name="connsiteX22" fmla="*/ 1105455 w 3457360"/>
                  <a:gd name="connsiteY22" fmla="*/ 1921625 h 2084169"/>
                  <a:gd name="connsiteX23" fmla="*/ 688952 w 3457360"/>
                  <a:gd name="connsiteY23" fmla="*/ 1927447 h 2084169"/>
                  <a:gd name="connsiteX24" fmla="*/ 523415 w 3457360"/>
                  <a:gd name="connsiteY24" fmla="*/ 1515243 h 2084169"/>
                  <a:gd name="connsiteX25" fmla="*/ 128302 w 3457360"/>
                  <a:gd name="connsiteY25" fmla="*/ 1091529 h 2084169"/>
                  <a:gd name="connsiteX26" fmla="*/ 10882 w 3457360"/>
                  <a:gd name="connsiteY26" fmla="*/ 809447 h 2084169"/>
                  <a:gd name="connsiteX27" fmla="*/ 181502 w 3457360"/>
                  <a:gd name="connsiteY27" fmla="*/ 622142 h 2084169"/>
                  <a:gd name="connsiteX28" fmla="*/ 215426 w 3457360"/>
                  <a:gd name="connsiteY28" fmla="*/ 347018 h 2084169"/>
                  <a:gd name="connsiteX29" fmla="*/ 574411 w 3457360"/>
                  <a:gd name="connsiteY29" fmla="*/ 4332 h 2084169"/>
                  <a:gd name="connsiteX0" fmla="*/ 574411 w 3457360"/>
                  <a:gd name="connsiteY0" fmla="*/ 4332 h 2080899"/>
                  <a:gd name="connsiteX1" fmla="*/ 1163405 w 3457360"/>
                  <a:gd name="connsiteY1" fmla="*/ 172414 h 2080899"/>
                  <a:gd name="connsiteX2" fmla="*/ 1163547 w 3457360"/>
                  <a:gd name="connsiteY2" fmla="*/ 172339 h 2080899"/>
                  <a:gd name="connsiteX3" fmla="*/ 1562817 w 3457360"/>
                  <a:gd name="connsiteY3" fmla="*/ 269130 h 2080899"/>
                  <a:gd name="connsiteX4" fmla="*/ 1937662 w 3457360"/>
                  <a:gd name="connsiteY4" fmla="*/ 325340 h 2080899"/>
                  <a:gd name="connsiteX5" fmla="*/ 2377263 w 3457360"/>
                  <a:gd name="connsiteY5" fmla="*/ 248336 h 2080899"/>
                  <a:gd name="connsiteX6" fmla="*/ 2758507 w 3457360"/>
                  <a:gd name="connsiteY6" fmla="*/ 204124 h 2080899"/>
                  <a:gd name="connsiteX7" fmla="*/ 3037375 w 3457360"/>
                  <a:gd name="connsiteY7" fmla="*/ 72286 h 2080899"/>
                  <a:gd name="connsiteX8" fmla="*/ 3202368 w 3457360"/>
                  <a:gd name="connsiteY8" fmla="*/ 341611 h 2080899"/>
                  <a:gd name="connsiteX9" fmla="*/ 3203176 w 3457360"/>
                  <a:gd name="connsiteY9" fmla="*/ 341989 h 2080899"/>
                  <a:gd name="connsiteX10" fmla="*/ 3265972 w 3457360"/>
                  <a:gd name="connsiteY10" fmla="*/ 371435 h 2080899"/>
                  <a:gd name="connsiteX11" fmla="*/ 3392961 w 3457360"/>
                  <a:gd name="connsiteY11" fmla="*/ 547912 h 2080899"/>
                  <a:gd name="connsiteX12" fmla="*/ 3384430 w 3457360"/>
                  <a:gd name="connsiteY12" fmla="*/ 771615 h 2080899"/>
                  <a:gd name="connsiteX13" fmla="*/ 3446747 w 3457360"/>
                  <a:gd name="connsiteY13" fmla="*/ 1113652 h 2080899"/>
                  <a:gd name="connsiteX14" fmla="*/ 3154823 w 3457360"/>
                  <a:gd name="connsiteY14" fmla="*/ 1413055 h 2080899"/>
                  <a:gd name="connsiteX15" fmla="*/ 3050320 w 3457360"/>
                  <a:gd name="connsiteY15" fmla="*/ 1669604 h 2080899"/>
                  <a:gd name="connsiteX16" fmla="*/ 2694519 w 3457360"/>
                  <a:gd name="connsiteY16" fmla="*/ 1700667 h 2080899"/>
                  <a:gd name="connsiteX17" fmla="*/ 2440257 w 3457360"/>
                  <a:gd name="connsiteY17" fmla="*/ 1974357 h 2080899"/>
                  <a:gd name="connsiteX18" fmla="*/ 2066406 w 3457360"/>
                  <a:gd name="connsiteY18" fmla="*/ 1807298 h 2080899"/>
                  <a:gd name="connsiteX19" fmla="*/ 1620665 w 3457360"/>
                  <a:gd name="connsiteY19" fmla="*/ 1782646 h 2080899"/>
                  <a:gd name="connsiteX20" fmla="*/ 1705021 w 3457360"/>
                  <a:gd name="connsiteY20" fmla="*/ 1902167 h 2080899"/>
                  <a:gd name="connsiteX21" fmla="*/ 1486084 w 3457360"/>
                  <a:gd name="connsiteY21" fmla="*/ 2080708 h 2080899"/>
                  <a:gd name="connsiteX22" fmla="*/ 1105455 w 3457360"/>
                  <a:gd name="connsiteY22" fmla="*/ 1921625 h 2080899"/>
                  <a:gd name="connsiteX23" fmla="*/ 688952 w 3457360"/>
                  <a:gd name="connsiteY23" fmla="*/ 1927447 h 2080899"/>
                  <a:gd name="connsiteX24" fmla="*/ 523415 w 3457360"/>
                  <a:gd name="connsiteY24" fmla="*/ 1515243 h 2080899"/>
                  <a:gd name="connsiteX25" fmla="*/ 128302 w 3457360"/>
                  <a:gd name="connsiteY25" fmla="*/ 1091529 h 2080899"/>
                  <a:gd name="connsiteX26" fmla="*/ 10882 w 3457360"/>
                  <a:gd name="connsiteY26" fmla="*/ 809447 h 2080899"/>
                  <a:gd name="connsiteX27" fmla="*/ 181502 w 3457360"/>
                  <a:gd name="connsiteY27" fmla="*/ 622142 h 2080899"/>
                  <a:gd name="connsiteX28" fmla="*/ 215426 w 3457360"/>
                  <a:gd name="connsiteY28" fmla="*/ 347018 h 2080899"/>
                  <a:gd name="connsiteX29" fmla="*/ 574411 w 3457360"/>
                  <a:gd name="connsiteY29" fmla="*/ 4332 h 2080899"/>
                  <a:gd name="connsiteX0" fmla="*/ 574411 w 3457360"/>
                  <a:gd name="connsiteY0" fmla="*/ 4332 h 2080899"/>
                  <a:gd name="connsiteX1" fmla="*/ 1163405 w 3457360"/>
                  <a:gd name="connsiteY1" fmla="*/ 172414 h 2080899"/>
                  <a:gd name="connsiteX2" fmla="*/ 1163547 w 3457360"/>
                  <a:gd name="connsiteY2" fmla="*/ 172339 h 2080899"/>
                  <a:gd name="connsiteX3" fmla="*/ 1562817 w 3457360"/>
                  <a:gd name="connsiteY3" fmla="*/ 269130 h 2080899"/>
                  <a:gd name="connsiteX4" fmla="*/ 1937662 w 3457360"/>
                  <a:gd name="connsiteY4" fmla="*/ 325340 h 2080899"/>
                  <a:gd name="connsiteX5" fmla="*/ 2377263 w 3457360"/>
                  <a:gd name="connsiteY5" fmla="*/ 248336 h 2080899"/>
                  <a:gd name="connsiteX6" fmla="*/ 2758507 w 3457360"/>
                  <a:gd name="connsiteY6" fmla="*/ 204124 h 2080899"/>
                  <a:gd name="connsiteX7" fmla="*/ 3037375 w 3457360"/>
                  <a:gd name="connsiteY7" fmla="*/ 72286 h 2080899"/>
                  <a:gd name="connsiteX8" fmla="*/ 3202368 w 3457360"/>
                  <a:gd name="connsiteY8" fmla="*/ 341611 h 2080899"/>
                  <a:gd name="connsiteX9" fmla="*/ 3203176 w 3457360"/>
                  <a:gd name="connsiteY9" fmla="*/ 341989 h 2080899"/>
                  <a:gd name="connsiteX10" fmla="*/ 3265972 w 3457360"/>
                  <a:gd name="connsiteY10" fmla="*/ 371435 h 2080899"/>
                  <a:gd name="connsiteX11" fmla="*/ 3392961 w 3457360"/>
                  <a:gd name="connsiteY11" fmla="*/ 547912 h 2080899"/>
                  <a:gd name="connsiteX12" fmla="*/ 3384430 w 3457360"/>
                  <a:gd name="connsiteY12" fmla="*/ 771615 h 2080899"/>
                  <a:gd name="connsiteX13" fmla="*/ 3446747 w 3457360"/>
                  <a:gd name="connsiteY13" fmla="*/ 1113652 h 2080899"/>
                  <a:gd name="connsiteX14" fmla="*/ 3154823 w 3457360"/>
                  <a:gd name="connsiteY14" fmla="*/ 1413055 h 2080899"/>
                  <a:gd name="connsiteX15" fmla="*/ 3050320 w 3457360"/>
                  <a:gd name="connsiteY15" fmla="*/ 1669604 h 2080899"/>
                  <a:gd name="connsiteX16" fmla="*/ 2694519 w 3457360"/>
                  <a:gd name="connsiteY16" fmla="*/ 1700667 h 2080899"/>
                  <a:gd name="connsiteX17" fmla="*/ 2440257 w 3457360"/>
                  <a:gd name="connsiteY17" fmla="*/ 1974357 h 2080899"/>
                  <a:gd name="connsiteX18" fmla="*/ 2066406 w 3457360"/>
                  <a:gd name="connsiteY18" fmla="*/ 1807298 h 2080899"/>
                  <a:gd name="connsiteX19" fmla="*/ 1705021 w 3457360"/>
                  <a:gd name="connsiteY19" fmla="*/ 1902167 h 2080899"/>
                  <a:gd name="connsiteX20" fmla="*/ 1486084 w 3457360"/>
                  <a:gd name="connsiteY20" fmla="*/ 2080708 h 2080899"/>
                  <a:gd name="connsiteX21" fmla="*/ 1105455 w 3457360"/>
                  <a:gd name="connsiteY21" fmla="*/ 1921625 h 2080899"/>
                  <a:gd name="connsiteX22" fmla="*/ 688952 w 3457360"/>
                  <a:gd name="connsiteY22" fmla="*/ 1927447 h 2080899"/>
                  <a:gd name="connsiteX23" fmla="*/ 523415 w 3457360"/>
                  <a:gd name="connsiteY23" fmla="*/ 1515243 h 2080899"/>
                  <a:gd name="connsiteX24" fmla="*/ 128302 w 3457360"/>
                  <a:gd name="connsiteY24" fmla="*/ 1091529 h 2080899"/>
                  <a:gd name="connsiteX25" fmla="*/ 10882 w 3457360"/>
                  <a:gd name="connsiteY25" fmla="*/ 809447 h 2080899"/>
                  <a:gd name="connsiteX26" fmla="*/ 181502 w 3457360"/>
                  <a:gd name="connsiteY26" fmla="*/ 622142 h 2080899"/>
                  <a:gd name="connsiteX27" fmla="*/ 215426 w 3457360"/>
                  <a:gd name="connsiteY27" fmla="*/ 347018 h 2080899"/>
                  <a:gd name="connsiteX28" fmla="*/ 574411 w 3457360"/>
                  <a:gd name="connsiteY28" fmla="*/ 4332 h 2080899"/>
                  <a:gd name="connsiteX0" fmla="*/ 574411 w 3457360"/>
                  <a:gd name="connsiteY0" fmla="*/ 4332 h 2083283"/>
                  <a:gd name="connsiteX1" fmla="*/ 1163405 w 3457360"/>
                  <a:gd name="connsiteY1" fmla="*/ 172414 h 2083283"/>
                  <a:gd name="connsiteX2" fmla="*/ 1163547 w 3457360"/>
                  <a:gd name="connsiteY2" fmla="*/ 172339 h 2083283"/>
                  <a:gd name="connsiteX3" fmla="*/ 1562817 w 3457360"/>
                  <a:gd name="connsiteY3" fmla="*/ 269130 h 2083283"/>
                  <a:gd name="connsiteX4" fmla="*/ 1937662 w 3457360"/>
                  <a:gd name="connsiteY4" fmla="*/ 325340 h 2083283"/>
                  <a:gd name="connsiteX5" fmla="*/ 2377263 w 3457360"/>
                  <a:gd name="connsiteY5" fmla="*/ 248336 h 2083283"/>
                  <a:gd name="connsiteX6" fmla="*/ 2758507 w 3457360"/>
                  <a:gd name="connsiteY6" fmla="*/ 204124 h 2083283"/>
                  <a:gd name="connsiteX7" fmla="*/ 3037375 w 3457360"/>
                  <a:gd name="connsiteY7" fmla="*/ 72286 h 2083283"/>
                  <a:gd name="connsiteX8" fmla="*/ 3202368 w 3457360"/>
                  <a:gd name="connsiteY8" fmla="*/ 341611 h 2083283"/>
                  <a:gd name="connsiteX9" fmla="*/ 3203176 w 3457360"/>
                  <a:gd name="connsiteY9" fmla="*/ 341989 h 2083283"/>
                  <a:gd name="connsiteX10" fmla="*/ 3265972 w 3457360"/>
                  <a:gd name="connsiteY10" fmla="*/ 371435 h 2083283"/>
                  <a:gd name="connsiteX11" fmla="*/ 3392961 w 3457360"/>
                  <a:gd name="connsiteY11" fmla="*/ 547912 h 2083283"/>
                  <a:gd name="connsiteX12" fmla="*/ 3384430 w 3457360"/>
                  <a:gd name="connsiteY12" fmla="*/ 771615 h 2083283"/>
                  <a:gd name="connsiteX13" fmla="*/ 3446747 w 3457360"/>
                  <a:gd name="connsiteY13" fmla="*/ 1113652 h 2083283"/>
                  <a:gd name="connsiteX14" fmla="*/ 3154823 w 3457360"/>
                  <a:gd name="connsiteY14" fmla="*/ 1413055 h 2083283"/>
                  <a:gd name="connsiteX15" fmla="*/ 3050320 w 3457360"/>
                  <a:gd name="connsiteY15" fmla="*/ 1669604 h 2083283"/>
                  <a:gd name="connsiteX16" fmla="*/ 2694519 w 3457360"/>
                  <a:gd name="connsiteY16" fmla="*/ 1700667 h 2083283"/>
                  <a:gd name="connsiteX17" fmla="*/ 2440257 w 3457360"/>
                  <a:gd name="connsiteY17" fmla="*/ 1974357 h 2083283"/>
                  <a:gd name="connsiteX18" fmla="*/ 2066406 w 3457360"/>
                  <a:gd name="connsiteY18" fmla="*/ 1807298 h 2083283"/>
                  <a:gd name="connsiteX19" fmla="*/ 1773578 w 3457360"/>
                  <a:gd name="connsiteY19" fmla="*/ 1832538 h 2083283"/>
                  <a:gd name="connsiteX20" fmla="*/ 1486084 w 3457360"/>
                  <a:gd name="connsiteY20" fmla="*/ 2080708 h 2083283"/>
                  <a:gd name="connsiteX21" fmla="*/ 1105455 w 3457360"/>
                  <a:gd name="connsiteY21" fmla="*/ 1921625 h 2083283"/>
                  <a:gd name="connsiteX22" fmla="*/ 688952 w 3457360"/>
                  <a:gd name="connsiteY22" fmla="*/ 1927447 h 2083283"/>
                  <a:gd name="connsiteX23" fmla="*/ 523415 w 3457360"/>
                  <a:gd name="connsiteY23" fmla="*/ 1515243 h 2083283"/>
                  <a:gd name="connsiteX24" fmla="*/ 128302 w 3457360"/>
                  <a:gd name="connsiteY24" fmla="*/ 1091529 h 2083283"/>
                  <a:gd name="connsiteX25" fmla="*/ 10882 w 3457360"/>
                  <a:gd name="connsiteY25" fmla="*/ 809447 h 2083283"/>
                  <a:gd name="connsiteX26" fmla="*/ 181502 w 3457360"/>
                  <a:gd name="connsiteY26" fmla="*/ 622142 h 2083283"/>
                  <a:gd name="connsiteX27" fmla="*/ 215426 w 3457360"/>
                  <a:gd name="connsiteY27" fmla="*/ 347018 h 2083283"/>
                  <a:gd name="connsiteX28" fmla="*/ 574411 w 3457360"/>
                  <a:gd name="connsiteY28" fmla="*/ 4332 h 2083283"/>
                  <a:gd name="connsiteX0" fmla="*/ 574411 w 3457360"/>
                  <a:gd name="connsiteY0" fmla="*/ 4332 h 2083283"/>
                  <a:gd name="connsiteX1" fmla="*/ 1163405 w 3457360"/>
                  <a:gd name="connsiteY1" fmla="*/ 172414 h 2083283"/>
                  <a:gd name="connsiteX2" fmla="*/ 1163547 w 3457360"/>
                  <a:gd name="connsiteY2" fmla="*/ 172339 h 2083283"/>
                  <a:gd name="connsiteX3" fmla="*/ 1562817 w 3457360"/>
                  <a:gd name="connsiteY3" fmla="*/ 269130 h 2083283"/>
                  <a:gd name="connsiteX4" fmla="*/ 1937662 w 3457360"/>
                  <a:gd name="connsiteY4" fmla="*/ 325340 h 2083283"/>
                  <a:gd name="connsiteX5" fmla="*/ 2377263 w 3457360"/>
                  <a:gd name="connsiteY5" fmla="*/ 248336 h 2083283"/>
                  <a:gd name="connsiteX6" fmla="*/ 2758507 w 3457360"/>
                  <a:gd name="connsiteY6" fmla="*/ 204124 h 2083283"/>
                  <a:gd name="connsiteX7" fmla="*/ 3037375 w 3457360"/>
                  <a:gd name="connsiteY7" fmla="*/ 72286 h 2083283"/>
                  <a:gd name="connsiteX8" fmla="*/ 3202368 w 3457360"/>
                  <a:gd name="connsiteY8" fmla="*/ 341611 h 2083283"/>
                  <a:gd name="connsiteX9" fmla="*/ 3203176 w 3457360"/>
                  <a:gd name="connsiteY9" fmla="*/ 341989 h 2083283"/>
                  <a:gd name="connsiteX10" fmla="*/ 3265972 w 3457360"/>
                  <a:gd name="connsiteY10" fmla="*/ 371435 h 2083283"/>
                  <a:gd name="connsiteX11" fmla="*/ 3392961 w 3457360"/>
                  <a:gd name="connsiteY11" fmla="*/ 547912 h 2083283"/>
                  <a:gd name="connsiteX12" fmla="*/ 3384430 w 3457360"/>
                  <a:gd name="connsiteY12" fmla="*/ 771615 h 2083283"/>
                  <a:gd name="connsiteX13" fmla="*/ 3446747 w 3457360"/>
                  <a:gd name="connsiteY13" fmla="*/ 1113652 h 2083283"/>
                  <a:gd name="connsiteX14" fmla="*/ 3154823 w 3457360"/>
                  <a:gd name="connsiteY14" fmla="*/ 1413055 h 2083283"/>
                  <a:gd name="connsiteX15" fmla="*/ 3050320 w 3457360"/>
                  <a:gd name="connsiteY15" fmla="*/ 1669604 h 2083283"/>
                  <a:gd name="connsiteX16" fmla="*/ 2694519 w 3457360"/>
                  <a:gd name="connsiteY16" fmla="*/ 1700667 h 2083283"/>
                  <a:gd name="connsiteX17" fmla="*/ 2440257 w 3457360"/>
                  <a:gd name="connsiteY17" fmla="*/ 1974357 h 2083283"/>
                  <a:gd name="connsiteX18" fmla="*/ 1773578 w 3457360"/>
                  <a:gd name="connsiteY18" fmla="*/ 1832538 h 2083283"/>
                  <a:gd name="connsiteX19" fmla="*/ 1486084 w 3457360"/>
                  <a:gd name="connsiteY19" fmla="*/ 2080708 h 2083283"/>
                  <a:gd name="connsiteX20" fmla="*/ 1105455 w 3457360"/>
                  <a:gd name="connsiteY20" fmla="*/ 1921625 h 2083283"/>
                  <a:gd name="connsiteX21" fmla="*/ 688952 w 3457360"/>
                  <a:gd name="connsiteY21" fmla="*/ 1927447 h 2083283"/>
                  <a:gd name="connsiteX22" fmla="*/ 523415 w 3457360"/>
                  <a:gd name="connsiteY22" fmla="*/ 1515243 h 2083283"/>
                  <a:gd name="connsiteX23" fmla="*/ 128302 w 3457360"/>
                  <a:gd name="connsiteY23" fmla="*/ 1091529 h 2083283"/>
                  <a:gd name="connsiteX24" fmla="*/ 10882 w 3457360"/>
                  <a:gd name="connsiteY24" fmla="*/ 809447 h 2083283"/>
                  <a:gd name="connsiteX25" fmla="*/ 181502 w 3457360"/>
                  <a:gd name="connsiteY25" fmla="*/ 622142 h 2083283"/>
                  <a:gd name="connsiteX26" fmla="*/ 215426 w 3457360"/>
                  <a:gd name="connsiteY26" fmla="*/ 347018 h 2083283"/>
                  <a:gd name="connsiteX27" fmla="*/ 574411 w 3457360"/>
                  <a:gd name="connsiteY27" fmla="*/ 4332 h 2083283"/>
                  <a:gd name="connsiteX0" fmla="*/ 574411 w 3457360"/>
                  <a:gd name="connsiteY0" fmla="*/ 4332 h 2080778"/>
                  <a:gd name="connsiteX1" fmla="*/ 1163405 w 3457360"/>
                  <a:gd name="connsiteY1" fmla="*/ 172414 h 2080778"/>
                  <a:gd name="connsiteX2" fmla="*/ 1163547 w 3457360"/>
                  <a:gd name="connsiteY2" fmla="*/ 172339 h 2080778"/>
                  <a:gd name="connsiteX3" fmla="*/ 1562817 w 3457360"/>
                  <a:gd name="connsiteY3" fmla="*/ 269130 h 2080778"/>
                  <a:gd name="connsiteX4" fmla="*/ 1937662 w 3457360"/>
                  <a:gd name="connsiteY4" fmla="*/ 325340 h 2080778"/>
                  <a:gd name="connsiteX5" fmla="*/ 2377263 w 3457360"/>
                  <a:gd name="connsiteY5" fmla="*/ 248336 h 2080778"/>
                  <a:gd name="connsiteX6" fmla="*/ 2758507 w 3457360"/>
                  <a:gd name="connsiteY6" fmla="*/ 204124 h 2080778"/>
                  <a:gd name="connsiteX7" fmla="*/ 3037375 w 3457360"/>
                  <a:gd name="connsiteY7" fmla="*/ 72286 h 2080778"/>
                  <a:gd name="connsiteX8" fmla="*/ 3202368 w 3457360"/>
                  <a:gd name="connsiteY8" fmla="*/ 341611 h 2080778"/>
                  <a:gd name="connsiteX9" fmla="*/ 3203176 w 3457360"/>
                  <a:gd name="connsiteY9" fmla="*/ 341989 h 2080778"/>
                  <a:gd name="connsiteX10" fmla="*/ 3265972 w 3457360"/>
                  <a:gd name="connsiteY10" fmla="*/ 371435 h 2080778"/>
                  <a:gd name="connsiteX11" fmla="*/ 3392961 w 3457360"/>
                  <a:gd name="connsiteY11" fmla="*/ 547912 h 2080778"/>
                  <a:gd name="connsiteX12" fmla="*/ 3384430 w 3457360"/>
                  <a:gd name="connsiteY12" fmla="*/ 771615 h 2080778"/>
                  <a:gd name="connsiteX13" fmla="*/ 3446747 w 3457360"/>
                  <a:gd name="connsiteY13" fmla="*/ 1113652 h 2080778"/>
                  <a:gd name="connsiteX14" fmla="*/ 3154823 w 3457360"/>
                  <a:gd name="connsiteY14" fmla="*/ 1413055 h 2080778"/>
                  <a:gd name="connsiteX15" fmla="*/ 3050320 w 3457360"/>
                  <a:gd name="connsiteY15" fmla="*/ 1669604 h 2080778"/>
                  <a:gd name="connsiteX16" fmla="*/ 2694519 w 3457360"/>
                  <a:gd name="connsiteY16" fmla="*/ 1700667 h 2080778"/>
                  <a:gd name="connsiteX17" fmla="*/ 2440257 w 3457360"/>
                  <a:gd name="connsiteY17" fmla="*/ 1974357 h 2080778"/>
                  <a:gd name="connsiteX18" fmla="*/ 1931828 w 3457360"/>
                  <a:gd name="connsiteY18" fmla="*/ 1910270 h 2080778"/>
                  <a:gd name="connsiteX19" fmla="*/ 1486084 w 3457360"/>
                  <a:gd name="connsiteY19" fmla="*/ 2080708 h 2080778"/>
                  <a:gd name="connsiteX20" fmla="*/ 1105455 w 3457360"/>
                  <a:gd name="connsiteY20" fmla="*/ 1921625 h 2080778"/>
                  <a:gd name="connsiteX21" fmla="*/ 688952 w 3457360"/>
                  <a:gd name="connsiteY21" fmla="*/ 1927447 h 2080778"/>
                  <a:gd name="connsiteX22" fmla="*/ 523415 w 3457360"/>
                  <a:gd name="connsiteY22" fmla="*/ 1515243 h 2080778"/>
                  <a:gd name="connsiteX23" fmla="*/ 128302 w 3457360"/>
                  <a:gd name="connsiteY23" fmla="*/ 1091529 h 2080778"/>
                  <a:gd name="connsiteX24" fmla="*/ 10882 w 3457360"/>
                  <a:gd name="connsiteY24" fmla="*/ 809447 h 2080778"/>
                  <a:gd name="connsiteX25" fmla="*/ 181502 w 3457360"/>
                  <a:gd name="connsiteY25" fmla="*/ 622142 h 2080778"/>
                  <a:gd name="connsiteX26" fmla="*/ 215426 w 3457360"/>
                  <a:gd name="connsiteY26" fmla="*/ 347018 h 2080778"/>
                  <a:gd name="connsiteX27" fmla="*/ 574411 w 3457360"/>
                  <a:gd name="connsiteY27" fmla="*/ 4332 h 208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457360" h="2080778">
                    <a:moveTo>
                      <a:pt x="574411" y="4332"/>
                    </a:moveTo>
                    <a:cubicBezTo>
                      <a:pt x="732408" y="-24769"/>
                      <a:pt x="1039749" y="165379"/>
                      <a:pt x="1163405" y="172414"/>
                    </a:cubicBezTo>
                    <a:lnTo>
                      <a:pt x="1163547" y="172339"/>
                    </a:lnTo>
                    <a:lnTo>
                      <a:pt x="1562817" y="269130"/>
                    </a:lnTo>
                    <a:lnTo>
                      <a:pt x="1937662" y="325340"/>
                    </a:lnTo>
                    <a:lnTo>
                      <a:pt x="2377263" y="248336"/>
                    </a:lnTo>
                    <a:lnTo>
                      <a:pt x="2758507" y="204124"/>
                    </a:lnTo>
                    <a:cubicBezTo>
                      <a:pt x="2830722" y="171605"/>
                      <a:pt x="2963398" y="49371"/>
                      <a:pt x="3037375" y="72286"/>
                    </a:cubicBezTo>
                    <a:cubicBezTo>
                      <a:pt x="3111352" y="95201"/>
                      <a:pt x="3164364" y="302374"/>
                      <a:pt x="3202368" y="341611"/>
                    </a:cubicBezTo>
                    <a:lnTo>
                      <a:pt x="3203176" y="341989"/>
                    </a:lnTo>
                    <a:lnTo>
                      <a:pt x="3265972" y="371435"/>
                    </a:lnTo>
                    <a:cubicBezTo>
                      <a:pt x="3325390" y="409729"/>
                      <a:pt x="3371113" y="472213"/>
                      <a:pt x="3392961" y="547912"/>
                    </a:cubicBezTo>
                    <a:cubicBezTo>
                      <a:pt x="3414132" y="621174"/>
                      <a:pt x="3411115" y="700745"/>
                      <a:pt x="3384430" y="771615"/>
                    </a:cubicBezTo>
                    <a:cubicBezTo>
                      <a:pt x="3450024" y="868805"/>
                      <a:pt x="3472964" y="994796"/>
                      <a:pt x="3446747" y="1113652"/>
                    </a:cubicBezTo>
                    <a:cubicBezTo>
                      <a:pt x="3411895" y="1271663"/>
                      <a:pt x="3296520" y="1389997"/>
                      <a:pt x="3154823" y="1413055"/>
                    </a:cubicBezTo>
                    <a:cubicBezTo>
                      <a:pt x="3154147" y="1511681"/>
                      <a:pt x="3116018" y="1605217"/>
                      <a:pt x="3050320" y="1669604"/>
                    </a:cubicBezTo>
                    <a:cubicBezTo>
                      <a:pt x="2950498" y="1767447"/>
                      <a:pt x="2806305" y="1780020"/>
                      <a:pt x="2694519" y="1700667"/>
                    </a:cubicBezTo>
                    <a:cubicBezTo>
                      <a:pt x="2658367" y="1836969"/>
                      <a:pt x="2567372" y="1939423"/>
                      <a:pt x="2440257" y="1974357"/>
                    </a:cubicBezTo>
                    <a:cubicBezTo>
                      <a:pt x="2313142" y="2009291"/>
                      <a:pt x="2090857" y="1892545"/>
                      <a:pt x="1931828" y="1910270"/>
                    </a:cubicBezTo>
                    <a:cubicBezTo>
                      <a:pt x="1772799" y="1927995"/>
                      <a:pt x="1623813" y="2078816"/>
                      <a:pt x="1486084" y="2080708"/>
                    </a:cubicBezTo>
                    <a:cubicBezTo>
                      <a:pt x="1348355" y="2082600"/>
                      <a:pt x="1161613" y="2046682"/>
                      <a:pt x="1105455" y="1921625"/>
                    </a:cubicBezTo>
                    <a:cubicBezTo>
                      <a:pt x="1005218" y="2020809"/>
                      <a:pt x="785959" y="1995177"/>
                      <a:pt x="688952" y="1927447"/>
                    </a:cubicBezTo>
                    <a:cubicBezTo>
                      <a:pt x="591945" y="1859717"/>
                      <a:pt x="523163" y="1676934"/>
                      <a:pt x="523415" y="1515243"/>
                    </a:cubicBezTo>
                    <a:cubicBezTo>
                      <a:pt x="290024" y="1531667"/>
                      <a:pt x="111776" y="1340546"/>
                      <a:pt x="128302" y="1091529"/>
                    </a:cubicBezTo>
                    <a:cubicBezTo>
                      <a:pt x="26072" y="1048444"/>
                      <a:pt x="-23592" y="929171"/>
                      <a:pt x="10882" y="809447"/>
                    </a:cubicBezTo>
                    <a:cubicBezTo>
                      <a:pt x="35801" y="722813"/>
                      <a:pt x="100639" y="651619"/>
                      <a:pt x="181502" y="622142"/>
                    </a:cubicBezTo>
                    <a:cubicBezTo>
                      <a:pt x="140894" y="537867"/>
                      <a:pt x="149941" y="449986"/>
                      <a:pt x="215426" y="347018"/>
                    </a:cubicBezTo>
                    <a:cubicBezTo>
                      <a:pt x="280911" y="244050"/>
                      <a:pt x="477654" y="-38210"/>
                      <a:pt x="574411" y="4332"/>
                    </a:cubicBezTo>
                    <a:close/>
                  </a:path>
                </a:pathLst>
              </a:custGeom>
              <a:solidFill>
                <a:srgbClr val="FDB5C1"/>
              </a:solidFill>
              <a:ln>
                <a:solidFill>
                  <a:srgbClr val="8E410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72" name="Group 1271"/>
              <p:cNvGrpSpPr/>
              <p:nvPr/>
            </p:nvGrpSpPr>
            <p:grpSpPr>
              <a:xfrm>
                <a:off x="4603249" y="2160147"/>
                <a:ext cx="4893731" cy="3472066"/>
                <a:chOff x="4584326" y="2162952"/>
                <a:chExt cx="4893731" cy="3472066"/>
              </a:xfrm>
            </p:grpSpPr>
            <p:grpSp>
              <p:nvGrpSpPr>
                <p:cNvPr id="1273" name="Group 1272"/>
                <p:cNvGrpSpPr/>
                <p:nvPr/>
              </p:nvGrpSpPr>
              <p:grpSpPr>
                <a:xfrm>
                  <a:off x="4584326" y="2162952"/>
                  <a:ext cx="4893731" cy="3472066"/>
                  <a:chOff x="4616620" y="2393959"/>
                  <a:chExt cx="4893731" cy="3472066"/>
                </a:xfrm>
              </p:grpSpPr>
              <p:grpSp>
                <p:nvGrpSpPr>
                  <p:cNvPr id="1278" name="Group 1277"/>
                  <p:cNvGrpSpPr/>
                  <p:nvPr/>
                </p:nvGrpSpPr>
                <p:grpSpPr>
                  <a:xfrm>
                    <a:off x="4616620" y="2440539"/>
                    <a:ext cx="4893731" cy="3425486"/>
                    <a:chOff x="1075155" y="3282092"/>
                    <a:chExt cx="4893731" cy="3425486"/>
                  </a:xfrm>
                </p:grpSpPr>
                <p:grpSp>
                  <p:nvGrpSpPr>
                    <p:cNvPr id="1280" name="Group 1279"/>
                    <p:cNvGrpSpPr/>
                    <p:nvPr/>
                  </p:nvGrpSpPr>
                  <p:grpSpPr>
                    <a:xfrm rot="20459729">
                      <a:off x="2154337" y="3632459"/>
                      <a:ext cx="822610" cy="375985"/>
                      <a:chOff x="2384921" y="3163695"/>
                      <a:chExt cx="822610" cy="375985"/>
                    </a:xfrm>
                  </p:grpSpPr>
                  <p:grpSp>
                    <p:nvGrpSpPr>
                      <p:cNvPr id="1297" name="Group 1296"/>
                      <p:cNvGrpSpPr/>
                      <p:nvPr/>
                    </p:nvGrpSpPr>
                    <p:grpSpPr>
                      <a:xfrm>
                        <a:off x="2396113" y="3163695"/>
                        <a:ext cx="811418" cy="375985"/>
                        <a:chOff x="2384921" y="3163695"/>
                        <a:chExt cx="811418" cy="375985"/>
                      </a:xfrm>
                    </p:grpSpPr>
                    <p:sp>
                      <p:nvSpPr>
                        <p:cNvPr id="1304" name="Rectangle 14"/>
                        <p:cNvSpPr/>
                        <p:nvPr/>
                      </p:nvSpPr>
                      <p:spPr>
                        <a:xfrm>
                          <a:off x="2516718" y="3220096"/>
                          <a:ext cx="679621" cy="263185"/>
                        </a:xfrm>
                        <a:custGeom>
                          <a:avLst/>
                          <a:gdLst>
                            <a:gd name="connsiteX0" fmla="*/ 0 w 914400"/>
                            <a:gd name="connsiteY0" fmla="*/ 0 h 248685"/>
                            <a:gd name="connsiteX1" fmla="*/ 914400 w 914400"/>
                            <a:gd name="connsiteY1" fmla="*/ 0 h 248685"/>
                            <a:gd name="connsiteX2" fmla="*/ 914400 w 914400"/>
                            <a:gd name="connsiteY2" fmla="*/ 248685 h 248685"/>
                            <a:gd name="connsiteX3" fmla="*/ 0 w 914400"/>
                            <a:gd name="connsiteY3" fmla="*/ 248685 h 248685"/>
                            <a:gd name="connsiteX4" fmla="*/ 0 w 914400"/>
                            <a:gd name="connsiteY4" fmla="*/ 0 h 248685"/>
                            <a:gd name="connsiteX0" fmla="*/ 0 w 914400"/>
                            <a:gd name="connsiteY0" fmla="*/ 0 h 254864"/>
                            <a:gd name="connsiteX1" fmla="*/ 914400 w 914400"/>
                            <a:gd name="connsiteY1" fmla="*/ 0 h 254864"/>
                            <a:gd name="connsiteX2" fmla="*/ 667265 w 914400"/>
                            <a:gd name="connsiteY2" fmla="*/ 254864 h 254864"/>
                            <a:gd name="connsiteX3" fmla="*/ 0 w 914400"/>
                            <a:gd name="connsiteY3" fmla="*/ 248685 h 254864"/>
                            <a:gd name="connsiteX4" fmla="*/ 0 w 914400"/>
                            <a:gd name="connsiteY4" fmla="*/ 0 h 254864"/>
                            <a:gd name="connsiteX0" fmla="*/ 0 w 722870"/>
                            <a:gd name="connsiteY0" fmla="*/ 6178 h 261042"/>
                            <a:gd name="connsiteX1" fmla="*/ 722870 w 722870"/>
                            <a:gd name="connsiteY1" fmla="*/ 0 h 261042"/>
                            <a:gd name="connsiteX2" fmla="*/ 667265 w 722870"/>
                            <a:gd name="connsiteY2" fmla="*/ 261042 h 261042"/>
                            <a:gd name="connsiteX3" fmla="*/ 0 w 722870"/>
                            <a:gd name="connsiteY3" fmla="*/ 254863 h 261042"/>
                            <a:gd name="connsiteX4" fmla="*/ 0 w 722870"/>
                            <a:gd name="connsiteY4" fmla="*/ 6178 h 261042"/>
                            <a:gd name="connsiteX0" fmla="*/ 0 w 679621"/>
                            <a:gd name="connsiteY0" fmla="*/ 0 h 254864"/>
                            <a:gd name="connsiteX1" fmla="*/ 679621 w 679621"/>
                            <a:gd name="connsiteY1" fmla="*/ 6178 h 254864"/>
                            <a:gd name="connsiteX2" fmla="*/ 667265 w 679621"/>
                            <a:gd name="connsiteY2" fmla="*/ 254864 h 254864"/>
                            <a:gd name="connsiteX3" fmla="*/ 0 w 679621"/>
                            <a:gd name="connsiteY3" fmla="*/ 248685 h 254864"/>
                            <a:gd name="connsiteX4" fmla="*/ 0 w 679621"/>
                            <a:gd name="connsiteY4" fmla="*/ 0 h 254864"/>
                            <a:gd name="connsiteX0" fmla="*/ 0 w 679621"/>
                            <a:gd name="connsiteY0" fmla="*/ 0 h 269363"/>
                            <a:gd name="connsiteX1" fmla="*/ 679621 w 679621"/>
                            <a:gd name="connsiteY1" fmla="*/ 6178 h 269363"/>
                            <a:gd name="connsiteX2" fmla="*/ 667265 w 679621"/>
                            <a:gd name="connsiteY2" fmla="*/ 254864 h 269363"/>
                            <a:gd name="connsiteX3" fmla="*/ 0 w 679621"/>
                            <a:gd name="connsiteY3" fmla="*/ 248685 h 269363"/>
                            <a:gd name="connsiteX4" fmla="*/ 0 w 679621"/>
                            <a:gd name="connsiteY4" fmla="*/ 0 h 269363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679621" h="263185">
                              <a:moveTo>
                                <a:pt x="0" y="30892"/>
                              </a:moveTo>
                              <a:cubicBezTo>
                                <a:pt x="238896" y="-10297"/>
                                <a:pt x="453081" y="10297"/>
                                <a:pt x="679621" y="0"/>
                              </a:cubicBezTo>
                              <a:lnTo>
                                <a:pt x="667265" y="248686"/>
                              </a:lnTo>
                              <a:cubicBezTo>
                                <a:pt x="451022" y="283697"/>
                                <a:pt x="222422" y="244567"/>
                                <a:pt x="0" y="242507"/>
                              </a:cubicBezTo>
                              <a:lnTo>
                                <a:pt x="0" y="3089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05" name="Oval 1304"/>
                        <p:cNvSpPr/>
                        <p:nvPr/>
                      </p:nvSpPr>
                      <p:spPr>
                        <a:xfrm>
                          <a:off x="2384921" y="3163695"/>
                          <a:ext cx="247327" cy="375985"/>
                        </a:xfrm>
                        <a:prstGeom prst="ellipse">
                          <a:avLst/>
                        </a:pr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grpSp>
                    <p:nvGrpSpPr>
                      <p:cNvPr id="1298" name="Group 1297"/>
                      <p:cNvGrpSpPr/>
                      <p:nvPr/>
                    </p:nvGrpSpPr>
                    <p:grpSpPr>
                      <a:xfrm>
                        <a:off x="2384921" y="3163695"/>
                        <a:ext cx="173437" cy="375985"/>
                        <a:chOff x="2384921" y="3163695"/>
                        <a:chExt cx="173437" cy="375985"/>
                      </a:xfrm>
                    </p:grpSpPr>
                    <p:sp>
                      <p:nvSpPr>
                        <p:cNvPr id="1299" name="Oval 1298"/>
                        <p:cNvSpPr/>
                        <p:nvPr/>
                      </p:nvSpPr>
                      <p:spPr>
                        <a:xfrm>
                          <a:off x="2384921" y="3163695"/>
                          <a:ext cx="173437" cy="375985"/>
                        </a:xfrm>
                        <a:prstGeom prst="ellipse">
                          <a:avLst/>
                        </a:pr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00" name="Isosceles Triangle 22"/>
                        <p:cNvSpPr/>
                        <p:nvPr/>
                      </p:nvSpPr>
                      <p:spPr>
                        <a:xfrm rot="16446741">
                          <a:off x="2473047" y="3218138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01" name="Isosceles Triangle 22"/>
                        <p:cNvSpPr/>
                        <p:nvPr/>
                      </p:nvSpPr>
                      <p:spPr>
                        <a:xfrm rot="16446741">
                          <a:off x="2470955" y="3265473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02" name="Isosceles Triangle 22"/>
                        <p:cNvSpPr/>
                        <p:nvPr/>
                      </p:nvSpPr>
                      <p:spPr>
                        <a:xfrm rot="16446741">
                          <a:off x="2473047" y="3373110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303" name="Isosceles Triangle 22"/>
                        <p:cNvSpPr/>
                        <p:nvPr/>
                      </p:nvSpPr>
                      <p:spPr>
                        <a:xfrm rot="16446741">
                          <a:off x="2468863" y="3310708"/>
                          <a:ext cx="27432" cy="117806"/>
                        </a:xfrm>
                        <a:custGeom>
                          <a:avLst/>
                          <a:gdLst>
                            <a:gd name="connsiteX0" fmla="*/ 0 w 67318"/>
                            <a:gd name="connsiteY0" fmla="*/ 117806 h 117806"/>
                            <a:gd name="connsiteX1" fmla="*/ 33659 w 67318"/>
                            <a:gd name="connsiteY1" fmla="*/ 0 h 117806"/>
                            <a:gd name="connsiteX2" fmla="*/ 67318 w 67318"/>
                            <a:gd name="connsiteY2" fmla="*/ 117806 h 117806"/>
                            <a:gd name="connsiteX3" fmla="*/ 0 w 67318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0 w 38939"/>
                            <a:gd name="connsiteY0" fmla="*/ 117806 h 117806"/>
                            <a:gd name="connsiteX1" fmla="*/ 33659 w 38939"/>
                            <a:gd name="connsiteY1" fmla="*/ 0 h 117806"/>
                            <a:gd name="connsiteX2" fmla="*/ 38939 w 38939"/>
                            <a:gd name="connsiteY2" fmla="*/ 114223 h 117806"/>
                            <a:gd name="connsiteX3" fmla="*/ 0 w 38939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  <a:gd name="connsiteX0" fmla="*/ 2425 w 41364"/>
                            <a:gd name="connsiteY0" fmla="*/ 117806 h 117806"/>
                            <a:gd name="connsiteX1" fmla="*/ 36084 w 41364"/>
                            <a:gd name="connsiteY1" fmla="*/ 0 h 117806"/>
                            <a:gd name="connsiteX2" fmla="*/ 41364 w 41364"/>
                            <a:gd name="connsiteY2" fmla="*/ 114223 h 117806"/>
                            <a:gd name="connsiteX3" fmla="*/ 2425 w 41364"/>
                            <a:gd name="connsiteY3" fmla="*/ 117806 h 1178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1364" h="117806">
                              <a:moveTo>
                                <a:pt x="2425" y="117806"/>
                              </a:moveTo>
                              <a:cubicBezTo>
                                <a:pt x="13645" y="78537"/>
                                <a:pt x="-26299" y="31699"/>
                                <a:pt x="36084" y="0"/>
                              </a:cubicBezTo>
                              <a:cubicBezTo>
                                <a:pt x="6868" y="37489"/>
                                <a:pt x="39604" y="76149"/>
                                <a:pt x="41364" y="114223"/>
                              </a:cubicBezTo>
                              <a:lnTo>
                                <a:pt x="2425" y="11780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EAB57A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81" name="Group 1280"/>
                    <p:cNvGrpSpPr/>
                    <p:nvPr/>
                  </p:nvGrpSpPr>
                  <p:grpSpPr>
                    <a:xfrm rot="20215057">
                      <a:off x="2731478" y="3351758"/>
                      <a:ext cx="932315" cy="640666"/>
                      <a:chOff x="3114523" y="3112492"/>
                      <a:chExt cx="932315" cy="640666"/>
                    </a:xfrm>
                  </p:grpSpPr>
                  <p:sp>
                    <p:nvSpPr>
                      <p:cNvPr id="1295" name="Rectangle 11"/>
                      <p:cNvSpPr/>
                      <p:nvPr/>
                    </p:nvSpPr>
                    <p:spPr>
                      <a:xfrm>
                        <a:off x="3410466" y="3162179"/>
                        <a:ext cx="636372" cy="394406"/>
                      </a:xfrm>
                      <a:custGeom>
                        <a:avLst/>
                        <a:gdLst>
                          <a:gd name="connsiteX0" fmla="*/ 0 w 914400"/>
                          <a:gd name="connsiteY0" fmla="*/ 0 h 278027"/>
                          <a:gd name="connsiteX1" fmla="*/ 914400 w 914400"/>
                          <a:gd name="connsiteY1" fmla="*/ 0 h 278027"/>
                          <a:gd name="connsiteX2" fmla="*/ 914400 w 914400"/>
                          <a:gd name="connsiteY2" fmla="*/ 278027 h 278027"/>
                          <a:gd name="connsiteX3" fmla="*/ 0 w 914400"/>
                          <a:gd name="connsiteY3" fmla="*/ 278027 h 278027"/>
                          <a:gd name="connsiteX4" fmla="*/ 0 w 914400"/>
                          <a:gd name="connsiteY4" fmla="*/ 0 h 278027"/>
                          <a:gd name="connsiteX0" fmla="*/ 0 w 920578"/>
                          <a:gd name="connsiteY0" fmla="*/ 30892 h 308919"/>
                          <a:gd name="connsiteX1" fmla="*/ 920578 w 920578"/>
                          <a:gd name="connsiteY1" fmla="*/ 0 h 308919"/>
                          <a:gd name="connsiteX2" fmla="*/ 914400 w 920578"/>
                          <a:gd name="connsiteY2" fmla="*/ 308919 h 308919"/>
                          <a:gd name="connsiteX3" fmla="*/ 0 w 920578"/>
                          <a:gd name="connsiteY3" fmla="*/ 308919 h 308919"/>
                          <a:gd name="connsiteX4" fmla="*/ 0 w 920578"/>
                          <a:gd name="connsiteY4" fmla="*/ 30892 h 308919"/>
                          <a:gd name="connsiteX0" fmla="*/ 0 w 920578"/>
                          <a:gd name="connsiteY0" fmla="*/ 30892 h 333633"/>
                          <a:gd name="connsiteX1" fmla="*/ 920578 w 920578"/>
                          <a:gd name="connsiteY1" fmla="*/ 0 h 333633"/>
                          <a:gd name="connsiteX2" fmla="*/ 914400 w 920578"/>
                          <a:gd name="connsiteY2" fmla="*/ 308919 h 333633"/>
                          <a:gd name="connsiteX3" fmla="*/ 222422 w 920578"/>
                          <a:gd name="connsiteY3" fmla="*/ 333633 h 333633"/>
                          <a:gd name="connsiteX4" fmla="*/ 0 w 920578"/>
                          <a:gd name="connsiteY4" fmla="*/ 30892 h 333633"/>
                          <a:gd name="connsiteX0" fmla="*/ 0 w 895865"/>
                          <a:gd name="connsiteY0" fmla="*/ 24713 h 333633"/>
                          <a:gd name="connsiteX1" fmla="*/ 895865 w 895865"/>
                          <a:gd name="connsiteY1" fmla="*/ 0 h 333633"/>
                          <a:gd name="connsiteX2" fmla="*/ 889687 w 895865"/>
                          <a:gd name="connsiteY2" fmla="*/ 308919 h 333633"/>
                          <a:gd name="connsiteX3" fmla="*/ 197709 w 895865"/>
                          <a:gd name="connsiteY3" fmla="*/ 333633 h 333633"/>
                          <a:gd name="connsiteX4" fmla="*/ 0 w 895865"/>
                          <a:gd name="connsiteY4" fmla="*/ 24713 h 333633"/>
                          <a:gd name="connsiteX0" fmla="*/ 6177 w 698156"/>
                          <a:gd name="connsiteY0" fmla="*/ 0 h 333634"/>
                          <a:gd name="connsiteX1" fmla="*/ 698156 w 698156"/>
                          <a:gd name="connsiteY1" fmla="*/ 1 h 333634"/>
                          <a:gd name="connsiteX2" fmla="*/ 691978 w 698156"/>
                          <a:gd name="connsiteY2" fmla="*/ 308920 h 333634"/>
                          <a:gd name="connsiteX3" fmla="*/ 0 w 698156"/>
                          <a:gd name="connsiteY3" fmla="*/ 333634 h 333634"/>
                          <a:gd name="connsiteX4" fmla="*/ 6177 w 698156"/>
                          <a:gd name="connsiteY4" fmla="*/ 0 h 333634"/>
                          <a:gd name="connsiteX0" fmla="*/ 0 w 691979"/>
                          <a:gd name="connsiteY0" fmla="*/ 0 h 333634"/>
                          <a:gd name="connsiteX1" fmla="*/ 691979 w 691979"/>
                          <a:gd name="connsiteY1" fmla="*/ 1 h 333634"/>
                          <a:gd name="connsiteX2" fmla="*/ 685801 w 691979"/>
                          <a:gd name="connsiteY2" fmla="*/ 308920 h 333634"/>
                          <a:gd name="connsiteX3" fmla="*/ 55607 w 691979"/>
                          <a:gd name="connsiteY3" fmla="*/ 333634 h 333634"/>
                          <a:gd name="connsiteX4" fmla="*/ 0 w 691979"/>
                          <a:gd name="connsiteY4" fmla="*/ 0 h 333634"/>
                          <a:gd name="connsiteX0" fmla="*/ 0 w 691979"/>
                          <a:gd name="connsiteY0" fmla="*/ 0 h 356221"/>
                          <a:gd name="connsiteX1" fmla="*/ 691979 w 691979"/>
                          <a:gd name="connsiteY1" fmla="*/ 1 h 356221"/>
                          <a:gd name="connsiteX2" fmla="*/ 685801 w 691979"/>
                          <a:gd name="connsiteY2" fmla="*/ 308920 h 356221"/>
                          <a:gd name="connsiteX3" fmla="*/ 55607 w 691979"/>
                          <a:gd name="connsiteY3" fmla="*/ 333634 h 356221"/>
                          <a:gd name="connsiteX4" fmla="*/ 0 w 691979"/>
                          <a:gd name="connsiteY4" fmla="*/ 0 h 356221"/>
                          <a:gd name="connsiteX0" fmla="*/ 0 w 691979"/>
                          <a:gd name="connsiteY0" fmla="*/ 63156 h 419377"/>
                          <a:gd name="connsiteX1" fmla="*/ 691979 w 691979"/>
                          <a:gd name="connsiteY1" fmla="*/ 63157 h 419377"/>
                          <a:gd name="connsiteX2" fmla="*/ 685801 w 691979"/>
                          <a:gd name="connsiteY2" fmla="*/ 372076 h 419377"/>
                          <a:gd name="connsiteX3" fmla="*/ 55607 w 691979"/>
                          <a:gd name="connsiteY3" fmla="*/ 396790 h 419377"/>
                          <a:gd name="connsiteX4" fmla="*/ 0 w 691979"/>
                          <a:gd name="connsiteY4" fmla="*/ 63156 h 419377"/>
                          <a:gd name="connsiteX0" fmla="*/ 0 w 691979"/>
                          <a:gd name="connsiteY0" fmla="*/ 93190 h 449411"/>
                          <a:gd name="connsiteX1" fmla="*/ 691979 w 691979"/>
                          <a:gd name="connsiteY1" fmla="*/ 93191 h 449411"/>
                          <a:gd name="connsiteX2" fmla="*/ 685801 w 691979"/>
                          <a:gd name="connsiteY2" fmla="*/ 402110 h 449411"/>
                          <a:gd name="connsiteX3" fmla="*/ 55607 w 691979"/>
                          <a:gd name="connsiteY3" fmla="*/ 426824 h 449411"/>
                          <a:gd name="connsiteX4" fmla="*/ 0 w 691979"/>
                          <a:gd name="connsiteY4" fmla="*/ 93190 h 449411"/>
                          <a:gd name="connsiteX0" fmla="*/ 0 w 691979"/>
                          <a:gd name="connsiteY0" fmla="*/ 73907 h 430128"/>
                          <a:gd name="connsiteX1" fmla="*/ 691979 w 691979"/>
                          <a:gd name="connsiteY1" fmla="*/ 73908 h 430128"/>
                          <a:gd name="connsiteX2" fmla="*/ 685801 w 691979"/>
                          <a:gd name="connsiteY2" fmla="*/ 382827 h 430128"/>
                          <a:gd name="connsiteX3" fmla="*/ 55607 w 691979"/>
                          <a:gd name="connsiteY3" fmla="*/ 407541 h 430128"/>
                          <a:gd name="connsiteX4" fmla="*/ 0 w 691979"/>
                          <a:gd name="connsiteY4" fmla="*/ 73907 h 430128"/>
                          <a:gd name="connsiteX0" fmla="*/ 0 w 747584"/>
                          <a:gd name="connsiteY0" fmla="*/ 111684 h 387586"/>
                          <a:gd name="connsiteX1" fmla="*/ 747584 w 747584"/>
                          <a:gd name="connsiteY1" fmla="*/ 31366 h 387586"/>
                          <a:gd name="connsiteX2" fmla="*/ 741406 w 747584"/>
                          <a:gd name="connsiteY2" fmla="*/ 340285 h 387586"/>
                          <a:gd name="connsiteX3" fmla="*/ 111212 w 747584"/>
                          <a:gd name="connsiteY3" fmla="*/ 364999 h 387586"/>
                          <a:gd name="connsiteX4" fmla="*/ 0 w 747584"/>
                          <a:gd name="connsiteY4" fmla="*/ 111684 h 387586"/>
                          <a:gd name="connsiteX0" fmla="*/ 0 w 673444"/>
                          <a:gd name="connsiteY0" fmla="*/ 78239 h 422103"/>
                          <a:gd name="connsiteX1" fmla="*/ 673444 w 673444"/>
                          <a:gd name="connsiteY1" fmla="*/ 65883 h 422103"/>
                          <a:gd name="connsiteX2" fmla="*/ 667266 w 673444"/>
                          <a:gd name="connsiteY2" fmla="*/ 374802 h 422103"/>
                          <a:gd name="connsiteX3" fmla="*/ 37072 w 673444"/>
                          <a:gd name="connsiteY3" fmla="*/ 399516 h 422103"/>
                          <a:gd name="connsiteX4" fmla="*/ 0 w 673444"/>
                          <a:gd name="connsiteY4" fmla="*/ 78239 h 422103"/>
                          <a:gd name="connsiteX0" fmla="*/ 0 w 673444"/>
                          <a:gd name="connsiteY0" fmla="*/ 41279 h 385143"/>
                          <a:gd name="connsiteX1" fmla="*/ 673444 w 673444"/>
                          <a:gd name="connsiteY1" fmla="*/ 28923 h 385143"/>
                          <a:gd name="connsiteX2" fmla="*/ 667266 w 673444"/>
                          <a:gd name="connsiteY2" fmla="*/ 337842 h 385143"/>
                          <a:gd name="connsiteX3" fmla="*/ 37072 w 673444"/>
                          <a:gd name="connsiteY3" fmla="*/ 362556 h 385143"/>
                          <a:gd name="connsiteX4" fmla="*/ 0 w 673444"/>
                          <a:gd name="connsiteY4" fmla="*/ 41279 h 385143"/>
                          <a:gd name="connsiteX0" fmla="*/ 6176 w 636372"/>
                          <a:gd name="connsiteY0" fmla="*/ 32007 h 394406"/>
                          <a:gd name="connsiteX1" fmla="*/ 636372 w 636372"/>
                          <a:gd name="connsiteY1" fmla="*/ 38186 h 394406"/>
                          <a:gd name="connsiteX2" fmla="*/ 630194 w 636372"/>
                          <a:gd name="connsiteY2" fmla="*/ 347105 h 394406"/>
                          <a:gd name="connsiteX3" fmla="*/ 0 w 636372"/>
                          <a:gd name="connsiteY3" fmla="*/ 371819 h 394406"/>
                          <a:gd name="connsiteX4" fmla="*/ 6176 w 636372"/>
                          <a:gd name="connsiteY4" fmla="*/ 32007 h 394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36372" h="394406">
                            <a:moveTo>
                              <a:pt x="6176" y="32007"/>
                            </a:moveTo>
                            <a:cubicBezTo>
                              <a:pt x="317155" y="-17421"/>
                              <a:pt x="337750" y="-5062"/>
                              <a:pt x="636372" y="38186"/>
                            </a:cubicBezTo>
                            <a:lnTo>
                              <a:pt x="630194" y="347105"/>
                            </a:lnTo>
                            <a:cubicBezTo>
                              <a:pt x="413951" y="441841"/>
                              <a:pt x="210065" y="363581"/>
                              <a:pt x="0" y="371819"/>
                            </a:cubicBezTo>
                            <a:lnTo>
                              <a:pt x="6176" y="32007"/>
                            </a:lnTo>
                            <a:close/>
                          </a:path>
                        </a:pathLst>
                      </a:custGeom>
                      <a:solidFill>
                        <a:srgbClr val="FEE8EC"/>
                      </a:solidFill>
                      <a:ln>
                        <a:solidFill>
                          <a:srgbClr val="FC9CA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96" name="Rectangle 12"/>
                      <p:cNvSpPr/>
                      <p:nvPr/>
                    </p:nvSpPr>
                    <p:spPr>
                      <a:xfrm>
                        <a:off x="3114523" y="3112492"/>
                        <a:ext cx="379193" cy="640666"/>
                      </a:xfrm>
                      <a:custGeom>
                        <a:avLst/>
                        <a:gdLst>
                          <a:gd name="connsiteX0" fmla="*/ 0 w 580901"/>
                          <a:gd name="connsiteY0" fmla="*/ 0 h 300596"/>
                          <a:gd name="connsiteX1" fmla="*/ 580901 w 580901"/>
                          <a:gd name="connsiteY1" fmla="*/ 0 h 300596"/>
                          <a:gd name="connsiteX2" fmla="*/ 580901 w 580901"/>
                          <a:gd name="connsiteY2" fmla="*/ 300596 h 300596"/>
                          <a:gd name="connsiteX3" fmla="*/ 0 w 580901"/>
                          <a:gd name="connsiteY3" fmla="*/ 300596 h 300596"/>
                          <a:gd name="connsiteX4" fmla="*/ 0 w 580901"/>
                          <a:gd name="connsiteY4" fmla="*/ 0 h 300596"/>
                          <a:gd name="connsiteX0" fmla="*/ 0 w 580901"/>
                          <a:gd name="connsiteY0" fmla="*/ 0 h 399450"/>
                          <a:gd name="connsiteX1" fmla="*/ 580901 w 580901"/>
                          <a:gd name="connsiteY1" fmla="*/ 0 h 399450"/>
                          <a:gd name="connsiteX2" fmla="*/ 407906 w 580901"/>
                          <a:gd name="connsiteY2" fmla="*/ 399450 h 399450"/>
                          <a:gd name="connsiteX3" fmla="*/ 0 w 580901"/>
                          <a:gd name="connsiteY3" fmla="*/ 300596 h 399450"/>
                          <a:gd name="connsiteX4" fmla="*/ 0 w 580901"/>
                          <a:gd name="connsiteY4" fmla="*/ 0 h 399450"/>
                          <a:gd name="connsiteX0" fmla="*/ 0 w 407906"/>
                          <a:gd name="connsiteY0" fmla="*/ 0 h 399450"/>
                          <a:gd name="connsiteX1" fmla="*/ 407906 w 407906"/>
                          <a:gd name="connsiteY1" fmla="*/ 30892 h 399450"/>
                          <a:gd name="connsiteX2" fmla="*/ 407906 w 407906"/>
                          <a:gd name="connsiteY2" fmla="*/ 399450 h 399450"/>
                          <a:gd name="connsiteX3" fmla="*/ 0 w 407906"/>
                          <a:gd name="connsiteY3" fmla="*/ 300596 h 399450"/>
                          <a:gd name="connsiteX4" fmla="*/ 0 w 407906"/>
                          <a:gd name="connsiteY4" fmla="*/ 0 h 399450"/>
                          <a:gd name="connsiteX0" fmla="*/ 0 w 407906"/>
                          <a:gd name="connsiteY0" fmla="*/ 0 h 603336"/>
                          <a:gd name="connsiteX1" fmla="*/ 407906 w 407906"/>
                          <a:gd name="connsiteY1" fmla="*/ 30892 h 603336"/>
                          <a:gd name="connsiteX2" fmla="*/ 407906 w 407906"/>
                          <a:gd name="connsiteY2" fmla="*/ 399450 h 603336"/>
                          <a:gd name="connsiteX3" fmla="*/ 117389 w 407906"/>
                          <a:gd name="connsiteY3" fmla="*/ 603336 h 603336"/>
                          <a:gd name="connsiteX4" fmla="*/ 0 w 407906"/>
                          <a:gd name="connsiteY4" fmla="*/ 0 h 603336"/>
                          <a:gd name="connsiteX0" fmla="*/ 0 w 339944"/>
                          <a:gd name="connsiteY0" fmla="*/ 0 h 590979"/>
                          <a:gd name="connsiteX1" fmla="*/ 339944 w 339944"/>
                          <a:gd name="connsiteY1" fmla="*/ 18535 h 590979"/>
                          <a:gd name="connsiteX2" fmla="*/ 339944 w 339944"/>
                          <a:gd name="connsiteY2" fmla="*/ 387093 h 590979"/>
                          <a:gd name="connsiteX3" fmla="*/ 49427 w 339944"/>
                          <a:gd name="connsiteY3" fmla="*/ 590979 h 590979"/>
                          <a:gd name="connsiteX4" fmla="*/ 0 w 339944"/>
                          <a:gd name="connsiteY4" fmla="*/ 0 h 590979"/>
                          <a:gd name="connsiteX0" fmla="*/ 37095 w 377039"/>
                          <a:gd name="connsiteY0" fmla="*/ 0 h 590979"/>
                          <a:gd name="connsiteX1" fmla="*/ 377039 w 377039"/>
                          <a:gd name="connsiteY1" fmla="*/ 18535 h 590979"/>
                          <a:gd name="connsiteX2" fmla="*/ 377039 w 377039"/>
                          <a:gd name="connsiteY2" fmla="*/ 387093 h 590979"/>
                          <a:gd name="connsiteX3" fmla="*/ 86522 w 377039"/>
                          <a:gd name="connsiteY3" fmla="*/ 590979 h 590979"/>
                          <a:gd name="connsiteX4" fmla="*/ 37095 w 377039"/>
                          <a:gd name="connsiteY4" fmla="*/ 0 h 590979"/>
                          <a:gd name="connsiteX0" fmla="*/ 37095 w 377039"/>
                          <a:gd name="connsiteY0" fmla="*/ 0 h 590979"/>
                          <a:gd name="connsiteX1" fmla="*/ 377039 w 377039"/>
                          <a:gd name="connsiteY1" fmla="*/ 18535 h 590979"/>
                          <a:gd name="connsiteX2" fmla="*/ 377039 w 377039"/>
                          <a:gd name="connsiteY2" fmla="*/ 387093 h 590979"/>
                          <a:gd name="connsiteX3" fmla="*/ 86522 w 377039"/>
                          <a:gd name="connsiteY3" fmla="*/ 590979 h 590979"/>
                          <a:gd name="connsiteX4" fmla="*/ 37095 w 377039"/>
                          <a:gd name="connsiteY4" fmla="*/ 0 h 590979"/>
                          <a:gd name="connsiteX0" fmla="*/ 37095 w 377039"/>
                          <a:gd name="connsiteY0" fmla="*/ 0 h 590979"/>
                          <a:gd name="connsiteX1" fmla="*/ 377039 w 377039"/>
                          <a:gd name="connsiteY1" fmla="*/ 18535 h 590979"/>
                          <a:gd name="connsiteX2" fmla="*/ 377039 w 377039"/>
                          <a:gd name="connsiteY2" fmla="*/ 387093 h 590979"/>
                          <a:gd name="connsiteX3" fmla="*/ 86522 w 377039"/>
                          <a:gd name="connsiteY3" fmla="*/ 590979 h 590979"/>
                          <a:gd name="connsiteX4" fmla="*/ 37095 w 377039"/>
                          <a:gd name="connsiteY4" fmla="*/ 0 h 590979"/>
                          <a:gd name="connsiteX0" fmla="*/ 33071 w 379193"/>
                          <a:gd name="connsiteY0" fmla="*/ 0 h 628049"/>
                          <a:gd name="connsiteX1" fmla="*/ 379193 w 379193"/>
                          <a:gd name="connsiteY1" fmla="*/ 55605 h 628049"/>
                          <a:gd name="connsiteX2" fmla="*/ 379193 w 379193"/>
                          <a:gd name="connsiteY2" fmla="*/ 424163 h 628049"/>
                          <a:gd name="connsiteX3" fmla="*/ 88676 w 379193"/>
                          <a:gd name="connsiteY3" fmla="*/ 628049 h 628049"/>
                          <a:gd name="connsiteX4" fmla="*/ 33071 w 379193"/>
                          <a:gd name="connsiteY4" fmla="*/ 0 h 628049"/>
                          <a:gd name="connsiteX0" fmla="*/ 33071 w 379193"/>
                          <a:gd name="connsiteY0" fmla="*/ 12617 h 640666"/>
                          <a:gd name="connsiteX1" fmla="*/ 379193 w 379193"/>
                          <a:gd name="connsiteY1" fmla="*/ 68222 h 640666"/>
                          <a:gd name="connsiteX2" fmla="*/ 379193 w 379193"/>
                          <a:gd name="connsiteY2" fmla="*/ 436780 h 640666"/>
                          <a:gd name="connsiteX3" fmla="*/ 88676 w 379193"/>
                          <a:gd name="connsiteY3" fmla="*/ 640666 h 640666"/>
                          <a:gd name="connsiteX4" fmla="*/ 33071 w 379193"/>
                          <a:gd name="connsiteY4" fmla="*/ 12617 h 6406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79193" h="640666">
                            <a:moveTo>
                              <a:pt x="33071" y="12617"/>
                            </a:moveTo>
                            <a:cubicBezTo>
                              <a:pt x="154623" y="-30632"/>
                              <a:pt x="263819" y="49687"/>
                              <a:pt x="379193" y="68222"/>
                            </a:cubicBezTo>
                            <a:lnTo>
                              <a:pt x="379193" y="436780"/>
                            </a:lnTo>
                            <a:cubicBezTo>
                              <a:pt x="344138" y="566526"/>
                              <a:pt x="228764" y="628309"/>
                              <a:pt x="88676" y="640666"/>
                            </a:cubicBezTo>
                            <a:cubicBezTo>
                              <a:pt x="-82259" y="412781"/>
                              <a:pt x="49547" y="209610"/>
                              <a:pt x="33071" y="12617"/>
                            </a:cubicBezTo>
                            <a:close/>
                          </a:path>
                        </a:pathLst>
                      </a:custGeom>
                      <a:solidFill>
                        <a:srgbClr val="FC9CAC"/>
                      </a:solidFill>
                      <a:ln>
                        <a:solidFill>
                          <a:srgbClr val="FC9CA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82" name="Group 1281"/>
                    <p:cNvGrpSpPr/>
                    <p:nvPr/>
                  </p:nvGrpSpPr>
                  <p:grpSpPr>
                    <a:xfrm rot="344864">
                      <a:off x="4210125" y="3318436"/>
                      <a:ext cx="1735180" cy="640666"/>
                      <a:chOff x="4210125" y="3194257"/>
                      <a:chExt cx="1735180" cy="640666"/>
                    </a:xfrm>
                  </p:grpSpPr>
                  <p:grpSp>
                    <p:nvGrpSpPr>
                      <p:cNvPr id="1289" name="Group 1288"/>
                      <p:cNvGrpSpPr/>
                      <p:nvPr/>
                    </p:nvGrpSpPr>
                    <p:grpSpPr>
                      <a:xfrm flipH="1">
                        <a:off x="4210125" y="3194257"/>
                        <a:ext cx="1348249" cy="640666"/>
                        <a:chOff x="2679526" y="3096111"/>
                        <a:chExt cx="1348249" cy="640666"/>
                      </a:xfrm>
                    </p:grpSpPr>
                    <p:sp>
                      <p:nvSpPr>
                        <p:cNvPr id="1291" name="Rectangle 14"/>
                        <p:cNvSpPr/>
                        <p:nvPr/>
                      </p:nvSpPr>
                      <p:spPr>
                        <a:xfrm>
                          <a:off x="2679526" y="3237039"/>
                          <a:ext cx="679621" cy="263185"/>
                        </a:xfrm>
                        <a:custGeom>
                          <a:avLst/>
                          <a:gdLst>
                            <a:gd name="connsiteX0" fmla="*/ 0 w 914400"/>
                            <a:gd name="connsiteY0" fmla="*/ 0 h 248685"/>
                            <a:gd name="connsiteX1" fmla="*/ 914400 w 914400"/>
                            <a:gd name="connsiteY1" fmla="*/ 0 h 248685"/>
                            <a:gd name="connsiteX2" fmla="*/ 914400 w 914400"/>
                            <a:gd name="connsiteY2" fmla="*/ 248685 h 248685"/>
                            <a:gd name="connsiteX3" fmla="*/ 0 w 914400"/>
                            <a:gd name="connsiteY3" fmla="*/ 248685 h 248685"/>
                            <a:gd name="connsiteX4" fmla="*/ 0 w 914400"/>
                            <a:gd name="connsiteY4" fmla="*/ 0 h 248685"/>
                            <a:gd name="connsiteX0" fmla="*/ 0 w 914400"/>
                            <a:gd name="connsiteY0" fmla="*/ 0 h 254864"/>
                            <a:gd name="connsiteX1" fmla="*/ 914400 w 914400"/>
                            <a:gd name="connsiteY1" fmla="*/ 0 h 254864"/>
                            <a:gd name="connsiteX2" fmla="*/ 667265 w 914400"/>
                            <a:gd name="connsiteY2" fmla="*/ 254864 h 254864"/>
                            <a:gd name="connsiteX3" fmla="*/ 0 w 914400"/>
                            <a:gd name="connsiteY3" fmla="*/ 248685 h 254864"/>
                            <a:gd name="connsiteX4" fmla="*/ 0 w 914400"/>
                            <a:gd name="connsiteY4" fmla="*/ 0 h 254864"/>
                            <a:gd name="connsiteX0" fmla="*/ 0 w 722870"/>
                            <a:gd name="connsiteY0" fmla="*/ 6178 h 261042"/>
                            <a:gd name="connsiteX1" fmla="*/ 722870 w 722870"/>
                            <a:gd name="connsiteY1" fmla="*/ 0 h 261042"/>
                            <a:gd name="connsiteX2" fmla="*/ 667265 w 722870"/>
                            <a:gd name="connsiteY2" fmla="*/ 261042 h 261042"/>
                            <a:gd name="connsiteX3" fmla="*/ 0 w 722870"/>
                            <a:gd name="connsiteY3" fmla="*/ 254863 h 261042"/>
                            <a:gd name="connsiteX4" fmla="*/ 0 w 722870"/>
                            <a:gd name="connsiteY4" fmla="*/ 6178 h 261042"/>
                            <a:gd name="connsiteX0" fmla="*/ 0 w 679621"/>
                            <a:gd name="connsiteY0" fmla="*/ 0 h 254864"/>
                            <a:gd name="connsiteX1" fmla="*/ 679621 w 679621"/>
                            <a:gd name="connsiteY1" fmla="*/ 6178 h 254864"/>
                            <a:gd name="connsiteX2" fmla="*/ 667265 w 679621"/>
                            <a:gd name="connsiteY2" fmla="*/ 254864 h 254864"/>
                            <a:gd name="connsiteX3" fmla="*/ 0 w 679621"/>
                            <a:gd name="connsiteY3" fmla="*/ 248685 h 254864"/>
                            <a:gd name="connsiteX4" fmla="*/ 0 w 679621"/>
                            <a:gd name="connsiteY4" fmla="*/ 0 h 254864"/>
                            <a:gd name="connsiteX0" fmla="*/ 0 w 679621"/>
                            <a:gd name="connsiteY0" fmla="*/ 0 h 269363"/>
                            <a:gd name="connsiteX1" fmla="*/ 679621 w 679621"/>
                            <a:gd name="connsiteY1" fmla="*/ 6178 h 269363"/>
                            <a:gd name="connsiteX2" fmla="*/ 667265 w 679621"/>
                            <a:gd name="connsiteY2" fmla="*/ 254864 h 269363"/>
                            <a:gd name="connsiteX3" fmla="*/ 0 w 679621"/>
                            <a:gd name="connsiteY3" fmla="*/ 248685 h 269363"/>
                            <a:gd name="connsiteX4" fmla="*/ 0 w 679621"/>
                            <a:gd name="connsiteY4" fmla="*/ 0 h 269363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  <a:gd name="connsiteX0" fmla="*/ 0 w 679621"/>
                            <a:gd name="connsiteY0" fmla="*/ 30892 h 263185"/>
                            <a:gd name="connsiteX1" fmla="*/ 679621 w 679621"/>
                            <a:gd name="connsiteY1" fmla="*/ 0 h 263185"/>
                            <a:gd name="connsiteX2" fmla="*/ 667265 w 679621"/>
                            <a:gd name="connsiteY2" fmla="*/ 248686 h 263185"/>
                            <a:gd name="connsiteX3" fmla="*/ 0 w 679621"/>
                            <a:gd name="connsiteY3" fmla="*/ 242507 h 263185"/>
                            <a:gd name="connsiteX4" fmla="*/ 0 w 679621"/>
                            <a:gd name="connsiteY4" fmla="*/ 30892 h 2631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679621" h="263185">
                              <a:moveTo>
                                <a:pt x="0" y="30892"/>
                              </a:moveTo>
                              <a:cubicBezTo>
                                <a:pt x="238896" y="-10297"/>
                                <a:pt x="453081" y="10297"/>
                                <a:pt x="679621" y="0"/>
                              </a:cubicBezTo>
                              <a:lnTo>
                                <a:pt x="667265" y="248686"/>
                              </a:lnTo>
                              <a:cubicBezTo>
                                <a:pt x="451022" y="283697"/>
                                <a:pt x="222422" y="244567"/>
                                <a:pt x="0" y="242507"/>
                              </a:cubicBezTo>
                              <a:lnTo>
                                <a:pt x="0" y="3089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CE5CB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grpSp>
                      <p:nvGrpSpPr>
                        <p:cNvPr id="1292" name="Group 1291"/>
                        <p:cNvGrpSpPr/>
                        <p:nvPr/>
                      </p:nvGrpSpPr>
                      <p:grpSpPr>
                        <a:xfrm rot="21355328">
                          <a:off x="3095460" y="3096111"/>
                          <a:ext cx="932315" cy="640666"/>
                          <a:chOff x="3114523" y="3112492"/>
                          <a:chExt cx="932315" cy="640666"/>
                        </a:xfrm>
                      </p:grpSpPr>
                      <p:sp>
                        <p:nvSpPr>
                          <p:cNvPr id="1293" name="Rectangle 11"/>
                          <p:cNvSpPr/>
                          <p:nvPr/>
                        </p:nvSpPr>
                        <p:spPr>
                          <a:xfrm>
                            <a:off x="3410466" y="3162179"/>
                            <a:ext cx="636372" cy="394406"/>
                          </a:xfrm>
                          <a:custGeom>
                            <a:avLst/>
                            <a:gdLst>
                              <a:gd name="connsiteX0" fmla="*/ 0 w 914400"/>
                              <a:gd name="connsiteY0" fmla="*/ 0 h 278027"/>
                              <a:gd name="connsiteX1" fmla="*/ 914400 w 914400"/>
                              <a:gd name="connsiteY1" fmla="*/ 0 h 278027"/>
                              <a:gd name="connsiteX2" fmla="*/ 914400 w 914400"/>
                              <a:gd name="connsiteY2" fmla="*/ 278027 h 278027"/>
                              <a:gd name="connsiteX3" fmla="*/ 0 w 914400"/>
                              <a:gd name="connsiteY3" fmla="*/ 278027 h 278027"/>
                              <a:gd name="connsiteX4" fmla="*/ 0 w 914400"/>
                              <a:gd name="connsiteY4" fmla="*/ 0 h 278027"/>
                              <a:gd name="connsiteX0" fmla="*/ 0 w 920578"/>
                              <a:gd name="connsiteY0" fmla="*/ 30892 h 308919"/>
                              <a:gd name="connsiteX1" fmla="*/ 920578 w 920578"/>
                              <a:gd name="connsiteY1" fmla="*/ 0 h 308919"/>
                              <a:gd name="connsiteX2" fmla="*/ 914400 w 920578"/>
                              <a:gd name="connsiteY2" fmla="*/ 308919 h 308919"/>
                              <a:gd name="connsiteX3" fmla="*/ 0 w 920578"/>
                              <a:gd name="connsiteY3" fmla="*/ 308919 h 308919"/>
                              <a:gd name="connsiteX4" fmla="*/ 0 w 920578"/>
                              <a:gd name="connsiteY4" fmla="*/ 30892 h 308919"/>
                              <a:gd name="connsiteX0" fmla="*/ 0 w 920578"/>
                              <a:gd name="connsiteY0" fmla="*/ 30892 h 333633"/>
                              <a:gd name="connsiteX1" fmla="*/ 920578 w 920578"/>
                              <a:gd name="connsiteY1" fmla="*/ 0 h 333633"/>
                              <a:gd name="connsiteX2" fmla="*/ 914400 w 920578"/>
                              <a:gd name="connsiteY2" fmla="*/ 308919 h 333633"/>
                              <a:gd name="connsiteX3" fmla="*/ 222422 w 920578"/>
                              <a:gd name="connsiteY3" fmla="*/ 333633 h 333633"/>
                              <a:gd name="connsiteX4" fmla="*/ 0 w 920578"/>
                              <a:gd name="connsiteY4" fmla="*/ 30892 h 333633"/>
                              <a:gd name="connsiteX0" fmla="*/ 0 w 895865"/>
                              <a:gd name="connsiteY0" fmla="*/ 24713 h 333633"/>
                              <a:gd name="connsiteX1" fmla="*/ 895865 w 895865"/>
                              <a:gd name="connsiteY1" fmla="*/ 0 h 333633"/>
                              <a:gd name="connsiteX2" fmla="*/ 889687 w 895865"/>
                              <a:gd name="connsiteY2" fmla="*/ 308919 h 333633"/>
                              <a:gd name="connsiteX3" fmla="*/ 197709 w 895865"/>
                              <a:gd name="connsiteY3" fmla="*/ 333633 h 333633"/>
                              <a:gd name="connsiteX4" fmla="*/ 0 w 895865"/>
                              <a:gd name="connsiteY4" fmla="*/ 24713 h 333633"/>
                              <a:gd name="connsiteX0" fmla="*/ 6177 w 698156"/>
                              <a:gd name="connsiteY0" fmla="*/ 0 h 333634"/>
                              <a:gd name="connsiteX1" fmla="*/ 698156 w 698156"/>
                              <a:gd name="connsiteY1" fmla="*/ 1 h 333634"/>
                              <a:gd name="connsiteX2" fmla="*/ 691978 w 698156"/>
                              <a:gd name="connsiteY2" fmla="*/ 308920 h 333634"/>
                              <a:gd name="connsiteX3" fmla="*/ 0 w 698156"/>
                              <a:gd name="connsiteY3" fmla="*/ 333634 h 333634"/>
                              <a:gd name="connsiteX4" fmla="*/ 6177 w 698156"/>
                              <a:gd name="connsiteY4" fmla="*/ 0 h 333634"/>
                              <a:gd name="connsiteX0" fmla="*/ 0 w 691979"/>
                              <a:gd name="connsiteY0" fmla="*/ 0 h 333634"/>
                              <a:gd name="connsiteX1" fmla="*/ 691979 w 691979"/>
                              <a:gd name="connsiteY1" fmla="*/ 1 h 333634"/>
                              <a:gd name="connsiteX2" fmla="*/ 685801 w 691979"/>
                              <a:gd name="connsiteY2" fmla="*/ 308920 h 333634"/>
                              <a:gd name="connsiteX3" fmla="*/ 55607 w 691979"/>
                              <a:gd name="connsiteY3" fmla="*/ 333634 h 333634"/>
                              <a:gd name="connsiteX4" fmla="*/ 0 w 691979"/>
                              <a:gd name="connsiteY4" fmla="*/ 0 h 333634"/>
                              <a:gd name="connsiteX0" fmla="*/ 0 w 691979"/>
                              <a:gd name="connsiteY0" fmla="*/ 0 h 356221"/>
                              <a:gd name="connsiteX1" fmla="*/ 691979 w 691979"/>
                              <a:gd name="connsiteY1" fmla="*/ 1 h 356221"/>
                              <a:gd name="connsiteX2" fmla="*/ 685801 w 691979"/>
                              <a:gd name="connsiteY2" fmla="*/ 308920 h 356221"/>
                              <a:gd name="connsiteX3" fmla="*/ 55607 w 691979"/>
                              <a:gd name="connsiteY3" fmla="*/ 333634 h 356221"/>
                              <a:gd name="connsiteX4" fmla="*/ 0 w 691979"/>
                              <a:gd name="connsiteY4" fmla="*/ 0 h 356221"/>
                              <a:gd name="connsiteX0" fmla="*/ 0 w 691979"/>
                              <a:gd name="connsiteY0" fmla="*/ 63156 h 419377"/>
                              <a:gd name="connsiteX1" fmla="*/ 691979 w 691979"/>
                              <a:gd name="connsiteY1" fmla="*/ 63157 h 419377"/>
                              <a:gd name="connsiteX2" fmla="*/ 685801 w 691979"/>
                              <a:gd name="connsiteY2" fmla="*/ 372076 h 419377"/>
                              <a:gd name="connsiteX3" fmla="*/ 55607 w 691979"/>
                              <a:gd name="connsiteY3" fmla="*/ 396790 h 419377"/>
                              <a:gd name="connsiteX4" fmla="*/ 0 w 691979"/>
                              <a:gd name="connsiteY4" fmla="*/ 63156 h 419377"/>
                              <a:gd name="connsiteX0" fmla="*/ 0 w 691979"/>
                              <a:gd name="connsiteY0" fmla="*/ 93190 h 449411"/>
                              <a:gd name="connsiteX1" fmla="*/ 691979 w 691979"/>
                              <a:gd name="connsiteY1" fmla="*/ 93191 h 449411"/>
                              <a:gd name="connsiteX2" fmla="*/ 685801 w 691979"/>
                              <a:gd name="connsiteY2" fmla="*/ 402110 h 449411"/>
                              <a:gd name="connsiteX3" fmla="*/ 55607 w 691979"/>
                              <a:gd name="connsiteY3" fmla="*/ 426824 h 449411"/>
                              <a:gd name="connsiteX4" fmla="*/ 0 w 691979"/>
                              <a:gd name="connsiteY4" fmla="*/ 93190 h 449411"/>
                              <a:gd name="connsiteX0" fmla="*/ 0 w 691979"/>
                              <a:gd name="connsiteY0" fmla="*/ 73907 h 430128"/>
                              <a:gd name="connsiteX1" fmla="*/ 691979 w 691979"/>
                              <a:gd name="connsiteY1" fmla="*/ 73908 h 430128"/>
                              <a:gd name="connsiteX2" fmla="*/ 685801 w 691979"/>
                              <a:gd name="connsiteY2" fmla="*/ 382827 h 430128"/>
                              <a:gd name="connsiteX3" fmla="*/ 55607 w 691979"/>
                              <a:gd name="connsiteY3" fmla="*/ 407541 h 430128"/>
                              <a:gd name="connsiteX4" fmla="*/ 0 w 691979"/>
                              <a:gd name="connsiteY4" fmla="*/ 73907 h 430128"/>
                              <a:gd name="connsiteX0" fmla="*/ 0 w 747584"/>
                              <a:gd name="connsiteY0" fmla="*/ 111684 h 387586"/>
                              <a:gd name="connsiteX1" fmla="*/ 747584 w 747584"/>
                              <a:gd name="connsiteY1" fmla="*/ 31366 h 387586"/>
                              <a:gd name="connsiteX2" fmla="*/ 741406 w 747584"/>
                              <a:gd name="connsiteY2" fmla="*/ 340285 h 387586"/>
                              <a:gd name="connsiteX3" fmla="*/ 111212 w 747584"/>
                              <a:gd name="connsiteY3" fmla="*/ 364999 h 387586"/>
                              <a:gd name="connsiteX4" fmla="*/ 0 w 747584"/>
                              <a:gd name="connsiteY4" fmla="*/ 111684 h 387586"/>
                              <a:gd name="connsiteX0" fmla="*/ 0 w 673444"/>
                              <a:gd name="connsiteY0" fmla="*/ 78239 h 422103"/>
                              <a:gd name="connsiteX1" fmla="*/ 673444 w 673444"/>
                              <a:gd name="connsiteY1" fmla="*/ 65883 h 422103"/>
                              <a:gd name="connsiteX2" fmla="*/ 667266 w 673444"/>
                              <a:gd name="connsiteY2" fmla="*/ 374802 h 422103"/>
                              <a:gd name="connsiteX3" fmla="*/ 37072 w 673444"/>
                              <a:gd name="connsiteY3" fmla="*/ 399516 h 422103"/>
                              <a:gd name="connsiteX4" fmla="*/ 0 w 673444"/>
                              <a:gd name="connsiteY4" fmla="*/ 78239 h 422103"/>
                              <a:gd name="connsiteX0" fmla="*/ 0 w 673444"/>
                              <a:gd name="connsiteY0" fmla="*/ 41279 h 385143"/>
                              <a:gd name="connsiteX1" fmla="*/ 673444 w 673444"/>
                              <a:gd name="connsiteY1" fmla="*/ 28923 h 385143"/>
                              <a:gd name="connsiteX2" fmla="*/ 667266 w 673444"/>
                              <a:gd name="connsiteY2" fmla="*/ 337842 h 385143"/>
                              <a:gd name="connsiteX3" fmla="*/ 37072 w 673444"/>
                              <a:gd name="connsiteY3" fmla="*/ 362556 h 385143"/>
                              <a:gd name="connsiteX4" fmla="*/ 0 w 673444"/>
                              <a:gd name="connsiteY4" fmla="*/ 41279 h 385143"/>
                              <a:gd name="connsiteX0" fmla="*/ 6176 w 636372"/>
                              <a:gd name="connsiteY0" fmla="*/ 32007 h 394406"/>
                              <a:gd name="connsiteX1" fmla="*/ 636372 w 636372"/>
                              <a:gd name="connsiteY1" fmla="*/ 38186 h 394406"/>
                              <a:gd name="connsiteX2" fmla="*/ 630194 w 636372"/>
                              <a:gd name="connsiteY2" fmla="*/ 347105 h 394406"/>
                              <a:gd name="connsiteX3" fmla="*/ 0 w 636372"/>
                              <a:gd name="connsiteY3" fmla="*/ 371819 h 394406"/>
                              <a:gd name="connsiteX4" fmla="*/ 6176 w 636372"/>
                              <a:gd name="connsiteY4" fmla="*/ 32007 h 39440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636372" h="394406">
                                <a:moveTo>
                                  <a:pt x="6176" y="32007"/>
                                </a:moveTo>
                                <a:cubicBezTo>
                                  <a:pt x="317155" y="-17421"/>
                                  <a:pt x="337750" y="-5062"/>
                                  <a:pt x="636372" y="38186"/>
                                </a:cubicBezTo>
                                <a:lnTo>
                                  <a:pt x="630194" y="347105"/>
                                </a:lnTo>
                                <a:cubicBezTo>
                                  <a:pt x="413951" y="441841"/>
                                  <a:pt x="210065" y="363581"/>
                                  <a:pt x="0" y="371819"/>
                                </a:cubicBezTo>
                                <a:lnTo>
                                  <a:pt x="6176" y="3200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EE8EC"/>
                          </a:solidFill>
                          <a:ln>
                            <a:solidFill>
                              <a:srgbClr val="FC9CAC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294" name="Rectangle 12"/>
                          <p:cNvSpPr/>
                          <p:nvPr/>
                        </p:nvSpPr>
                        <p:spPr>
                          <a:xfrm>
                            <a:off x="3114523" y="3112492"/>
                            <a:ext cx="379193" cy="640666"/>
                          </a:xfrm>
                          <a:custGeom>
                            <a:avLst/>
                            <a:gdLst>
                              <a:gd name="connsiteX0" fmla="*/ 0 w 580901"/>
                              <a:gd name="connsiteY0" fmla="*/ 0 h 300596"/>
                              <a:gd name="connsiteX1" fmla="*/ 580901 w 580901"/>
                              <a:gd name="connsiteY1" fmla="*/ 0 h 300596"/>
                              <a:gd name="connsiteX2" fmla="*/ 580901 w 580901"/>
                              <a:gd name="connsiteY2" fmla="*/ 300596 h 300596"/>
                              <a:gd name="connsiteX3" fmla="*/ 0 w 580901"/>
                              <a:gd name="connsiteY3" fmla="*/ 300596 h 300596"/>
                              <a:gd name="connsiteX4" fmla="*/ 0 w 580901"/>
                              <a:gd name="connsiteY4" fmla="*/ 0 h 300596"/>
                              <a:gd name="connsiteX0" fmla="*/ 0 w 580901"/>
                              <a:gd name="connsiteY0" fmla="*/ 0 h 399450"/>
                              <a:gd name="connsiteX1" fmla="*/ 580901 w 580901"/>
                              <a:gd name="connsiteY1" fmla="*/ 0 h 399450"/>
                              <a:gd name="connsiteX2" fmla="*/ 407906 w 580901"/>
                              <a:gd name="connsiteY2" fmla="*/ 399450 h 399450"/>
                              <a:gd name="connsiteX3" fmla="*/ 0 w 580901"/>
                              <a:gd name="connsiteY3" fmla="*/ 300596 h 399450"/>
                              <a:gd name="connsiteX4" fmla="*/ 0 w 580901"/>
                              <a:gd name="connsiteY4" fmla="*/ 0 h 399450"/>
                              <a:gd name="connsiteX0" fmla="*/ 0 w 407906"/>
                              <a:gd name="connsiteY0" fmla="*/ 0 h 399450"/>
                              <a:gd name="connsiteX1" fmla="*/ 407906 w 407906"/>
                              <a:gd name="connsiteY1" fmla="*/ 30892 h 399450"/>
                              <a:gd name="connsiteX2" fmla="*/ 407906 w 407906"/>
                              <a:gd name="connsiteY2" fmla="*/ 399450 h 399450"/>
                              <a:gd name="connsiteX3" fmla="*/ 0 w 407906"/>
                              <a:gd name="connsiteY3" fmla="*/ 300596 h 399450"/>
                              <a:gd name="connsiteX4" fmla="*/ 0 w 407906"/>
                              <a:gd name="connsiteY4" fmla="*/ 0 h 399450"/>
                              <a:gd name="connsiteX0" fmla="*/ 0 w 407906"/>
                              <a:gd name="connsiteY0" fmla="*/ 0 h 603336"/>
                              <a:gd name="connsiteX1" fmla="*/ 407906 w 407906"/>
                              <a:gd name="connsiteY1" fmla="*/ 30892 h 603336"/>
                              <a:gd name="connsiteX2" fmla="*/ 407906 w 407906"/>
                              <a:gd name="connsiteY2" fmla="*/ 399450 h 603336"/>
                              <a:gd name="connsiteX3" fmla="*/ 117389 w 407906"/>
                              <a:gd name="connsiteY3" fmla="*/ 603336 h 603336"/>
                              <a:gd name="connsiteX4" fmla="*/ 0 w 407906"/>
                              <a:gd name="connsiteY4" fmla="*/ 0 h 603336"/>
                              <a:gd name="connsiteX0" fmla="*/ 0 w 339944"/>
                              <a:gd name="connsiteY0" fmla="*/ 0 h 590979"/>
                              <a:gd name="connsiteX1" fmla="*/ 339944 w 339944"/>
                              <a:gd name="connsiteY1" fmla="*/ 18535 h 590979"/>
                              <a:gd name="connsiteX2" fmla="*/ 339944 w 339944"/>
                              <a:gd name="connsiteY2" fmla="*/ 387093 h 590979"/>
                              <a:gd name="connsiteX3" fmla="*/ 49427 w 339944"/>
                              <a:gd name="connsiteY3" fmla="*/ 590979 h 590979"/>
                              <a:gd name="connsiteX4" fmla="*/ 0 w 339944"/>
                              <a:gd name="connsiteY4" fmla="*/ 0 h 590979"/>
                              <a:gd name="connsiteX0" fmla="*/ 37095 w 377039"/>
                              <a:gd name="connsiteY0" fmla="*/ 0 h 590979"/>
                              <a:gd name="connsiteX1" fmla="*/ 377039 w 377039"/>
                              <a:gd name="connsiteY1" fmla="*/ 18535 h 590979"/>
                              <a:gd name="connsiteX2" fmla="*/ 377039 w 377039"/>
                              <a:gd name="connsiteY2" fmla="*/ 387093 h 590979"/>
                              <a:gd name="connsiteX3" fmla="*/ 86522 w 377039"/>
                              <a:gd name="connsiteY3" fmla="*/ 590979 h 590979"/>
                              <a:gd name="connsiteX4" fmla="*/ 37095 w 377039"/>
                              <a:gd name="connsiteY4" fmla="*/ 0 h 590979"/>
                              <a:gd name="connsiteX0" fmla="*/ 37095 w 377039"/>
                              <a:gd name="connsiteY0" fmla="*/ 0 h 590979"/>
                              <a:gd name="connsiteX1" fmla="*/ 377039 w 377039"/>
                              <a:gd name="connsiteY1" fmla="*/ 18535 h 590979"/>
                              <a:gd name="connsiteX2" fmla="*/ 377039 w 377039"/>
                              <a:gd name="connsiteY2" fmla="*/ 387093 h 590979"/>
                              <a:gd name="connsiteX3" fmla="*/ 86522 w 377039"/>
                              <a:gd name="connsiteY3" fmla="*/ 590979 h 590979"/>
                              <a:gd name="connsiteX4" fmla="*/ 37095 w 377039"/>
                              <a:gd name="connsiteY4" fmla="*/ 0 h 590979"/>
                              <a:gd name="connsiteX0" fmla="*/ 37095 w 377039"/>
                              <a:gd name="connsiteY0" fmla="*/ 0 h 590979"/>
                              <a:gd name="connsiteX1" fmla="*/ 377039 w 377039"/>
                              <a:gd name="connsiteY1" fmla="*/ 18535 h 590979"/>
                              <a:gd name="connsiteX2" fmla="*/ 377039 w 377039"/>
                              <a:gd name="connsiteY2" fmla="*/ 387093 h 590979"/>
                              <a:gd name="connsiteX3" fmla="*/ 86522 w 377039"/>
                              <a:gd name="connsiteY3" fmla="*/ 590979 h 590979"/>
                              <a:gd name="connsiteX4" fmla="*/ 37095 w 377039"/>
                              <a:gd name="connsiteY4" fmla="*/ 0 h 590979"/>
                              <a:gd name="connsiteX0" fmla="*/ 33071 w 379193"/>
                              <a:gd name="connsiteY0" fmla="*/ 0 h 628049"/>
                              <a:gd name="connsiteX1" fmla="*/ 379193 w 379193"/>
                              <a:gd name="connsiteY1" fmla="*/ 55605 h 628049"/>
                              <a:gd name="connsiteX2" fmla="*/ 379193 w 379193"/>
                              <a:gd name="connsiteY2" fmla="*/ 424163 h 628049"/>
                              <a:gd name="connsiteX3" fmla="*/ 88676 w 379193"/>
                              <a:gd name="connsiteY3" fmla="*/ 628049 h 628049"/>
                              <a:gd name="connsiteX4" fmla="*/ 33071 w 379193"/>
                              <a:gd name="connsiteY4" fmla="*/ 0 h 628049"/>
                              <a:gd name="connsiteX0" fmla="*/ 33071 w 379193"/>
                              <a:gd name="connsiteY0" fmla="*/ 12617 h 640666"/>
                              <a:gd name="connsiteX1" fmla="*/ 379193 w 379193"/>
                              <a:gd name="connsiteY1" fmla="*/ 68222 h 640666"/>
                              <a:gd name="connsiteX2" fmla="*/ 379193 w 379193"/>
                              <a:gd name="connsiteY2" fmla="*/ 436780 h 640666"/>
                              <a:gd name="connsiteX3" fmla="*/ 88676 w 379193"/>
                              <a:gd name="connsiteY3" fmla="*/ 640666 h 640666"/>
                              <a:gd name="connsiteX4" fmla="*/ 33071 w 379193"/>
                              <a:gd name="connsiteY4" fmla="*/ 12617 h 64066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379193" h="640666">
                                <a:moveTo>
                                  <a:pt x="33071" y="12617"/>
                                </a:moveTo>
                                <a:cubicBezTo>
                                  <a:pt x="154623" y="-30632"/>
                                  <a:pt x="263819" y="49687"/>
                                  <a:pt x="379193" y="68222"/>
                                </a:cubicBezTo>
                                <a:lnTo>
                                  <a:pt x="379193" y="436780"/>
                                </a:lnTo>
                                <a:cubicBezTo>
                                  <a:pt x="344138" y="566526"/>
                                  <a:pt x="228764" y="628309"/>
                                  <a:pt x="88676" y="640666"/>
                                </a:cubicBezTo>
                                <a:cubicBezTo>
                                  <a:pt x="-82259" y="412781"/>
                                  <a:pt x="49547" y="209610"/>
                                  <a:pt x="33071" y="12617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rgbClr val="FC9CAC"/>
                          </a:solidFill>
                          <a:ln>
                            <a:solidFill>
                              <a:srgbClr val="FC9CAC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1290" name="Freeform 1289"/>
                      <p:cNvSpPr/>
                      <p:nvPr/>
                    </p:nvSpPr>
                    <p:spPr>
                      <a:xfrm rot="15859927">
                        <a:off x="5543765" y="3275440"/>
                        <a:ext cx="367332" cy="435748"/>
                      </a:xfrm>
                      <a:custGeom>
                        <a:avLst/>
                        <a:gdLst>
                          <a:gd name="connsiteX0" fmla="*/ 379358 w 380899"/>
                          <a:gd name="connsiteY0" fmla="*/ 91346 h 327237"/>
                          <a:gd name="connsiteX1" fmla="*/ 373846 w 380899"/>
                          <a:gd name="connsiteY1" fmla="*/ 141395 h 327237"/>
                          <a:gd name="connsiteX2" fmla="*/ 368344 w 380899"/>
                          <a:gd name="connsiteY2" fmla="*/ 149274 h 327237"/>
                          <a:gd name="connsiteX3" fmla="*/ 369998 w 380899"/>
                          <a:gd name="connsiteY3" fmla="*/ 151424 h 327237"/>
                          <a:gd name="connsiteX4" fmla="*/ 368554 w 380899"/>
                          <a:gd name="connsiteY4" fmla="*/ 178784 h 327237"/>
                          <a:gd name="connsiteX5" fmla="*/ 379103 w 380899"/>
                          <a:gd name="connsiteY5" fmla="*/ 220616 h 327237"/>
                          <a:gd name="connsiteX6" fmla="*/ 329686 w 380899"/>
                          <a:gd name="connsiteY6" fmla="*/ 257234 h 327237"/>
                          <a:gd name="connsiteX7" fmla="*/ 311996 w 380899"/>
                          <a:gd name="connsiteY7" fmla="*/ 288612 h 327237"/>
                          <a:gd name="connsiteX8" fmla="*/ 251765 w 380899"/>
                          <a:gd name="connsiteY8" fmla="*/ 292411 h 327237"/>
                          <a:gd name="connsiteX9" fmla="*/ 208724 w 380899"/>
                          <a:gd name="connsiteY9" fmla="*/ 325884 h 327237"/>
                          <a:gd name="connsiteX10" fmla="*/ 145438 w 380899"/>
                          <a:gd name="connsiteY10" fmla="*/ 305452 h 327237"/>
                          <a:gd name="connsiteX11" fmla="*/ 51429 w 380899"/>
                          <a:gd name="connsiteY11" fmla="*/ 285264 h 327237"/>
                          <a:gd name="connsiteX12" fmla="*/ 10096 w 380899"/>
                          <a:gd name="connsiteY12" fmla="*/ 262800 h 327237"/>
                          <a:gd name="connsiteX13" fmla="*/ 18928 w 380899"/>
                          <a:gd name="connsiteY13" fmla="*/ 232477 h 327237"/>
                          <a:gd name="connsiteX14" fmla="*/ 278 w 380899"/>
                          <a:gd name="connsiteY14" fmla="*/ 201365 h 327237"/>
                          <a:gd name="connsiteX15" fmla="*/ 11450 w 380899"/>
                          <a:gd name="connsiteY15" fmla="*/ 182609 h 327237"/>
                          <a:gd name="connsiteX16" fmla="*/ 19433 w 380899"/>
                          <a:gd name="connsiteY16" fmla="*/ 179506 h 327237"/>
                          <a:gd name="connsiteX17" fmla="*/ 10004 w 380899"/>
                          <a:gd name="connsiteY17" fmla="*/ 161651 h 327237"/>
                          <a:gd name="connsiteX18" fmla="*/ 171557 w 380899"/>
                          <a:gd name="connsiteY18" fmla="*/ 5016 h 327237"/>
                          <a:gd name="connsiteX19" fmla="*/ 379358 w 380899"/>
                          <a:gd name="connsiteY19" fmla="*/ 91346 h 327237"/>
                          <a:gd name="connsiteX0" fmla="*/ 370816 w 372357"/>
                          <a:gd name="connsiteY0" fmla="*/ 91346 h 327237"/>
                          <a:gd name="connsiteX1" fmla="*/ 365304 w 372357"/>
                          <a:gd name="connsiteY1" fmla="*/ 141395 h 327237"/>
                          <a:gd name="connsiteX2" fmla="*/ 359802 w 372357"/>
                          <a:gd name="connsiteY2" fmla="*/ 149274 h 327237"/>
                          <a:gd name="connsiteX3" fmla="*/ 361456 w 372357"/>
                          <a:gd name="connsiteY3" fmla="*/ 151424 h 327237"/>
                          <a:gd name="connsiteX4" fmla="*/ 360012 w 372357"/>
                          <a:gd name="connsiteY4" fmla="*/ 178784 h 327237"/>
                          <a:gd name="connsiteX5" fmla="*/ 370561 w 372357"/>
                          <a:gd name="connsiteY5" fmla="*/ 220616 h 327237"/>
                          <a:gd name="connsiteX6" fmla="*/ 321144 w 372357"/>
                          <a:gd name="connsiteY6" fmla="*/ 257234 h 327237"/>
                          <a:gd name="connsiteX7" fmla="*/ 303454 w 372357"/>
                          <a:gd name="connsiteY7" fmla="*/ 288612 h 327237"/>
                          <a:gd name="connsiteX8" fmla="*/ 243223 w 372357"/>
                          <a:gd name="connsiteY8" fmla="*/ 292411 h 327237"/>
                          <a:gd name="connsiteX9" fmla="*/ 200182 w 372357"/>
                          <a:gd name="connsiteY9" fmla="*/ 325884 h 327237"/>
                          <a:gd name="connsiteX10" fmla="*/ 136896 w 372357"/>
                          <a:gd name="connsiteY10" fmla="*/ 305452 h 327237"/>
                          <a:gd name="connsiteX11" fmla="*/ 42887 w 372357"/>
                          <a:gd name="connsiteY11" fmla="*/ 285264 h 327237"/>
                          <a:gd name="connsiteX12" fmla="*/ 1554 w 372357"/>
                          <a:gd name="connsiteY12" fmla="*/ 262800 h 327237"/>
                          <a:gd name="connsiteX13" fmla="*/ 10386 w 372357"/>
                          <a:gd name="connsiteY13" fmla="*/ 232477 h 327237"/>
                          <a:gd name="connsiteX14" fmla="*/ 2908 w 372357"/>
                          <a:gd name="connsiteY14" fmla="*/ 182609 h 327237"/>
                          <a:gd name="connsiteX15" fmla="*/ 10891 w 372357"/>
                          <a:gd name="connsiteY15" fmla="*/ 179506 h 327237"/>
                          <a:gd name="connsiteX16" fmla="*/ 1462 w 372357"/>
                          <a:gd name="connsiteY16" fmla="*/ 161651 h 327237"/>
                          <a:gd name="connsiteX17" fmla="*/ 163015 w 372357"/>
                          <a:gd name="connsiteY17" fmla="*/ 5016 h 327237"/>
                          <a:gd name="connsiteX18" fmla="*/ 370816 w 372357"/>
                          <a:gd name="connsiteY18" fmla="*/ 91346 h 327237"/>
                          <a:gd name="connsiteX0" fmla="*/ 370816 w 372357"/>
                          <a:gd name="connsiteY0" fmla="*/ 91346 h 327237"/>
                          <a:gd name="connsiteX1" fmla="*/ 365304 w 372357"/>
                          <a:gd name="connsiteY1" fmla="*/ 141395 h 327237"/>
                          <a:gd name="connsiteX2" fmla="*/ 359802 w 372357"/>
                          <a:gd name="connsiteY2" fmla="*/ 149274 h 327237"/>
                          <a:gd name="connsiteX3" fmla="*/ 361456 w 372357"/>
                          <a:gd name="connsiteY3" fmla="*/ 151424 h 327237"/>
                          <a:gd name="connsiteX4" fmla="*/ 360012 w 372357"/>
                          <a:gd name="connsiteY4" fmla="*/ 178784 h 327237"/>
                          <a:gd name="connsiteX5" fmla="*/ 370561 w 372357"/>
                          <a:gd name="connsiteY5" fmla="*/ 220616 h 327237"/>
                          <a:gd name="connsiteX6" fmla="*/ 321144 w 372357"/>
                          <a:gd name="connsiteY6" fmla="*/ 257234 h 327237"/>
                          <a:gd name="connsiteX7" fmla="*/ 303454 w 372357"/>
                          <a:gd name="connsiteY7" fmla="*/ 288612 h 327237"/>
                          <a:gd name="connsiteX8" fmla="*/ 243223 w 372357"/>
                          <a:gd name="connsiteY8" fmla="*/ 292411 h 327237"/>
                          <a:gd name="connsiteX9" fmla="*/ 200182 w 372357"/>
                          <a:gd name="connsiteY9" fmla="*/ 325884 h 327237"/>
                          <a:gd name="connsiteX10" fmla="*/ 136896 w 372357"/>
                          <a:gd name="connsiteY10" fmla="*/ 305452 h 327237"/>
                          <a:gd name="connsiteX11" fmla="*/ 42887 w 372357"/>
                          <a:gd name="connsiteY11" fmla="*/ 285264 h 327237"/>
                          <a:gd name="connsiteX12" fmla="*/ 1554 w 372357"/>
                          <a:gd name="connsiteY12" fmla="*/ 262800 h 327237"/>
                          <a:gd name="connsiteX13" fmla="*/ 10386 w 372357"/>
                          <a:gd name="connsiteY13" fmla="*/ 232477 h 327237"/>
                          <a:gd name="connsiteX14" fmla="*/ 2908 w 372357"/>
                          <a:gd name="connsiteY14" fmla="*/ 182609 h 327237"/>
                          <a:gd name="connsiteX15" fmla="*/ 1462 w 372357"/>
                          <a:gd name="connsiteY15" fmla="*/ 161651 h 327237"/>
                          <a:gd name="connsiteX16" fmla="*/ 163015 w 372357"/>
                          <a:gd name="connsiteY16" fmla="*/ 5016 h 327237"/>
                          <a:gd name="connsiteX17" fmla="*/ 370816 w 372357"/>
                          <a:gd name="connsiteY17" fmla="*/ 91346 h 327237"/>
                          <a:gd name="connsiteX0" fmla="*/ 378736 w 380277"/>
                          <a:gd name="connsiteY0" fmla="*/ 91346 h 327237"/>
                          <a:gd name="connsiteX1" fmla="*/ 373224 w 380277"/>
                          <a:gd name="connsiteY1" fmla="*/ 141395 h 327237"/>
                          <a:gd name="connsiteX2" fmla="*/ 367722 w 380277"/>
                          <a:gd name="connsiteY2" fmla="*/ 149274 h 327237"/>
                          <a:gd name="connsiteX3" fmla="*/ 369376 w 380277"/>
                          <a:gd name="connsiteY3" fmla="*/ 151424 h 327237"/>
                          <a:gd name="connsiteX4" fmla="*/ 367932 w 380277"/>
                          <a:gd name="connsiteY4" fmla="*/ 178784 h 327237"/>
                          <a:gd name="connsiteX5" fmla="*/ 378481 w 380277"/>
                          <a:gd name="connsiteY5" fmla="*/ 220616 h 327237"/>
                          <a:gd name="connsiteX6" fmla="*/ 329064 w 380277"/>
                          <a:gd name="connsiteY6" fmla="*/ 257234 h 327237"/>
                          <a:gd name="connsiteX7" fmla="*/ 311374 w 380277"/>
                          <a:gd name="connsiteY7" fmla="*/ 288612 h 327237"/>
                          <a:gd name="connsiteX8" fmla="*/ 251143 w 380277"/>
                          <a:gd name="connsiteY8" fmla="*/ 292411 h 327237"/>
                          <a:gd name="connsiteX9" fmla="*/ 208102 w 380277"/>
                          <a:gd name="connsiteY9" fmla="*/ 325884 h 327237"/>
                          <a:gd name="connsiteX10" fmla="*/ 144816 w 380277"/>
                          <a:gd name="connsiteY10" fmla="*/ 305452 h 327237"/>
                          <a:gd name="connsiteX11" fmla="*/ 50807 w 380277"/>
                          <a:gd name="connsiteY11" fmla="*/ 285264 h 327237"/>
                          <a:gd name="connsiteX12" fmla="*/ 9474 w 380277"/>
                          <a:gd name="connsiteY12" fmla="*/ 262800 h 327237"/>
                          <a:gd name="connsiteX13" fmla="*/ 18306 w 380277"/>
                          <a:gd name="connsiteY13" fmla="*/ 232477 h 327237"/>
                          <a:gd name="connsiteX14" fmla="*/ 9382 w 380277"/>
                          <a:gd name="connsiteY14" fmla="*/ 161651 h 327237"/>
                          <a:gd name="connsiteX15" fmla="*/ 170935 w 380277"/>
                          <a:gd name="connsiteY15" fmla="*/ 5016 h 327237"/>
                          <a:gd name="connsiteX16" fmla="*/ 378736 w 380277"/>
                          <a:gd name="connsiteY16" fmla="*/ 91346 h 327237"/>
                          <a:gd name="connsiteX0" fmla="*/ 370797 w 372338"/>
                          <a:gd name="connsiteY0" fmla="*/ 91346 h 327237"/>
                          <a:gd name="connsiteX1" fmla="*/ 365285 w 372338"/>
                          <a:gd name="connsiteY1" fmla="*/ 141395 h 327237"/>
                          <a:gd name="connsiteX2" fmla="*/ 359783 w 372338"/>
                          <a:gd name="connsiteY2" fmla="*/ 149274 h 327237"/>
                          <a:gd name="connsiteX3" fmla="*/ 361437 w 372338"/>
                          <a:gd name="connsiteY3" fmla="*/ 151424 h 327237"/>
                          <a:gd name="connsiteX4" fmla="*/ 359993 w 372338"/>
                          <a:gd name="connsiteY4" fmla="*/ 178784 h 327237"/>
                          <a:gd name="connsiteX5" fmla="*/ 370542 w 372338"/>
                          <a:gd name="connsiteY5" fmla="*/ 220616 h 327237"/>
                          <a:gd name="connsiteX6" fmla="*/ 321125 w 372338"/>
                          <a:gd name="connsiteY6" fmla="*/ 257234 h 327237"/>
                          <a:gd name="connsiteX7" fmla="*/ 303435 w 372338"/>
                          <a:gd name="connsiteY7" fmla="*/ 288612 h 327237"/>
                          <a:gd name="connsiteX8" fmla="*/ 243204 w 372338"/>
                          <a:gd name="connsiteY8" fmla="*/ 292411 h 327237"/>
                          <a:gd name="connsiteX9" fmla="*/ 200163 w 372338"/>
                          <a:gd name="connsiteY9" fmla="*/ 325884 h 327237"/>
                          <a:gd name="connsiteX10" fmla="*/ 136877 w 372338"/>
                          <a:gd name="connsiteY10" fmla="*/ 305452 h 327237"/>
                          <a:gd name="connsiteX11" fmla="*/ 42868 w 372338"/>
                          <a:gd name="connsiteY11" fmla="*/ 285264 h 327237"/>
                          <a:gd name="connsiteX12" fmla="*/ 1535 w 372338"/>
                          <a:gd name="connsiteY12" fmla="*/ 262800 h 327237"/>
                          <a:gd name="connsiteX13" fmla="*/ 10367 w 372338"/>
                          <a:gd name="connsiteY13" fmla="*/ 232477 h 327237"/>
                          <a:gd name="connsiteX14" fmla="*/ 162996 w 372338"/>
                          <a:gd name="connsiteY14" fmla="*/ 5016 h 327237"/>
                          <a:gd name="connsiteX15" fmla="*/ 370797 w 372338"/>
                          <a:gd name="connsiteY15" fmla="*/ 91346 h 327237"/>
                          <a:gd name="connsiteX0" fmla="*/ 370797 w 372338"/>
                          <a:gd name="connsiteY0" fmla="*/ 86391 h 322282"/>
                          <a:gd name="connsiteX1" fmla="*/ 365285 w 372338"/>
                          <a:gd name="connsiteY1" fmla="*/ 136440 h 322282"/>
                          <a:gd name="connsiteX2" fmla="*/ 359783 w 372338"/>
                          <a:gd name="connsiteY2" fmla="*/ 144319 h 322282"/>
                          <a:gd name="connsiteX3" fmla="*/ 361437 w 372338"/>
                          <a:gd name="connsiteY3" fmla="*/ 146469 h 322282"/>
                          <a:gd name="connsiteX4" fmla="*/ 359993 w 372338"/>
                          <a:gd name="connsiteY4" fmla="*/ 173829 h 322282"/>
                          <a:gd name="connsiteX5" fmla="*/ 370542 w 372338"/>
                          <a:gd name="connsiteY5" fmla="*/ 215661 h 322282"/>
                          <a:gd name="connsiteX6" fmla="*/ 321125 w 372338"/>
                          <a:gd name="connsiteY6" fmla="*/ 252279 h 322282"/>
                          <a:gd name="connsiteX7" fmla="*/ 303435 w 372338"/>
                          <a:gd name="connsiteY7" fmla="*/ 283657 h 322282"/>
                          <a:gd name="connsiteX8" fmla="*/ 243204 w 372338"/>
                          <a:gd name="connsiteY8" fmla="*/ 287456 h 322282"/>
                          <a:gd name="connsiteX9" fmla="*/ 200163 w 372338"/>
                          <a:gd name="connsiteY9" fmla="*/ 320929 h 322282"/>
                          <a:gd name="connsiteX10" fmla="*/ 136877 w 372338"/>
                          <a:gd name="connsiteY10" fmla="*/ 300497 h 322282"/>
                          <a:gd name="connsiteX11" fmla="*/ 42868 w 372338"/>
                          <a:gd name="connsiteY11" fmla="*/ 280309 h 322282"/>
                          <a:gd name="connsiteX12" fmla="*/ 1535 w 372338"/>
                          <a:gd name="connsiteY12" fmla="*/ 257845 h 322282"/>
                          <a:gd name="connsiteX13" fmla="*/ 10367 w 372338"/>
                          <a:gd name="connsiteY13" fmla="*/ 227522 h 322282"/>
                          <a:gd name="connsiteX14" fmla="*/ 162996 w 372338"/>
                          <a:gd name="connsiteY14" fmla="*/ 61 h 322282"/>
                          <a:gd name="connsiteX15" fmla="*/ 370797 w 372338"/>
                          <a:gd name="connsiteY15" fmla="*/ 86391 h 3222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372338" h="322282">
                            <a:moveTo>
                              <a:pt x="370797" y="86391"/>
                            </a:moveTo>
                            <a:cubicBezTo>
                              <a:pt x="373990" y="103164"/>
                              <a:pt x="371864" y="120127"/>
                              <a:pt x="365285" y="136440"/>
                            </a:cubicBezTo>
                            <a:lnTo>
                              <a:pt x="359783" y="144319"/>
                            </a:lnTo>
                            <a:lnTo>
                              <a:pt x="361437" y="146469"/>
                            </a:lnTo>
                            <a:cubicBezTo>
                              <a:pt x="365021" y="155429"/>
                              <a:pt x="364510" y="165162"/>
                              <a:pt x="359993" y="173829"/>
                            </a:cubicBezTo>
                            <a:cubicBezTo>
                              <a:pt x="371097" y="185716"/>
                              <a:pt x="374980" y="201125"/>
                              <a:pt x="370542" y="215661"/>
                            </a:cubicBezTo>
                            <a:cubicBezTo>
                              <a:pt x="364642" y="234987"/>
                              <a:pt x="345111" y="249459"/>
                              <a:pt x="321125" y="252279"/>
                            </a:cubicBezTo>
                            <a:cubicBezTo>
                              <a:pt x="321010" y="264342"/>
                              <a:pt x="314556" y="275782"/>
                              <a:pt x="303435" y="283657"/>
                            </a:cubicBezTo>
                            <a:cubicBezTo>
                              <a:pt x="286537" y="295623"/>
                              <a:pt x="262128" y="297161"/>
                              <a:pt x="243204" y="287456"/>
                            </a:cubicBezTo>
                            <a:cubicBezTo>
                              <a:pt x="237084" y="304125"/>
                              <a:pt x="220697" y="316869"/>
                              <a:pt x="200163" y="320929"/>
                            </a:cubicBezTo>
                            <a:cubicBezTo>
                              <a:pt x="175965" y="325712"/>
                              <a:pt x="150710" y="317561"/>
                              <a:pt x="136877" y="300497"/>
                            </a:cubicBezTo>
                            <a:cubicBezTo>
                              <a:pt x="104226" y="316693"/>
                              <a:pt x="61818" y="307590"/>
                              <a:pt x="42868" y="280309"/>
                            </a:cubicBezTo>
                            <a:cubicBezTo>
                              <a:pt x="24254" y="282103"/>
                              <a:pt x="6774" y="272605"/>
                              <a:pt x="1535" y="257845"/>
                            </a:cubicBezTo>
                            <a:cubicBezTo>
                              <a:pt x="-2260" y="247166"/>
                              <a:pt x="1095" y="235641"/>
                              <a:pt x="10367" y="227522"/>
                            </a:cubicBezTo>
                            <a:cubicBezTo>
                              <a:pt x="37277" y="184558"/>
                              <a:pt x="69576" y="1401"/>
                              <a:pt x="162996" y="61"/>
                            </a:cubicBezTo>
                            <a:cubicBezTo>
                              <a:pt x="256416" y="-1279"/>
                              <a:pt x="358026" y="19297"/>
                              <a:pt x="370797" y="86391"/>
                            </a:cubicBezTo>
                            <a:close/>
                          </a:path>
                        </a:pathLst>
                      </a:custGeom>
                      <a:solidFill>
                        <a:srgbClr val="FCE5CB"/>
                      </a:solidFill>
                      <a:ln>
                        <a:solidFill>
                          <a:srgbClr val="8E410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283" name="Group 1282"/>
                    <p:cNvGrpSpPr/>
                    <p:nvPr/>
                  </p:nvGrpSpPr>
                  <p:grpSpPr>
                    <a:xfrm rot="21110408">
                      <a:off x="1075155" y="3282092"/>
                      <a:ext cx="4893731" cy="3425486"/>
                      <a:chOff x="1419005" y="3154149"/>
                      <a:chExt cx="4893731" cy="3425486"/>
                    </a:xfrm>
                  </p:grpSpPr>
                  <p:grpSp>
                    <p:nvGrpSpPr>
                      <p:cNvPr id="1284" name="Group 1283"/>
                      <p:cNvGrpSpPr/>
                      <p:nvPr/>
                    </p:nvGrpSpPr>
                    <p:grpSpPr>
                      <a:xfrm>
                        <a:off x="1419005" y="3927331"/>
                        <a:ext cx="4893731" cy="2652304"/>
                        <a:chOff x="1425183" y="3945866"/>
                        <a:chExt cx="4893731" cy="2652304"/>
                      </a:xfrm>
                    </p:grpSpPr>
                    <p:sp>
                      <p:nvSpPr>
                        <p:cNvPr id="1287" name="Freeform 1286"/>
                        <p:cNvSpPr/>
                        <p:nvPr/>
                      </p:nvSpPr>
                      <p:spPr>
                        <a:xfrm rot="597487">
                          <a:off x="1425183" y="4964234"/>
                          <a:ext cx="4893731" cy="1633936"/>
                        </a:xfrm>
                        <a:custGeom>
                          <a:avLst/>
                          <a:gdLst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1937745 w 3457360"/>
                            <a:gd name="connsiteY8" fmla="*/ 333350 h 1993569"/>
                            <a:gd name="connsiteX9" fmla="*/ 1976113 w 3457360"/>
                            <a:gd name="connsiteY9" fmla="*/ 270471 h 1993569"/>
                            <a:gd name="connsiteX10" fmla="*/ 2377263 w 3457360"/>
                            <a:gd name="connsiteY10" fmla="*/ 256483 h 1993569"/>
                            <a:gd name="connsiteX11" fmla="*/ 2379224 w 3457360"/>
                            <a:gd name="connsiteY11" fmla="*/ 253107 h 1993569"/>
                            <a:gd name="connsiteX12" fmla="*/ 2407700 w 3457360"/>
                            <a:gd name="connsiteY12" fmla="*/ 204088 h 1993569"/>
                            <a:gd name="connsiteX13" fmla="*/ 2548557 w 3457360"/>
                            <a:gd name="connsiteY13" fmla="*/ 115874 h 1993569"/>
                            <a:gd name="connsiteX14" fmla="*/ 2718221 w 3457360"/>
                            <a:gd name="connsiteY14" fmla="*/ 166353 h 1993569"/>
                            <a:gd name="connsiteX15" fmla="*/ 2758507 w 3457360"/>
                            <a:gd name="connsiteY15" fmla="*/ 212271 h 1993569"/>
                            <a:gd name="connsiteX16" fmla="*/ 2760998 w 3457360"/>
                            <a:gd name="connsiteY16" fmla="*/ 215109 h 1993569"/>
                            <a:gd name="connsiteX17" fmla="*/ 2975151 w 3457360"/>
                            <a:gd name="connsiteY17" fmla="*/ 114715 h 1993569"/>
                            <a:gd name="connsiteX18" fmla="*/ 3053857 w 3457360"/>
                            <a:gd name="connsiteY18" fmla="*/ 137192 h 1993569"/>
                            <a:gd name="connsiteX19" fmla="*/ 3202368 w 3457360"/>
                            <a:gd name="connsiteY19" fmla="*/ 349758 h 1993569"/>
                            <a:gd name="connsiteX20" fmla="*/ 3203176 w 3457360"/>
                            <a:gd name="connsiteY20" fmla="*/ 350136 h 1993569"/>
                            <a:gd name="connsiteX21" fmla="*/ 3265972 w 3457360"/>
                            <a:gd name="connsiteY21" fmla="*/ 379582 h 1993569"/>
                            <a:gd name="connsiteX22" fmla="*/ 3392961 w 3457360"/>
                            <a:gd name="connsiteY22" fmla="*/ 556059 h 1993569"/>
                            <a:gd name="connsiteX23" fmla="*/ 3384430 w 3457360"/>
                            <a:gd name="connsiteY23" fmla="*/ 779762 h 1993569"/>
                            <a:gd name="connsiteX24" fmla="*/ 3446747 w 3457360"/>
                            <a:gd name="connsiteY24" fmla="*/ 1121799 h 1993569"/>
                            <a:gd name="connsiteX25" fmla="*/ 3154823 w 3457360"/>
                            <a:gd name="connsiteY25" fmla="*/ 1421202 h 1993569"/>
                            <a:gd name="connsiteX26" fmla="*/ 3050320 w 3457360"/>
                            <a:gd name="connsiteY26" fmla="*/ 1677751 h 1993569"/>
                            <a:gd name="connsiteX27" fmla="*/ 2694519 w 3457360"/>
                            <a:gd name="connsiteY27" fmla="*/ 1708814 h 1993569"/>
                            <a:gd name="connsiteX28" fmla="*/ 2440257 w 3457360"/>
                            <a:gd name="connsiteY28" fmla="*/ 1982504 h 1993569"/>
                            <a:gd name="connsiteX29" fmla="*/ 2066406 w 3457360"/>
                            <a:gd name="connsiteY29" fmla="*/ 1815445 h 1993569"/>
                            <a:gd name="connsiteX30" fmla="*/ 1685114 w 3457360"/>
                            <a:gd name="connsiteY30" fmla="*/ 1835550 h 1993569"/>
                            <a:gd name="connsiteX31" fmla="*/ 1620665 w 3457360"/>
                            <a:gd name="connsiteY31" fmla="*/ 1790793 h 1993569"/>
                            <a:gd name="connsiteX32" fmla="*/ 1618348 w 3457360"/>
                            <a:gd name="connsiteY32" fmla="*/ 1793953 h 1993569"/>
                            <a:gd name="connsiteX33" fmla="*/ 1441418 w 3457360"/>
                            <a:gd name="connsiteY33" fmla="*/ 1903281 h 1993569"/>
                            <a:gd name="connsiteX34" fmla="*/ 1118943 w 3457360"/>
                            <a:gd name="connsiteY34" fmla="*/ 1749759 h 1993569"/>
                            <a:gd name="connsiteX35" fmla="*/ 761053 w 3457360"/>
                            <a:gd name="connsiteY35" fmla="*/ 1856859 h 1993569"/>
                            <a:gd name="connsiteX36" fmla="*/ 523415 w 3457360"/>
                            <a:gd name="connsiteY36" fmla="*/ 1523390 h 1993569"/>
                            <a:gd name="connsiteX37" fmla="*/ 128302 w 3457360"/>
                            <a:gd name="connsiteY37" fmla="*/ 1099676 h 1993569"/>
                            <a:gd name="connsiteX38" fmla="*/ 10882 w 3457360"/>
                            <a:gd name="connsiteY38" fmla="*/ 817594 h 1993569"/>
                            <a:gd name="connsiteX39" fmla="*/ 181502 w 3457360"/>
                            <a:gd name="connsiteY39" fmla="*/ 630289 h 1993569"/>
                            <a:gd name="connsiteX40" fmla="*/ 215426 w 3457360"/>
                            <a:gd name="connsiteY40" fmla="*/ 355165 h 1993569"/>
                            <a:gd name="connsiteX41" fmla="*/ 503457 w 3457360"/>
                            <a:gd name="connsiteY41" fmla="*/ 262208 h 1993569"/>
                            <a:gd name="connsiteX42" fmla="*/ 508136 w 3457360"/>
                            <a:gd name="connsiteY42" fmla="*/ 258046 h 1993569"/>
                            <a:gd name="connsiteX43" fmla="*/ 749933 w 3457360"/>
                            <a:gd name="connsiteY43" fmla="*/ 23560 h 1993569"/>
                            <a:gd name="connsiteX44" fmla="*/ 812476 w 3457360"/>
                            <a:gd name="connsiteY44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1937745 w 3457360"/>
                            <a:gd name="connsiteY8" fmla="*/ 333350 h 1993569"/>
                            <a:gd name="connsiteX9" fmla="*/ 2377263 w 3457360"/>
                            <a:gd name="connsiteY9" fmla="*/ 256483 h 1993569"/>
                            <a:gd name="connsiteX10" fmla="*/ 2379224 w 3457360"/>
                            <a:gd name="connsiteY10" fmla="*/ 253107 h 1993569"/>
                            <a:gd name="connsiteX11" fmla="*/ 2407700 w 3457360"/>
                            <a:gd name="connsiteY11" fmla="*/ 204088 h 1993569"/>
                            <a:gd name="connsiteX12" fmla="*/ 2548557 w 3457360"/>
                            <a:gd name="connsiteY12" fmla="*/ 115874 h 1993569"/>
                            <a:gd name="connsiteX13" fmla="*/ 2718221 w 3457360"/>
                            <a:gd name="connsiteY13" fmla="*/ 166353 h 1993569"/>
                            <a:gd name="connsiteX14" fmla="*/ 2758507 w 3457360"/>
                            <a:gd name="connsiteY14" fmla="*/ 212271 h 1993569"/>
                            <a:gd name="connsiteX15" fmla="*/ 2760998 w 3457360"/>
                            <a:gd name="connsiteY15" fmla="*/ 215109 h 1993569"/>
                            <a:gd name="connsiteX16" fmla="*/ 2975151 w 3457360"/>
                            <a:gd name="connsiteY16" fmla="*/ 114715 h 1993569"/>
                            <a:gd name="connsiteX17" fmla="*/ 3053857 w 3457360"/>
                            <a:gd name="connsiteY17" fmla="*/ 137192 h 1993569"/>
                            <a:gd name="connsiteX18" fmla="*/ 3202368 w 3457360"/>
                            <a:gd name="connsiteY18" fmla="*/ 349758 h 1993569"/>
                            <a:gd name="connsiteX19" fmla="*/ 3203176 w 3457360"/>
                            <a:gd name="connsiteY19" fmla="*/ 350136 h 1993569"/>
                            <a:gd name="connsiteX20" fmla="*/ 3265972 w 3457360"/>
                            <a:gd name="connsiteY20" fmla="*/ 379582 h 1993569"/>
                            <a:gd name="connsiteX21" fmla="*/ 3392961 w 3457360"/>
                            <a:gd name="connsiteY21" fmla="*/ 556059 h 1993569"/>
                            <a:gd name="connsiteX22" fmla="*/ 3384430 w 3457360"/>
                            <a:gd name="connsiteY22" fmla="*/ 779762 h 1993569"/>
                            <a:gd name="connsiteX23" fmla="*/ 3446747 w 3457360"/>
                            <a:gd name="connsiteY23" fmla="*/ 1121799 h 1993569"/>
                            <a:gd name="connsiteX24" fmla="*/ 3154823 w 3457360"/>
                            <a:gd name="connsiteY24" fmla="*/ 1421202 h 1993569"/>
                            <a:gd name="connsiteX25" fmla="*/ 3050320 w 3457360"/>
                            <a:gd name="connsiteY25" fmla="*/ 1677751 h 1993569"/>
                            <a:gd name="connsiteX26" fmla="*/ 2694519 w 3457360"/>
                            <a:gd name="connsiteY26" fmla="*/ 1708814 h 1993569"/>
                            <a:gd name="connsiteX27" fmla="*/ 2440257 w 3457360"/>
                            <a:gd name="connsiteY27" fmla="*/ 1982504 h 1993569"/>
                            <a:gd name="connsiteX28" fmla="*/ 2066406 w 3457360"/>
                            <a:gd name="connsiteY28" fmla="*/ 1815445 h 1993569"/>
                            <a:gd name="connsiteX29" fmla="*/ 1685114 w 3457360"/>
                            <a:gd name="connsiteY29" fmla="*/ 1835550 h 1993569"/>
                            <a:gd name="connsiteX30" fmla="*/ 1620665 w 3457360"/>
                            <a:gd name="connsiteY30" fmla="*/ 1790793 h 1993569"/>
                            <a:gd name="connsiteX31" fmla="*/ 1618348 w 3457360"/>
                            <a:gd name="connsiteY31" fmla="*/ 1793953 h 1993569"/>
                            <a:gd name="connsiteX32" fmla="*/ 1441418 w 3457360"/>
                            <a:gd name="connsiteY32" fmla="*/ 1903281 h 1993569"/>
                            <a:gd name="connsiteX33" fmla="*/ 1118943 w 3457360"/>
                            <a:gd name="connsiteY33" fmla="*/ 1749759 h 1993569"/>
                            <a:gd name="connsiteX34" fmla="*/ 761053 w 3457360"/>
                            <a:gd name="connsiteY34" fmla="*/ 1856859 h 1993569"/>
                            <a:gd name="connsiteX35" fmla="*/ 523415 w 3457360"/>
                            <a:gd name="connsiteY35" fmla="*/ 1523390 h 1993569"/>
                            <a:gd name="connsiteX36" fmla="*/ 128302 w 3457360"/>
                            <a:gd name="connsiteY36" fmla="*/ 1099676 h 1993569"/>
                            <a:gd name="connsiteX37" fmla="*/ 10882 w 3457360"/>
                            <a:gd name="connsiteY37" fmla="*/ 817594 h 1993569"/>
                            <a:gd name="connsiteX38" fmla="*/ 181502 w 3457360"/>
                            <a:gd name="connsiteY38" fmla="*/ 630289 h 1993569"/>
                            <a:gd name="connsiteX39" fmla="*/ 215426 w 3457360"/>
                            <a:gd name="connsiteY39" fmla="*/ 355165 h 1993569"/>
                            <a:gd name="connsiteX40" fmla="*/ 503457 w 3457360"/>
                            <a:gd name="connsiteY40" fmla="*/ 262208 h 1993569"/>
                            <a:gd name="connsiteX41" fmla="*/ 508136 w 3457360"/>
                            <a:gd name="connsiteY41" fmla="*/ 258046 h 1993569"/>
                            <a:gd name="connsiteX42" fmla="*/ 749933 w 3457360"/>
                            <a:gd name="connsiteY42" fmla="*/ 23560 h 1993569"/>
                            <a:gd name="connsiteX43" fmla="*/ 812476 w 3457360"/>
                            <a:gd name="connsiteY43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379224 w 3457360"/>
                            <a:gd name="connsiteY9" fmla="*/ 253107 h 1993569"/>
                            <a:gd name="connsiteX10" fmla="*/ 2407700 w 3457360"/>
                            <a:gd name="connsiteY10" fmla="*/ 204088 h 1993569"/>
                            <a:gd name="connsiteX11" fmla="*/ 2548557 w 3457360"/>
                            <a:gd name="connsiteY11" fmla="*/ 115874 h 1993569"/>
                            <a:gd name="connsiteX12" fmla="*/ 2718221 w 3457360"/>
                            <a:gd name="connsiteY12" fmla="*/ 166353 h 1993569"/>
                            <a:gd name="connsiteX13" fmla="*/ 2758507 w 3457360"/>
                            <a:gd name="connsiteY13" fmla="*/ 212271 h 1993569"/>
                            <a:gd name="connsiteX14" fmla="*/ 2760998 w 3457360"/>
                            <a:gd name="connsiteY14" fmla="*/ 215109 h 1993569"/>
                            <a:gd name="connsiteX15" fmla="*/ 2975151 w 3457360"/>
                            <a:gd name="connsiteY15" fmla="*/ 114715 h 1993569"/>
                            <a:gd name="connsiteX16" fmla="*/ 3053857 w 3457360"/>
                            <a:gd name="connsiteY16" fmla="*/ 137192 h 1993569"/>
                            <a:gd name="connsiteX17" fmla="*/ 3202368 w 3457360"/>
                            <a:gd name="connsiteY17" fmla="*/ 349758 h 1993569"/>
                            <a:gd name="connsiteX18" fmla="*/ 3203176 w 3457360"/>
                            <a:gd name="connsiteY18" fmla="*/ 350136 h 1993569"/>
                            <a:gd name="connsiteX19" fmla="*/ 3265972 w 3457360"/>
                            <a:gd name="connsiteY19" fmla="*/ 379582 h 1993569"/>
                            <a:gd name="connsiteX20" fmla="*/ 3392961 w 3457360"/>
                            <a:gd name="connsiteY20" fmla="*/ 556059 h 1993569"/>
                            <a:gd name="connsiteX21" fmla="*/ 3384430 w 3457360"/>
                            <a:gd name="connsiteY21" fmla="*/ 779762 h 1993569"/>
                            <a:gd name="connsiteX22" fmla="*/ 3446747 w 3457360"/>
                            <a:gd name="connsiteY22" fmla="*/ 1121799 h 1993569"/>
                            <a:gd name="connsiteX23" fmla="*/ 3154823 w 3457360"/>
                            <a:gd name="connsiteY23" fmla="*/ 1421202 h 1993569"/>
                            <a:gd name="connsiteX24" fmla="*/ 3050320 w 3457360"/>
                            <a:gd name="connsiteY24" fmla="*/ 1677751 h 1993569"/>
                            <a:gd name="connsiteX25" fmla="*/ 2694519 w 3457360"/>
                            <a:gd name="connsiteY25" fmla="*/ 1708814 h 1993569"/>
                            <a:gd name="connsiteX26" fmla="*/ 2440257 w 3457360"/>
                            <a:gd name="connsiteY26" fmla="*/ 1982504 h 1993569"/>
                            <a:gd name="connsiteX27" fmla="*/ 2066406 w 3457360"/>
                            <a:gd name="connsiteY27" fmla="*/ 1815445 h 1993569"/>
                            <a:gd name="connsiteX28" fmla="*/ 1685114 w 3457360"/>
                            <a:gd name="connsiteY28" fmla="*/ 1835550 h 1993569"/>
                            <a:gd name="connsiteX29" fmla="*/ 1620665 w 3457360"/>
                            <a:gd name="connsiteY29" fmla="*/ 1790793 h 1993569"/>
                            <a:gd name="connsiteX30" fmla="*/ 1618348 w 3457360"/>
                            <a:gd name="connsiteY30" fmla="*/ 1793953 h 1993569"/>
                            <a:gd name="connsiteX31" fmla="*/ 1441418 w 3457360"/>
                            <a:gd name="connsiteY31" fmla="*/ 1903281 h 1993569"/>
                            <a:gd name="connsiteX32" fmla="*/ 1118943 w 3457360"/>
                            <a:gd name="connsiteY32" fmla="*/ 1749759 h 1993569"/>
                            <a:gd name="connsiteX33" fmla="*/ 761053 w 3457360"/>
                            <a:gd name="connsiteY33" fmla="*/ 1856859 h 1993569"/>
                            <a:gd name="connsiteX34" fmla="*/ 523415 w 3457360"/>
                            <a:gd name="connsiteY34" fmla="*/ 1523390 h 1993569"/>
                            <a:gd name="connsiteX35" fmla="*/ 128302 w 3457360"/>
                            <a:gd name="connsiteY35" fmla="*/ 1099676 h 1993569"/>
                            <a:gd name="connsiteX36" fmla="*/ 10882 w 3457360"/>
                            <a:gd name="connsiteY36" fmla="*/ 817594 h 1993569"/>
                            <a:gd name="connsiteX37" fmla="*/ 181502 w 3457360"/>
                            <a:gd name="connsiteY37" fmla="*/ 630289 h 1993569"/>
                            <a:gd name="connsiteX38" fmla="*/ 215426 w 3457360"/>
                            <a:gd name="connsiteY38" fmla="*/ 355165 h 1993569"/>
                            <a:gd name="connsiteX39" fmla="*/ 503457 w 3457360"/>
                            <a:gd name="connsiteY39" fmla="*/ 262208 h 1993569"/>
                            <a:gd name="connsiteX40" fmla="*/ 508136 w 3457360"/>
                            <a:gd name="connsiteY40" fmla="*/ 258046 h 1993569"/>
                            <a:gd name="connsiteX41" fmla="*/ 749933 w 3457360"/>
                            <a:gd name="connsiteY41" fmla="*/ 23560 h 1993569"/>
                            <a:gd name="connsiteX42" fmla="*/ 812476 w 3457360"/>
                            <a:gd name="connsiteY42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407700 w 3457360"/>
                            <a:gd name="connsiteY9" fmla="*/ 204088 h 1993569"/>
                            <a:gd name="connsiteX10" fmla="*/ 2548557 w 3457360"/>
                            <a:gd name="connsiteY10" fmla="*/ 115874 h 1993569"/>
                            <a:gd name="connsiteX11" fmla="*/ 2718221 w 3457360"/>
                            <a:gd name="connsiteY11" fmla="*/ 166353 h 1993569"/>
                            <a:gd name="connsiteX12" fmla="*/ 2758507 w 3457360"/>
                            <a:gd name="connsiteY12" fmla="*/ 212271 h 1993569"/>
                            <a:gd name="connsiteX13" fmla="*/ 2760998 w 3457360"/>
                            <a:gd name="connsiteY13" fmla="*/ 215109 h 1993569"/>
                            <a:gd name="connsiteX14" fmla="*/ 2975151 w 3457360"/>
                            <a:gd name="connsiteY14" fmla="*/ 114715 h 1993569"/>
                            <a:gd name="connsiteX15" fmla="*/ 3053857 w 3457360"/>
                            <a:gd name="connsiteY15" fmla="*/ 137192 h 1993569"/>
                            <a:gd name="connsiteX16" fmla="*/ 3202368 w 3457360"/>
                            <a:gd name="connsiteY16" fmla="*/ 349758 h 1993569"/>
                            <a:gd name="connsiteX17" fmla="*/ 3203176 w 3457360"/>
                            <a:gd name="connsiteY17" fmla="*/ 350136 h 1993569"/>
                            <a:gd name="connsiteX18" fmla="*/ 3265972 w 3457360"/>
                            <a:gd name="connsiteY18" fmla="*/ 379582 h 1993569"/>
                            <a:gd name="connsiteX19" fmla="*/ 3392961 w 3457360"/>
                            <a:gd name="connsiteY19" fmla="*/ 556059 h 1993569"/>
                            <a:gd name="connsiteX20" fmla="*/ 3384430 w 3457360"/>
                            <a:gd name="connsiteY20" fmla="*/ 779762 h 1993569"/>
                            <a:gd name="connsiteX21" fmla="*/ 3446747 w 3457360"/>
                            <a:gd name="connsiteY21" fmla="*/ 1121799 h 1993569"/>
                            <a:gd name="connsiteX22" fmla="*/ 3154823 w 3457360"/>
                            <a:gd name="connsiteY22" fmla="*/ 1421202 h 1993569"/>
                            <a:gd name="connsiteX23" fmla="*/ 3050320 w 3457360"/>
                            <a:gd name="connsiteY23" fmla="*/ 1677751 h 1993569"/>
                            <a:gd name="connsiteX24" fmla="*/ 2694519 w 3457360"/>
                            <a:gd name="connsiteY24" fmla="*/ 1708814 h 1993569"/>
                            <a:gd name="connsiteX25" fmla="*/ 2440257 w 3457360"/>
                            <a:gd name="connsiteY25" fmla="*/ 1982504 h 1993569"/>
                            <a:gd name="connsiteX26" fmla="*/ 2066406 w 3457360"/>
                            <a:gd name="connsiteY26" fmla="*/ 1815445 h 1993569"/>
                            <a:gd name="connsiteX27" fmla="*/ 1685114 w 3457360"/>
                            <a:gd name="connsiteY27" fmla="*/ 1835550 h 1993569"/>
                            <a:gd name="connsiteX28" fmla="*/ 1620665 w 3457360"/>
                            <a:gd name="connsiteY28" fmla="*/ 1790793 h 1993569"/>
                            <a:gd name="connsiteX29" fmla="*/ 1618348 w 3457360"/>
                            <a:gd name="connsiteY29" fmla="*/ 1793953 h 1993569"/>
                            <a:gd name="connsiteX30" fmla="*/ 1441418 w 3457360"/>
                            <a:gd name="connsiteY30" fmla="*/ 1903281 h 1993569"/>
                            <a:gd name="connsiteX31" fmla="*/ 1118943 w 3457360"/>
                            <a:gd name="connsiteY31" fmla="*/ 1749759 h 1993569"/>
                            <a:gd name="connsiteX32" fmla="*/ 761053 w 3457360"/>
                            <a:gd name="connsiteY32" fmla="*/ 1856859 h 1993569"/>
                            <a:gd name="connsiteX33" fmla="*/ 523415 w 3457360"/>
                            <a:gd name="connsiteY33" fmla="*/ 1523390 h 1993569"/>
                            <a:gd name="connsiteX34" fmla="*/ 128302 w 3457360"/>
                            <a:gd name="connsiteY34" fmla="*/ 1099676 h 1993569"/>
                            <a:gd name="connsiteX35" fmla="*/ 10882 w 3457360"/>
                            <a:gd name="connsiteY35" fmla="*/ 817594 h 1993569"/>
                            <a:gd name="connsiteX36" fmla="*/ 181502 w 3457360"/>
                            <a:gd name="connsiteY36" fmla="*/ 630289 h 1993569"/>
                            <a:gd name="connsiteX37" fmla="*/ 215426 w 3457360"/>
                            <a:gd name="connsiteY37" fmla="*/ 355165 h 1993569"/>
                            <a:gd name="connsiteX38" fmla="*/ 503457 w 3457360"/>
                            <a:gd name="connsiteY38" fmla="*/ 262208 h 1993569"/>
                            <a:gd name="connsiteX39" fmla="*/ 508136 w 3457360"/>
                            <a:gd name="connsiteY39" fmla="*/ 258046 h 1993569"/>
                            <a:gd name="connsiteX40" fmla="*/ 749933 w 3457360"/>
                            <a:gd name="connsiteY40" fmla="*/ 23560 h 1993569"/>
                            <a:gd name="connsiteX41" fmla="*/ 812476 w 3457360"/>
                            <a:gd name="connsiteY41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548557 w 3457360"/>
                            <a:gd name="connsiteY9" fmla="*/ 115874 h 1993569"/>
                            <a:gd name="connsiteX10" fmla="*/ 2718221 w 3457360"/>
                            <a:gd name="connsiteY10" fmla="*/ 166353 h 1993569"/>
                            <a:gd name="connsiteX11" fmla="*/ 2758507 w 3457360"/>
                            <a:gd name="connsiteY11" fmla="*/ 212271 h 1993569"/>
                            <a:gd name="connsiteX12" fmla="*/ 2760998 w 3457360"/>
                            <a:gd name="connsiteY12" fmla="*/ 215109 h 1993569"/>
                            <a:gd name="connsiteX13" fmla="*/ 2975151 w 3457360"/>
                            <a:gd name="connsiteY13" fmla="*/ 114715 h 1993569"/>
                            <a:gd name="connsiteX14" fmla="*/ 3053857 w 3457360"/>
                            <a:gd name="connsiteY14" fmla="*/ 137192 h 1993569"/>
                            <a:gd name="connsiteX15" fmla="*/ 3202368 w 3457360"/>
                            <a:gd name="connsiteY15" fmla="*/ 349758 h 1993569"/>
                            <a:gd name="connsiteX16" fmla="*/ 3203176 w 3457360"/>
                            <a:gd name="connsiteY16" fmla="*/ 350136 h 1993569"/>
                            <a:gd name="connsiteX17" fmla="*/ 3265972 w 3457360"/>
                            <a:gd name="connsiteY17" fmla="*/ 379582 h 1993569"/>
                            <a:gd name="connsiteX18" fmla="*/ 3392961 w 3457360"/>
                            <a:gd name="connsiteY18" fmla="*/ 556059 h 1993569"/>
                            <a:gd name="connsiteX19" fmla="*/ 3384430 w 3457360"/>
                            <a:gd name="connsiteY19" fmla="*/ 779762 h 1993569"/>
                            <a:gd name="connsiteX20" fmla="*/ 3446747 w 3457360"/>
                            <a:gd name="connsiteY20" fmla="*/ 1121799 h 1993569"/>
                            <a:gd name="connsiteX21" fmla="*/ 3154823 w 3457360"/>
                            <a:gd name="connsiteY21" fmla="*/ 1421202 h 1993569"/>
                            <a:gd name="connsiteX22" fmla="*/ 3050320 w 3457360"/>
                            <a:gd name="connsiteY22" fmla="*/ 1677751 h 1993569"/>
                            <a:gd name="connsiteX23" fmla="*/ 2694519 w 3457360"/>
                            <a:gd name="connsiteY23" fmla="*/ 1708814 h 1993569"/>
                            <a:gd name="connsiteX24" fmla="*/ 2440257 w 3457360"/>
                            <a:gd name="connsiteY24" fmla="*/ 1982504 h 1993569"/>
                            <a:gd name="connsiteX25" fmla="*/ 2066406 w 3457360"/>
                            <a:gd name="connsiteY25" fmla="*/ 1815445 h 1993569"/>
                            <a:gd name="connsiteX26" fmla="*/ 1685114 w 3457360"/>
                            <a:gd name="connsiteY26" fmla="*/ 1835550 h 1993569"/>
                            <a:gd name="connsiteX27" fmla="*/ 1620665 w 3457360"/>
                            <a:gd name="connsiteY27" fmla="*/ 1790793 h 1993569"/>
                            <a:gd name="connsiteX28" fmla="*/ 1618348 w 3457360"/>
                            <a:gd name="connsiteY28" fmla="*/ 1793953 h 1993569"/>
                            <a:gd name="connsiteX29" fmla="*/ 1441418 w 3457360"/>
                            <a:gd name="connsiteY29" fmla="*/ 1903281 h 1993569"/>
                            <a:gd name="connsiteX30" fmla="*/ 1118943 w 3457360"/>
                            <a:gd name="connsiteY30" fmla="*/ 1749759 h 1993569"/>
                            <a:gd name="connsiteX31" fmla="*/ 761053 w 3457360"/>
                            <a:gd name="connsiteY31" fmla="*/ 1856859 h 1993569"/>
                            <a:gd name="connsiteX32" fmla="*/ 523415 w 3457360"/>
                            <a:gd name="connsiteY32" fmla="*/ 1523390 h 1993569"/>
                            <a:gd name="connsiteX33" fmla="*/ 128302 w 3457360"/>
                            <a:gd name="connsiteY33" fmla="*/ 1099676 h 1993569"/>
                            <a:gd name="connsiteX34" fmla="*/ 10882 w 3457360"/>
                            <a:gd name="connsiteY34" fmla="*/ 817594 h 1993569"/>
                            <a:gd name="connsiteX35" fmla="*/ 181502 w 3457360"/>
                            <a:gd name="connsiteY35" fmla="*/ 630289 h 1993569"/>
                            <a:gd name="connsiteX36" fmla="*/ 215426 w 3457360"/>
                            <a:gd name="connsiteY36" fmla="*/ 355165 h 1993569"/>
                            <a:gd name="connsiteX37" fmla="*/ 503457 w 3457360"/>
                            <a:gd name="connsiteY37" fmla="*/ 262208 h 1993569"/>
                            <a:gd name="connsiteX38" fmla="*/ 508136 w 3457360"/>
                            <a:gd name="connsiteY38" fmla="*/ 258046 h 1993569"/>
                            <a:gd name="connsiteX39" fmla="*/ 749933 w 3457360"/>
                            <a:gd name="connsiteY39" fmla="*/ 23560 h 1993569"/>
                            <a:gd name="connsiteX40" fmla="*/ 812476 w 3457360"/>
                            <a:gd name="connsiteY40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718221 w 3457360"/>
                            <a:gd name="connsiteY9" fmla="*/ 166353 h 1993569"/>
                            <a:gd name="connsiteX10" fmla="*/ 2758507 w 3457360"/>
                            <a:gd name="connsiteY10" fmla="*/ 212271 h 1993569"/>
                            <a:gd name="connsiteX11" fmla="*/ 2760998 w 3457360"/>
                            <a:gd name="connsiteY11" fmla="*/ 215109 h 1993569"/>
                            <a:gd name="connsiteX12" fmla="*/ 2975151 w 3457360"/>
                            <a:gd name="connsiteY12" fmla="*/ 114715 h 1993569"/>
                            <a:gd name="connsiteX13" fmla="*/ 3053857 w 3457360"/>
                            <a:gd name="connsiteY13" fmla="*/ 137192 h 1993569"/>
                            <a:gd name="connsiteX14" fmla="*/ 3202368 w 3457360"/>
                            <a:gd name="connsiteY14" fmla="*/ 349758 h 1993569"/>
                            <a:gd name="connsiteX15" fmla="*/ 3203176 w 3457360"/>
                            <a:gd name="connsiteY15" fmla="*/ 350136 h 1993569"/>
                            <a:gd name="connsiteX16" fmla="*/ 3265972 w 3457360"/>
                            <a:gd name="connsiteY16" fmla="*/ 379582 h 1993569"/>
                            <a:gd name="connsiteX17" fmla="*/ 3392961 w 3457360"/>
                            <a:gd name="connsiteY17" fmla="*/ 556059 h 1993569"/>
                            <a:gd name="connsiteX18" fmla="*/ 3384430 w 3457360"/>
                            <a:gd name="connsiteY18" fmla="*/ 779762 h 1993569"/>
                            <a:gd name="connsiteX19" fmla="*/ 3446747 w 3457360"/>
                            <a:gd name="connsiteY19" fmla="*/ 1121799 h 1993569"/>
                            <a:gd name="connsiteX20" fmla="*/ 3154823 w 3457360"/>
                            <a:gd name="connsiteY20" fmla="*/ 1421202 h 1993569"/>
                            <a:gd name="connsiteX21" fmla="*/ 3050320 w 3457360"/>
                            <a:gd name="connsiteY21" fmla="*/ 1677751 h 1993569"/>
                            <a:gd name="connsiteX22" fmla="*/ 2694519 w 3457360"/>
                            <a:gd name="connsiteY22" fmla="*/ 1708814 h 1993569"/>
                            <a:gd name="connsiteX23" fmla="*/ 2440257 w 3457360"/>
                            <a:gd name="connsiteY23" fmla="*/ 1982504 h 1993569"/>
                            <a:gd name="connsiteX24" fmla="*/ 2066406 w 3457360"/>
                            <a:gd name="connsiteY24" fmla="*/ 1815445 h 1993569"/>
                            <a:gd name="connsiteX25" fmla="*/ 1685114 w 3457360"/>
                            <a:gd name="connsiteY25" fmla="*/ 1835550 h 1993569"/>
                            <a:gd name="connsiteX26" fmla="*/ 1620665 w 3457360"/>
                            <a:gd name="connsiteY26" fmla="*/ 1790793 h 1993569"/>
                            <a:gd name="connsiteX27" fmla="*/ 1618348 w 3457360"/>
                            <a:gd name="connsiteY27" fmla="*/ 1793953 h 1993569"/>
                            <a:gd name="connsiteX28" fmla="*/ 1441418 w 3457360"/>
                            <a:gd name="connsiteY28" fmla="*/ 1903281 h 1993569"/>
                            <a:gd name="connsiteX29" fmla="*/ 1118943 w 3457360"/>
                            <a:gd name="connsiteY29" fmla="*/ 1749759 h 1993569"/>
                            <a:gd name="connsiteX30" fmla="*/ 761053 w 3457360"/>
                            <a:gd name="connsiteY30" fmla="*/ 1856859 h 1993569"/>
                            <a:gd name="connsiteX31" fmla="*/ 523415 w 3457360"/>
                            <a:gd name="connsiteY31" fmla="*/ 1523390 h 1993569"/>
                            <a:gd name="connsiteX32" fmla="*/ 128302 w 3457360"/>
                            <a:gd name="connsiteY32" fmla="*/ 1099676 h 1993569"/>
                            <a:gd name="connsiteX33" fmla="*/ 10882 w 3457360"/>
                            <a:gd name="connsiteY33" fmla="*/ 817594 h 1993569"/>
                            <a:gd name="connsiteX34" fmla="*/ 181502 w 3457360"/>
                            <a:gd name="connsiteY34" fmla="*/ 630289 h 1993569"/>
                            <a:gd name="connsiteX35" fmla="*/ 215426 w 3457360"/>
                            <a:gd name="connsiteY35" fmla="*/ 355165 h 1993569"/>
                            <a:gd name="connsiteX36" fmla="*/ 503457 w 3457360"/>
                            <a:gd name="connsiteY36" fmla="*/ 262208 h 1993569"/>
                            <a:gd name="connsiteX37" fmla="*/ 508136 w 3457360"/>
                            <a:gd name="connsiteY37" fmla="*/ 258046 h 1993569"/>
                            <a:gd name="connsiteX38" fmla="*/ 749933 w 3457360"/>
                            <a:gd name="connsiteY38" fmla="*/ 23560 h 1993569"/>
                            <a:gd name="connsiteX39" fmla="*/ 812476 w 3457360"/>
                            <a:gd name="connsiteY39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758507 w 3457360"/>
                            <a:gd name="connsiteY9" fmla="*/ 212271 h 1993569"/>
                            <a:gd name="connsiteX10" fmla="*/ 2760998 w 3457360"/>
                            <a:gd name="connsiteY10" fmla="*/ 215109 h 1993569"/>
                            <a:gd name="connsiteX11" fmla="*/ 2975151 w 3457360"/>
                            <a:gd name="connsiteY11" fmla="*/ 114715 h 1993569"/>
                            <a:gd name="connsiteX12" fmla="*/ 3053857 w 3457360"/>
                            <a:gd name="connsiteY12" fmla="*/ 137192 h 1993569"/>
                            <a:gd name="connsiteX13" fmla="*/ 3202368 w 3457360"/>
                            <a:gd name="connsiteY13" fmla="*/ 349758 h 1993569"/>
                            <a:gd name="connsiteX14" fmla="*/ 3203176 w 3457360"/>
                            <a:gd name="connsiteY14" fmla="*/ 350136 h 1993569"/>
                            <a:gd name="connsiteX15" fmla="*/ 3265972 w 3457360"/>
                            <a:gd name="connsiteY15" fmla="*/ 379582 h 1993569"/>
                            <a:gd name="connsiteX16" fmla="*/ 3392961 w 3457360"/>
                            <a:gd name="connsiteY16" fmla="*/ 556059 h 1993569"/>
                            <a:gd name="connsiteX17" fmla="*/ 3384430 w 3457360"/>
                            <a:gd name="connsiteY17" fmla="*/ 779762 h 1993569"/>
                            <a:gd name="connsiteX18" fmla="*/ 3446747 w 3457360"/>
                            <a:gd name="connsiteY18" fmla="*/ 1121799 h 1993569"/>
                            <a:gd name="connsiteX19" fmla="*/ 3154823 w 3457360"/>
                            <a:gd name="connsiteY19" fmla="*/ 1421202 h 1993569"/>
                            <a:gd name="connsiteX20" fmla="*/ 3050320 w 3457360"/>
                            <a:gd name="connsiteY20" fmla="*/ 1677751 h 1993569"/>
                            <a:gd name="connsiteX21" fmla="*/ 2694519 w 3457360"/>
                            <a:gd name="connsiteY21" fmla="*/ 1708814 h 1993569"/>
                            <a:gd name="connsiteX22" fmla="*/ 2440257 w 3457360"/>
                            <a:gd name="connsiteY22" fmla="*/ 1982504 h 1993569"/>
                            <a:gd name="connsiteX23" fmla="*/ 2066406 w 3457360"/>
                            <a:gd name="connsiteY23" fmla="*/ 1815445 h 1993569"/>
                            <a:gd name="connsiteX24" fmla="*/ 1685114 w 3457360"/>
                            <a:gd name="connsiteY24" fmla="*/ 1835550 h 1993569"/>
                            <a:gd name="connsiteX25" fmla="*/ 1620665 w 3457360"/>
                            <a:gd name="connsiteY25" fmla="*/ 1790793 h 1993569"/>
                            <a:gd name="connsiteX26" fmla="*/ 1618348 w 3457360"/>
                            <a:gd name="connsiteY26" fmla="*/ 1793953 h 1993569"/>
                            <a:gd name="connsiteX27" fmla="*/ 1441418 w 3457360"/>
                            <a:gd name="connsiteY27" fmla="*/ 1903281 h 1993569"/>
                            <a:gd name="connsiteX28" fmla="*/ 1118943 w 3457360"/>
                            <a:gd name="connsiteY28" fmla="*/ 1749759 h 1993569"/>
                            <a:gd name="connsiteX29" fmla="*/ 761053 w 3457360"/>
                            <a:gd name="connsiteY29" fmla="*/ 1856859 h 1993569"/>
                            <a:gd name="connsiteX30" fmla="*/ 523415 w 3457360"/>
                            <a:gd name="connsiteY30" fmla="*/ 1523390 h 1993569"/>
                            <a:gd name="connsiteX31" fmla="*/ 128302 w 3457360"/>
                            <a:gd name="connsiteY31" fmla="*/ 1099676 h 1993569"/>
                            <a:gd name="connsiteX32" fmla="*/ 10882 w 3457360"/>
                            <a:gd name="connsiteY32" fmla="*/ 817594 h 1993569"/>
                            <a:gd name="connsiteX33" fmla="*/ 181502 w 3457360"/>
                            <a:gd name="connsiteY33" fmla="*/ 630289 h 1993569"/>
                            <a:gd name="connsiteX34" fmla="*/ 215426 w 3457360"/>
                            <a:gd name="connsiteY34" fmla="*/ 355165 h 1993569"/>
                            <a:gd name="connsiteX35" fmla="*/ 503457 w 3457360"/>
                            <a:gd name="connsiteY35" fmla="*/ 262208 h 1993569"/>
                            <a:gd name="connsiteX36" fmla="*/ 508136 w 3457360"/>
                            <a:gd name="connsiteY36" fmla="*/ 258046 h 1993569"/>
                            <a:gd name="connsiteX37" fmla="*/ 749933 w 3457360"/>
                            <a:gd name="connsiteY37" fmla="*/ 23560 h 1993569"/>
                            <a:gd name="connsiteX38" fmla="*/ 812476 w 3457360"/>
                            <a:gd name="connsiteY38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228487 w 3457360"/>
                            <a:gd name="connsiteY3" fmla="*/ 145721 h 1993569"/>
                            <a:gd name="connsiteX4" fmla="*/ 1562817 w 3457360"/>
                            <a:gd name="connsiteY4" fmla="*/ 277277 h 1993569"/>
                            <a:gd name="connsiteX5" fmla="*/ 1581067 w 3457360"/>
                            <a:gd name="connsiteY5" fmla="*/ 335861 h 1993569"/>
                            <a:gd name="connsiteX6" fmla="*/ 1596952 w 3457360"/>
                            <a:gd name="connsiteY6" fmla="*/ 324322 h 1993569"/>
                            <a:gd name="connsiteX7" fmla="*/ 1937662 w 3457360"/>
                            <a:gd name="connsiteY7" fmla="*/ 333487 h 1993569"/>
                            <a:gd name="connsiteX8" fmla="*/ 2377263 w 3457360"/>
                            <a:gd name="connsiteY8" fmla="*/ 256483 h 1993569"/>
                            <a:gd name="connsiteX9" fmla="*/ 2758507 w 3457360"/>
                            <a:gd name="connsiteY9" fmla="*/ 212271 h 1993569"/>
                            <a:gd name="connsiteX10" fmla="*/ 2975151 w 3457360"/>
                            <a:gd name="connsiteY10" fmla="*/ 114715 h 1993569"/>
                            <a:gd name="connsiteX11" fmla="*/ 3053857 w 3457360"/>
                            <a:gd name="connsiteY11" fmla="*/ 137192 h 1993569"/>
                            <a:gd name="connsiteX12" fmla="*/ 3202368 w 3457360"/>
                            <a:gd name="connsiteY12" fmla="*/ 349758 h 1993569"/>
                            <a:gd name="connsiteX13" fmla="*/ 3203176 w 3457360"/>
                            <a:gd name="connsiteY13" fmla="*/ 350136 h 1993569"/>
                            <a:gd name="connsiteX14" fmla="*/ 3265972 w 3457360"/>
                            <a:gd name="connsiteY14" fmla="*/ 379582 h 1993569"/>
                            <a:gd name="connsiteX15" fmla="*/ 3392961 w 3457360"/>
                            <a:gd name="connsiteY15" fmla="*/ 556059 h 1993569"/>
                            <a:gd name="connsiteX16" fmla="*/ 3384430 w 3457360"/>
                            <a:gd name="connsiteY16" fmla="*/ 779762 h 1993569"/>
                            <a:gd name="connsiteX17" fmla="*/ 3446747 w 3457360"/>
                            <a:gd name="connsiteY17" fmla="*/ 1121799 h 1993569"/>
                            <a:gd name="connsiteX18" fmla="*/ 3154823 w 3457360"/>
                            <a:gd name="connsiteY18" fmla="*/ 1421202 h 1993569"/>
                            <a:gd name="connsiteX19" fmla="*/ 3050320 w 3457360"/>
                            <a:gd name="connsiteY19" fmla="*/ 1677751 h 1993569"/>
                            <a:gd name="connsiteX20" fmla="*/ 2694519 w 3457360"/>
                            <a:gd name="connsiteY20" fmla="*/ 1708814 h 1993569"/>
                            <a:gd name="connsiteX21" fmla="*/ 2440257 w 3457360"/>
                            <a:gd name="connsiteY21" fmla="*/ 1982504 h 1993569"/>
                            <a:gd name="connsiteX22" fmla="*/ 2066406 w 3457360"/>
                            <a:gd name="connsiteY22" fmla="*/ 1815445 h 1993569"/>
                            <a:gd name="connsiteX23" fmla="*/ 1685114 w 3457360"/>
                            <a:gd name="connsiteY23" fmla="*/ 1835550 h 1993569"/>
                            <a:gd name="connsiteX24" fmla="*/ 1620665 w 3457360"/>
                            <a:gd name="connsiteY24" fmla="*/ 1790793 h 1993569"/>
                            <a:gd name="connsiteX25" fmla="*/ 1618348 w 3457360"/>
                            <a:gd name="connsiteY25" fmla="*/ 1793953 h 1993569"/>
                            <a:gd name="connsiteX26" fmla="*/ 1441418 w 3457360"/>
                            <a:gd name="connsiteY26" fmla="*/ 1903281 h 1993569"/>
                            <a:gd name="connsiteX27" fmla="*/ 1118943 w 3457360"/>
                            <a:gd name="connsiteY27" fmla="*/ 1749759 h 1993569"/>
                            <a:gd name="connsiteX28" fmla="*/ 761053 w 3457360"/>
                            <a:gd name="connsiteY28" fmla="*/ 1856859 h 1993569"/>
                            <a:gd name="connsiteX29" fmla="*/ 523415 w 3457360"/>
                            <a:gd name="connsiteY29" fmla="*/ 1523390 h 1993569"/>
                            <a:gd name="connsiteX30" fmla="*/ 128302 w 3457360"/>
                            <a:gd name="connsiteY30" fmla="*/ 1099676 h 1993569"/>
                            <a:gd name="connsiteX31" fmla="*/ 10882 w 3457360"/>
                            <a:gd name="connsiteY31" fmla="*/ 817594 h 1993569"/>
                            <a:gd name="connsiteX32" fmla="*/ 181502 w 3457360"/>
                            <a:gd name="connsiteY32" fmla="*/ 630289 h 1993569"/>
                            <a:gd name="connsiteX33" fmla="*/ 215426 w 3457360"/>
                            <a:gd name="connsiteY33" fmla="*/ 355165 h 1993569"/>
                            <a:gd name="connsiteX34" fmla="*/ 503457 w 3457360"/>
                            <a:gd name="connsiteY34" fmla="*/ 262208 h 1993569"/>
                            <a:gd name="connsiteX35" fmla="*/ 508136 w 3457360"/>
                            <a:gd name="connsiteY35" fmla="*/ 258046 h 1993569"/>
                            <a:gd name="connsiteX36" fmla="*/ 749933 w 3457360"/>
                            <a:gd name="connsiteY36" fmla="*/ 23560 h 1993569"/>
                            <a:gd name="connsiteX37" fmla="*/ 812476 w 3457360"/>
                            <a:gd name="connsiteY37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562817 w 3457360"/>
                            <a:gd name="connsiteY3" fmla="*/ 277277 h 1993569"/>
                            <a:gd name="connsiteX4" fmla="*/ 1581067 w 3457360"/>
                            <a:gd name="connsiteY4" fmla="*/ 335861 h 1993569"/>
                            <a:gd name="connsiteX5" fmla="*/ 1596952 w 3457360"/>
                            <a:gd name="connsiteY5" fmla="*/ 324322 h 1993569"/>
                            <a:gd name="connsiteX6" fmla="*/ 1937662 w 3457360"/>
                            <a:gd name="connsiteY6" fmla="*/ 333487 h 1993569"/>
                            <a:gd name="connsiteX7" fmla="*/ 2377263 w 3457360"/>
                            <a:gd name="connsiteY7" fmla="*/ 256483 h 1993569"/>
                            <a:gd name="connsiteX8" fmla="*/ 2758507 w 3457360"/>
                            <a:gd name="connsiteY8" fmla="*/ 212271 h 1993569"/>
                            <a:gd name="connsiteX9" fmla="*/ 2975151 w 3457360"/>
                            <a:gd name="connsiteY9" fmla="*/ 114715 h 1993569"/>
                            <a:gd name="connsiteX10" fmla="*/ 3053857 w 3457360"/>
                            <a:gd name="connsiteY10" fmla="*/ 137192 h 1993569"/>
                            <a:gd name="connsiteX11" fmla="*/ 3202368 w 3457360"/>
                            <a:gd name="connsiteY11" fmla="*/ 349758 h 1993569"/>
                            <a:gd name="connsiteX12" fmla="*/ 3203176 w 3457360"/>
                            <a:gd name="connsiteY12" fmla="*/ 350136 h 1993569"/>
                            <a:gd name="connsiteX13" fmla="*/ 3265972 w 3457360"/>
                            <a:gd name="connsiteY13" fmla="*/ 379582 h 1993569"/>
                            <a:gd name="connsiteX14" fmla="*/ 3392961 w 3457360"/>
                            <a:gd name="connsiteY14" fmla="*/ 556059 h 1993569"/>
                            <a:gd name="connsiteX15" fmla="*/ 3384430 w 3457360"/>
                            <a:gd name="connsiteY15" fmla="*/ 779762 h 1993569"/>
                            <a:gd name="connsiteX16" fmla="*/ 3446747 w 3457360"/>
                            <a:gd name="connsiteY16" fmla="*/ 1121799 h 1993569"/>
                            <a:gd name="connsiteX17" fmla="*/ 3154823 w 3457360"/>
                            <a:gd name="connsiteY17" fmla="*/ 1421202 h 1993569"/>
                            <a:gd name="connsiteX18" fmla="*/ 3050320 w 3457360"/>
                            <a:gd name="connsiteY18" fmla="*/ 1677751 h 1993569"/>
                            <a:gd name="connsiteX19" fmla="*/ 2694519 w 3457360"/>
                            <a:gd name="connsiteY19" fmla="*/ 1708814 h 1993569"/>
                            <a:gd name="connsiteX20" fmla="*/ 2440257 w 3457360"/>
                            <a:gd name="connsiteY20" fmla="*/ 1982504 h 1993569"/>
                            <a:gd name="connsiteX21" fmla="*/ 2066406 w 3457360"/>
                            <a:gd name="connsiteY21" fmla="*/ 1815445 h 1993569"/>
                            <a:gd name="connsiteX22" fmla="*/ 1685114 w 3457360"/>
                            <a:gd name="connsiteY22" fmla="*/ 1835550 h 1993569"/>
                            <a:gd name="connsiteX23" fmla="*/ 1620665 w 3457360"/>
                            <a:gd name="connsiteY23" fmla="*/ 1790793 h 1993569"/>
                            <a:gd name="connsiteX24" fmla="*/ 1618348 w 3457360"/>
                            <a:gd name="connsiteY24" fmla="*/ 1793953 h 1993569"/>
                            <a:gd name="connsiteX25" fmla="*/ 1441418 w 3457360"/>
                            <a:gd name="connsiteY25" fmla="*/ 1903281 h 1993569"/>
                            <a:gd name="connsiteX26" fmla="*/ 1118943 w 3457360"/>
                            <a:gd name="connsiteY26" fmla="*/ 1749759 h 1993569"/>
                            <a:gd name="connsiteX27" fmla="*/ 761053 w 3457360"/>
                            <a:gd name="connsiteY27" fmla="*/ 1856859 h 1993569"/>
                            <a:gd name="connsiteX28" fmla="*/ 523415 w 3457360"/>
                            <a:gd name="connsiteY28" fmla="*/ 1523390 h 1993569"/>
                            <a:gd name="connsiteX29" fmla="*/ 128302 w 3457360"/>
                            <a:gd name="connsiteY29" fmla="*/ 1099676 h 1993569"/>
                            <a:gd name="connsiteX30" fmla="*/ 10882 w 3457360"/>
                            <a:gd name="connsiteY30" fmla="*/ 817594 h 1993569"/>
                            <a:gd name="connsiteX31" fmla="*/ 181502 w 3457360"/>
                            <a:gd name="connsiteY31" fmla="*/ 630289 h 1993569"/>
                            <a:gd name="connsiteX32" fmla="*/ 215426 w 3457360"/>
                            <a:gd name="connsiteY32" fmla="*/ 355165 h 1993569"/>
                            <a:gd name="connsiteX33" fmla="*/ 503457 w 3457360"/>
                            <a:gd name="connsiteY33" fmla="*/ 262208 h 1993569"/>
                            <a:gd name="connsiteX34" fmla="*/ 508136 w 3457360"/>
                            <a:gd name="connsiteY34" fmla="*/ 258046 h 1993569"/>
                            <a:gd name="connsiteX35" fmla="*/ 749933 w 3457360"/>
                            <a:gd name="connsiteY35" fmla="*/ 23560 h 1993569"/>
                            <a:gd name="connsiteX36" fmla="*/ 812476 w 3457360"/>
                            <a:gd name="connsiteY36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562817 w 3457360"/>
                            <a:gd name="connsiteY3" fmla="*/ 277277 h 1993569"/>
                            <a:gd name="connsiteX4" fmla="*/ 1581067 w 3457360"/>
                            <a:gd name="connsiteY4" fmla="*/ 335861 h 1993569"/>
                            <a:gd name="connsiteX5" fmla="*/ 1937662 w 3457360"/>
                            <a:gd name="connsiteY5" fmla="*/ 333487 h 1993569"/>
                            <a:gd name="connsiteX6" fmla="*/ 2377263 w 3457360"/>
                            <a:gd name="connsiteY6" fmla="*/ 256483 h 1993569"/>
                            <a:gd name="connsiteX7" fmla="*/ 2758507 w 3457360"/>
                            <a:gd name="connsiteY7" fmla="*/ 212271 h 1993569"/>
                            <a:gd name="connsiteX8" fmla="*/ 2975151 w 3457360"/>
                            <a:gd name="connsiteY8" fmla="*/ 114715 h 1993569"/>
                            <a:gd name="connsiteX9" fmla="*/ 3053857 w 3457360"/>
                            <a:gd name="connsiteY9" fmla="*/ 137192 h 1993569"/>
                            <a:gd name="connsiteX10" fmla="*/ 3202368 w 3457360"/>
                            <a:gd name="connsiteY10" fmla="*/ 349758 h 1993569"/>
                            <a:gd name="connsiteX11" fmla="*/ 3203176 w 3457360"/>
                            <a:gd name="connsiteY11" fmla="*/ 350136 h 1993569"/>
                            <a:gd name="connsiteX12" fmla="*/ 3265972 w 3457360"/>
                            <a:gd name="connsiteY12" fmla="*/ 379582 h 1993569"/>
                            <a:gd name="connsiteX13" fmla="*/ 3392961 w 3457360"/>
                            <a:gd name="connsiteY13" fmla="*/ 556059 h 1993569"/>
                            <a:gd name="connsiteX14" fmla="*/ 3384430 w 3457360"/>
                            <a:gd name="connsiteY14" fmla="*/ 779762 h 1993569"/>
                            <a:gd name="connsiteX15" fmla="*/ 3446747 w 3457360"/>
                            <a:gd name="connsiteY15" fmla="*/ 1121799 h 1993569"/>
                            <a:gd name="connsiteX16" fmla="*/ 3154823 w 3457360"/>
                            <a:gd name="connsiteY16" fmla="*/ 1421202 h 1993569"/>
                            <a:gd name="connsiteX17" fmla="*/ 3050320 w 3457360"/>
                            <a:gd name="connsiteY17" fmla="*/ 1677751 h 1993569"/>
                            <a:gd name="connsiteX18" fmla="*/ 2694519 w 3457360"/>
                            <a:gd name="connsiteY18" fmla="*/ 1708814 h 1993569"/>
                            <a:gd name="connsiteX19" fmla="*/ 2440257 w 3457360"/>
                            <a:gd name="connsiteY19" fmla="*/ 1982504 h 1993569"/>
                            <a:gd name="connsiteX20" fmla="*/ 2066406 w 3457360"/>
                            <a:gd name="connsiteY20" fmla="*/ 1815445 h 1993569"/>
                            <a:gd name="connsiteX21" fmla="*/ 1685114 w 3457360"/>
                            <a:gd name="connsiteY21" fmla="*/ 1835550 h 1993569"/>
                            <a:gd name="connsiteX22" fmla="*/ 1620665 w 3457360"/>
                            <a:gd name="connsiteY22" fmla="*/ 1790793 h 1993569"/>
                            <a:gd name="connsiteX23" fmla="*/ 1618348 w 3457360"/>
                            <a:gd name="connsiteY23" fmla="*/ 1793953 h 1993569"/>
                            <a:gd name="connsiteX24" fmla="*/ 1441418 w 3457360"/>
                            <a:gd name="connsiteY24" fmla="*/ 1903281 h 1993569"/>
                            <a:gd name="connsiteX25" fmla="*/ 1118943 w 3457360"/>
                            <a:gd name="connsiteY25" fmla="*/ 1749759 h 1993569"/>
                            <a:gd name="connsiteX26" fmla="*/ 761053 w 3457360"/>
                            <a:gd name="connsiteY26" fmla="*/ 1856859 h 1993569"/>
                            <a:gd name="connsiteX27" fmla="*/ 523415 w 3457360"/>
                            <a:gd name="connsiteY27" fmla="*/ 1523390 h 1993569"/>
                            <a:gd name="connsiteX28" fmla="*/ 128302 w 3457360"/>
                            <a:gd name="connsiteY28" fmla="*/ 1099676 h 1993569"/>
                            <a:gd name="connsiteX29" fmla="*/ 10882 w 3457360"/>
                            <a:gd name="connsiteY29" fmla="*/ 817594 h 1993569"/>
                            <a:gd name="connsiteX30" fmla="*/ 181502 w 3457360"/>
                            <a:gd name="connsiteY30" fmla="*/ 630289 h 1993569"/>
                            <a:gd name="connsiteX31" fmla="*/ 215426 w 3457360"/>
                            <a:gd name="connsiteY31" fmla="*/ 355165 h 1993569"/>
                            <a:gd name="connsiteX32" fmla="*/ 503457 w 3457360"/>
                            <a:gd name="connsiteY32" fmla="*/ 262208 h 1993569"/>
                            <a:gd name="connsiteX33" fmla="*/ 508136 w 3457360"/>
                            <a:gd name="connsiteY33" fmla="*/ 258046 h 1993569"/>
                            <a:gd name="connsiteX34" fmla="*/ 749933 w 3457360"/>
                            <a:gd name="connsiteY34" fmla="*/ 23560 h 1993569"/>
                            <a:gd name="connsiteX35" fmla="*/ 812476 w 3457360"/>
                            <a:gd name="connsiteY35" fmla="*/ 6015 h 1993569"/>
                            <a:gd name="connsiteX0" fmla="*/ 812476 w 3457360"/>
                            <a:gd name="connsiteY0" fmla="*/ 6015 h 1993569"/>
                            <a:gd name="connsiteX1" fmla="*/ 1163405 w 3457360"/>
                            <a:gd name="connsiteY1" fmla="*/ 180561 h 1993569"/>
                            <a:gd name="connsiteX2" fmla="*/ 1163547 w 3457360"/>
                            <a:gd name="connsiteY2" fmla="*/ 180486 h 1993569"/>
                            <a:gd name="connsiteX3" fmla="*/ 1562817 w 3457360"/>
                            <a:gd name="connsiteY3" fmla="*/ 277277 h 1993569"/>
                            <a:gd name="connsiteX4" fmla="*/ 1937662 w 3457360"/>
                            <a:gd name="connsiteY4" fmla="*/ 333487 h 1993569"/>
                            <a:gd name="connsiteX5" fmla="*/ 2377263 w 3457360"/>
                            <a:gd name="connsiteY5" fmla="*/ 256483 h 1993569"/>
                            <a:gd name="connsiteX6" fmla="*/ 2758507 w 3457360"/>
                            <a:gd name="connsiteY6" fmla="*/ 212271 h 1993569"/>
                            <a:gd name="connsiteX7" fmla="*/ 2975151 w 3457360"/>
                            <a:gd name="connsiteY7" fmla="*/ 114715 h 1993569"/>
                            <a:gd name="connsiteX8" fmla="*/ 3053857 w 3457360"/>
                            <a:gd name="connsiteY8" fmla="*/ 137192 h 1993569"/>
                            <a:gd name="connsiteX9" fmla="*/ 3202368 w 3457360"/>
                            <a:gd name="connsiteY9" fmla="*/ 349758 h 1993569"/>
                            <a:gd name="connsiteX10" fmla="*/ 3203176 w 3457360"/>
                            <a:gd name="connsiteY10" fmla="*/ 350136 h 1993569"/>
                            <a:gd name="connsiteX11" fmla="*/ 3265972 w 3457360"/>
                            <a:gd name="connsiteY11" fmla="*/ 379582 h 1993569"/>
                            <a:gd name="connsiteX12" fmla="*/ 3392961 w 3457360"/>
                            <a:gd name="connsiteY12" fmla="*/ 556059 h 1993569"/>
                            <a:gd name="connsiteX13" fmla="*/ 3384430 w 3457360"/>
                            <a:gd name="connsiteY13" fmla="*/ 779762 h 1993569"/>
                            <a:gd name="connsiteX14" fmla="*/ 3446747 w 3457360"/>
                            <a:gd name="connsiteY14" fmla="*/ 1121799 h 1993569"/>
                            <a:gd name="connsiteX15" fmla="*/ 3154823 w 3457360"/>
                            <a:gd name="connsiteY15" fmla="*/ 1421202 h 1993569"/>
                            <a:gd name="connsiteX16" fmla="*/ 3050320 w 3457360"/>
                            <a:gd name="connsiteY16" fmla="*/ 1677751 h 1993569"/>
                            <a:gd name="connsiteX17" fmla="*/ 2694519 w 3457360"/>
                            <a:gd name="connsiteY17" fmla="*/ 1708814 h 1993569"/>
                            <a:gd name="connsiteX18" fmla="*/ 2440257 w 3457360"/>
                            <a:gd name="connsiteY18" fmla="*/ 1982504 h 1993569"/>
                            <a:gd name="connsiteX19" fmla="*/ 2066406 w 3457360"/>
                            <a:gd name="connsiteY19" fmla="*/ 1815445 h 1993569"/>
                            <a:gd name="connsiteX20" fmla="*/ 1685114 w 3457360"/>
                            <a:gd name="connsiteY20" fmla="*/ 1835550 h 1993569"/>
                            <a:gd name="connsiteX21" fmla="*/ 1620665 w 3457360"/>
                            <a:gd name="connsiteY21" fmla="*/ 1790793 h 1993569"/>
                            <a:gd name="connsiteX22" fmla="*/ 1618348 w 3457360"/>
                            <a:gd name="connsiteY22" fmla="*/ 1793953 h 1993569"/>
                            <a:gd name="connsiteX23" fmla="*/ 1441418 w 3457360"/>
                            <a:gd name="connsiteY23" fmla="*/ 1903281 h 1993569"/>
                            <a:gd name="connsiteX24" fmla="*/ 1118943 w 3457360"/>
                            <a:gd name="connsiteY24" fmla="*/ 1749759 h 1993569"/>
                            <a:gd name="connsiteX25" fmla="*/ 761053 w 3457360"/>
                            <a:gd name="connsiteY25" fmla="*/ 1856859 h 1993569"/>
                            <a:gd name="connsiteX26" fmla="*/ 523415 w 3457360"/>
                            <a:gd name="connsiteY26" fmla="*/ 1523390 h 1993569"/>
                            <a:gd name="connsiteX27" fmla="*/ 128302 w 3457360"/>
                            <a:gd name="connsiteY27" fmla="*/ 1099676 h 1993569"/>
                            <a:gd name="connsiteX28" fmla="*/ 10882 w 3457360"/>
                            <a:gd name="connsiteY28" fmla="*/ 817594 h 1993569"/>
                            <a:gd name="connsiteX29" fmla="*/ 181502 w 3457360"/>
                            <a:gd name="connsiteY29" fmla="*/ 630289 h 1993569"/>
                            <a:gd name="connsiteX30" fmla="*/ 215426 w 3457360"/>
                            <a:gd name="connsiteY30" fmla="*/ 355165 h 1993569"/>
                            <a:gd name="connsiteX31" fmla="*/ 503457 w 3457360"/>
                            <a:gd name="connsiteY31" fmla="*/ 262208 h 1993569"/>
                            <a:gd name="connsiteX32" fmla="*/ 508136 w 3457360"/>
                            <a:gd name="connsiteY32" fmla="*/ 258046 h 1993569"/>
                            <a:gd name="connsiteX33" fmla="*/ 749933 w 3457360"/>
                            <a:gd name="connsiteY33" fmla="*/ 23560 h 1993569"/>
                            <a:gd name="connsiteX34" fmla="*/ 812476 w 3457360"/>
                            <a:gd name="connsiteY34" fmla="*/ 6015 h 1993569"/>
                            <a:gd name="connsiteX0" fmla="*/ 749933 w 3457360"/>
                            <a:gd name="connsiteY0" fmla="*/ 819 h 1970828"/>
                            <a:gd name="connsiteX1" fmla="*/ 1163405 w 3457360"/>
                            <a:gd name="connsiteY1" fmla="*/ 157820 h 1970828"/>
                            <a:gd name="connsiteX2" fmla="*/ 1163547 w 3457360"/>
                            <a:gd name="connsiteY2" fmla="*/ 157745 h 1970828"/>
                            <a:gd name="connsiteX3" fmla="*/ 1562817 w 3457360"/>
                            <a:gd name="connsiteY3" fmla="*/ 254536 h 1970828"/>
                            <a:gd name="connsiteX4" fmla="*/ 1937662 w 3457360"/>
                            <a:gd name="connsiteY4" fmla="*/ 310746 h 1970828"/>
                            <a:gd name="connsiteX5" fmla="*/ 2377263 w 3457360"/>
                            <a:gd name="connsiteY5" fmla="*/ 233742 h 1970828"/>
                            <a:gd name="connsiteX6" fmla="*/ 2758507 w 3457360"/>
                            <a:gd name="connsiteY6" fmla="*/ 189530 h 1970828"/>
                            <a:gd name="connsiteX7" fmla="*/ 2975151 w 3457360"/>
                            <a:gd name="connsiteY7" fmla="*/ 91974 h 1970828"/>
                            <a:gd name="connsiteX8" fmla="*/ 3053857 w 3457360"/>
                            <a:gd name="connsiteY8" fmla="*/ 114451 h 1970828"/>
                            <a:gd name="connsiteX9" fmla="*/ 3202368 w 3457360"/>
                            <a:gd name="connsiteY9" fmla="*/ 327017 h 1970828"/>
                            <a:gd name="connsiteX10" fmla="*/ 3203176 w 3457360"/>
                            <a:gd name="connsiteY10" fmla="*/ 327395 h 1970828"/>
                            <a:gd name="connsiteX11" fmla="*/ 3265972 w 3457360"/>
                            <a:gd name="connsiteY11" fmla="*/ 356841 h 1970828"/>
                            <a:gd name="connsiteX12" fmla="*/ 3392961 w 3457360"/>
                            <a:gd name="connsiteY12" fmla="*/ 533318 h 1970828"/>
                            <a:gd name="connsiteX13" fmla="*/ 3384430 w 3457360"/>
                            <a:gd name="connsiteY13" fmla="*/ 757021 h 1970828"/>
                            <a:gd name="connsiteX14" fmla="*/ 3446747 w 3457360"/>
                            <a:gd name="connsiteY14" fmla="*/ 1099058 h 1970828"/>
                            <a:gd name="connsiteX15" fmla="*/ 3154823 w 3457360"/>
                            <a:gd name="connsiteY15" fmla="*/ 1398461 h 1970828"/>
                            <a:gd name="connsiteX16" fmla="*/ 3050320 w 3457360"/>
                            <a:gd name="connsiteY16" fmla="*/ 1655010 h 1970828"/>
                            <a:gd name="connsiteX17" fmla="*/ 2694519 w 3457360"/>
                            <a:gd name="connsiteY17" fmla="*/ 1686073 h 1970828"/>
                            <a:gd name="connsiteX18" fmla="*/ 2440257 w 3457360"/>
                            <a:gd name="connsiteY18" fmla="*/ 1959763 h 1970828"/>
                            <a:gd name="connsiteX19" fmla="*/ 2066406 w 3457360"/>
                            <a:gd name="connsiteY19" fmla="*/ 1792704 h 1970828"/>
                            <a:gd name="connsiteX20" fmla="*/ 1685114 w 3457360"/>
                            <a:gd name="connsiteY20" fmla="*/ 1812809 h 1970828"/>
                            <a:gd name="connsiteX21" fmla="*/ 1620665 w 3457360"/>
                            <a:gd name="connsiteY21" fmla="*/ 1768052 h 1970828"/>
                            <a:gd name="connsiteX22" fmla="*/ 1618348 w 3457360"/>
                            <a:gd name="connsiteY22" fmla="*/ 1771212 h 1970828"/>
                            <a:gd name="connsiteX23" fmla="*/ 1441418 w 3457360"/>
                            <a:gd name="connsiteY23" fmla="*/ 1880540 h 1970828"/>
                            <a:gd name="connsiteX24" fmla="*/ 1118943 w 3457360"/>
                            <a:gd name="connsiteY24" fmla="*/ 1727018 h 1970828"/>
                            <a:gd name="connsiteX25" fmla="*/ 761053 w 3457360"/>
                            <a:gd name="connsiteY25" fmla="*/ 1834118 h 1970828"/>
                            <a:gd name="connsiteX26" fmla="*/ 523415 w 3457360"/>
                            <a:gd name="connsiteY26" fmla="*/ 1500649 h 1970828"/>
                            <a:gd name="connsiteX27" fmla="*/ 128302 w 3457360"/>
                            <a:gd name="connsiteY27" fmla="*/ 1076935 h 1970828"/>
                            <a:gd name="connsiteX28" fmla="*/ 10882 w 3457360"/>
                            <a:gd name="connsiteY28" fmla="*/ 794853 h 1970828"/>
                            <a:gd name="connsiteX29" fmla="*/ 181502 w 3457360"/>
                            <a:gd name="connsiteY29" fmla="*/ 607548 h 1970828"/>
                            <a:gd name="connsiteX30" fmla="*/ 215426 w 3457360"/>
                            <a:gd name="connsiteY30" fmla="*/ 332424 h 1970828"/>
                            <a:gd name="connsiteX31" fmla="*/ 503457 w 3457360"/>
                            <a:gd name="connsiteY31" fmla="*/ 239467 h 1970828"/>
                            <a:gd name="connsiteX32" fmla="*/ 508136 w 3457360"/>
                            <a:gd name="connsiteY32" fmla="*/ 235305 h 1970828"/>
                            <a:gd name="connsiteX33" fmla="*/ 749933 w 3457360"/>
                            <a:gd name="connsiteY33" fmla="*/ 819 h 1970828"/>
                            <a:gd name="connsiteX0" fmla="*/ 508136 w 3457360"/>
                            <a:gd name="connsiteY0" fmla="*/ 143331 h 1878854"/>
                            <a:gd name="connsiteX1" fmla="*/ 1163405 w 3457360"/>
                            <a:gd name="connsiteY1" fmla="*/ 65846 h 1878854"/>
                            <a:gd name="connsiteX2" fmla="*/ 1163547 w 3457360"/>
                            <a:gd name="connsiteY2" fmla="*/ 65771 h 1878854"/>
                            <a:gd name="connsiteX3" fmla="*/ 1562817 w 3457360"/>
                            <a:gd name="connsiteY3" fmla="*/ 162562 h 1878854"/>
                            <a:gd name="connsiteX4" fmla="*/ 1937662 w 3457360"/>
                            <a:gd name="connsiteY4" fmla="*/ 218772 h 1878854"/>
                            <a:gd name="connsiteX5" fmla="*/ 2377263 w 3457360"/>
                            <a:gd name="connsiteY5" fmla="*/ 141768 h 1878854"/>
                            <a:gd name="connsiteX6" fmla="*/ 2758507 w 3457360"/>
                            <a:gd name="connsiteY6" fmla="*/ 97556 h 1878854"/>
                            <a:gd name="connsiteX7" fmla="*/ 2975151 w 3457360"/>
                            <a:gd name="connsiteY7" fmla="*/ 0 h 1878854"/>
                            <a:gd name="connsiteX8" fmla="*/ 3053857 w 3457360"/>
                            <a:gd name="connsiteY8" fmla="*/ 22477 h 1878854"/>
                            <a:gd name="connsiteX9" fmla="*/ 3202368 w 3457360"/>
                            <a:gd name="connsiteY9" fmla="*/ 235043 h 1878854"/>
                            <a:gd name="connsiteX10" fmla="*/ 3203176 w 3457360"/>
                            <a:gd name="connsiteY10" fmla="*/ 235421 h 1878854"/>
                            <a:gd name="connsiteX11" fmla="*/ 3265972 w 3457360"/>
                            <a:gd name="connsiteY11" fmla="*/ 264867 h 1878854"/>
                            <a:gd name="connsiteX12" fmla="*/ 3392961 w 3457360"/>
                            <a:gd name="connsiteY12" fmla="*/ 441344 h 1878854"/>
                            <a:gd name="connsiteX13" fmla="*/ 3384430 w 3457360"/>
                            <a:gd name="connsiteY13" fmla="*/ 665047 h 1878854"/>
                            <a:gd name="connsiteX14" fmla="*/ 3446747 w 3457360"/>
                            <a:gd name="connsiteY14" fmla="*/ 1007084 h 1878854"/>
                            <a:gd name="connsiteX15" fmla="*/ 3154823 w 3457360"/>
                            <a:gd name="connsiteY15" fmla="*/ 1306487 h 1878854"/>
                            <a:gd name="connsiteX16" fmla="*/ 3050320 w 3457360"/>
                            <a:gd name="connsiteY16" fmla="*/ 1563036 h 1878854"/>
                            <a:gd name="connsiteX17" fmla="*/ 2694519 w 3457360"/>
                            <a:gd name="connsiteY17" fmla="*/ 1594099 h 1878854"/>
                            <a:gd name="connsiteX18" fmla="*/ 2440257 w 3457360"/>
                            <a:gd name="connsiteY18" fmla="*/ 1867789 h 1878854"/>
                            <a:gd name="connsiteX19" fmla="*/ 2066406 w 3457360"/>
                            <a:gd name="connsiteY19" fmla="*/ 1700730 h 1878854"/>
                            <a:gd name="connsiteX20" fmla="*/ 1685114 w 3457360"/>
                            <a:gd name="connsiteY20" fmla="*/ 1720835 h 1878854"/>
                            <a:gd name="connsiteX21" fmla="*/ 1620665 w 3457360"/>
                            <a:gd name="connsiteY21" fmla="*/ 1676078 h 1878854"/>
                            <a:gd name="connsiteX22" fmla="*/ 1618348 w 3457360"/>
                            <a:gd name="connsiteY22" fmla="*/ 1679238 h 1878854"/>
                            <a:gd name="connsiteX23" fmla="*/ 1441418 w 3457360"/>
                            <a:gd name="connsiteY23" fmla="*/ 1788566 h 1878854"/>
                            <a:gd name="connsiteX24" fmla="*/ 1118943 w 3457360"/>
                            <a:gd name="connsiteY24" fmla="*/ 1635044 h 1878854"/>
                            <a:gd name="connsiteX25" fmla="*/ 761053 w 3457360"/>
                            <a:gd name="connsiteY25" fmla="*/ 1742144 h 1878854"/>
                            <a:gd name="connsiteX26" fmla="*/ 523415 w 3457360"/>
                            <a:gd name="connsiteY26" fmla="*/ 1408675 h 1878854"/>
                            <a:gd name="connsiteX27" fmla="*/ 128302 w 3457360"/>
                            <a:gd name="connsiteY27" fmla="*/ 984961 h 1878854"/>
                            <a:gd name="connsiteX28" fmla="*/ 10882 w 3457360"/>
                            <a:gd name="connsiteY28" fmla="*/ 702879 h 1878854"/>
                            <a:gd name="connsiteX29" fmla="*/ 181502 w 3457360"/>
                            <a:gd name="connsiteY29" fmla="*/ 515574 h 1878854"/>
                            <a:gd name="connsiteX30" fmla="*/ 215426 w 3457360"/>
                            <a:gd name="connsiteY30" fmla="*/ 240450 h 1878854"/>
                            <a:gd name="connsiteX31" fmla="*/ 503457 w 3457360"/>
                            <a:gd name="connsiteY31" fmla="*/ 147493 h 1878854"/>
                            <a:gd name="connsiteX32" fmla="*/ 508136 w 3457360"/>
                            <a:gd name="connsiteY32" fmla="*/ 143331 h 1878854"/>
                            <a:gd name="connsiteX0" fmla="*/ 586932 w 3457360"/>
                            <a:gd name="connsiteY0" fmla="*/ 0 h 1993475"/>
                            <a:gd name="connsiteX1" fmla="*/ 1163405 w 3457360"/>
                            <a:gd name="connsiteY1" fmla="*/ 180467 h 1993475"/>
                            <a:gd name="connsiteX2" fmla="*/ 1163547 w 3457360"/>
                            <a:gd name="connsiteY2" fmla="*/ 180392 h 1993475"/>
                            <a:gd name="connsiteX3" fmla="*/ 1562817 w 3457360"/>
                            <a:gd name="connsiteY3" fmla="*/ 277183 h 1993475"/>
                            <a:gd name="connsiteX4" fmla="*/ 1937662 w 3457360"/>
                            <a:gd name="connsiteY4" fmla="*/ 333393 h 1993475"/>
                            <a:gd name="connsiteX5" fmla="*/ 2377263 w 3457360"/>
                            <a:gd name="connsiteY5" fmla="*/ 256389 h 1993475"/>
                            <a:gd name="connsiteX6" fmla="*/ 2758507 w 3457360"/>
                            <a:gd name="connsiteY6" fmla="*/ 212177 h 1993475"/>
                            <a:gd name="connsiteX7" fmla="*/ 2975151 w 3457360"/>
                            <a:gd name="connsiteY7" fmla="*/ 114621 h 1993475"/>
                            <a:gd name="connsiteX8" fmla="*/ 3053857 w 3457360"/>
                            <a:gd name="connsiteY8" fmla="*/ 137098 h 1993475"/>
                            <a:gd name="connsiteX9" fmla="*/ 3202368 w 3457360"/>
                            <a:gd name="connsiteY9" fmla="*/ 349664 h 1993475"/>
                            <a:gd name="connsiteX10" fmla="*/ 3203176 w 3457360"/>
                            <a:gd name="connsiteY10" fmla="*/ 350042 h 1993475"/>
                            <a:gd name="connsiteX11" fmla="*/ 3265972 w 3457360"/>
                            <a:gd name="connsiteY11" fmla="*/ 379488 h 1993475"/>
                            <a:gd name="connsiteX12" fmla="*/ 3392961 w 3457360"/>
                            <a:gd name="connsiteY12" fmla="*/ 555965 h 1993475"/>
                            <a:gd name="connsiteX13" fmla="*/ 3384430 w 3457360"/>
                            <a:gd name="connsiteY13" fmla="*/ 779668 h 1993475"/>
                            <a:gd name="connsiteX14" fmla="*/ 3446747 w 3457360"/>
                            <a:gd name="connsiteY14" fmla="*/ 1121705 h 1993475"/>
                            <a:gd name="connsiteX15" fmla="*/ 3154823 w 3457360"/>
                            <a:gd name="connsiteY15" fmla="*/ 1421108 h 1993475"/>
                            <a:gd name="connsiteX16" fmla="*/ 3050320 w 3457360"/>
                            <a:gd name="connsiteY16" fmla="*/ 1677657 h 1993475"/>
                            <a:gd name="connsiteX17" fmla="*/ 2694519 w 3457360"/>
                            <a:gd name="connsiteY17" fmla="*/ 1708720 h 1993475"/>
                            <a:gd name="connsiteX18" fmla="*/ 2440257 w 3457360"/>
                            <a:gd name="connsiteY18" fmla="*/ 1982410 h 1993475"/>
                            <a:gd name="connsiteX19" fmla="*/ 2066406 w 3457360"/>
                            <a:gd name="connsiteY19" fmla="*/ 1815351 h 1993475"/>
                            <a:gd name="connsiteX20" fmla="*/ 1685114 w 3457360"/>
                            <a:gd name="connsiteY20" fmla="*/ 1835456 h 1993475"/>
                            <a:gd name="connsiteX21" fmla="*/ 1620665 w 3457360"/>
                            <a:gd name="connsiteY21" fmla="*/ 1790699 h 1993475"/>
                            <a:gd name="connsiteX22" fmla="*/ 1618348 w 3457360"/>
                            <a:gd name="connsiteY22" fmla="*/ 1793859 h 1993475"/>
                            <a:gd name="connsiteX23" fmla="*/ 1441418 w 3457360"/>
                            <a:gd name="connsiteY23" fmla="*/ 1903187 h 1993475"/>
                            <a:gd name="connsiteX24" fmla="*/ 1118943 w 3457360"/>
                            <a:gd name="connsiteY24" fmla="*/ 1749665 h 1993475"/>
                            <a:gd name="connsiteX25" fmla="*/ 761053 w 3457360"/>
                            <a:gd name="connsiteY25" fmla="*/ 1856765 h 1993475"/>
                            <a:gd name="connsiteX26" fmla="*/ 523415 w 3457360"/>
                            <a:gd name="connsiteY26" fmla="*/ 1523296 h 1993475"/>
                            <a:gd name="connsiteX27" fmla="*/ 128302 w 3457360"/>
                            <a:gd name="connsiteY27" fmla="*/ 1099582 h 1993475"/>
                            <a:gd name="connsiteX28" fmla="*/ 10882 w 3457360"/>
                            <a:gd name="connsiteY28" fmla="*/ 817500 h 1993475"/>
                            <a:gd name="connsiteX29" fmla="*/ 181502 w 3457360"/>
                            <a:gd name="connsiteY29" fmla="*/ 630195 h 1993475"/>
                            <a:gd name="connsiteX30" fmla="*/ 215426 w 3457360"/>
                            <a:gd name="connsiteY30" fmla="*/ 355071 h 1993475"/>
                            <a:gd name="connsiteX31" fmla="*/ 503457 w 3457360"/>
                            <a:gd name="connsiteY31" fmla="*/ 262114 h 1993475"/>
                            <a:gd name="connsiteX32" fmla="*/ 586932 w 3457360"/>
                            <a:gd name="connsiteY32" fmla="*/ 0 h 1993475"/>
                            <a:gd name="connsiteX0" fmla="*/ 586932 w 3457360"/>
                            <a:gd name="connsiteY0" fmla="*/ 0 h 1993475"/>
                            <a:gd name="connsiteX1" fmla="*/ 1163405 w 3457360"/>
                            <a:gd name="connsiteY1" fmla="*/ 180467 h 1993475"/>
                            <a:gd name="connsiteX2" fmla="*/ 1163547 w 3457360"/>
                            <a:gd name="connsiteY2" fmla="*/ 180392 h 1993475"/>
                            <a:gd name="connsiteX3" fmla="*/ 1562817 w 3457360"/>
                            <a:gd name="connsiteY3" fmla="*/ 277183 h 1993475"/>
                            <a:gd name="connsiteX4" fmla="*/ 1937662 w 3457360"/>
                            <a:gd name="connsiteY4" fmla="*/ 333393 h 1993475"/>
                            <a:gd name="connsiteX5" fmla="*/ 2377263 w 3457360"/>
                            <a:gd name="connsiteY5" fmla="*/ 256389 h 1993475"/>
                            <a:gd name="connsiteX6" fmla="*/ 2758507 w 3457360"/>
                            <a:gd name="connsiteY6" fmla="*/ 212177 h 1993475"/>
                            <a:gd name="connsiteX7" fmla="*/ 2975151 w 3457360"/>
                            <a:gd name="connsiteY7" fmla="*/ 114621 h 1993475"/>
                            <a:gd name="connsiteX8" fmla="*/ 3053857 w 3457360"/>
                            <a:gd name="connsiteY8" fmla="*/ 137098 h 1993475"/>
                            <a:gd name="connsiteX9" fmla="*/ 3202368 w 3457360"/>
                            <a:gd name="connsiteY9" fmla="*/ 349664 h 1993475"/>
                            <a:gd name="connsiteX10" fmla="*/ 3203176 w 3457360"/>
                            <a:gd name="connsiteY10" fmla="*/ 350042 h 1993475"/>
                            <a:gd name="connsiteX11" fmla="*/ 3265972 w 3457360"/>
                            <a:gd name="connsiteY11" fmla="*/ 379488 h 1993475"/>
                            <a:gd name="connsiteX12" fmla="*/ 3392961 w 3457360"/>
                            <a:gd name="connsiteY12" fmla="*/ 555965 h 1993475"/>
                            <a:gd name="connsiteX13" fmla="*/ 3384430 w 3457360"/>
                            <a:gd name="connsiteY13" fmla="*/ 779668 h 1993475"/>
                            <a:gd name="connsiteX14" fmla="*/ 3446747 w 3457360"/>
                            <a:gd name="connsiteY14" fmla="*/ 1121705 h 1993475"/>
                            <a:gd name="connsiteX15" fmla="*/ 3154823 w 3457360"/>
                            <a:gd name="connsiteY15" fmla="*/ 1421108 h 1993475"/>
                            <a:gd name="connsiteX16" fmla="*/ 3050320 w 3457360"/>
                            <a:gd name="connsiteY16" fmla="*/ 1677657 h 1993475"/>
                            <a:gd name="connsiteX17" fmla="*/ 2694519 w 3457360"/>
                            <a:gd name="connsiteY17" fmla="*/ 1708720 h 1993475"/>
                            <a:gd name="connsiteX18" fmla="*/ 2440257 w 3457360"/>
                            <a:gd name="connsiteY18" fmla="*/ 1982410 h 1993475"/>
                            <a:gd name="connsiteX19" fmla="*/ 2066406 w 3457360"/>
                            <a:gd name="connsiteY19" fmla="*/ 1815351 h 1993475"/>
                            <a:gd name="connsiteX20" fmla="*/ 1685114 w 3457360"/>
                            <a:gd name="connsiteY20" fmla="*/ 1835456 h 1993475"/>
                            <a:gd name="connsiteX21" fmla="*/ 1620665 w 3457360"/>
                            <a:gd name="connsiteY21" fmla="*/ 1790699 h 1993475"/>
                            <a:gd name="connsiteX22" fmla="*/ 1618348 w 3457360"/>
                            <a:gd name="connsiteY22" fmla="*/ 1793859 h 1993475"/>
                            <a:gd name="connsiteX23" fmla="*/ 1441418 w 3457360"/>
                            <a:gd name="connsiteY23" fmla="*/ 1903187 h 1993475"/>
                            <a:gd name="connsiteX24" fmla="*/ 1118943 w 3457360"/>
                            <a:gd name="connsiteY24" fmla="*/ 1749665 h 1993475"/>
                            <a:gd name="connsiteX25" fmla="*/ 761053 w 3457360"/>
                            <a:gd name="connsiteY25" fmla="*/ 1856765 h 1993475"/>
                            <a:gd name="connsiteX26" fmla="*/ 523415 w 3457360"/>
                            <a:gd name="connsiteY26" fmla="*/ 1523296 h 1993475"/>
                            <a:gd name="connsiteX27" fmla="*/ 128302 w 3457360"/>
                            <a:gd name="connsiteY27" fmla="*/ 1099582 h 1993475"/>
                            <a:gd name="connsiteX28" fmla="*/ 10882 w 3457360"/>
                            <a:gd name="connsiteY28" fmla="*/ 817500 h 1993475"/>
                            <a:gd name="connsiteX29" fmla="*/ 181502 w 3457360"/>
                            <a:gd name="connsiteY29" fmla="*/ 630195 h 1993475"/>
                            <a:gd name="connsiteX30" fmla="*/ 215426 w 3457360"/>
                            <a:gd name="connsiteY30" fmla="*/ 355071 h 1993475"/>
                            <a:gd name="connsiteX31" fmla="*/ 465060 w 3457360"/>
                            <a:gd name="connsiteY31" fmla="*/ 202654 h 1993475"/>
                            <a:gd name="connsiteX32" fmla="*/ 586932 w 3457360"/>
                            <a:gd name="connsiteY32" fmla="*/ 0 h 1993475"/>
                            <a:gd name="connsiteX0" fmla="*/ 586932 w 3457360"/>
                            <a:gd name="connsiteY0" fmla="*/ 0 h 1993475"/>
                            <a:gd name="connsiteX1" fmla="*/ 1163405 w 3457360"/>
                            <a:gd name="connsiteY1" fmla="*/ 180467 h 1993475"/>
                            <a:gd name="connsiteX2" fmla="*/ 1163547 w 3457360"/>
                            <a:gd name="connsiteY2" fmla="*/ 180392 h 1993475"/>
                            <a:gd name="connsiteX3" fmla="*/ 1562817 w 3457360"/>
                            <a:gd name="connsiteY3" fmla="*/ 277183 h 1993475"/>
                            <a:gd name="connsiteX4" fmla="*/ 1937662 w 3457360"/>
                            <a:gd name="connsiteY4" fmla="*/ 333393 h 1993475"/>
                            <a:gd name="connsiteX5" fmla="*/ 2377263 w 3457360"/>
                            <a:gd name="connsiteY5" fmla="*/ 256389 h 1993475"/>
                            <a:gd name="connsiteX6" fmla="*/ 2758507 w 3457360"/>
                            <a:gd name="connsiteY6" fmla="*/ 212177 h 1993475"/>
                            <a:gd name="connsiteX7" fmla="*/ 2975151 w 3457360"/>
                            <a:gd name="connsiteY7" fmla="*/ 114621 h 1993475"/>
                            <a:gd name="connsiteX8" fmla="*/ 3053857 w 3457360"/>
                            <a:gd name="connsiteY8" fmla="*/ 137098 h 1993475"/>
                            <a:gd name="connsiteX9" fmla="*/ 3202368 w 3457360"/>
                            <a:gd name="connsiteY9" fmla="*/ 349664 h 1993475"/>
                            <a:gd name="connsiteX10" fmla="*/ 3203176 w 3457360"/>
                            <a:gd name="connsiteY10" fmla="*/ 350042 h 1993475"/>
                            <a:gd name="connsiteX11" fmla="*/ 3265972 w 3457360"/>
                            <a:gd name="connsiteY11" fmla="*/ 379488 h 1993475"/>
                            <a:gd name="connsiteX12" fmla="*/ 3392961 w 3457360"/>
                            <a:gd name="connsiteY12" fmla="*/ 555965 h 1993475"/>
                            <a:gd name="connsiteX13" fmla="*/ 3384430 w 3457360"/>
                            <a:gd name="connsiteY13" fmla="*/ 779668 h 1993475"/>
                            <a:gd name="connsiteX14" fmla="*/ 3446747 w 3457360"/>
                            <a:gd name="connsiteY14" fmla="*/ 1121705 h 1993475"/>
                            <a:gd name="connsiteX15" fmla="*/ 3154823 w 3457360"/>
                            <a:gd name="connsiteY15" fmla="*/ 1421108 h 1993475"/>
                            <a:gd name="connsiteX16" fmla="*/ 3050320 w 3457360"/>
                            <a:gd name="connsiteY16" fmla="*/ 1677657 h 1993475"/>
                            <a:gd name="connsiteX17" fmla="*/ 2694519 w 3457360"/>
                            <a:gd name="connsiteY17" fmla="*/ 1708720 h 1993475"/>
                            <a:gd name="connsiteX18" fmla="*/ 2440257 w 3457360"/>
                            <a:gd name="connsiteY18" fmla="*/ 1982410 h 1993475"/>
                            <a:gd name="connsiteX19" fmla="*/ 2066406 w 3457360"/>
                            <a:gd name="connsiteY19" fmla="*/ 1815351 h 1993475"/>
                            <a:gd name="connsiteX20" fmla="*/ 1685114 w 3457360"/>
                            <a:gd name="connsiteY20" fmla="*/ 1835456 h 1993475"/>
                            <a:gd name="connsiteX21" fmla="*/ 1620665 w 3457360"/>
                            <a:gd name="connsiteY21" fmla="*/ 1790699 h 1993475"/>
                            <a:gd name="connsiteX22" fmla="*/ 1618348 w 3457360"/>
                            <a:gd name="connsiteY22" fmla="*/ 1793859 h 1993475"/>
                            <a:gd name="connsiteX23" fmla="*/ 1441418 w 3457360"/>
                            <a:gd name="connsiteY23" fmla="*/ 1903187 h 1993475"/>
                            <a:gd name="connsiteX24" fmla="*/ 1118943 w 3457360"/>
                            <a:gd name="connsiteY24" fmla="*/ 1749665 h 1993475"/>
                            <a:gd name="connsiteX25" fmla="*/ 761053 w 3457360"/>
                            <a:gd name="connsiteY25" fmla="*/ 1856765 h 1993475"/>
                            <a:gd name="connsiteX26" fmla="*/ 523415 w 3457360"/>
                            <a:gd name="connsiteY26" fmla="*/ 1523296 h 1993475"/>
                            <a:gd name="connsiteX27" fmla="*/ 128302 w 3457360"/>
                            <a:gd name="connsiteY27" fmla="*/ 1099582 h 1993475"/>
                            <a:gd name="connsiteX28" fmla="*/ 10882 w 3457360"/>
                            <a:gd name="connsiteY28" fmla="*/ 817500 h 1993475"/>
                            <a:gd name="connsiteX29" fmla="*/ 181502 w 3457360"/>
                            <a:gd name="connsiteY29" fmla="*/ 630195 h 1993475"/>
                            <a:gd name="connsiteX30" fmla="*/ 215426 w 3457360"/>
                            <a:gd name="connsiteY30" fmla="*/ 355071 h 1993475"/>
                            <a:gd name="connsiteX31" fmla="*/ 421609 w 3457360"/>
                            <a:gd name="connsiteY31" fmla="*/ 138179 h 1993475"/>
                            <a:gd name="connsiteX32" fmla="*/ 586932 w 3457360"/>
                            <a:gd name="connsiteY32" fmla="*/ 0 h 1993475"/>
                            <a:gd name="connsiteX0" fmla="*/ 421609 w 3457360"/>
                            <a:gd name="connsiteY0" fmla="*/ 23558 h 1878854"/>
                            <a:gd name="connsiteX1" fmla="*/ 1163405 w 3457360"/>
                            <a:gd name="connsiteY1" fmla="*/ 65846 h 1878854"/>
                            <a:gd name="connsiteX2" fmla="*/ 1163547 w 3457360"/>
                            <a:gd name="connsiteY2" fmla="*/ 65771 h 1878854"/>
                            <a:gd name="connsiteX3" fmla="*/ 1562817 w 3457360"/>
                            <a:gd name="connsiteY3" fmla="*/ 162562 h 1878854"/>
                            <a:gd name="connsiteX4" fmla="*/ 1937662 w 3457360"/>
                            <a:gd name="connsiteY4" fmla="*/ 218772 h 1878854"/>
                            <a:gd name="connsiteX5" fmla="*/ 2377263 w 3457360"/>
                            <a:gd name="connsiteY5" fmla="*/ 141768 h 1878854"/>
                            <a:gd name="connsiteX6" fmla="*/ 2758507 w 3457360"/>
                            <a:gd name="connsiteY6" fmla="*/ 97556 h 1878854"/>
                            <a:gd name="connsiteX7" fmla="*/ 2975151 w 3457360"/>
                            <a:gd name="connsiteY7" fmla="*/ 0 h 1878854"/>
                            <a:gd name="connsiteX8" fmla="*/ 3053857 w 3457360"/>
                            <a:gd name="connsiteY8" fmla="*/ 22477 h 1878854"/>
                            <a:gd name="connsiteX9" fmla="*/ 3202368 w 3457360"/>
                            <a:gd name="connsiteY9" fmla="*/ 235043 h 1878854"/>
                            <a:gd name="connsiteX10" fmla="*/ 3203176 w 3457360"/>
                            <a:gd name="connsiteY10" fmla="*/ 235421 h 1878854"/>
                            <a:gd name="connsiteX11" fmla="*/ 3265972 w 3457360"/>
                            <a:gd name="connsiteY11" fmla="*/ 264867 h 1878854"/>
                            <a:gd name="connsiteX12" fmla="*/ 3392961 w 3457360"/>
                            <a:gd name="connsiteY12" fmla="*/ 441344 h 1878854"/>
                            <a:gd name="connsiteX13" fmla="*/ 3384430 w 3457360"/>
                            <a:gd name="connsiteY13" fmla="*/ 665047 h 1878854"/>
                            <a:gd name="connsiteX14" fmla="*/ 3446747 w 3457360"/>
                            <a:gd name="connsiteY14" fmla="*/ 1007084 h 1878854"/>
                            <a:gd name="connsiteX15" fmla="*/ 3154823 w 3457360"/>
                            <a:gd name="connsiteY15" fmla="*/ 1306487 h 1878854"/>
                            <a:gd name="connsiteX16" fmla="*/ 3050320 w 3457360"/>
                            <a:gd name="connsiteY16" fmla="*/ 1563036 h 1878854"/>
                            <a:gd name="connsiteX17" fmla="*/ 2694519 w 3457360"/>
                            <a:gd name="connsiteY17" fmla="*/ 1594099 h 1878854"/>
                            <a:gd name="connsiteX18" fmla="*/ 2440257 w 3457360"/>
                            <a:gd name="connsiteY18" fmla="*/ 1867789 h 1878854"/>
                            <a:gd name="connsiteX19" fmla="*/ 2066406 w 3457360"/>
                            <a:gd name="connsiteY19" fmla="*/ 1700730 h 1878854"/>
                            <a:gd name="connsiteX20" fmla="*/ 1685114 w 3457360"/>
                            <a:gd name="connsiteY20" fmla="*/ 1720835 h 1878854"/>
                            <a:gd name="connsiteX21" fmla="*/ 1620665 w 3457360"/>
                            <a:gd name="connsiteY21" fmla="*/ 1676078 h 1878854"/>
                            <a:gd name="connsiteX22" fmla="*/ 1618348 w 3457360"/>
                            <a:gd name="connsiteY22" fmla="*/ 1679238 h 1878854"/>
                            <a:gd name="connsiteX23" fmla="*/ 1441418 w 3457360"/>
                            <a:gd name="connsiteY23" fmla="*/ 1788566 h 1878854"/>
                            <a:gd name="connsiteX24" fmla="*/ 1118943 w 3457360"/>
                            <a:gd name="connsiteY24" fmla="*/ 1635044 h 1878854"/>
                            <a:gd name="connsiteX25" fmla="*/ 761053 w 3457360"/>
                            <a:gd name="connsiteY25" fmla="*/ 1742144 h 1878854"/>
                            <a:gd name="connsiteX26" fmla="*/ 523415 w 3457360"/>
                            <a:gd name="connsiteY26" fmla="*/ 1408675 h 1878854"/>
                            <a:gd name="connsiteX27" fmla="*/ 128302 w 3457360"/>
                            <a:gd name="connsiteY27" fmla="*/ 984961 h 1878854"/>
                            <a:gd name="connsiteX28" fmla="*/ 10882 w 3457360"/>
                            <a:gd name="connsiteY28" fmla="*/ 702879 h 1878854"/>
                            <a:gd name="connsiteX29" fmla="*/ 181502 w 3457360"/>
                            <a:gd name="connsiteY29" fmla="*/ 515574 h 1878854"/>
                            <a:gd name="connsiteX30" fmla="*/ 215426 w 3457360"/>
                            <a:gd name="connsiteY30" fmla="*/ 240450 h 1878854"/>
                            <a:gd name="connsiteX31" fmla="*/ 421609 w 3457360"/>
                            <a:gd name="connsiteY31" fmla="*/ 23558 h 1878854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2975151 w 3457360"/>
                            <a:gd name="connsiteY7" fmla="*/ 106568 h 1985422"/>
                            <a:gd name="connsiteX8" fmla="*/ 3053857 w 3457360"/>
                            <a:gd name="connsiteY8" fmla="*/ 129045 h 1985422"/>
                            <a:gd name="connsiteX9" fmla="*/ 3202368 w 3457360"/>
                            <a:gd name="connsiteY9" fmla="*/ 341611 h 1985422"/>
                            <a:gd name="connsiteX10" fmla="*/ 3203176 w 3457360"/>
                            <a:gd name="connsiteY10" fmla="*/ 341989 h 1985422"/>
                            <a:gd name="connsiteX11" fmla="*/ 3265972 w 3457360"/>
                            <a:gd name="connsiteY11" fmla="*/ 371435 h 1985422"/>
                            <a:gd name="connsiteX12" fmla="*/ 3392961 w 3457360"/>
                            <a:gd name="connsiteY12" fmla="*/ 547912 h 1985422"/>
                            <a:gd name="connsiteX13" fmla="*/ 3384430 w 3457360"/>
                            <a:gd name="connsiteY13" fmla="*/ 771615 h 1985422"/>
                            <a:gd name="connsiteX14" fmla="*/ 3446747 w 3457360"/>
                            <a:gd name="connsiteY14" fmla="*/ 1113652 h 1985422"/>
                            <a:gd name="connsiteX15" fmla="*/ 3154823 w 3457360"/>
                            <a:gd name="connsiteY15" fmla="*/ 1413055 h 1985422"/>
                            <a:gd name="connsiteX16" fmla="*/ 3050320 w 3457360"/>
                            <a:gd name="connsiteY16" fmla="*/ 1669604 h 1985422"/>
                            <a:gd name="connsiteX17" fmla="*/ 2694519 w 3457360"/>
                            <a:gd name="connsiteY17" fmla="*/ 1700667 h 1985422"/>
                            <a:gd name="connsiteX18" fmla="*/ 2440257 w 3457360"/>
                            <a:gd name="connsiteY18" fmla="*/ 1974357 h 1985422"/>
                            <a:gd name="connsiteX19" fmla="*/ 2066406 w 3457360"/>
                            <a:gd name="connsiteY19" fmla="*/ 1807298 h 1985422"/>
                            <a:gd name="connsiteX20" fmla="*/ 1685114 w 3457360"/>
                            <a:gd name="connsiteY20" fmla="*/ 1827403 h 1985422"/>
                            <a:gd name="connsiteX21" fmla="*/ 1620665 w 3457360"/>
                            <a:gd name="connsiteY21" fmla="*/ 1782646 h 1985422"/>
                            <a:gd name="connsiteX22" fmla="*/ 1618348 w 3457360"/>
                            <a:gd name="connsiteY22" fmla="*/ 1785806 h 1985422"/>
                            <a:gd name="connsiteX23" fmla="*/ 1441418 w 3457360"/>
                            <a:gd name="connsiteY23" fmla="*/ 1895134 h 1985422"/>
                            <a:gd name="connsiteX24" fmla="*/ 1118943 w 3457360"/>
                            <a:gd name="connsiteY24" fmla="*/ 1741612 h 1985422"/>
                            <a:gd name="connsiteX25" fmla="*/ 761053 w 3457360"/>
                            <a:gd name="connsiteY25" fmla="*/ 1848712 h 1985422"/>
                            <a:gd name="connsiteX26" fmla="*/ 523415 w 3457360"/>
                            <a:gd name="connsiteY26" fmla="*/ 1515243 h 1985422"/>
                            <a:gd name="connsiteX27" fmla="*/ 128302 w 3457360"/>
                            <a:gd name="connsiteY27" fmla="*/ 1091529 h 1985422"/>
                            <a:gd name="connsiteX28" fmla="*/ 10882 w 3457360"/>
                            <a:gd name="connsiteY28" fmla="*/ 809447 h 1985422"/>
                            <a:gd name="connsiteX29" fmla="*/ 181502 w 3457360"/>
                            <a:gd name="connsiteY29" fmla="*/ 622142 h 1985422"/>
                            <a:gd name="connsiteX30" fmla="*/ 215426 w 3457360"/>
                            <a:gd name="connsiteY30" fmla="*/ 347018 h 1985422"/>
                            <a:gd name="connsiteX31" fmla="*/ 574411 w 3457360"/>
                            <a:gd name="connsiteY31" fmla="*/ 4332 h 1985422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2975151 w 3457360"/>
                            <a:gd name="connsiteY7" fmla="*/ 106568 h 1985422"/>
                            <a:gd name="connsiteX8" fmla="*/ 3202368 w 3457360"/>
                            <a:gd name="connsiteY8" fmla="*/ 341611 h 1985422"/>
                            <a:gd name="connsiteX9" fmla="*/ 3203176 w 3457360"/>
                            <a:gd name="connsiteY9" fmla="*/ 341989 h 1985422"/>
                            <a:gd name="connsiteX10" fmla="*/ 3265972 w 3457360"/>
                            <a:gd name="connsiteY10" fmla="*/ 371435 h 1985422"/>
                            <a:gd name="connsiteX11" fmla="*/ 3392961 w 3457360"/>
                            <a:gd name="connsiteY11" fmla="*/ 547912 h 1985422"/>
                            <a:gd name="connsiteX12" fmla="*/ 3384430 w 3457360"/>
                            <a:gd name="connsiteY12" fmla="*/ 771615 h 1985422"/>
                            <a:gd name="connsiteX13" fmla="*/ 3446747 w 3457360"/>
                            <a:gd name="connsiteY13" fmla="*/ 1113652 h 1985422"/>
                            <a:gd name="connsiteX14" fmla="*/ 3154823 w 3457360"/>
                            <a:gd name="connsiteY14" fmla="*/ 1413055 h 1985422"/>
                            <a:gd name="connsiteX15" fmla="*/ 3050320 w 3457360"/>
                            <a:gd name="connsiteY15" fmla="*/ 1669604 h 1985422"/>
                            <a:gd name="connsiteX16" fmla="*/ 2694519 w 3457360"/>
                            <a:gd name="connsiteY16" fmla="*/ 1700667 h 1985422"/>
                            <a:gd name="connsiteX17" fmla="*/ 2440257 w 3457360"/>
                            <a:gd name="connsiteY17" fmla="*/ 1974357 h 1985422"/>
                            <a:gd name="connsiteX18" fmla="*/ 2066406 w 3457360"/>
                            <a:gd name="connsiteY18" fmla="*/ 1807298 h 1985422"/>
                            <a:gd name="connsiteX19" fmla="*/ 1685114 w 3457360"/>
                            <a:gd name="connsiteY19" fmla="*/ 1827403 h 1985422"/>
                            <a:gd name="connsiteX20" fmla="*/ 1620665 w 3457360"/>
                            <a:gd name="connsiteY20" fmla="*/ 1782646 h 1985422"/>
                            <a:gd name="connsiteX21" fmla="*/ 1618348 w 3457360"/>
                            <a:gd name="connsiteY21" fmla="*/ 1785806 h 1985422"/>
                            <a:gd name="connsiteX22" fmla="*/ 1441418 w 3457360"/>
                            <a:gd name="connsiteY22" fmla="*/ 1895134 h 1985422"/>
                            <a:gd name="connsiteX23" fmla="*/ 1118943 w 3457360"/>
                            <a:gd name="connsiteY23" fmla="*/ 1741612 h 1985422"/>
                            <a:gd name="connsiteX24" fmla="*/ 761053 w 3457360"/>
                            <a:gd name="connsiteY24" fmla="*/ 1848712 h 1985422"/>
                            <a:gd name="connsiteX25" fmla="*/ 523415 w 3457360"/>
                            <a:gd name="connsiteY25" fmla="*/ 1515243 h 1985422"/>
                            <a:gd name="connsiteX26" fmla="*/ 128302 w 3457360"/>
                            <a:gd name="connsiteY26" fmla="*/ 1091529 h 1985422"/>
                            <a:gd name="connsiteX27" fmla="*/ 10882 w 3457360"/>
                            <a:gd name="connsiteY27" fmla="*/ 809447 h 1985422"/>
                            <a:gd name="connsiteX28" fmla="*/ 181502 w 3457360"/>
                            <a:gd name="connsiteY28" fmla="*/ 622142 h 1985422"/>
                            <a:gd name="connsiteX29" fmla="*/ 215426 w 3457360"/>
                            <a:gd name="connsiteY29" fmla="*/ 347018 h 1985422"/>
                            <a:gd name="connsiteX30" fmla="*/ 574411 w 3457360"/>
                            <a:gd name="connsiteY30" fmla="*/ 4332 h 1985422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3037375 w 3457360"/>
                            <a:gd name="connsiteY7" fmla="*/ 72286 h 1985422"/>
                            <a:gd name="connsiteX8" fmla="*/ 3202368 w 3457360"/>
                            <a:gd name="connsiteY8" fmla="*/ 341611 h 1985422"/>
                            <a:gd name="connsiteX9" fmla="*/ 3203176 w 3457360"/>
                            <a:gd name="connsiteY9" fmla="*/ 341989 h 1985422"/>
                            <a:gd name="connsiteX10" fmla="*/ 3265972 w 3457360"/>
                            <a:gd name="connsiteY10" fmla="*/ 371435 h 1985422"/>
                            <a:gd name="connsiteX11" fmla="*/ 3392961 w 3457360"/>
                            <a:gd name="connsiteY11" fmla="*/ 547912 h 1985422"/>
                            <a:gd name="connsiteX12" fmla="*/ 3384430 w 3457360"/>
                            <a:gd name="connsiteY12" fmla="*/ 771615 h 1985422"/>
                            <a:gd name="connsiteX13" fmla="*/ 3446747 w 3457360"/>
                            <a:gd name="connsiteY13" fmla="*/ 1113652 h 1985422"/>
                            <a:gd name="connsiteX14" fmla="*/ 3154823 w 3457360"/>
                            <a:gd name="connsiteY14" fmla="*/ 1413055 h 1985422"/>
                            <a:gd name="connsiteX15" fmla="*/ 3050320 w 3457360"/>
                            <a:gd name="connsiteY15" fmla="*/ 1669604 h 1985422"/>
                            <a:gd name="connsiteX16" fmla="*/ 2694519 w 3457360"/>
                            <a:gd name="connsiteY16" fmla="*/ 1700667 h 1985422"/>
                            <a:gd name="connsiteX17" fmla="*/ 2440257 w 3457360"/>
                            <a:gd name="connsiteY17" fmla="*/ 1974357 h 1985422"/>
                            <a:gd name="connsiteX18" fmla="*/ 2066406 w 3457360"/>
                            <a:gd name="connsiteY18" fmla="*/ 1807298 h 1985422"/>
                            <a:gd name="connsiteX19" fmla="*/ 1685114 w 3457360"/>
                            <a:gd name="connsiteY19" fmla="*/ 1827403 h 1985422"/>
                            <a:gd name="connsiteX20" fmla="*/ 1620665 w 3457360"/>
                            <a:gd name="connsiteY20" fmla="*/ 1782646 h 1985422"/>
                            <a:gd name="connsiteX21" fmla="*/ 1618348 w 3457360"/>
                            <a:gd name="connsiteY21" fmla="*/ 1785806 h 1985422"/>
                            <a:gd name="connsiteX22" fmla="*/ 1441418 w 3457360"/>
                            <a:gd name="connsiteY22" fmla="*/ 1895134 h 1985422"/>
                            <a:gd name="connsiteX23" fmla="*/ 1118943 w 3457360"/>
                            <a:gd name="connsiteY23" fmla="*/ 1741612 h 1985422"/>
                            <a:gd name="connsiteX24" fmla="*/ 761053 w 3457360"/>
                            <a:gd name="connsiteY24" fmla="*/ 1848712 h 1985422"/>
                            <a:gd name="connsiteX25" fmla="*/ 523415 w 3457360"/>
                            <a:gd name="connsiteY25" fmla="*/ 1515243 h 1985422"/>
                            <a:gd name="connsiteX26" fmla="*/ 128302 w 3457360"/>
                            <a:gd name="connsiteY26" fmla="*/ 1091529 h 1985422"/>
                            <a:gd name="connsiteX27" fmla="*/ 10882 w 3457360"/>
                            <a:gd name="connsiteY27" fmla="*/ 809447 h 1985422"/>
                            <a:gd name="connsiteX28" fmla="*/ 181502 w 3457360"/>
                            <a:gd name="connsiteY28" fmla="*/ 622142 h 1985422"/>
                            <a:gd name="connsiteX29" fmla="*/ 215426 w 3457360"/>
                            <a:gd name="connsiteY29" fmla="*/ 347018 h 1985422"/>
                            <a:gd name="connsiteX30" fmla="*/ 574411 w 3457360"/>
                            <a:gd name="connsiteY30" fmla="*/ 4332 h 1985422"/>
                            <a:gd name="connsiteX0" fmla="*/ 574411 w 3457360"/>
                            <a:gd name="connsiteY0" fmla="*/ 4332 h 1985422"/>
                            <a:gd name="connsiteX1" fmla="*/ 1163405 w 3457360"/>
                            <a:gd name="connsiteY1" fmla="*/ 172414 h 1985422"/>
                            <a:gd name="connsiteX2" fmla="*/ 1163547 w 3457360"/>
                            <a:gd name="connsiteY2" fmla="*/ 172339 h 1985422"/>
                            <a:gd name="connsiteX3" fmla="*/ 1562817 w 3457360"/>
                            <a:gd name="connsiteY3" fmla="*/ 269130 h 1985422"/>
                            <a:gd name="connsiteX4" fmla="*/ 1937662 w 3457360"/>
                            <a:gd name="connsiteY4" fmla="*/ 325340 h 1985422"/>
                            <a:gd name="connsiteX5" fmla="*/ 2377263 w 3457360"/>
                            <a:gd name="connsiteY5" fmla="*/ 248336 h 1985422"/>
                            <a:gd name="connsiteX6" fmla="*/ 2758507 w 3457360"/>
                            <a:gd name="connsiteY6" fmla="*/ 204124 h 1985422"/>
                            <a:gd name="connsiteX7" fmla="*/ 3037375 w 3457360"/>
                            <a:gd name="connsiteY7" fmla="*/ 72286 h 1985422"/>
                            <a:gd name="connsiteX8" fmla="*/ 3202368 w 3457360"/>
                            <a:gd name="connsiteY8" fmla="*/ 341611 h 1985422"/>
                            <a:gd name="connsiteX9" fmla="*/ 3203176 w 3457360"/>
                            <a:gd name="connsiteY9" fmla="*/ 341989 h 1985422"/>
                            <a:gd name="connsiteX10" fmla="*/ 3265972 w 3457360"/>
                            <a:gd name="connsiteY10" fmla="*/ 371435 h 1985422"/>
                            <a:gd name="connsiteX11" fmla="*/ 3392961 w 3457360"/>
                            <a:gd name="connsiteY11" fmla="*/ 547912 h 1985422"/>
                            <a:gd name="connsiteX12" fmla="*/ 3384430 w 3457360"/>
                            <a:gd name="connsiteY12" fmla="*/ 771615 h 1985422"/>
                            <a:gd name="connsiteX13" fmla="*/ 3446747 w 3457360"/>
                            <a:gd name="connsiteY13" fmla="*/ 1113652 h 1985422"/>
                            <a:gd name="connsiteX14" fmla="*/ 3154823 w 3457360"/>
                            <a:gd name="connsiteY14" fmla="*/ 1413055 h 1985422"/>
                            <a:gd name="connsiteX15" fmla="*/ 3050320 w 3457360"/>
                            <a:gd name="connsiteY15" fmla="*/ 1669604 h 1985422"/>
                            <a:gd name="connsiteX16" fmla="*/ 2694519 w 3457360"/>
                            <a:gd name="connsiteY16" fmla="*/ 1700667 h 1985422"/>
                            <a:gd name="connsiteX17" fmla="*/ 2440257 w 3457360"/>
                            <a:gd name="connsiteY17" fmla="*/ 1974357 h 1985422"/>
                            <a:gd name="connsiteX18" fmla="*/ 2066406 w 3457360"/>
                            <a:gd name="connsiteY18" fmla="*/ 1807298 h 1985422"/>
                            <a:gd name="connsiteX19" fmla="*/ 1685114 w 3457360"/>
                            <a:gd name="connsiteY19" fmla="*/ 1827403 h 1985422"/>
                            <a:gd name="connsiteX20" fmla="*/ 1620665 w 3457360"/>
                            <a:gd name="connsiteY20" fmla="*/ 1782646 h 1985422"/>
                            <a:gd name="connsiteX21" fmla="*/ 1618348 w 3457360"/>
                            <a:gd name="connsiteY21" fmla="*/ 1785806 h 1985422"/>
                            <a:gd name="connsiteX22" fmla="*/ 1441418 w 3457360"/>
                            <a:gd name="connsiteY22" fmla="*/ 1895134 h 1985422"/>
                            <a:gd name="connsiteX23" fmla="*/ 1105455 w 3457360"/>
                            <a:gd name="connsiteY23" fmla="*/ 1921625 h 1985422"/>
                            <a:gd name="connsiteX24" fmla="*/ 761053 w 3457360"/>
                            <a:gd name="connsiteY24" fmla="*/ 1848712 h 1985422"/>
                            <a:gd name="connsiteX25" fmla="*/ 523415 w 3457360"/>
                            <a:gd name="connsiteY25" fmla="*/ 1515243 h 1985422"/>
                            <a:gd name="connsiteX26" fmla="*/ 128302 w 3457360"/>
                            <a:gd name="connsiteY26" fmla="*/ 1091529 h 1985422"/>
                            <a:gd name="connsiteX27" fmla="*/ 10882 w 3457360"/>
                            <a:gd name="connsiteY27" fmla="*/ 809447 h 1985422"/>
                            <a:gd name="connsiteX28" fmla="*/ 181502 w 3457360"/>
                            <a:gd name="connsiteY28" fmla="*/ 622142 h 1985422"/>
                            <a:gd name="connsiteX29" fmla="*/ 215426 w 3457360"/>
                            <a:gd name="connsiteY29" fmla="*/ 347018 h 1985422"/>
                            <a:gd name="connsiteX30" fmla="*/ 574411 w 3457360"/>
                            <a:gd name="connsiteY30" fmla="*/ 4332 h 1985422"/>
                            <a:gd name="connsiteX0" fmla="*/ 574411 w 3457360"/>
                            <a:gd name="connsiteY0" fmla="*/ 4332 h 1987347"/>
                            <a:gd name="connsiteX1" fmla="*/ 1163405 w 3457360"/>
                            <a:gd name="connsiteY1" fmla="*/ 172414 h 1987347"/>
                            <a:gd name="connsiteX2" fmla="*/ 1163547 w 3457360"/>
                            <a:gd name="connsiteY2" fmla="*/ 172339 h 1987347"/>
                            <a:gd name="connsiteX3" fmla="*/ 1562817 w 3457360"/>
                            <a:gd name="connsiteY3" fmla="*/ 269130 h 1987347"/>
                            <a:gd name="connsiteX4" fmla="*/ 1937662 w 3457360"/>
                            <a:gd name="connsiteY4" fmla="*/ 325340 h 1987347"/>
                            <a:gd name="connsiteX5" fmla="*/ 2377263 w 3457360"/>
                            <a:gd name="connsiteY5" fmla="*/ 248336 h 1987347"/>
                            <a:gd name="connsiteX6" fmla="*/ 2758507 w 3457360"/>
                            <a:gd name="connsiteY6" fmla="*/ 204124 h 1987347"/>
                            <a:gd name="connsiteX7" fmla="*/ 3037375 w 3457360"/>
                            <a:gd name="connsiteY7" fmla="*/ 72286 h 1987347"/>
                            <a:gd name="connsiteX8" fmla="*/ 3202368 w 3457360"/>
                            <a:gd name="connsiteY8" fmla="*/ 341611 h 1987347"/>
                            <a:gd name="connsiteX9" fmla="*/ 3203176 w 3457360"/>
                            <a:gd name="connsiteY9" fmla="*/ 341989 h 1987347"/>
                            <a:gd name="connsiteX10" fmla="*/ 3265972 w 3457360"/>
                            <a:gd name="connsiteY10" fmla="*/ 371435 h 1987347"/>
                            <a:gd name="connsiteX11" fmla="*/ 3392961 w 3457360"/>
                            <a:gd name="connsiteY11" fmla="*/ 547912 h 1987347"/>
                            <a:gd name="connsiteX12" fmla="*/ 3384430 w 3457360"/>
                            <a:gd name="connsiteY12" fmla="*/ 771615 h 1987347"/>
                            <a:gd name="connsiteX13" fmla="*/ 3446747 w 3457360"/>
                            <a:gd name="connsiteY13" fmla="*/ 1113652 h 1987347"/>
                            <a:gd name="connsiteX14" fmla="*/ 3154823 w 3457360"/>
                            <a:gd name="connsiteY14" fmla="*/ 1413055 h 1987347"/>
                            <a:gd name="connsiteX15" fmla="*/ 3050320 w 3457360"/>
                            <a:gd name="connsiteY15" fmla="*/ 1669604 h 1987347"/>
                            <a:gd name="connsiteX16" fmla="*/ 2694519 w 3457360"/>
                            <a:gd name="connsiteY16" fmla="*/ 1700667 h 1987347"/>
                            <a:gd name="connsiteX17" fmla="*/ 2440257 w 3457360"/>
                            <a:gd name="connsiteY17" fmla="*/ 1974357 h 1987347"/>
                            <a:gd name="connsiteX18" fmla="*/ 2066406 w 3457360"/>
                            <a:gd name="connsiteY18" fmla="*/ 1807298 h 1987347"/>
                            <a:gd name="connsiteX19" fmla="*/ 1685114 w 3457360"/>
                            <a:gd name="connsiteY19" fmla="*/ 1827403 h 1987347"/>
                            <a:gd name="connsiteX20" fmla="*/ 1620665 w 3457360"/>
                            <a:gd name="connsiteY20" fmla="*/ 1782646 h 1987347"/>
                            <a:gd name="connsiteX21" fmla="*/ 1618348 w 3457360"/>
                            <a:gd name="connsiteY21" fmla="*/ 1785806 h 1987347"/>
                            <a:gd name="connsiteX22" fmla="*/ 1441418 w 3457360"/>
                            <a:gd name="connsiteY22" fmla="*/ 1895134 h 1987347"/>
                            <a:gd name="connsiteX23" fmla="*/ 1105455 w 3457360"/>
                            <a:gd name="connsiteY23" fmla="*/ 1921625 h 1987347"/>
                            <a:gd name="connsiteX24" fmla="*/ 688952 w 3457360"/>
                            <a:gd name="connsiteY24" fmla="*/ 1927447 h 1987347"/>
                            <a:gd name="connsiteX25" fmla="*/ 523415 w 3457360"/>
                            <a:gd name="connsiteY25" fmla="*/ 1515243 h 1987347"/>
                            <a:gd name="connsiteX26" fmla="*/ 128302 w 3457360"/>
                            <a:gd name="connsiteY26" fmla="*/ 1091529 h 1987347"/>
                            <a:gd name="connsiteX27" fmla="*/ 10882 w 3457360"/>
                            <a:gd name="connsiteY27" fmla="*/ 809447 h 1987347"/>
                            <a:gd name="connsiteX28" fmla="*/ 181502 w 3457360"/>
                            <a:gd name="connsiteY28" fmla="*/ 622142 h 1987347"/>
                            <a:gd name="connsiteX29" fmla="*/ 215426 w 3457360"/>
                            <a:gd name="connsiteY29" fmla="*/ 347018 h 1987347"/>
                            <a:gd name="connsiteX30" fmla="*/ 574411 w 3457360"/>
                            <a:gd name="connsiteY30" fmla="*/ 4332 h 1987347"/>
                            <a:gd name="connsiteX0" fmla="*/ 574411 w 3457360"/>
                            <a:gd name="connsiteY0" fmla="*/ 4332 h 2085585"/>
                            <a:gd name="connsiteX1" fmla="*/ 1163405 w 3457360"/>
                            <a:gd name="connsiteY1" fmla="*/ 172414 h 2085585"/>
                            <a:gd name="connsiteX2" fmla="*/ 1163547 w 3457360"/>
                            <a:gd name="connsiteY2" fmla="*/ 172339 h 2085585"/>
                            <a:gd name="connsiteX3" fmla="*/ 1562817 w 3457360"/>
                            <a:gd name="connsiteY3" fmla="*/ 269130 h 2085585"/>
                            <a:gd name="connsiteX4" fmla="*/ 1937662 w 3457360"/>
                            <a:gd name="connsiteY4" fmla="*/ 325340 h 2085585"/>
                            <a:gd name="connsiteX5" fmla="*/ 2377263 w 3457360"/>
                            <a:gd name="connsiteY5" fmla="*/ 248336 h 2085585"/>
                            <a:gd name="connsiteX6" fmla="*/ 2758507 w 3457360"/>
                            <a:gd name="connsiteY6" fmla="*/ 204124 h 2085585"/>
                            <a:gd name="connsiteX7" fmla="*/ 3037375 w 3457360"/>
                            <a:gd name="connsiteY7" fmla="*/ 72286 h 2085585"/>
                            <a:gd name="connsiteX8" fmla="*/ 3202368 w 3457360"/>
                            <a:gd name="connsiteY8" fmla="*/ 341611 h 2085585"/>
                            <a:gd name="connsiteX9" fmla="*/ 3203176 w 3457360"/>
                            <a:gd name="connsiteY9" fmla="*/ 341989 h 2085585"/>
                            <a:gd name="connsiteX10" fmla="*/ 3265972 w 3457360"/>
                            <a:gd name="connsiteY10" fmla="*/ 371435 h 2085585"/>
                            <a:gd name="connsiteX11" fmla="*/ 3392961 w 3457360"/>
                            <a:gd name="connsiteY11" fmla="*/ 547912 h 2085585"/>
                            <a:gd name="connsiteX12" fmla="*/ 3384430 w 3457360"/>
                            <a:gd name="connsiteY12" fmla="*/ 771615 h 2085585"/>
                            <a:gd name="connsiteX13" fmla="*/ 3446747 w 3457360"/>
                            <a:gd name="connsiteY13" fmla="*/ 1113652 h 2085585"/>
                            <a:gd name="connsiteX14" fmla="*/ 3154823 w 3457360"/>
                            <a:gd name="connsiteY14" fmla="*/ 1413055 h 2085585"/>
                            <a:gd name="connsiteX15" fmla="*/ 3050320 w 3457360"/>
                            <a:gd name="connsiteY15" fmla="*/ 1669604 h 2085585"/>
                            <a:gd name="connsiteX16" fmla="*/ 2694519 w 3457360"/>
                            <a:gd name="connsiteY16" fmla="*/ 1700667 h 2085585"/>
                            <a:gd name="connsiteX17" fmla="*/ 2440257 w 3457360"/>
                            <a:gd name="connsiteY17" fmla="*/ 1974357 h 2085585"/>
                            <a:gd name="connsiteX18" fmla="*/ 2066406 w 3457360"/>
                            <a:gd name="connsiteY18" fmla="*/ 1807298 h 2085585"/>
                            <a:gd name="connsiteX19" fmla="*/ 1685114 w 3457360"/>
                            <a:gd name="connsiteY19" fmla="*/ 1827403 h 2085585"/>
                            <a:gd name="connsiteX20" fmla="*/ 1620665 w 3457360"/>
                            <a:gd name="connsiteY20" fmla="*/ 1782646 h 2085585"/>
                            <a:gd name="connsiteX21" fmla="*/ 1618348 w 3457360"/>
                            <a:gd name="connsiteY21" fmla="*/ 1785806 h 2085585"/>
                            <a:gd name="connsiteX22" fmla="*/ 1486084 w 3457360"/>
                            <a:gd name="connsiteY22" fmla="*/ 2080708 h 2085585"/>
                            <a:gd name="connsiteX23" fmla="*/ 1105455 w 3457360"/>
                            <a:gd name="connsiteY23" fmla="*/ 1921625 h 2085585"/>
                            <a:gd name="connsiteX24" fmla="*/ 688952 w 3457360"/>
                            <a:gd name="connsiteY24" fmla="*/ 1927447 h 2085585"/>
                            <a:gd name="connsiteX25" fmla="*/ 523415 w 3457360"/>
                            <a:gd name="connsiteY25" fmla="*/ 1515243 h 2085585"/>
                            <a:gd name="connsiteX26" fmla="*/ 128302 w 3457360"/>
                            <a:gd name="connsiteY26" fmla="*/ 1091529 h 2085585"/>
                            <a:gd name="connsiteX27" fmla="*/ 10882 w 3457360"/>
                            <a:gd name="connsiteY27" fmla="*/ 809447 h 2085585"/>
                            <a:gd name="connsiteX28" fmla="*/ 181502 w 3457360"/>
                            <a:gd name="connsiteY28" fmla="*/ 622142 h 2085585"/>
                            <a:gd name="connsiteX29" fmla="*/ 215426 w 3457360"/>
                            <a:gd name="connsiteY29" fmla="*/ 347018 h 2085585"/>
                            <a:gd name="connsiteX30" fmla="*/ 574411 w 3457360"/>
                            <a:gd name="connsiteY30" fmla="*/ 4332 h 2085585"/>
                            <a:gd name="connsiteX0" fmla="*/ 574411 w 3457360"/>
                            <a:gd name="connsiteY0" fmla="*/ 4332 h 2085586"/>
                            <a:gd name="connsiteX1" fmla="*/ 1163405 w 3457360"/>
                            <a:gd name="connsiteY1" fmla="*/ 172414 h 2085586"/>
                            <a:gd name="connsiteX2" fmla="*/ 1163547 w 3457360"/>
                            <a:gd name="connsiteY2" fmla="*/ 172339 h 2085586"/>
                            <a:gd name="connsiteX3" fmla="*/ 1562817 w 3457360"/>
                            <a:gd name="connsiteY3" fmla="*/ 269130 h 2085586"/>
                            <a:gd name="connsiteX4" fmla="*/ 1937662 w 3457360"/>
                            <a:gd name="connsiteY4" fmla="*/ 325340 h 2085586"/>
                            <a:gd name="connsiteX5" fmla="*/ 2377263 w 3457360"/>
                            <a:gd name="connsiteY5" fmla="*/ 248336 h 2085586"/>
                            <a:gd name="connsiteX6" fmla="*/ 2758507 w 3457360"/>
                            <a:gd name="connsiteY6" fmla="*/ 204124 h 2085586"/>
                            <a:gd name="connsiteX7" fmla="*/ 3037375 w 3457360"/>
                            <a:gd name="connsiteY7" fmla="*/ 72286 h 2085586"/>
                            <a:gd name="connsiteX8" fmla="*/ 3202368 w 3457360"/>
                            <a:gd name="connsiteY8" fmla="*/ 341611 h 2085586"/>
                            <a:gd name="connsiteX9" fmla="*/ 3203176 w 3457360"/>
                            <a:gd name="connsiteY9" fmla="*/ 341989 h 2085586"/>
                            <a:gd name="connsiteX10" fmla="*/ 3265972 w 3457360"/>
                            <a:gd name="connsiteY10" fmla="*/ 371435 h 2085586"/>
                            <a:gd name="connsiteX11" fmla="*/ 3392961 w 3457360"/>
                            <a:gd name="connsiteY11" fmla="*/ 547912 h 2085586"/>
                            <a:gd name="connsiteX12" fmla="*/ 3384430 w 3457360"/>
                            <a:gd name="connsiteY12" fmla="*/ 771615 h 2085586"/>
                            <a:gd name="connsiteX13" fmla="*/ 3446747 w 3457360"/>
                            <a:gd name="connsiteY13" fmla="*/ 1113652 h 2085586"/>
                            <a:gd name="connsiteX14" fmla="*/ 3154823 w 3457360"/>
                            <a:gd name="connsiteY14" fmla="*/ 1413055 h 2085586"/>
                            <a:gd name="connsiteX15" fmla="*/ 3050320 w 3457360"/>
                            <a:gd name="connsiteY15" fmla="*/ 1669604 h 2085586"/>
                            <a:gd name="connsiteX16" fmla="*/ 2694519 w 3457360"/>
                            <a:gd name="connsiteY16" fmla="*/ 1700667 h 2085586"/>
                            <a:gd name="connsiteX17" fmla="*/ 2440257 w 3457360"/>
                            <a:gd name="connsiteY17" fmla="*/ 1974357 h 2085586"/>
                            <a:gd name="connsiteX18" fmla="*/ 2066406 w 3457360"/>
                            <a:gd name="connsiteY18" fmla="*/ 1807298 h 2085586"/>
                            <a:gd name="connsiteX19" fmla="*/ 1620665 w 3457360"/>
                            <a:gd name="connsiteY19" fmla="*/ 1782646 h 2085586"/>
                            <a:gd name="connsiteX20" fmla="*/ 1618348 w 3457360"/>
                            <a:gd name="connsiteY20" fmla="*/ 1785806 h 2085586"/>
                            <a:gd name="connsiteX21" fmla="*/ 1486084 w 3457360"/>
                            <a:gd name="connsiteY21" fmla="*/ 2080708 h 2085586"/>
                            <a:gd name="connsiteX22" fmla="*/ 1105455 w 3457360"/>
                            <a:gd name="connsiteY22" fmla="*/ 1921625 h 2085586"/>
                            <a:gd name="connsiteX23" fmla="*/ 688952 w 3457360"/>
                            <a:gd name="connsiteY23" fmla="*/ 1927447 h 2085586"/>
                            <a:gd name="connsiteX24" fmla="*/ 523415 w 3457360"/>
                            <a:gd name="connsiteY24" fmla="*/ 1515243 h 2085586"/>
                            <a:gd name="connsiteX25" fmla="*/ 128302 w 3457360"/>
                            <a:gd name="connsiteY25" fmla="*/ 1091529 h 2085586"/>
                            <a:gd name="connsiteX26" fmla="*/ 10882 w 3457360"/>
                            <a:gd name="connsiteY26" fmla="*/ 809447 h 2085586"/>
                            <a:gd name="connsiteX27" fmla="*/ 181502 w 3457360"/>
                            <a:gd name="connsiteY27" fmla="*/ 622142 h 2085586"/>
                            <a:gd name="connsiteX28" fmla="*/ 215426 w 3457360"/>
                            <a:gd name="connsiteY28" fmla="*/ 347018 h 2085586"/>
                            <a:gd name="connsiteX29" fmla="*/ 574411 w 3457360"/>
                            <a:gd name="connsiteY29" fmla="*/ 4332 h 2085586"/>
                            <a:gd name="connsiteX0" fmla="*/ 574411 w 3457360"/>
                            <a:gd name="connsiteY0" fmla="*/ 4332 h 2084169"/>
                            <a:gd name="connsiteX1" fmla="*/ 1163405 w 3457360"/>
                            <a:gd name="connsiteY1" fmla="*/ 172414 h 2084169"/>
                            <a:gd name="connsiteX2" fmla="*/ 1163547 w 3457360"/>
                            <a:gd name="connsiteY2" fmla="*/ 172339 h 2084169"/>
                            <a:gd name="connsiteX3" fmla="*/ 1562817 w 3457360"/>
                            <a:gd name="connsiteY3" fmla="*/ 269130 h 2084169"/>
                            <a:gd name="connsiteX4" fmla="*/ 1937662 w 3457360"/>
                            <a:gd name="connsiteY4" fmla="*/ 325340 h 2084169"/>
                            <a:gd name="connsiteX5" fmla="*/ 2377263 w 3457360"/>
                            <a:gd name="connsiteY5" fmla="*/ 248336 h 2084169"/>
                            <a:gd name="connsiteX6" fmla="*/ 2758507 w 3457360"/>
                            <a:gd name="connsiteY6" fmla="*/ 204124 h 2084169"/>
                            <a:gd name="connsiteX7" fmla="*/ 3037375 w 3457360"/>
                            <a:gd name="connsiteY7" fmla="*/ 72286 h 2084169"/>
                            <a:gd name="connsiteX8" fmla="*/ 3202368 w 3457360"/>
                            <a:gd name="connsiteY8" fmla="*/ 341611 h 2084169"/>
                            <a:gd name="connsiteX9" fmla="*/ 3203176 w 3457360"/>
                            <a:gd name="connsiteY9" fmla="*/ 341989 h 2084169"/>
                            <a:gd name="connsiteX10" fmla="*/ 3265972 w 3457360"/>
                            <a:gd name="connsiteY10" fmla="*/ 371435 h 2084169"/>
                            <a:gd name="connsiteX11" fmla="*/ 3392961 w 3457360"/>
                            <a:gd name="connsiteY11" fmla="*/ 547912 h 2084169"/>
                            <a:gd name="connsiteX12" fmla="*/ 3384430 w 3457360"/>
                            <a:gd name="connsiteY12" fmla="*/ 771615 h 2084169"/>
                            <a:gd name="connsiteX13" fmla="*/ 3446747 w 3457360"/>
                            <a:gd name="connsiteY13" fmla="*/ 1113652 h 2084169"/>
                            <a:gd name="connsiteX14" fmla="*/ 3154823 w 3457360"/>
                            <a:gd name="connsiteY14" fmla="*/ 1413055 h 2084169"/>
                            <a:gd name="connsiteX15" fmla="*/ 3050320 w 3457360"/>
                            <a:gd name="connsiteY15" fmla="*/ 1669604 h 2084169"/>
                            <a:gd name="connsiteX16" fmla="*/ 2694519 w 3457360"/>
                            <a:gd name="connsiteY16" fmla="*/ 1700667 h 2084169"/>
                            <a:gd name="connsiteX17" fmla="*/ 2440257 w 3457360"/>
                            <a:gd name="connsiteY17" fmla="*/ 1974357 h 2084169"/>
                            <a:gd name="connsiteX18" fmla="*/ 2066406 w 3457360"/>
                            <a:gd name="connsiteY18" fmla="*/ 1807298 h 2084169"/>
                            <a:gd name="connsiteX19" fmla="*/ 1620665 w 3457360"/>
                            <a:gd name="connsiteY19" fmla="*/ 1782646 h 2084169"/>
                            <a:gd name="connsiteX20" fmla="*/ 1656516 w 3457360"/>
                            <a:gd name="connsiteY20" fmla="*/ 1813669 h 2084169"/>
                            <a:gd name="connsiteX21" fmla="*/ 1486084 w 3457360"/>
                            <a:gd name="connsiteY21" fmla="*/ 2080708 h 2084169"/>
                            <a:gd name="connsiteX22" fmla="*/ 1105455 w 3457360"/>
                            <a:gd name="connsiteY22" fmla="*/ 1921625 h 2084169"/>
                            <a:gd name="connsiteX23" fmla="*/ 688952 w 3457360"/>
                            <a:gd name="connsiteY23" fmla="*/ 1927447 h 2084169"/>
                            <a:gd name="connsiteX24" fmla="*/ 523415 w 3457360"/>
                            <a:gd name="connsiteY24" fmla="*/ 1515243 h 2084169"/>
                            <a:gd name="connsiteX25" fmla="*/ 128302 w 3457360"/>
                            <a:gd name="connsiteY25" fmla="*/ 1091529 h 2084169"/>
                            <a:gd name="connsiteX26" fmla="*/ 10882 w 3457360"/>
                            <a:gd name="connsiteY26" fmla="*/ 809447 h 2084169"/>
                            <a:gd name="connsiteX27" fmla="*/ 181502 w 3457360"/>
                            <a:gd name="connsiteY27" fmla="*/ 622142 h 2084169"/>
                            <a:gd name="connsiteX28" fmla="*/ 215426 w 3457360"/>
                            <a:gd name="connsiteY28" fmla="*/ 347018 h 2084169"/>
                            <a:gd name="connsiteX29" fmla="*/ 574411 w 3457360"/>
                            <a:gd name="connsiteY29" fmla="*/ 4332 h 2084169"/>
                            <a:gd name="connsiteX0" fmla="*/ 574411 w 3457360"/>
                            <a:gd name="connsiteY0" fmla="*/ 4332 h 2080899"/>
                            <a:gd name="connsiteX1" fmla="*/ 1163405 w 3457360"/>
                            <a:gd name="connsiteY1" fmla="*/ 172414 h 2080899"/>
                            <a:gd name="connsiteX2" fmla="*/ 1163547 w 3457360"/>
                            <a:gd name="connsiteY2" fmla="*/ 172339 h 2080899"/>
                            <a:gd name="connsiteX3" fmla="*/ 1562817 w 3457360"/>
                            <a:gd name="connsiteY3" fmla="*/ 269130 h 2080899"/>
                            <a:gd name="connsiteX4" fmla="*/ 1937662 w 3457360"/>
                            <a:gd name="connsiteY4" fmla="*/ 325340 h 2080899"/>
                            <a:gd name="connsiteX5" fmla="*/ 2377263 w 3457360"/>
                            <a:gd name="connsiteY5" fmla="*/ 248336 h 2080899"/>
                            <a:gd name="connsiteX6" fmla="*/ 2758507 w 3457360"/>
                            <a:gd name="connsiteY6" fmla="*/ 204124 h 2080899"/>
                            <a:gd name="connsiteX7" fmla="*/ 3037375 w 3457360"/>
                            <a:gd name="connsiteY7" fmla="*/ 72286 h 2080899"/>
                            <a:gd name="connsiteX8" fmla="*/ 3202368 w 3457360"/>
                            <a:gd name="connsiteY8" fmla="*/ 341611 h 2080899"/>
                            <a:gd name="connsiteX9" fmla="*/ 3203176 w 3457360"/>
                            <a:gd name="connsiteY9" fmla="*/ 341989 h 2080899"/>
                            <a:gd name="connsiteX10" fmla="*/ 3265972 w 3457360"/>
                            <a:gd name="connsiteY10" fmla="*/ 371435 h 2080899"/>
                            <a:gd name="connsiteX11" fmla="*/ 3392961 w 3457360"/>
                            <a:gd name="connsiteY11" fmla="*/ 547912 h 2080899"/>
                            <a:gd name="connsiteX12" fmla="*/ 3384430 w 3457360"/>
                            <a:gd name="connsiteY12" fmla="*/ 771615 h 2080899"/>
                            <a:gd name="connsiteX13" fmla="*/ 3446747 w 3457360"/>
                            <a:gd name="connsiteY13" fmla="*/ 1113652 h 2080899"/>
                            <a:gd name="connsiteX14" fmla="*/ 3154823 w 3457360"/>
                            <a:gd name="connsiteY14" fmla="*/ 1413055 h 2080899"/>
                            <a:gd name="connsiteX15" fmla="*/ 3050320 w 3457360"/>
                            <a:gd name="connsiteY15" fmla="*/ 1669604 h 2080899"/>
                            <a:gd name="connsiteX16" fmla="*/ 2694519 w 3457360"/>
                            <a:gd name="connsiteY16" fmla="*/ 1700667 h 2080899"/>
                            <a:gd name="connsiteX17" fmla="*/ 2440257 w 3457360"/>
                            <a:gd name="connsiteY17" fmla="*/ 1974357 h 2080899"/>
                            <a:gd name="connsiteX18" fmla="*/ 2066406 w 3457360"/>
                            <a:gd name="connsiteY18" fmla="*/ 1807298 h 2080899"/>
                            <a:gd name="connsiteX19" fmla="*/ 1620665 w 3457360"/>
                            <a:gd name="connsiteY19" fmla="*/ 1782646 h 2080899"/>
                            <a:gd name="connsiteX20" fmla="*/ 1705021 w 3457360"/>
                            <a:gd name="connsiteY20" fmla="*/ 1902167 h 2080899"/>
                            <a:gd name="connsiteX21" fmla="*/ 1486084 w 3457360"/>
                            <a:gd name="connsiteY21" fmla="*/ 2080708 h 2080899"/>
                            <a:gd name="connsiteX22" fmla="*/ 1105455 w 3457360"/>
                            <a:gd name="connsiteY22" fmla="*/ 1921625 h 2080899"/>
                            <a:gd name="connsiteX23" fmla="*/ 688952 w 3457360"/>
                            <a:gd name="connsiteY23" fmla="*/ 1927447 h 2080899"/>
                            <a:gd name="connsiteX24" fmla="*/ 523415 w 3457360"/>
                            <a:gd name="connsiteY24" fmla="*/ 1515243 h 2080899"/>
                            <a:gd name="connsiteX25" fmla="*/ 128302 w 3457360"/>
                            <a:gd name="connsiteY25" fmla="*/ 1091529 h 2080899"/>
                            <a:gd name="connsiteX26" fmla="*/ 10882 w 3457360"/>
                            <a:gd name="connsiteY26" fmla="*/ 809447 h 2080899"/>
                            <a:gd name="connsiteX27" fmla="*/ 181502 w 3457360"/>
                            <a:gd name="connsiteY27" fmla="*/ 622142 h 2080899"/>
                            <a:gd name="connsiteX28" fmla="*/ 215426 w 3457360"/>
                            <a:gd name="connsiteY28" fmla="*/ 347018 h 2080899"/>
                            <a:gd name="connsiteX29" fmla="*/ 574411 w 3457360"/>
                            <a:gd name="connsiteY29" fmla="*/ 4332 h 2080899"/>
                            <a:gd name="connsiteX0" fmla="*/ 574411 w 3457360"/>
                            <a:gd name="connsiteY0" fmla="*/ 4332 h 2080899"/>
                            <a:gd name="connsiteX1" fmla="*/ 1163405 w 3457360"/>
                            <a:gd name="connsiteY1" fmla="*/ 172414 h 2080899"/>
                            <a:gd name="connsiteX2" fmla="*/ 1163547 w 3457360"/>
                            <a:gd name="connsiteY2" fmla="*/ 172339 h 2080899"/>
                            <a:gd name="connsiteX3" fmla="*/ 1562817 w 3457360"/>
                            <a:gd name="connsiteY3" fmla="*/ 269130 h 2080899"/>
                            <a:gd name="connsiteX4" fmla="*/ 1937662 w 3457360"/>
                            <a:gd name="connsiteY4" fmla="*/ 325340 h 2080899"/>
                            <a:gd name="connsiteX5" fmla="*/ 2377263 w 3457360"/>
                            <a:gd name="connsiteY5" fmla="*/ 248336 h 2080899"/>
                            <a:gd name="connsiteX6" fmla="*/ 2758507 w 3457360"/>
                            <a:gd name="connsiteY6" fmla="*/ 204124 h 2080899"/>
                            <a:gd name="connsiteX7" fmla="*/ 3037375 w 3457360"/>
                            <a:gd name="connsiteY7" fmla="*/ 72286 h 2080899"/>
                            <a:gd name="connsiteX8" fmla="*/ 3202368 w 3457360"/>
                            <a:gd name="connsiteY8" fmla="*/ 341611 h 2080899"/>
                            <a:gd name="connsiteX9" fmla="*/ 3203176 w 3457360"/>
                            <a:gd name="connsiteY9" fmla="*/ 341989 h 2080899"/>
                            <a:gd name="connsiteX10" fmla="*/ 3265972 w 3457360"/>
                            <a:gd name="connsiteY10" fmla="*/ 371435 h 2080899"/>
                            <a:gd name="connsiteX11" fmla="*/ 3392961 w 3457360"/>
                            <a:gd name="connsiteY11" fmla="*/ 547912 h 2080899"/>
                            <a:gd name="connsiteX12" fmla="*/ 3384430 w 3457360"/>
                            <a:gd name="connsiteY12" fmla="*/ 771615 h 2080899"/>
                            <a:gd name="connsiteX13" fmla="*/ 3446747 w 3457360"/>
                            <a:gd name="connsiteY13" fmla="*/ 1113652 h 2080899"/>
                            <a:gd name="connsiteX14" fmla="*/ 3154823 w 3457360"/>
                            <a:gd name="connsiteY14" fmla="*/ 1413055 h 2080899"/>
                            <a:gd name="connsiteX15" fmla="*/ 3050320 w 3457360"/>
                            <a:gd name="connsiteY15" fmla="*/ 1669604 h 2080899"/>
                            <a:gd name="connsiteX16" fmla="*/ 2694519 w 3457360"/>
                            <a:gd name="connsiteY16" fmla="*/ 1700667 h 2080899"/>
                            <a:gd name="connsiteX17" fmla="*/ 2440257 w 3457360"/>
                            <a:gd name="connsiteY17" fmla="*/ 1974357 h 2080899"/>
                            <a:gd name="connsiteX18" fmla="*/ 2066406 w 3457360"/>
                            <a:gd name="connsiteY18" fmla="*/ 1807298 h 2080899"/>
                            <a:gd name="connsiteX19" fmla="*/ 1705021 w 3457360"/>
                            <a:gd name="connsiteY19" fmla="*/ 1902167 h 2080899"/>
                            <a:gd name="connsiteX20" fmla="*/ 1486084 w 3457360"/>
                            <a:gd name="connsiteY20" fmla="*/ 2080708 h 2080899"/>
                            <a:gd name="connsiteX21" fmla="*/ 1105455 w 3457360"/>
                            <a:gd name="connsiteY21" fmla="*/ 1921625 h 2080899"/>
                            <a:gd name="connsiteX22" fmla="*/ 688952 w 3457360"/>
                            <a:gd name="connsiteY22" fmla="*/ 1927447 h 2080899"/>
                            <a:gd name="connsiteX23" fmla="*/ 523415 w 3457360"/>
                            <a:gd name="connsiteY23" fmla="*/ 1515243 h 2080899"/>
                            <a:gd name="connsiteX24" fmla="*/ 128302 w 3457360"/>
                            <a:gd name="connsiteY24" fmla="*/ 1091529 h 2080899"/>
                            <a:gd name="connsiteX25" fmla="*/ 10882 w 3457360"/>
                            <a:gd name="connsiteY25" fmla="*/ 809447 h 2080899"/>
                            <a:gd name="connsiteX26" fmla="*/ 181502 w 3457360"/>
                            <a:gd name="connsiteY26" fmla="*/ 622142 h 2080899"/>
                            <a:gd name="connsiteX27" fmla="*/ 215426 w 3457360"/>
                            <a:gd name="connsiteY27" fmla="*/ 347018 h 2080899"/>
                            <a:gd name="connsiteX28" fmla="*/ 574411 w 3457360"/>
                            <a:gd name="connsiteY28" fmla="*/ 4332 h 2080899"/>
                            <a:gd name="connsiteX0" fmla="*/ 574411 w 3457360"/>
                            <a:gd name="connsiteY0" fmla="*/ 4332 h 2083283"/>
                            <a:gd name="connsiteX1" fmla="*/ 1163405 w 3457360"/>
                            <a:gd name="connsiteY1" fmla="*/ 172414 h 2083283"/>
                            <a:gd name="connsiteX2" fmla="*/ 1163547 w 3457360"/>
                            <a:gd name="connsiteY2" fmla="*/ 172339 h 2083283"/>
                            <a:gd name="connsiteX3" fmla="*/ 1562817 w 3457360"/>
                            <a:gd name="connsiteY3" fmla="*/ 269130 h 2083283"/>
                            <a:gd name="connsiteX4" fmla="*/ 1937662 w 3457360"/>
                            <a:gd name="connsiteY4" fmla="*/ 325340 h 2083283"/>
                            <a:gd name="connsiteX5" fmla="*/ 2377263 w 3457360"/>
                            <a:gd name="connsiteY5" fmla="*/ 248336 h 2083283"/>
                            <a:gd name="connsiteX6" fmla="*/ 2758507 w 3457360"/>
                            <a:gd name="connsiteY6" fmla="*/ 204124 h 2083283"/>
                            <a:gd name="connsiteX7" fmla="*/ 3037375 w 3457360"/>
                            <a:gd name="connsiteY7" fmla="*/ 72286 h 2083283"/>
                            <a:gd name="connsiteX8" fmla="*/ 3202368 w 3457360"/>
                            <a:gd name="connsiteY8" fmla="*/ 341611 h 2083283"/>
                            <a:gd name="connsiteX9" fmla="*/ 3203176 w 3457360"/>
                            <a:gd name="connsiteY9" fmla="*/ 341989 h 2083283"/>
                            <a:gd name="connsiteX10" fmla="*/ 3265972 w 3457360"/>
                            <a:gd name="connsiteY10" fmla="*/ 371435 h 2083283"/>
                            <a:gd name="connsiteX11" fmla="*/ 3392961 w 3457360"/>
                            <a:gd name="connsiteY11" fmla="*/ 547912 h 2083283"/>
                            <a:gd name="connsiteX12" fmla="*/ 3384430 w 3457360"/>
                            <a:gd name="connsiteY12" fmla="*/ 771615 h 2083283"/>
                            <a:gd name="connsiteX13" fmla="*/ 3446747 w 3457360"/>
                            <a:gd name="connsiteY13" fmla="*/ 1113652 h 2083283"/>
                            <a:gd name="connsiteX14" fmla="*/ 3154823 w 3457360"/>
                            <a:gd name="connsiteY14" fmla="*/ 1413055 h 2083283"/>
                            <a:gd name="connsiteX15" fmla="*/ 3050320 w 3457360"/>
                            <a:gd name="connsiteY15" fmla="*/ 1669604 h 2083283"/>
                            <a:gd name="connsiteX16" fmla="*/ 2694519 w 3457360"/>
                            <a:gd name="connsiteY16" fmla="*/ 1700667 h 2083283"/>
                            <a:gd name="connsiteX17" fmla="*/ 2440257 w 3457360"/>
                            <a:gd name="connsiteY17" fmla="*/ 1974357 h 2083283"/>
                            <a:gd name="connsiteX18" fmla="*/ 2066406 w 3457360"/>
                            <a:gd name="connsiteY18" fmla="*/ 1807298 h 2083283"/>
                            <a:gd name="connsiteX19" fmla="*/ 1773578 w 3457360"/>
                            <a:gd name="connsiteY19" fmla="*/ 1832538 h 2083283"/>
                            <a:gd name="connsiteX20" fmla="*/ 1486084 w 3457360"/>
                            <a:gd name="connsiteY20" fmla="*/ 2080708 h 2083283"/>
                            <a:gd name="connsiteX21" fmla="*/ 1105455 w 3457360"/>
                            <a:gd name="connsiteY21" fmla="*/ 1921625 h 2083283"/>
                            <a:gd name="connsiteX22" fmla="*/ 688952 w 3457360"/>
                            <a:gd name="connsiteY22" fmla="*/ 1927447 h 2083283"/>
                            <a:gd name="connsiteX23" fmla="*/ 523415 w 3457360"/>
                            <a:gd name="connsiteY23" fmla="*/ 1515243 h 2083283"/>
                            <a:gd name="connsiteX24" fmla="*/ 128302 w 3457360"/>
                            <a:gd name="connsiteY24" fmla="*/ 1091529 h 2083283"/>
                            <a:gd name="connsiteX25" fmla="*/ 10882 w 3457360"/>
                            <a:gd name="connsiteY25" fmla="*/ 809447 h 2083283"/>
                            <a:gd name="connsiteX26" fmla="*/ 181502 w 3457360"/>
                            <a:gd name="connsiteY26" fmla="*/ 622142 h 2083283"/>
                            <a:gd name="connsiteX27" fmla="*/ 215426 w 3457360"/>
                            <a:gd name="connsiteY27" fmla="*/ 347018 h 2083283"/>
                            <a:gd name="connsiteX28" fmla="*/ 574411 w 3457360"/>
                            <a:gd name="connsiteY28" fmla="*/ 4332 h 2083283"/>
                            <a:gd name="connsiteX0" fmla="*/ 574411 w 3457360"/>
                            <a:gd name="connsiteY0" fmla="*/ 4332 h 2083283"/>
                            <a:gd name="connsiteX1" fmla="*/ 1163405 w 3457360"/>
                            <a:gd name="connsiteY1" fmla="*/ 172414 h 2083283"/>
                            <a:gd name="connsiteX2" fmla="*/ 1163547 w 3457360"/>
                            <a:gd name="connsiteY2" fmla="*/ 172339 h 2083283"/>
                            <a:gd name="connsiteX3" fmla="*/ 1562817 w 3457360"/>
                            <a:gd name="connsiteY3" fmla="*/ 269130 h 2083283"/>
                            <a:gd name="connsiteX4" fmla="*/ 1937662 w 3457360"/>
                            <a:gd name="connsiteY4" fmla="*/ 325340 h 2083283"/>
                            <a:gd name="connsiteX5" fmla="*/ 2377263 w 3457360"/>
                            <a:gd name="connsiteY5" fmla="*/ 248336 h 2083283"/>
                            <a:gd name="connsiteX6" fmla="*/ 2758507 w 3457360"/>
                            <a:gd name="connsiteY6" fmla="*/ 204124 h 2083283"/>
                            <a:gd name="connsiteX7" fmla="*/ 3037375 w 3457360"/>
                            <a:gd name="connsiteY7" fmla="*/ 72286 h 2083283"/>
                            <a:gd name="connsiteX8" fmla="*/ 3202368 w 3457360"/>
                            <a:gd name="connsiteY8" fmla="*/ 341611 h 2083283"/>
                            <a:gd name="connsiteX9" fmla="*/ 3203176 w 3457360"/>
                            <a:gd name="connsiteY9" fmla="*/ 341989 h 2083283"/>
                            <a:gd name="connsiteX10" fmla="*/ 3265972 w 3457360"/>
                            <a:gd name="connsiteY10" fmla="*/ 371435 h 2083283"/>
                            <a:gd name="connsiteX11" fmla="*/ 3392961 w 3457360"/>
                            <a:gd name="connsiteY11" fmla="*/ 547912 h 2083283"/>
                            <a:gd name="connsiteX12" fmla="*/ 3384430 w 3457360"/>
                            <a:gd name="connsiteY12" fmla="*/ 771615 h 2083283"/>
                            <a:gd name="connsiteX13" fmla="*/ 3446747 w 3457360"/>
                            <a:gd name="connsiteY13" fmla="*/ 1113652 h 2083283"/>
                            <a:gd name="connsiteX14" fmla="*/ 3154823 w 3457360"/>
                            <a:gd name="connsiteY14" fmla="*/ 1413055 h 2083283"/>
                            <a:gd name="connsiteX15" fmla="*/ 3050320 w 3457360"/>
                            <a:gd name="connsiteY15" fmla="*/ 1669604 h 2083283"/>
                            <a:gd name="connsiteX16" fmla="*/ 2694519 w 3457360"/>
                            <a:gd name="connsiteY16" fmla="*/ 1700667 h 2083283"/>
                            <a:gd name="connsiteX17" fmla="*/ 2440257 w 3457360"/>
                            <a:gd name="connsiteY17" fmla="*/ 1974357 h 2083283"/>
                            <a:gd name="connsiteX18" fmla="*/ 1773578 w 3457360"/>
                            <a:gd name="connsiteY18" fmla="*/ 1832538 h 2083283"/>
                            <a:gd name="connsiteX19" fmla="*/ 1486084 w 3457360"/>
                            <a:gd name="connsiteY19" fmla="*/ 2080708 h 2083283"/>
                            <a:gd name="connsiteX20" fmla="*/ 1105455 w 3457360"/>
                            <a:gd name="connsiteY20" fmla="*/ 1921625 h 2083283"/>
                            <a:gd name="connsiteX21" fmla="*/ 688952 w 3457360"/>
                            <a:gd name="connsiteY21" fmla="*/ 1927447 h 2083283"/>
                            <a:gd name="connsiteX22" fmla="*/ 523415 w 3457360"/>
                            <a:gd name="connsiteY22" fmla="*/ 1515243 h 2083283"/>
                            <a:gd name="connsiteX23" fmla="*/ 128302 w 3457360"/>
                            <a:gd name="connsiteY23" fmla="*/ 1091529 h 2083283"/>
                            <a:gd name="connsiteX24" fmla="*/ 10882 w 3457360"/>
                            <a:gd name="connsiteY24" fmla="*/ 809447 h 2083283"/>
                            <a:gd name="connsiteX25" fmla="*/ 181502 w 3457360"/>
                            <a:gd name="connsiteY25" fmla="*/ 622142 h 2083283"/>
                            <a:gd name="connsiteX26" fmla="*/ 215426 w 3457360"/>
                            <a:gd name="connsiteY26" fmla="*/ 347018 h 2083283"/>
                            <a:gd name="connsiteX27" fmla="*/ 574411 w 3457360"/>
                            <a:gd name="connsiteY27" fmla="*/ 4332 h 2083283"/>
                            <a:gd name="connsiteX0" fmla="*/ 574411 w 3457360"/>
                            <a:gd name="connsiteY0" fmla="*/ 4332 h 2080778"/>
                            <a:gd name="connsiteX1" fmla="*/ 1163405 w 3457360"/>
                            <a:gd name="connsiteY1" fmla="*/ 172414 h 2080778"/>
                            <a:gd name="connsiteX2" fmla="*/ 1163547 w 3457360"/>
                            <a:gd name="connsiteY2" fmla="*/ 172339 h 2080778"/>
                            <a:gd name="connsiteX3" fmla="*/ 1562817 w 3457360"/>
                            <a:gd name="connsiteY3" fmla="*/ 269130 h 2080778"/>
                            <a:gd name="connsiteX4" fmla="*/ 1937662 w 3457360"/>
                            <a:gd name="connsiteY4" fmla="*/ 325340 h 2080778"/>
                            <a:gd name="connsiteX5" fmla="*/ 2377263 w 3457360"/>
                            <a:gd name="connsiteY5" fmla="*/ 248336 h 2080778"/>
                            <a:gd name="connsiteX6" fmla="*/ 2758507 w 3457360"/>
                            <a:gd name="connsiteY6" fmla="*/ 204124 h 2080778"/>
                            <a:gd name="connsiteX7" fmla="*/ 3037375 w 3457360"/>
                            <a:gd name="connsiteY7" fmla="*/ 72286 h 2080778"/>
                            <a:gd name="connsiteX8" fmla="*/ 3202368 w 3457360"/>
                            <a:gd name="connsiteY8" fmla="*/ 341611 h 2080778"/>
                            <a:gd name="connsiteX9" fmla="*/ 3203176 w 3457360"/>
                            <a:gd name="connsiteY9" fmla="*/ 341989 h 2080778"/>
                            <a:gd name="connsiteX10" fmla="*/ 3265972 w 3457360"/>
                            <a:gd name="connsiteY10" fmla="*/ 371435 h 2080778"/>
                            <a:gd name="connsiteX11" fmla="*/ 3392961 w 3457360"/>
                            <a:gd name="connsiteY11" fmla="*/ 547912 h 2080778"/>
                            <a:gd name="connsiteX12" fmla="*/ 3384430 w 3457360"/>
                            <a:gd name="connsiteY12" fmla="*/ 771615 h 2080778"/>
                            <a:gd name="connsiteX13" fmla="*/ 3446747 w 3457360"/>
                            <a:gd name="connsiteY13" fmla="*/ 1113652 h 2080778"/>
                            <a:gd name="connsiteX14" fmla="*/ 3154823 w 3457360"/>
                            <a:gd name="connsiteY14" fmla="*/ 1413055 h 2080778"/>
                            <a:gd name="connsiteX15" fmla="*/ 3050320 w 3457360"/>
                            <a:gd name="connsiteY15" fmla="*/ 1669604 h 2080778"/>
                            <a:gd name="connsiteX16" fmla="*/ 2694519 w 3457360"/>
                            <a:gd name="connsiteY16" fmla="*/ 1700667 h 2080778"/>
                            <a:gd name="connsiteX17" fmla="*/ 2440257 w 3457360"/>
                            <a:gd name="connsiteY17" fmla="*/ 1974357 h 2080778"/>
                            <a:gd name="connsiteX18" fmla="*/ 1931828 w 3457360"/>
                            <a:gd name="connsiteY18" fmla="*/ 1910270 h 2080778"/>
                            <a:gd name="connsiteX19" fmla="*/ 1486084 w 3457360"/>
                            <a:gd name="connsiteY19" fmla="*/ 2080708 h 2080778"/>
                            <a:gd name="connsiteX20" fmla="*/ 1105455 w 3457360"/>
                            <a:gd name="connsiteY20" fmla="*/ 1921625 h 2080778"/>
                            <a:gd name="connsiteX21" fmla="*/ 688952 w 3457360"/>
                            <a:gd name="connsiteY21" fmla="*/ 1927447 h 2080778"/>
                            <a:gd name="connsiteX22" fmla="*/ 523415 w 3457360"/>
                            <a:gd name="connsiteY22" fmla="*/ 1515243 h 2080778"/>
                            <a:gd name="connsiteX23" fmla="*/ 128302 w 3457360"/>
                            <a:gd name="connsiteY23" fmla="*/ 1091529 h 2080778"/>
                            <a:gd name="connsiteX24" fmla="*/ 10882 w 3457360"/>
                            <a:gd name="connsiteY24" fmla="*/ 809447 h 2080778"/>
                            <a:gd name="connsiteX25" fmla="*/ 181502 w 3457360"/>
                            <a:gd name="connsiteY25" fmla="*/ 622142 h 2080778"/>
                            <a:gd name="connsiteX26" fmla="*/ 215426 w 3457360"/>
                            <a:gd name="connsiteY26" fmla="*/ 347018 h 2080778"/>
                            <a:gd name="connsiteX27" fmla="*/ 574411 w 3457360"/>
                            <a:gd name="connsiteY27" fmla="*/ 4332 h 208077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</a:cxnLst>
                          <a:rect l="l" t="t" r="r" b="b"/>
                          <a:pathLst>
                            <a:path w="3457360" h="2080778">
                              <a:moveTo>
                                <a:pt x="574411" y="4332"/>
                              </a:moveTo>
                              <a:cubicBezTo>
                                <a:pt x="732408" y="-24769"/>
                                <a:pt x="1039749" y="165379"/>
                                <a:pt x="1163405" y="172414"/>
                              </a:cubicBezTo>
                              <a:lnTo>
                                <a:pt x="1163547" y="172339"/>
                              </a:lnTo>
                              <a:lnTo>
                                <a:pt x="1562817" y="269130"/>
                              </a:lnTo>
                              <a:lnTo>
                                <a:pt x="1937662" y="325340"/>
                              </a:lnTo>
                              <a:lnTo>
                                <a:pt x="2377263" y="248336"/>
                              </a:lnTo>
                              <a:lnTo>
                                <a:pt x="2758507" y="204124"/>
                              </a:lnTo>
                              <a:cubicBezTo>
                                <a:pt x="2830722" y="171605"/>
                                <a:pt x="2963398" y="49371"/>
                                <a:pt x="3037375" y="72286"/>
                              </a:cubicBezTo>
                              <a:cubicBezTo>
                                <a:pt x="3111352" y="95201"/>
                                <a:pt x="3164364" y="302374"/>
                                <a:pt x="3202368" y="341611"/>
                              </a:cubicBezTo>
                              <a:lnTo>
                                <a:pt x="3203176" y="341989"/>
                              </a:lnTo>
                              <a:lnTo>
                                <a:pt x="3265972" y="371435"/>
                              </a:lnTo>
                              <a:cubicBezTo>
                                <a:pt x="3325390" y="409729"/>
                                <a:pt x="3371113" y="472213"/>
                                <a:pt x="3392961" y="547912"/>
                              </a:cubicBezTo>
                              <a:cubicBezTo>
                                <a:pt x="3414132" y="621174"/>
                                <a:pt x="3411115" y="700745"/>
                                <a:pt x="3384430" y="771615"/>
                              </a:cubicBezTo>
                              <a:cubicBezTo>
                                <a:pt x="3450024" y="868805"/>
                                <a:pt x="3472964" y="994796"/>
                                <a:pt x="3446747" y="1113652"/>
                              </a:cubicBezTo>
                              <a:cubicBezTo>
                                <a:pt x="3411895" y="1271663"/>
                                <a:pt x="3296520" y="1389997"/>
                                <a:pt x="3154823" y="1413055"/>
                              </a:cubicBezTo>
                              <a:cubicBezTo>
                                <a:pt x="3154147" y="1511681"/>
                                <a:pt x="3116018" y="1605217"/>
                                <a:pt x="3050320" y="1669604"/>
                              </a:cubicBezTo>
                              <a:cubicBezTo>
                                <a:pt x="2950498" y="1767447"/>
                                <a:pt x="2806305" y="1780020"/>
                                <a:pt x="2694519" y="1700667"/>
                              </a:cubicBezTo>
                              <a:cubicBezTo>
                                <a:pt x="2658367" y="1836969"/>
                                <a:pt x="2567372" y="1939423"/>
                                <a:pt x="2440257" y="1974357"/>
                              </a:cubicBezTo>
                              <a:cubicBezTo>
                                <a:pt x="2313142" y="2009291"/>
                                <a:pt x="2090857" y="1892545"/>
                                <a:pt x="1931828" y="1910270"/>
                              </a:cubicBezTo>
                              <a:cubicBezTo>
                                <a:pt x="1772799" y="1927995"/>
                                <a:pt x="1623813" y="2078816"/>
                                <a:pt x="1486084" y="2080708"/>
                              </a:cubicBezTo>
                              <a:cubicBezTo>
                                <a:pt x="1348355" y="2082600"/>
                                <a:pt x="1161613" y="2046682"/>
                                <a:pt x="1105455" y="1921625"/>
                              </a:cubicBezTo>
                              <a:cubicBezTo>
                                <a:pt x="1005218" y="2020809"/>
                                <a:pt x="785959" y="1995177"/>
                                <a:pt x="688952" y="1927447"/>
                              </a:cubicBezTo>
                              <a:cubicBezTo>
                                <a:pt x="591945" y="1859717"/>
                                <a:pt x="523163" y="1676934"/>
                                <a:pt x="523415" y="1515243"/>
                              </a:cubicBezTo>
                              <a:cubicBezTo>
                                <a:pt x="290024" y="1531667"/>
                                <a:pt x="111776" y="1340546"/>
                                <a:pt x="128302" y="1091529"/>
                              </a:cubicBezTo>
                              <a:cubicBezTo>
                                <a:pt x="26072" y="1048444"/>
                                <a:pt x="-23592" y="929171"/>
                                <a:pt x="10882" y="809447"/>
                              </a:cubicBezTo>
                              <a:cubicBezTo>
                                <a:pt x="35801" y="722813"/>
                                <a:pt x="100639" y="651619"/>
                                <a:pt x="181502" y="622142"/>
                              </a:cubicBezTo>
                              <a:cubicBezTo>
                                <a:pt x="140894" y="537867"/>
                                <a:pt x="149941" y="449986"/>
                                <a:pt x="215426" y="347018"/>
                              </a:cubicBezTo>
                              <a:cubicBezTo>
                                <a:pt x="280911" y="244050"/>
                                <a:pt x="477654" y="-38210"/>
                                <a:pt x="574411" y="43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C9CAC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288" name="Rectangle 3"/>
                        <p:cNvSpPr/>
                        <p:nvPr/>
                      </p:nvSpPr>
                      <p:spPr>
                        <a:xfrm>
                          <a:off x="2195362" y="3945866"/>
                          <a:ext cx="3671425" cy="2013718"/>
                        </a:xfrm>
                        <a:custGeom>
                          <a:avLst/>
                          <a:gdLst>
                            <a:gd name="connsiteX0" fmla="*/ 0 w 2251338"/>
                            <a:gd name="connsiteY0" fmla="*/ 0 h 1175657"/>
                            <a:gd name="connsiteX1" fmla="*/ 2251338 w 2251338"/>
                            <a:gd name="connsiteY1" fmla="*/ 0 h 1175657"/>
                            <a:gd name="connsiteX2" fmla="*/ 2251338 w 2251338"/>
                            <a:gd name="connsiteY2" fmla="*/ 1175657 h 1175657"/>
                            <a:gd name="connsiteX3" fmla="*/ 0 w 2251338"/>
                            <a:gd name="connsiteY3" fmla="*/ 1175657 h 1175657"/>
                            <a:gd name="connsiteX4" fmla="*/ 0 w 2251338"/>
                            <a:gd name="connsiteY4" fmla="*/ 0 h 1175657"/>
                            <a:gd name="connsiteX0" fmla="*/ 447869 w 2251338"/>
                            <a:gd name="connsiteY0" fmla="*/ 0 h 1567543"/>
                            <a:gd name="connsiteX1" fmla="*/ 2251338 w 2251338"/>
                            <a:gd name="connsiteY1" fmla="*/ 391886 h 1567543"/>
                            <a:gd name="connsiteX2" fmla="*/ 2251338 w 2251338"/>
                            <a:gd name="connsiteY2" fmla="*/ 1567543 h 1567543"/>
                            <a:gd name="connsiteX3" fmla="*/ 0 w 2251338"/>
                            <a:gd name="connsiteY3" fmla="*/ 1567543 h 1567543"/>
                            <a:gd name="connsiteX4" fmla="*/ 447869 w 2251338"/>
                            <a:gd name="connsiteY4" fmla="*/ 0 h 1567543"/>
                            <a:gd name="connsiteX0" fmla="*/ 447869 w 2251338"/>
                            <a:gd name="connsiteY0" fmla="*/ 0 h 1567543"/>
                            <a:gd name="connsiteX1" fmla="*/ 1952759 w 2251338"/>
                            <a:gd name="connsiteY1" fmla="*/ 149290 h 1567543"/>
                            <a:gd name="connsiteX2" fmla="*/ 2251338 w 2251338"/>
                            <a:gd name="connsiteY2" fmla="*/ 1567543 h 1567543"/>
                            <a:gd name="connsiteX3" fmla="*/ 0 w 2251338"/>
                            <a:gd name="connsiteY3" fmla="*/ 1567543 h 1567543"/>
                            <a:gd name="connsiteX4" fmla="*/ 447869 w 2251338"/>
                            <a:gd name="connsiteY4" fmla="*/ 0 h 1567543"/>
                            <a:gd name="connsiteX0" fmla="*/ 447869 w 2736530"/>
                            <a:gd name="connsiteY0" fmla="*/ 0 h 1567543"/>
                            <a:gd name="connsiteX1" fmla="*/ 1952759 w 2736530"/>
                            <a:gd name="connsiteY1" fmla="*/ 149290 h 1567543"/>
                            <a:gd name="connsiteX2" fmla="*/ 2736530 w 2736530"/>
                            <a:gd name="connsiteY2" fmla="*/ 1362270 h 1567543"/>
                            <a:gd name="connsiteX3" fmla="*/ 0 w 2736530"/>
                            <a:gd name="connsiteY3" fmla="*/ 1567543 h 1567543"/>
                            <a:gd name="connsiteX4" fmla="*/ 447869 w 2736530"/>
                            <a:gd name="connsiteY4" fmla="*/ 0 h 1567543"/>
                            <a:gd name="connsiteX0" fmla="*/ 1138334 w 3426995"/>
                            <a:gd name="connsiteY0" fmla="*/ 0 h 1362270"/>
                            <a:gd name="connsiteX1" fmla="*/ 2643224 w 3426995"/>
                            <a:gd name="connsiteY1" fmla="*/ 149290 h 1362270"/>
                            <a:gd name="connsiteX2" fmla="*/ 3426995 w 3426995"/>
                            <a:gd name="connsiteY2" fmla="*/ 1362270 h 1362270"/>
                            <a:gd name="connsiteX3" fmla="*/ 0 w 3426995"/>
                            <a:gd name="connsiteY3" fmla="*/ 671805 h 1362270"/>
                            <a:gd name="connsiteX4" fmla="*/ 1138334 w 3426995"/>
                            <a:gd name="connsiteY4" fmla="*/ 0 h 1362270"/>
                            <a:gd name="connsiteX0" fmla="*/ 1138334 w 3426995"/>
                            <a:gd name="connsiteY0" fmla="*/ 0 h 1689984"/>
                            <a:gd name="connsiteX1" fmla="*/ 2643224 w 3426995"/>
                            <a:gd name="connsiteY1" fmla="*/ 149290 h 1689984"/>
                            <a:gd name="connsiteX2" fmla="*/ 3426995 w 3426995"/>
                            <a:gd name="connsiteY2" fmla="*/ 1362270 h 1689984"/>
                            <a:gd name="connsiteX3" fmla="*/ 0 w 3426995"/>
                            <a:gd name="connsiteY3" fmla="*/ 671805 h 1689984"/>
                            <a:gd name="connsiteX4" fmla="*/ 1138334 w 3426995"/>
                            <a:gd name="connsiteY4" fmla="*/ 0 h 1689984"/>
                            <a:gd name="connsiteX0" fmla="*/ 1138334 w 3426995"/>
                            <a:gd name="connsiteY0" fmla="*/ 0 h 1927063"/>
                            <a:gd name="connsiteX1" fmla="*/ 2643224 w 3426995"/>
                            <a:gd name="connsiteY1" fmla="*/ 149290 h 1927063"/>
                            <a:gd name="connsiteX2" fmla="*/ 3426995 w 3426995"/>
                            <a:gd name="connsiteY2" fmla="*/ 1362270 h 1927063"/>
                            <a:gd name="connsiteX3" fmla="*/ 0 w 3426995"/>
                            <a:gd name="connsiteY3" fmla="*/ 671805 h 1927063"/>
                            <a:gd name="connsiteX4" fmla="*/ 1138334 w 3426995"/>
                            <a:gd name="connsiteY4" fmla="*/ 0 h 1927063"/>
                            <a:gd name="connsiteX0" fmla="*/ 1138334 w 3426995"/>
                            <a:gd name="connsiteY0" fmla="*/ 0 h 1927063"/>
                            <a:gd name="connsiteX1" fmla="*/ 2643224 w 3426995"/>
                            <a:gd name="connsiteY1" fmla="*/ 149290 h 1927063"/>
                            <a:gd name="connsiteX2" fmla="*/ 3426995 w 3426995"/>
                            <a:gd name="connsiteY2" fmla="*/ 1362270 h 1927063"/>
                            <a:gd name="connsiteX3" fmla="*/ 0 w 3426995"/>
                            <a:gd name="connsiteY3" fmla="*/ 671805 h 1927063"/>
                            <a:gd name="connsiteX4" fmla="*/ 1138334 w 3426995"/>
                            <a:gd name="connsiteY4" fmla="*/ 0 h 1927063"/>
                            <a:gd name="connsiteX0" fmla="*/ 1138334 w 3426995"/>
                            <a:gd name="connsiteY0" fmla="*/ 0 h 1927063"/>
                            <a:gd name="connsiteX1" fmla="*/ 2643224 w 3426995"/>
                            <a:gd name="connsiteY1" fmla="*/ 149290 h 1927063"/>
                            <a:gd name="connsiteX2" fmla="*/ 3426995 w 3426995"/>
                            <a:gd name="connsiteY2" fmla="*/ 1362270 h 1927063"/>
                            <a:gd name="connsiteX3" fmla="*/ 0 w 3426995"/>
                            <a:gd name="connsiteY3" fmla="*/ 671805 h 1927063"/>
                            <a:gd name="connsiteX4" fmla="*/ 1138334 w 3426995"/>
                            <a:gd name="connsiteY4" fmla="*/ 0 h 1927063"/>
                            <a:gd name="connsiteX0" fmla="*/ 1354578 w 3643239"/>
                            <a:gd name="connsiteY0" fmla="*/ 0 h 1975910"/>
                            <a:gd name="connsiteX1" fmla="*/ 2859468 w 3643239"/>
                            <a:gd name="connsiteY1" fmla="*/ 149290 h 1975910"/>
                            <a:gd name="connsiteX2" fmla="*/ 3643239 w 3643239"/>
                            <a:gd name="connsiteY2" fmla="*/ 1362270 h 1975910"/>
                            <a:gd name="connsiteX3" fmla="*/ 0 w 3643239"/>
                            <a:gd name="connsiteY3" fmla="*/ 764480 h 1975910"/>
                            <a:gd name="connsiteX4" fmla="*/ 1354578 w 3643239"/>
                            <a:gd name="connsiteY4" fmla="*/ 0 h 1975910"/>
                            <a:gd name="connsiteX0" fmla="*/ 1354578 w 3674131"/>
                            <a:gd name="connsiteY0" fmla="*/ 0 h 2010769"/>
                            <a:gd name="connsiteX1" fmla="*/ 2859468 w 3674131"/>
                            <a:gd name="connsiteY1" fmla="*/ 149290 h 2010769"/>
                            <a:gd name="connsiteX2" fmla="*/ 3674131 w 3674131"/>
                            <a:gd name="connsiteY2" fmla="*/ 1436410 h 2010769"/>
                            <a:gd name="connsiteX3" fmla="*/ 0 w 3674131"/>
                            <a:gd name="connsiteY3" fmla="*/ 764480 h 2010769"/>
                            <a:gd name="connsiteX4" fmla="*/ 1354578 w 3674131"/>
                            <a:gd name="connsiteY4" fmla="*/ 0 h 2010769"/>
                            <a:gd name="connsiteX0" fmla="*/ 1644962 w 3674131"/>
                            <a:gd name="connsiteY0" fmla="*/ 0 h 2004591"/>
                            <a:gd name="connsiteX1" fmla="*/ 2859468 w 3674131"/>
                            <a:gd name="connsiteY1" fmla="*/ 14311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4131"/>
                            <a:gd name="connsiteY0" fmla="*/ 0 h 2004591"/>
                            <a:gd name="connsiteX1" fmla="*/ 2686474 w 3674131"/>
                            <a:gd name="connsiteY1" fmla="*/ 68972 h 2004591"/>
                            <a:gd name="connsiteX2" fmla="*/ 3674131 w 3674131"/>
                            <a:gd name="connsiteY2" fmla="*/ 1430232 h 2004591"/>
                            <a:gd name="connsiteX3" fmla="*/ 0 w 3674131"/>
                            <a:gd name="connsiteY3" fmla="*/ 758302 h 2004591"/>
                            <a:gd name="connsiteX4" fmla="*/ 1644962 w 3674131"/>
                            <a:gd name="connsiteY4" fmla="*/ 0 h 2004591"/>
                            <a:gd name="connsiteX0" fmla="*/ 1644962 w 3671427"/>
                            <a:gd name="connsiteY0" fmla="*/ 0 h 2013717"/>
                            <a:gd name="connsiteX1" fmla="*/ 2686474 w 3671427"/>
                            <a:gd name="connsiteY1" fmla="*/ 68972 h 2013717"/>
                            <a:gd name="connsiteX2" fmla="*/ 3671427 w 3671427"/>
                            <a:gd name="connsiteY2" fmla="*/ 1449090 h 2013717"/>
                            <a:gd name="connsiteX3" fmla="*/ 0 w 3671427"/>
                            <a:gd name="connsiteY3" fmla="*/ 758302 h 2013717"/>
                            <a:gd name="connsiteX4" fmla="*/ 1644962 w 3671427"/>
                            <a:gd name="connsiteY4" fmla="*/ 0 h 2013717"/>
                            <a:gd name="connsiteX0" fmla="*/ 1644962 w 3671427"/>
                            <a:gd name="connsiteY0" fmla="*/ 0 h 2013717"/>
                            <a:gd name="connsiteX1" fmla="*/ 2686474 w 3671427"/>
                            <a:gd name="connsiteY1" fmla="*/ 68972 h 2013717"/>
                            <a:gd name="connsiteX2" fmla="*/ 3671427 w 3671427"/>
                            <a:gd name="connsiteY2" fmla="*/ 1449090 h 2013717"/>
                            <a:gd name="connsiteX3" fmla="*/ 0 w 3671427"/>
                            <a:gd name="connsiteY3" fmla="*/ 758302 h 2013717"/>
                            <a:gd name="connsiteX4" fmla="*/ 1644962 w 3671427"/>
                            <a:gd name="connsiteY4" fmla="*/ 0 h 201371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71427" h="2013717">
                              <a:moveTo>
                                <a:pt x="1644962" y="0"/>
                              </a:moveTo>
                              <a:cubicBezTo>
                                <a:pt x="1843851" y="418408"/>
                                <a:pt x="2357839" y="243689"/>
                                <a:pt x="2686474" y="68972"/>
                              </a:cubicBezTo>
                              <a:cubicBezTo>
                                <a:pt x="3190327" y="305348"/>
                                <a:pt x="3410170" y="1044763"/>
                                <a:pt x="3671427" y="1449090"/>
                              </a:cubicBezTo>
                              <a:cubicBezTo>
                                <a:pt x="3219560" y="1928062"/>
                                <a:pt x="563834" y="2705290"/>
                                <a:pt x="0" y="758302"/>
                              </a:cubicBezTo>
                              <a:cubicBezTo>
                                <a:pt x="379445" y="534367"/>
                                <a:pt x="1116227" y="37323"/>
                                <a:pt x="1644962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EE8EC"/>
                        </a:solidFill>
                        <a:ln>
                          <a:solidFill>
                            <a:srgbClr val="8E410C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1285" name="Rectangle 8"/>
                      <p:cNvSpPr/>
                      <p:nvPr/>
                    </p:nvSpPr>
                    <p:spPr>
                      <a:xfrm>
                        <a:off x="3789344" y="3154149"/>
                        <a:ext cx="1272588" cy="1038493"/>
                      </a:xfrm>
                      <a:custGeom>
                        <a:avLst/>
                        <a:gdLst>
                          <a:gd name="connsiteX0" fmla="*/ 0 w 914400"/>
                          <a:gd name="connsiteY0" fmla="*/ 0 h 914400"/>
                          <a:gd name="connsiteX1" fmla="*/ 914400 w 914400"/>
                          <a:gd name="connsiteY1" fmla="*/ 0 h 914400"/>
                          <a:gd name="connsiteX2" fmla="*/ 914400 w 914400"/>
                          <a:gd name="connsiteY2" fmla="*/ 914400 h 914400"/>
                          <a:gd name="connsiteX3" fmla="*/ 0 w 914400"/>
                          <a:gd name="connsiteY3" fmla="*/ 914400 h 914400"/>
                          <a:gd name="connsiteX4" fmla="*/ 0 w 914400"/>
                          <a:gd name="connsiteY4" fmla="*/ 0 h 914400"/>
                          <a:gd name="connsiteX0" fmla="*/ 0 w 1031790"/>
                          <a:gd name="connsiteY0" fmla="*/ 0 h 914400"/>
                          <a:gd name="connsiteX1" fmla="*/ 1031790 w 1031790"/>
                          <a:gd name="connsiteY1" fmla="*/ 37070 h 914400"/>
                          <a:gd name="connsiteX2" fmla="*/ 914400 w 1031790"/>
                          <a:gd name="connsiteY2" fmla="*/ 914400 h 914400"/>
                          <a:gd name="connsiteX3" fmla="*/ 0 w 1031790"/>
                          <a:gd name="connsiteY3" fmla="*/ 914400 h 914400"/>
                          <a:gd name="connsiteX4" fmla="*/ 0 w 1031790"/>
                          <a:gd name="connsiteY4" fmla="*/ 0 h 914400"/>
                          <a:gd name="connsiteX0" fmla="*/ 0 w 1062681"/>
                          <a:gd name="connsiteY0" fmla="*/ 0 h 970006"/>
                          <a:gd name="connsiteX1" fmla="*/ 1031790 w 1062681"/>
                          <a:gd name="connsiteY1" fmla="*/ 37070 h 970006"/>
                          <a:gd name="connsiteX2" fmla="*/ 1062681 w 1062681"/>
                          <a:gd name="connsiteY2" fmla="*/ 970006 h 970006"/>
                          <a:gd name="connsiteX3" fmla="*/ 0 w 1062681"/>
                          <a:gd name="connsiteY3" fmla="*/ 914400 h 970006"/>
                          <a:gd name="connsiteX4" fmla="*/ 0 w 1062681"/>
                          <a:gd name="connsiteY4" fmla="*/ 0 h 970006"/>
                          <a:gd name="connsiteX0" fmla="*/ 37070 w 1099751"/>
                          <a:gd name="connsiteY0" fmla="*/ 0 h 970006"/>
                          <a:gd name="connsiteX1" fmla="*/ 1068860 w 1099751"/>
                          <a:gd name="connsiteY1" fmla="*/ 37070 h 970006"/>
                          <a:gd name="connsiteX2" fmla="*/ 1099751 w 1099751"/>
                          <a:gd name="connsiteY2" fmla="*/ 970006 h 970006"/>
                          <a:gd name="connsiteX3" fmla="*/ 0 w 1099751"/>
                          <a:gd name="connsiteY3" fmla="*/ 902043 h 970006"/>
                          <a:gd name="connsiteX4" fmla="*/ 37070 w 1099751"/>
                          <a:gd name="connsiteY4" fmla="*/ 0 h 970006"/>
                          <a:gd name="connsiteX0" fmla="*/ 99517 w 1162198"/>
                          <a:gd name="connsiteY0" fmla="*/ 0 h 970006"/>
                          <a:gd name="connsiteX1" fmla="*/ 1131307 w 1162198"/>
                          <a:gd name="connsiteY1" fmla="*/ 37070 h 970006"/>
                          <a:gd name="connsiteX2" fmla="*/ 1162198 w 1162198"/>
                          <a:gd name="connsiteY2" fmla="*/ 970006 h 970006"/>
                          <a:gd name="connsiteX3" fmla="*/ 62447 w 1162198"/>
                          <a:gd name="connsiteY3" fmla="*/ 902043 h 970006"/>
                          <a:gd name="connsiteX4" fmla="*/ 99517 w 1162198"/>
                          <a:gd name="connsiteY4" fmla="*/ 0 h 970006"/>
                          <a:gd name="connsiteX0" fmla="*/ 132069 w 1194750"/>
                          <a:gd name="connsiteY0" fmla="*/ 0 h 970006"/>
                          <a:gd name="connsiteX1" fmla="*/ 1163859 w 1194750"/>
                          <a:gd name="connsiteY1" fmla="*/ 37070 h 970006"/>
                          <a:gd name="connsiteX2" fmla="*/ 1194750 w 1194750"/>
                          <a:gd name="connsiteY2" fmla="*/ 970006 h 970006"/>
                          <a:gd name="connsiteX3" fmla="*/ 94999 w 1194750"/>
                          <a:gd name="connsiteY3" fmla="*/ 902043 h 970006"/>
                          <a:gd name="connsiteX4" fmla="*/ 132069 w 1194750"/>
                          <a:gd name="connsiteY4" fmla="*/ 0 h 970006"/>
                          <a:gd name="connsiteX0" fmla="*/ 191975 w 1254656"/>
                          <a:gd name="connsiteY0" fmla="*/ 0 h 970006"/>
                          <a:gd name="connsiteX1" fmla="*/ 1223765 w 1254656"/>
                          <a:gd name="connsiteY1" fmla="*/ 37070 h 970006"/>
                          <a:gd name="connsiteX2" fmla="*/ 1254656 w 1254656"/>
                          <a:gd name="connsiteY2" fmla="*/ 970006 h 970006"/>
                          <a:gd name="connsiteX3" fmla="*/ 68407 w 1254656"/>
                          <a:gd name="connsiteY3" fmla="*/ 871151 h 970006"/>
                          <a:gd name="connsiteX4" fmla="*/ 191975 w 1254656"/>
                          <a:gd name="connsiteY4" fmla="*/ 0 h 970006"/>
                          <a:gd name="connsiteX0" fmla="*/ 159159 w 1221840"/>
                          <a:gd name="connsiteY0" fmla="*/ 0 h 970006"/>
                          <a:gd name="connsiteX1" fmla="*/ 1190949 w 1221840"/>
                          <a:gd name="connsiteY1" fmla="*/ 37070 h 970006"/>
                          <a:gd name="connsiteX2" fmla="*/ 1221840 w 1221840"/>
                          <a:gd name="connsiteY2" fmla="*/ 970006 h 970006"/>
                          <a:gd name="connsiteX3" fmla="*/ 35591 w 1221840"/>
                          <a:gd name="connsiteY3" fmla="*/ 871151 h 970006"/>
                          <a:gd name="connsiteX4" fmla="*/ 159159 w 1221840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123568 w 1186249"/>
                          <a:gd name="connsiteY0" fmla="*/ 0 h 970006"/>
                          <a:gd name="connsiteX1" fmla="*/ 1155358 w 1186249"/>
                          <a:gd name="connsiteY1" fmla="*/ 37070 h 970006"/>
                          <a:gd name="connsiteX2" fmla="*/ 1186249 w 1186249"/>
                          <a:gd name="connsiteY2" fmla="*/ 970006 h 970006"/>
                          <a:gd name="connsiteX3" fmla="*/ 0 w 1186249"/>
                          <a:gd name="connsiteY3" fmla="*/ 871151 h 970006"/>
                          <a:gd name="connsiteX4" fmla="*/ 123568 w 1186249"/>
                          <a:gd name="connsiteY4" fmla="*/ 0 h 970006"/>
                          <a:gd name="connsiteX0" fmla="*/ 203887 w 1186249"/>
                          <a:gd name="connsiteY0" fmla="*/ 0 h 1031790"/>
                          <a:gd name="connsiteX1" fmla="*/ 1155358 w 1186249"/>
                          <a:gd name="connsiteY1" fmla="*/ 98854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55358 w 1186249"/>
                          <a:gd name="connsiteY1" fmla="*/ 98854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0 h 1031790"/>
                          <a:gd name="connsiteX1" fmla="*/ 1130645 w 1186249"/>
                          <a:gd name="connsiteY1" fmla="*/ 30892 h 1031790"/>
                          <a:gd name="connsiteX2" fmla="*/ 1186249 w 1186249"/>
                          <a:gd name="connsiteY2" fmla="*/ 1031790 h 1031790"/>
                          <a:gd name="connsiteX3" fmla="*/ 0 w 1186249"/>
                          <a:gd name="connsiteY3" fmla="*/ 932935 h 1031790"/>
                          <a:gd name="connsiteX4" fmla="*/ 203887 w 1186249"/>
                          <a:gd name="connsiteY4" fmla="*/ 0 h 1031790"/>
                          <a:gd name="connsiteX0" fmla="*/ 203887 w 1186249"/>
                          <a:gd name="connsiteY0" fmla="*/ 31611 h 1063401"/>
                          <a:gd name="connsiteX1" fmla="*/ 389239 w 1186249"/>
                          <a:gd name="connsiteY1" fmla="*/ 204605 h 1063401"/>
                          <a:gd name="connsiteX2" fmla="*/ 1130645 w 1186249"/>
                          <a:gd name="connsiteY2" fmla="*/ 62503 h 1063401"/>
                          <a:gd name="connsiteX3" fmla="*/ 1186249 w 1186249"/>
                          <a:gd name="connsiteY3" fmla="*/ 1063401 h 1063401"/>
                          <a:gd name="connsiteX4" fmla="*/ 0 w 1186249"/>
                          <a:gd name="connsiteY4" fmla="*/ 964546 h 1063401"/>
                          <a:gd name="connsiteX5" fmla="*/ 203887 w 1186249"/>
                          <a:gd name="connsiteY5" fmla="*/ 31611 h 1063401"/>
                          <a:gd name="connsiteX0" fmla="*/ 203887 w 1186249"/>
                          <a:gd name="connsiteY0" fmla="*/ 55934 h 1087724"/>
                          <a:gd name="connsiteX1" fmla="*/ 389239 w 1186249"/>
                          <a:gd name="connsiteY1" fmla="*/ 228928 h 1087724"/>
                          <a:gd name="connsiteX2" fmla="*/ 889688 w 1186249"/>
                          <a:gd name="connsiteY2" fmla="*/ 68292 h 1087724"/>
                          <a:gd name="connsiteX3" fmla="*/ 1130645 w 1186249"/>
                          <a:gd name="connsiteY3" fmla="*/ 86826 h 1087724"/>
                          <a:gd name="connsiteX4" fmla="*/ 1186249 w 1186249"/>
                          <a:gd name="connsiteY4" fmla="*/ 1087724 h 1087724"/>
                          <a:gd name="connsiteX5" fmla="*/ 0 w 1186249"/>
                          <a:gd name="connsiteY5" fmla="*/ 988869 h 1087724"/>
                          <a:gd name="connsiteX6" fmla="*/ 203887 w 1186249"/>
                          <a:gd name="connsiteY6" fmla="*/ 55934 h 1087724"/>
                          <a:gd name="connsiteX0" fmla="*/ 203887 w 1186249"/>
                          <a:gd name="connsiteY0" fmla="*/ 31612 h 1063402"/>
                          <a:gd name="connsiteX1" fmla="*/ 389239 w 1186249"/>
                          <a:gd name="connsiteY1" fmla="*/ 204606 h 1063402"/>
                          <a:gd name="connsiteX2" fmla="*/ 889688 w 1186249"/>
                          <a:gd name="connsiteY2" fmla="*/ 43970 h 1063402"/>
                          <a:gd name="connsiteX3" fmla="*/ 1130645 w 1186249"/>
                          <a:gd name="connsiteY3" fmla="*/ 62504 h 1063402"/>
                          <a:gd name="connsiteX4" fmla="*/ 1186249 w 1186249"/>
                          <a:gd name="connsiteY4" fmla="*/ 1063402 h 1063402"/>
                          <a:gd name="connsiteX5" fmla="*/ 0 w 1186249"/>
                          <a:gd name="connsiteY5" fmla="*/ 964547 h 1063402"/>
                          <a:gd name="connsiteX6" fmla="*/ 203887 w 1186249"/>
                          <a:gd name="connsiteY6" fmla="*/ 31612 h 1063402"/>
                          <a:gd name="connsiteX0" fmla="*/ 203887 w 1186249"/>
                          <a:gd name="connsiteY0" fmla="*/ 51491 h 1083281"/>
                          <a:gd name="connsiteX1" fmla="*/ 407774 w 1186249"/>
                          <a:gd name="connsiteY1" fmla="*/ 76204 h 1083281"/>
                          <a:gd name="connsiteX2" fmla="*/ 889688 w 1186249"/>
                          <a:gd name="connsiteY2" fmla="*/ 63849 h 1083281"/>
                          <a:gd name="connsiteX3" fmla="*/ 1130645 w 1186249"/>
                          <a:gd name="connsiteY3" fmla="*/ 82383 h 1083281"/>
                          <a:gd name="connsiteX4" fmla="*/ 1186249 w 1186249"/>
                          <a:gd name="connsiteY4" fmla="*/ 1083281 h 1083281"/>
                          <a:gd name="connsiteX5" fmla="*/ 0 w 1186249"/>
                          <a:gd name="connsiteY5" fmla="*/ 984426 h 1083281"/>
                          <a:gd name="connsiteX6" fmla="*/ 203887 w 1186249"/>
                          <a:gd name="connsiteY6" fmla="*/ 51491 h 1083281"/>
                          <a:gd name="connsiteX0" fmla="*/ 203887 w 1186249"/>
                          <a:gd name="connsiteY0" fmla="*/ 51491 h 1083281"/>
                          <a:gd name="connsiteX1" fmla="*/ 407774 w 1186249"/>
                          <a:gd name="connsiteY1" fmla="*/ 76204 h 1083281"/>
                          <a:gd name="connsiteX2" fmla="*/ 889688 w 1186249"/>
                          <a:gd name="connsiteY2" fmla="*/ 63849 h 1083281"/>
                          <a:gd name="connsiteX3" fmla="*/ 1130645 w 1186249"/>
                          <a:gd name="connsiteY3" fmla="*/ 82383 h 1083281"/>
                          <a:gd name="connsiteX4" fmla="*/ 1186249 w 1186249"/>
                          <a:gd name="connsiteY4" fmla="*/ 1083281 h 1083281"/>
                          <a:gd name="connsiteX5" fmla="*/ 0 w 1186249"/>
                          <a:gd name="connsiteY5" fmla="*/ 984426 h 1083281"/>
                          <a:gd name="connsiteX6" fmla="*/ 203887 w 1186249"/>
                          <a:gd name="connsiteY6" fmla="*/ 51491 h 1083281"/>
                          <a:gd name="connsiteX0" fmla="*/ 203887 w 1186249"/>
                          <a:gd name="connsiteY0" fmla="*/ 52865 h 1084655"/>
                          <a:gd name="connsiteX1" fmla="*/ 500450 w 1186249"/>
                          <a:gd name="connsiteY1" fmla="*/ 71400 h 1084655"/>
                          <a:gd name="connsiteX2" fmla="*/ 889688 w 1186249"/>
                          <a:gd name="connsiteY2" fmla="*/ 65223 h 1084655"/>
                          <a:gd name="connsiteX3" fmla="*/ 1130645 w 1186249"/>
                          <a:gd name="connsiteY3" fmla="*/ 83757 h 1084655"/>
                          <a:gd name="connsiteX4" fmla="*/ 1186249 w 1186249"/>
                          <a:gd name="connsiteY4" fmla="*/ 1084655 h 1084655"/>
                          <a:gd name="connsiteX5" fmla="*/ 0 w 1186249"/>
                          <a:gd name="connsiteY5" fmla="*/ 985800 h 1084655"/>
                          <a:gd name="connsiteX6" fmla="*/ 203887 w 1186249"/>
                          <a:gd name="connsiteY6" fmla="*/ 52865 h 1084655"/>
                          <a:gd name="connsiteX0" fmla="*/ 142103 w 1186249"/>
                          <a:gd name="connsiteY0" fmla="*/ 59160 h 1066237"/>
                          <a:gd name="connsiteX1" fmla="*/ 500450 w 1186249"/>
                          <a:gd name="connsiteY1" fmla="*/ 52982 h 1066237"/>
                          <a:gd name="connsiteX2" fmla="*/ 889688 w 1186249"/>
                          <a:gd name="connsiteY2" fmla="*/ 46805 h 1066237"/>
                          <a:gd name="connsiteX3" fmla="*/ 1130645 w 1186249"/>
                          <a:gd name="connsiteY3" fmla="*/ 65339 h 1066237"/>
                          <a:gd name="connsiteX4" fmla="*/ 1186249 w 1186249"/>
                          <a:gd name="connsiteY4" fmla="*/ 1066237 h 1066237"/>
                          <a:gd name="connsiteX5" fmla="*/ 0 w 1186249"/>
                          <a:gd name="connsiteY5" fmla="*/ 967382 h 1066237"/>
                          <a:gd name="connsiteX6" fmla="*/ 142103 w 1186249"/>
                          <a:gd name="connsiteY6" fmla="*/ 59160 h 1066237"/>
                          <a:gd name="connsiteX0" fmla="*/ 142103 w 1186249"/>
                          <a:gd name="connsiteY0" fmla="*/ 23695 h 1030772"/>
                          <a:gd name="connsiteX1" fmla="*/ 500450 w 1186249"/>
                          <a:gd name="connsiteY1" fmla="*/ 17517 h 1030772"/>
                          <a:gd name="connsiteX2" fmla="*/ 889688 w 1186249"/>
                          <a:gd name="connsiteY2" fmla="*/ 11340 h 1030772"/>
                          <a:gd name="connsiteX3" fmla="*/ 1130645 w 1186249"/>
                          <a:gd name="connsiteY3" fmla="*/ 29874 h 1030772"/>
                          <a:gd name="connsiteX4" fmla="*/ 1186249 w 1186249"/>
                          <a:gd name="connsiteY4" fmla="*/ 1030772 h 1030772"/>
                          <a:gd name="connsiteX5" fmla="*/ 0 w 1186249"/>
                          <a:gd name="connsiteY5" fmla="*/ 931917 h 1030772"/>
                          <a:gd name="connsiteX6" fmla="*/ 142103 w 1186249"/>
                          <a:gd name="connsiteY6" fmla="*/ 23695 h 1030772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889688 w 1186249"/>
                          <a:gd name="connsiteY2" fmla="*/ 13583 h 1033015"/>
                          <a:gd name="connsiteX3" fmla="*/ 1130645 w 1186249"/>
                          <a:gd name="connsiteY3" fmla="*/ 32117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889688 w 1186249"/>
                          <a:gd name="connsiteY2" fmla="*/ 13583 h 1033015"/>
                          <a:gd name="connsiteX3" fmla="*/ 1130645 w 1186249"/>
                          <a:gd name="connsiteY3" fmla="*/ 32117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889688 w 1186249"/>
                          <a:gd name="connsiteY2" fmla="*/ 13583 h 1033015"/>
                          <a:gd name="connsiteX3" fmla="*/ 1167715 w 1186249"/>
                          <a:gd name="connsiteY3" fmla="*/ 81544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186249"/>
                          <a:gd name="connsiteY0" fmla="*/ 25938 h 1033015"/>
                          <a:gd name="connsiteX1" fmla="*/ 389240 w 1186249"/>
                          <a:gd name="connsiteY1" fmla="*/ 13582 h 1033015"/>
                          <a:gd name="connsiteX2" fmla="*/ 932936 w 1186249"/>
                          <a:gd name="connsiteY2" fmla="*/ 75367 h 1033015"/>
                          <a:gd name="connsiteX3" fmla="*/ 1167715 w 1186249"/>
                          <a:gd name="connsiteY3" fmla="*/ 81544 h 1033015"/>
                          <a:gd name="connsiteX4" fmla="*/ 1186249 w 1186249"/>
                          <a:gd name="connsiteY4" fmla="*/ 1033015 h 1033015"/>
                          <a:gd name="connsiteX5" fmla="*/ 0 w 1186249"/>
                          <a:gd name="connsiteY5" fmla="*/ 934160 h 1033015"/>
                          <a:gd name="connsiteX6" fmla="*/ 142103 w 1186249"/>
                          <a:gd name="connsiteY6" fmla="*/ 25938 h 1033015"/>
                          <a:gd name="connsiteX0" fmla="*/ 142103 w 1221230"/>
                          <a:gd name="connsiteY0" fmla="*/ 25938 h 1033015"/>
                          <a:gd name="connsiteX1" fmla="*/ 389240 w 1221230"/>
                          <a:gd name="connsiteY1" fmla="*/ 13582 h 1033015"/>
                          <a:gd name="connsiteX2" fmla="*/ 932936 w 1221230"/>
                          <a:gd name="connsiteY2" fmla="*/ 75367 h 1033015"/>
                          <a:gd name="connsiteX3" fmla="*/ 1204785 w 1221230"/>
                          <a:gd name="connsiteY3" fmla="*/ 93901 h 1033015"/>
                          <a:gd name="connsiteX4" fmla="*/ 1186249 w 1221230"/>
                          <a:gd name="connsiteY4" fmla="*/ 1033015 h 1033015"/>
                          <a:gd name="connsiteX5" fmla="*/ 0 w 1221230"/>
                          <a:gd name="connsiteY5" fmla="*/ 934160 h 1033015"/>
                          <a:gd name="connsiteX6" fmla="*/ 142103 w 1221230"/>
                          <a:gd name="connsiteY6" fmla="*/ 25938 h 1033015"/>
                          <a:gd name="connsiteX0" fmla="*/ 142103 w 1221230"/>
                          <a:gd name="connsiteY0" fmla="*/ 25938 h 1033015"/>
                          <a:gd name="connsiteX1" fmla="*/ 389240 w 1221230"/>
                          <a:gd name="connsiteY1" fmla="*/ 13582 h 1033015"/>
                          <a:gd name="connsiteX2" fmla="*/ 895866 w 1221230"/>
                          <a:gd name="connsiteY2" fmla="*/ 50653 h 1033015"/>
                          <a:gd name="connsiteX3" fmla="*/ 1204785 w 1221230"/>
                          <a:gd name="connsiteY3" fmla="*/ 93901 h 1033015"/>
                          <a:gd name="connsiteX4" fmla="*/ 1186249 w 1221230"/>
                          <a:gd name="connsiteY4" fmla="*/ 1033015 h 1033015"/>
                          <a:gd name="connsiteX5" fmla="*/ 0 w 1221230"/>
                          <a:gd name="connsiteY5" fmla="*/ 934160 h 1033015"/>
                          <a:gd name="connsiteX6" fmla="*/ 142103 w 1221230"/>
                          <a:gd name="connsiteY6" fmla="*/ 25938 h 1033015"/>
                          <a:gd name="connsiteX0" fmla="*/ 142103 w 1221230"/>
                          <a:gd name="connsiteY0" fmla="*/ 25938 h 1033015"/>
                          <a:gd name="connsiteX1" fmla="*/ 389240 w 1221230"/>
                          <a:gd name="connsiteY1" fmla="*/ 13582 h 1033015"/>
                          <a:gd name="connsiteX2" fmla="*/ 895866 w 1221230"/>
                          <a:gd name="connsiteY2" fmla="*/ 50653 h 1033015"/>
                          <a:gd name="connsiteX3" fmla="*/ 1204785 w 1221230"/>
                          <a:gd name="connsiteY3" fmla="*/ 93901 h 1033015"/>
                          <a:gd name="connsiteX4" fmla="*/ 1186249 w 1221230"/>
                          <a:gd name="connsiteY4" fmla="*/ 1033015 h 1033015"/>
                          <a:gd name="connsiteX5" fmla="*/ 0 w 1221230"/>
                          <a:gd name="connsiteY5" fmla="*/ 934160 h 1033015"/>
                          <a:gd name="connsiteX6" fmla="*/ 142103 w 1221230"/>
                          <a:gd name="connsiteY6" fmla="*/ 25938 h 1033015"/>
                          <a:gd name="connsiteX0" fmla="*/ 142103 w 1241854"/>
                          <a:gd name="connsiteY0" fmla="*/ 25938 h 1045371"/>
                          <a:gd name="connsiteX1" fmla="*/ 389240 w 1241854"/>
                          <a:gd name="connsiteY1" fmla="*/ 13582 h 1045371"/>
                          <a:gd name="connsiteX2" fmla="*/ 895866 w 1241854"/>
                          <a:gd name="connsiteY2" fmla="*/ 50653 h 1045371"/>
                          <a:gd name="connsiteX3" fmla="*/ 1204785 w 1241854"/>
                          <a:gd name="connsiteY3" fmla="*/ 93901 h 1045371"/>
                          <a:gd name="connsiteX4" fmla="*/ 1241854 w 1241854"/>
                          <a:gd name="connsiteY4" fmla="*/ 1045371 h 1045371"/>
                          <a:gd name="connsiteX5" fmla="*/ 0 w 1241854"/>
                          <a:gd name="connsiteY5" fmla="*/ 934160 h 1045371"/>
                          <a:gd name="connsiteX6" fmla="*/ 142103 w 1241854"/>
                          <a:gd name="connsiteY6" fmla="*/ 25938 h 1045371"/>
                          <a:gd name="connsiteX0" fmla="*/ 142103 w 1241854"/>
                          <a:gd name="connsiteY0" fmla="*/ 25938 h 1045371"/>
                          <a:gd name="connsiteX1" fmla="*/ 389240 w 1241854"/>
                          <a:gd name="connsiteY1" fmla="*/ 13582 h 1045371"/>
                          <a:gd name="connsiteX2" fmla="*/ 895866 w 1241854"/>
                          <a:gd name="connsiteY2" fmla="*/ 50653 h 1045371"/>
                          <a:gd name="connsiteX3" fmla="*/ 1204785 w 1241854"/>
                          <a:gd name="connsiteY3" fmla="*/ 93901 h 1045371"/>
                          <a:gd name="connsiteX4" fmla="*/ 1241854 w 1241854"/>
                          <a:gd name="connsiteY4" fmla="*/ 1045371 h 1045371"/>
                          <a:gd name="connsiteX5" fmla="*/ 0 w 1241854"/>
                          <a:gd name="connsiteY5" fmla="*/ 934160 h 1045371"/>
                          <a:gd name="connsiteX6" fmla="*/ 142103 w 1241854"/>
                          <a:gd name="connsiteY6" fmla="*/ 25938 h 1045371"/>
                          <a:gd name="connsiteX0" fmla="*/ 142103 w 1266185"/>
                          <a:gd name="connsiteY0" fmla="*/ 25938 h 1045371"/>
                          <a:gd name="connsiteX1" fmla="*/ 389240 w 1266185"/>
                          <a:gd name="connsiteY1" fmla="*/ 13582 h 1045371"/>
                          <a:gd name="connsiteX2" fmla="*/ 895866 w 1266185"/>
                          <a:gd name="connsiteY2" fmla="*/ 50653 h 1045371"/>
                          <a:gd name="connsiteX3" fmla="*/ 1204785 w 1266185"/>
                          <a:gd name="connsiteY3" fmla="*/ 93901 h 1045371"/>
                          <a:gd name="connsiteX4" fmla="*/ 1241854 w 1266185"/>
                          <a:gd name="connsiteY4" fmla="*/ 1045371 h 1045371"/>
                          <a:gd name="connsiteX5" fmla="*/ 0 w 1266185"/>
                          <a:gd name="connsiteY5" fmla="*/ 934160 h 1045371"/>
                          <a:gd name="connsiteX6" fmla="*/ 142103 w 1266185"/>
                          <a:gd name="connsiteY6" fmla="*/ 25938 h 1045371"/>
                          <a:gd name="connsiteX0" fmla="*/ 152614 w 1266185"/>
                          <a:gd name="connsiteY0" fmla="*/ 12003 h 1105009"/>
                          <a:gd name="connsiteX1" fmla="*/ 389240 w 1266185"/>
                          <a:gd name="connsiteY1" fmla="*/ 73220 h 1105009"/>
                          <a:gd name="connsiteX2" fmla="*/ 895866 w 1266185"/>
                          <a:gd name="connsiteY2" fmla="*/ 110291 h 1105009"/>
                          <a:gd name="connsiteX3" fmla="*/ 1204785 w 1266185"/>
                          <a:gd name="connsiteY3" fmla="*/ 153539 h 1105009"/>
                          <a:gd name="connsiteX4" fmla="*/ 1241854 w 1266185"/>
                          <a:gd name="connsiteY4" fmla="*/ 1105009 h 1105009"/>
                          <a:gd name="connsiteX5" fmla="*/ 0 w 1266185"/>
                          <a:gd name="connsiteY5" fmla="*/ 993798 h 1105009"/>
                          <a:gd name="connsiteX6" fmla="*/ 152614 w 1266185"/>
                          <a:gd name="connsiteY6" fmla="*/ 12003 h 1105009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116883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116883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116883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17389 h 1068353"/>
                          <a:gd name="connsiteX1" fmla="*/ 389240 w 1266185"/>
                          <a:gd name="connsiteY1" fmla="*/ 36564 h 1068353"/>
                          <a:gd name="connsiteX2" fmla="*/ 895866 w 1266185"/>
                          <a:gd name="connsiteY2" fmla="*/ 73635 h 1068353"/>
                          <a:gd name="connsiteX3" fmla="*/ 1204785 w 1266185"/>
                          <a:gd name="connsiteY3" fmla="*/ 94581 h 1068353"/>
                          <a:gd name="connsiteX4" fmla="*/ 1241854 w 1266185"/>
                          <a:gd name="connsiteY4" fmla="*/ 1068353 h 1068353"/>
                          <a:gd name="connsiteX5" fmla="*/ 0 w 1266185"/>
                          <a:gd name="connsiteY5" fmla="*/ 957142 h 1068353"/>
                          <a:gd name="connsiteX6" fmla="*/ 152614 w 1266185"/>
                          <a:gd name="connsiteY6" fmla="*/ 17389 h 1068353"/>
                          <a:gd name="connsiteX0" fmla="*/ 152614 w 1266185"/>
                          <a:gd name="connsiteY0" fmla="*/ 29181 h 1080145"/>
                          <a:gd name="connsiteX1" fmla="*/ 342068 w 1266185"/>
                          <a:gd name="connsiteY1" fmla="*/ 9444 h 1080145"/>
                          <a:gd name="connsiteX2" fmla="*/ 895866 w 1266185"/>
                          <a:gd name="connsiteY2" fmla="*/ 85427 h 1080145"/>
                          <a:gd name="connsiteX3" fmla="*/ 1204785 w 1266185"/>
                          <a:gd name="connsiteY3" fmla="*/ 106373 h 1080145"/>
                          <a:gd name="connsiteX4" fmla="*/ 1241854 w 1266185"/>
                          <a:gd name="connsiteY4" fmla="*/ 1080145 h 1080145"/>
                          <a:gd name="connsiteX5" fmla="*/ 0 w 1266185"/>
                          <a:gd name="connsiteY5" fmla="*/ 968934 h 1080145"/>
                          <a:gd name="connsiteX6" fmla="*/ 152614 w 1266185"/>
                          <a:gd name="connsiteY6" fmla="*/ 29181 h 1080145"/>
                          <a:gd name="connsiteX0" fmla="*/ 152614 w 1266185"/>
                          <a:gd name="connsiteY0" fmla="*/ 29181 h 1080145"/>
                          <a:gd name="connsiteX1" fmla="*/ 342068 w 1266185"/>
                          <a:gd name="connsiteY1" fmla="*/ 9444 h 1080145"/>
                          <a:gd name="connsiteX2" fmla="*/ 848662 w 1266185"/>
                          <a:gd name="connsiteY2" fmla="*/ 110262 h 1080145"/>
                          <a:gd name="connsiteX3" fmla="*/ 1204785 w 1266185"/>
                          <a:gd name="connsiteY3" fmla="*/ 106373 h 1080145"/>
                          <a:gd name="connsiteX4" fmla="*/ 1241854 w 1266185"/>
                          <a:gd name="connsiteY4" fmla="*/ 1080145 h 1080145"/>
                          <a:gd name="connsiteX5" fmla="*/ 0 w 1266185"/>
                          <a:gd name="connsiteY5" fmla="*/ 968934 h 1080145"/>
                          <a:gd name="connsiteX6" fmla="*/ 152614 w 1266185"/>
                          <a:gd name="connsiteY6" fmla="*/ 29181 h 1080145"/>
                          <a:gd name="connsiteX0" fmla="*/ 152614 w 1267794"/>
                          <a:gd name="connsiteY0" fmla="*/ 29181 h 1080145"/>
                          <a:gd name="connsiteX1" fmla="*/ 342068 w 1267794"/>
                          <a:gd name="connsiteY1" fmla="*/ 9444 h 1080145"/>
                          <a:gd name="connsiteX2" fmla="*/ 848662 w 1267794"/>
                          <a:gd name="connsiteY2" fmla="*/ 110262 h 1080145"/>
                          <a:gd name="connsiteX3" fmla="*/ 1206631 w 1267794"/>
                          <a:gd name="connsiteY3" fmla="*/ 92987 h 1080145"/>
                          <a:gd name="connsiteX4" fmla="*/ 1241854 w 1267794"/>
                          <a:gd name="connsiteY4" fmla="*/ 1080145 h 1080145"/>
                          <a:gd name="connsiteX5" fmla="*/ 0 w 1267794"/>
                          <a:gd name="connsiteY5" fmla="*/ 968934 h 1080145"/>
                          <a:gd name="connsiteX6" fmla="*/ 152614 w 1267794"/>
                          <a:gd name="connsiteY6" fmla="*/ 29181 h 1080145"/>
                          <a:gd name="connsiteX0" fmla="*/ 152614 w 1272588"/>
                          <a:gd name="connsiteY0" fmla="*/ 29181 h 1080145"/>
                          <a:gd name="connsiteX1" fmla="*/ 342068 w 1272588"/>
                          <a:gd name="connsiteY1" fmla="*/ 9444 h 1080145"/>
                          <a:gd name="connsiteX2" fmla="*/ 848662 w 1272588"/>
                          <a:gd name="connsiteY2" fmla="*/ 110262 h 1080145"/>
                          <a:gd name="connsiteX3" fmla="*/ 1212119 w 1272588"/>
                          <a:gd name="connsiteY3" fmla="*/ 148448 h 1080145"/>
                          <a:gd name="connsiteX4" fmla="*/ 1241854 w 1272588"/>
                          <a:gd name="connsiteY4" fmla="*/ 1080145 h 1080145"/>
                          <a:gd name="connsiteX5" fmla="*/ 0 w 1272588"/>
                          <a:gd name="connsiteY5" fmla="*/ 968934 h 1080145"/>
                          <a:gd name="connsiteX6" fmla="*/ 152614 w 1272588"/>
                          <a:gd name="connsiteY6" fmla="*/ 29181 h 1080145"/>
                          <a:gd name="connsiteX0" fmla="*/ 152614 w 1272588"/>
                          <a:gd name="connsiteY0" fmla="*/ 29181 h 1080145"/>
                          <a:gd name="connsiteX1" fmla="*/ 342068 w 1272588"/>
                          <a:gd name="connsiteY1" fmla="*/ 9444 h 1080145"/>
                          <a:gd name="connsiteX2" fmla="*/ 908718 w 1272588"/>
                          <a:gd name="connsiteY2" fmla="*/ 119219 h 1080145"/>
                          <a:gd name="connsiteX3" fmla="*/ 1212119 w 1272588"/>
                          <a:gd name="connsiteY3" fmla="*/ 148448 h 1080145"/>
                          <a:gd name="connsiteX4" fmla="*/ 1241854 w 1272588"/>
                          <a:gd name="connsiteY4" fmla="*/ 1080145 h 1080145"/>
                          <a:gd name="connsiteX5" fmla="*/ 0 w 1272588"/>
                          <a:gd name="connsiteY5" fmla="*/ 968934 h 1080145"/>
                          <a:gd name="connsiteX6" fmla="*/ 152614 w 1272588"/>
                          <a:gd name="connsiteY6" fmla="*/ 29181 h 10801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72588" h="1080145">
                            <a:moveTo>
                              <a:pt x="152614" y="29181"/>
                            </a:moveTo>
                            <a:cubicBezTo>
                              <a:pt x="297806" y="-17158"/>
                              <a:pt x="187609" y="4295"/>
                              <a:pt x="342068" y="9444"/>
                            </a:cubicBezTo>
                            <a:cubicBezTo>
                              <a:pt x="626274" y="481061"/>
                              <a:pt x="846934" y="321045"/>
                              <a:pt x="908718" y="119219"/>
                            </a:cubicBezTo>
                            <a:cubicBezTo>
                              <a:pt x="1032286" y="95535"/>
                              <a:pt x="1032685" y="100283"/>
                              <a:pt x="1212119" y="148448"/>
                            </a:cubicBezTo>
                            <a:cubicBezTo>
                              <a:pt x="1413946" y="447070"/>
                              <a:pt x="1027670" y="781522"/>
                              <a:pt x="1241854" y="1080145"/>
                            </a:cubicBezTo>
                            <a:lnTo>
                              <a:pt x="0" y="968934"/>
                            </a:lnTo>
                            <a:cubicBezTo>
                              <a:pt x="228599" y="692966"/>
                              <a:pt x="-119235" y="317506"/>
                              <a:pt x="152614" y="29181"/>
                            </a:cubicBezTo>
                            <a:close/>
                          </a:path>
                        </a:pathLst>
                      </a:custGeom>
                      <a:solidFill>
                        <a:srgbClr val="FEE8EC"/>
                      </a:solidFill>
                      <a:ln>
                        <a:solidFill>
                          <a:srgbClr val="FC9CA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86" name="Rectangle 9"/>
                      <p:cNvSpPr/>
                      <p:nvPr/>
                    </p:nvSpPr>
                    <p:spPr>
                      <a:xfrm>
                        <a:off x="3581677" y="3949505"/>
                        <a:ext cx="1643986" cy="321224"/>
                      </a:xfrm>
                      <a:custGeom>
                        <a:avLst/>
                        <a:gdLst>
                          <a:gd name="connsiteX0" fmla="*/ 0 w 914400"/>
                          <a:gd name="connsiteY0" fmla="*/ 0 h 142101"/>
                          <a:gd name="connsiteX1" fmla="*/ 914400 w 914400"/>
                          <a:gd name="connsiteY1" fmla="*/ 0 h 142101"/>
                          <a:gd name="connsiteX2" fmla="*/ 914400 w 914400"/>
                          <a:gd name="connsiteY2" fmla="*/ 142101 h 142101"/>
                          <a:gd name="connsiteX3" fmla="*/ 0 w 914400"/>
                          <a:gd name="connsiteY3" fmla="*/ 142101 h 142101"/>
                          <a:gd name="connsiteX4" fmla="*/ 0 w 914400"/>
                          <a:gd name="connsiteY4" fmla="*/ 0 h 142101"/>
                          <a:gd name="connsiteX0" fmla="*/ 0 w 926757"/>
                          <a:gd name="connsiteY0" fmla="*/ 0 h 296561"/>
                          <a:gd name="connsiteX1" fmla="*/ 926757 w 926757"/>
                          <a:gd name="connsiteY1" fmla="*/ 154460 h 296561"/>
                          <a:gd name="connsiteX2" fmla="*/ 926757 w 926757"/>
                          <a:gd name="connsiteY2" fmla="*/ 296561 h 296561"/>
                          <a:gd name="connsiteX3" fmla="*/ 12357 w 926757"/>
                          <a:gd name="connsiteY3" fmla="*/ 296561 h 296561"/>
                          <a:gd name="connsiteX4" fmla="*/ 0 w 926757"/>
                          <a:gd name="connsiteY4" fmla="*/ 0 h 296561"/>
                          <a:gd name="connsiteX0" fmla="*/ 0 w 926757"/>
                          <a:gd name="connsiteY0" fmla="*/ 0 h 296561"/>
                          <a:gd name="connsiteX1" fmla="*/ 926757 w 926757"/>
                          <a:gd name="connsiteY1" fmla="*/ 154460 h 296561"/>
                          <a:gd name="connsiteX2" fmla="*/ 926757 w 926757"/>
                          <a:gd name="connsiteY2" fmla="*/ 296561 h 296561"/>
                          <a:gd name="connsiteX3" fmla="*/ 12357 w 926757"/>
                          <a:gd name="connsiteY3" fmla="*/ 296561 h 296561"/>
                          <a:gd name="connsiteX4" fmla="*/ 0 w 926757"/>
                          <a:gd name="connsiteY4" fmla="*/ 0 h 296561"/>
                          <a:gd name="connsiteX0" fmla="*/ 0 w 1210963"/>
                          <a:gd name="connsiteY0" fmla="*/ 0 h 296561"/>
                          <a:gd name="connsiteX1" fmla="*/ 1210963 w 1210963"/>
                          <a:gd name="connsiteY1" fmla="*/ 98855 h 296561"/>
                          <a:gd name="connsiteX2" fmla="*/ 926757 w 1210963"/>
                          <a:gd name="connsiteY2" fmla="*/ 296561 h 296561"/>
                          <a:gd name="connsiteX3" fmla="*/ 12357 w 1210963"/>
                          <a:gd name="connsiteY3" fmla="*/ 296561 h 296561"/>
                          <a:gd name="connsiteX4" fmla="*/ 0 w 1210963"/>
                          <a:gd name="connsiteY4" fmla="*/ 0 h 296561"/>
                          <a:gd name="connsiteX0" fmla="*/ 0 w 1445741"/>
                          <a:gd name="connsiteY0" fmla="*/ 0 h 296561"/>
                          <a:gd name="connsiteX1" fmla="*/ 1210963 w 1445741"/>
                          <a:gd name="connsiteY1" fmla="*/ 98855 h 296561"/>
                          <a:gd name="connsiteX2" fmla="*/ 1445741 w 1445741"/>
                          <a:gd name="connsiteY2" fmla="*/ 278026 h 296561"/>
                          <a:gd name="connsiteX3" fmla="*/ 12357 w 1445741"/>
                          <a:gd name="connsiteY3" fmla="*/ 296561 h 296561"/>
                          <a:gd name="connsiteX4" fmla="*/ 0 w 1445741"/>
                          <a:gd name="connsiteY4" fmla="*/ 0 h 296561"/>
                          <a:gd name="connsiteX0" fmla="*/ 0 w 1365422"/>
                          <a:gd name="connsiteY0" fmla="*/ 0 h 296561"/>
                          <a:gd name="connsiteX1" fmla="*/ 1210963 w 1365422"/>
                          <a:gd name="connsiteY1" fmla="*/ 98855 h 296561"/>
                          <a:gd name="connsiteX2" fmla="*/ 1365422 w 1365422"/>
                          <a:gd name="connsiteY2" fmla="*/ 234777 h 296561"/>
                          <a:gd name="connsiteX3" fmla="*/ 12357 w 1365422"/>
                          <a:gd name="connsiteY3" fmla="*/ 296561 h 296561"/>
                          <a:gd name="connsiteX4" fmla="*/ 0 w 1365422"/>
                          <a:gd name="connsiteY4" fmla="*/ 0 h 296561"/>
                          <a:gd name="connsiteX0" fmla="*/ 142102 w 1507524"/>
                          <a:gd name="connsiteY0" fmla="*/ 0 h 234777"/>
                          <a:gd name="connsiteX1" fmla="*/ 1353065 w 1507524"/>
                          <a:gd name="connsiteY1" fmla="*/ 98855 h 234777"/>
                          <a:gd name="connsiteX2" fmla="*/ 1507524 w 1507524"/>
                          <a:gd name="connsiteY2" fmla="*/ 234777 h 234777"/>
                          <a:gd name="connsiteX3" fmla="*/ 0 w 1507524"/>
                          <a:gd name="connsiteY3" fmla="*/ 67961 h 234777"/>
                          <a:gd name="connsiteX4" fmla="*/ 142102 w 1507524"/>
                          <a:gd name="connsiteY4" fmla="*/ 0 h 234777"/>
                          <a:gd name="connsiteX0" fmla="*/ 142102 w 1507524"/>
                          <a:gd name="connsiteY0" fmla="*/ 0 h 266686"/>
                          <a:gd name="connsiteX1" fmla="*/ 1353065 w 1507524"/>
                          <a:gd name="connsiteY1" fmla="*/ 98855 h 266686"/>
                          <a:gd name="connsiteX2" fmla="*/ 1507524 w 1507524"/>
                          <a:gd name="connsiteY2" fmla="*/ 234777 h 266686"/>
                          <a:gd name="connsiteX3" fmla="*/ 0 w 1507524"/>
                          <a:gd name="connsiteY3" fmla="*/ 67961 h 266686"/>
                          <a:gd name="connsiteX4" fmla="*/ 142102 w 1507524"/>
                          <a:gd name="connsiteY4" fmla="*/ 0 h 266686"/>
                          <a:gd name="connsiteX0" fmla="*/ 142102 w 1550773"/>
                          <a:gd name="connsiteY0" fmla="*/ 0 h 271960"/>
                          <a:gd name="connsiteX1" fmla="*/ 1353065 w 1550773"/>
                          <a:gd name="connsiteY1" fmla="*/ 98855 h 271960"/>
                          <a:gd name="connsiteX2" fmla="*/ 1550773 w 1550773"/>
                          <a:gd name="connsiteY2" fmla="*/ 247133 h 271960"/>
                          <a:gd name="connsiteX3" fmla="*/ 0 w 1550773"/>
                          <a:gd name="connsiteY3" fmla="*/ 67961 h 271960"/>
                          <a:gd name="connsiteX4" fmla="*/ 142102 w 1550773"/>
                          <a:gd name="connsiteY4" fmla="*/ 0 h 271960"/>
                          <a:gd name="connsiteX0" fmla="*/ 142102 w 1550773"/>
                          <a:gd name="connsiteY0" fmla="*/ 0 h 271960"/>
                          <a:gd name="connsiteX1" fmla="*/ 1353065 w 1550773"/>
                          <a:gd name="connsiteY1" fmla="*/ 98855 h 271960"/>
                          <a:gd name="connsiteX2" fmla="*/ 1550773 w 1550773"/>
                          <a:gd name="connsiteY2" fmla="*/ 247133 h 271960"/>
                          <a:gd name="connsiteX3" fmla="*/ 0 w 1550773"/>
                          <a:gd name="connsiteY3" fmla="*/ 67961 h 271960"/>
                          <a:gd name="connsiteX4" fmla="*/ 142102 w 1550773"/>
                          <a:gd name="connsiteY4" fmla="*/ 0 h 271960"/>
                          <a:gd name="connsiteX0" fmla="*/ 160637 w 1569308"/>
                          <a:gd name="connsiteY0" fmla="*/ 0 h 261910"/>
                          <a:gd name="connsiteX1" fmla="*/ 1371600 w 1569308"/>
                          <a:gd name="connsiteY1" fmla="*/ 98855 h 261910"/>
                          <a:gd name="connsiteX2" fmla="*/ 1569308 w 1569308"/>
                          <a:gd name="connsiteY2" fmla="*/ 247133 h 261910"/>
                          <a:gd name="connsiteX3" fmla="*/ 0 w 1569308"/>
                          <a:gd name="connsiteY3" fmla="*/ 49426 h 261910"/>
                          <a:gd name="connsiteX4" fmla="*/ 160637 w 1569308"/>
                          <a:gd name="connsiteY4" fmla="*/ 0 h 261910"/>
                          <a:gd name="connsiteX0" fmla="*/ 247135 w 1569308"/>
                          <a:gd name="connsiteY0" fmla="*/ 0 h 268088"/>
                          <a:gd name="connsiteX1" fmla="*/ 1371600 w 1569308"/>
                          <a:gd name="connsiteY1" fmla="*/ 105033 h 268088"/>
                          <a:gd name="connsiteX2" fmla="*/ 1569308 w 1569308"/>
                          <a:gd name="connsiteY2" fmla="*/ 253311 h 268088"/>
                          <a:gd name="connsiteX3" fmla="*/ 0 w 1569308"/>
                          <a:gd name="connsiteY3" fmla="*/ 55604 h 268088"/>
                          <a:gd name="connsiteX4" fmla="*/ 247135 w 1569308"/>
                          <a:gd name="connsiteY4" fmla="*/ 0 h 268088"/>
                          <a:gd name="connsiteX0" fmla="*/ 247135 w 1569308"/>
                          <a:gd name="connsiteY0" fmla="*/ 0 h 268088"/>
                          <a:gd name="connsiteX1" fmla="*/ 1353064 w 1569308"/>
                          <a:gd name="connsiteY1" fmla="*/ 86497 h 268088"/>
                          <a:gd name="connsiteX2" fmla="*/ 1569308 w 1569308"/>
                          <a:gd name="connsiteY2" fmla="*/ 253311 h 268088"/>
                          <a:gd name="connsiteX3" fmla="*/ 0 w 1569308"/>
                          <a:gd name="connsiteY3" fmla="*/ 55604 h 268088"/>
                          <a:gd name="connsiteX4" fmla="*/ 247135 w 1569308"/>
                          <a:gd name="connsiteY4" fmla="*/ 0 h 268088"/>
                          <a:gd name="connsiteX0" fmla="*/ 247135 w 1596168"/>
                          <a:gd name="connsiteY0" fmla="*/ 0 h 288080"/>
                          <a:gd name="connsiteX1" fmla="*/ 1353064 w 1596168"/>
                          <a:gd name="connsiteY1" fmla="*/ 86497 h 288080"/>
                          <a:gd name="connsiteX2" fmla="*/ 1596168 w 1596168"/>
                          <a:gd name="connsiteY2" fmla="*/ 288080 h 288080"/>
                          <a:gd name="connsiteX3" fmla="*/ 0 w 1596168"/>
                          <a:gd name="connsiteY3" fmla="*/ 55604 h 288080"/>
                          <a:gd name="connsiteX4" fmla="*/ 247135 w 1596168"/>
                          <a:gd name="connsiteY4" fmla="*/ 0 h 288080"/>
                          <a:gd name="connsiteX0" fmla="*/ 247135 w 1596168"/>
                          <a:gd name="connsiteY0" fmla="*/ 0 h 288080"/>
                          <a:gd name="connsiteX1" fmla="*/ 1393538 w 1596168"/>
                          <a:gd name="connsiteY1" fmla="*/ 92300 h 288080"/>
                          <a:gd name="connsiteX2" fmla="*/ 1596168 w 1596168"/>
                          <a:gd name="connsiteY2" fmla="*/ 288080 h 288080"/>
                          <a:gd name="connsiteX3" fmla="*/ 0 w 1596168"/>
                          <a:gd name="connsiteY3" fmla="*/ 55604 h 288080"/>
                          <a:gd name="connsiteX4" fmla="*/ 247135 w 1596168"/>
                          <a:gd name="connsiteY4" fmla="*/ 0 h 288080"/>
                          <a:gd name="connsiteX0" fmla="*/ 247135 w 1596168"/>
                          <a:gd name="connsiteY0" fmla="*/ 0 h 288080"/>
                          <a:gd name="connsiteX1" fmla="*/ 1393538 w 1596168"/>
                          <a:gd name="connsiteY1" fmla="*/ 92300 h 288080"/>
                          <a:gd name="connsiteX2" fmla="*/ 1596168 w 1596168"/>
                          <a:gd name="connsiteY2" fmla="*/ 288080 h 288080"/>
                          <a:gd name="connsiteX3" fmla="*/ 0 w 1596168"/>
                          <a:gd name="connsiteY3" fmla="*/ 55604 h 288080"/>
                          <a:gd name="connsiteX4" fmla="*/ 247135 w 1596168"/>
                          <a:gd name="connsiteY4" fmla="*/ 0 h 288080"/>
                          <a:gd name="connsiteX0" fmla="*/ 247135 w 1618245"/>
                          <a:gd name="connsiteY0" fmla="*/ 0 h 291246"/>
                          <a:gd name="connsiteX1" fmla="*/ 1393538 w 1618245"/>
                          <a:gd name="connsiteY1" fmla="*/ 92300 h 291246"/>
                          <a:gd name="connsiteX2" fmla="*/ 1618245 w 1618245"/>
                          <a:gd name="connsiteY2" fmla="*/ 291246 h 291246"/>
                          <a:gd name="connsiteX3" fmla="*/ 0 w 1618245"/>
                          <a:gd name="connsiteY3" fmla="*/ 55604 h 291246"/>
                          <a:gd name="connsiteX4" fmla="*/ 247135 w 1618245"/>
                          <a:gd name="connsiteY4" fmla="*/ 0 h 291246"/>
                          <a:gd name="connsiteX0" fmla="*/ 247135 w 1643986"/>
                          <a:gd name="connsiteY0" fmla="*/ 0 h 321224"/>
                          <a:gd name="connsiteX1" fmla="*/ 1393538 w 1643986"/>
                          <a:gd name="connsiteY1" fmla="*/ 92300 h 321224"/>
                          <a:gd name="connsiteX2" fmla="*/ 1643986 w 1643986"/>
                          <a:gd name="connsiteY2" fmla="*/ 321224 h 321224"/>
                          <a:gd name="connsiteX3" fmla="*/ 0 w 1643986"/>
                          <a:gd name="connsiteY3" fmla="*/ 55604 h 321224"/>
                          <a:gd name="connsiteX4" fmla="*/ 247135 w 1643986"/>
                          <a:gd name="connsiteY4" fmla="*/ 0 h 321224"/>
                          <a:gd name="connsiteX0" fmla="*/ 247135 w 1643986"/>
                          <a:gd name="connsiteY0" fmla="*/ 0 h 321224"/>
                          <a:gd name="connsiteX1" fmla="*/ 1393538 w 1643986"/>
                          <a:gd name="connsiteY1" fmla="*/ 92300 h 321224"/>
                          <a:gd name="connsiteX2" fmla="*/ 1643986 w 1643986"/>
                          <a:gd name="connsiteY2" fmla="*/ 321224 h 321224"/>
                          <a:gd name="connsiteX3" fmla="*/ 0 w 1643986"/>
                          <a:gd name="connsiteY3" fmla="*/ 55604 h 321224"/>
                          <a:gd name="connsiteX4" fmla="*/ 247135 w 1643986"/>
                          <a:gd name="connsiteY4" fmla="*/ 0 h 3212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43986" h="321224">
                            <a:moveTo>
                              <a:pt x="247135" y="0"/>
                            </a:moveTo>
                            <a:cubicBezTo>
                              <a:pt x="599302" y="70022"/>
                              <a:pt x="1084619" y="40813"/>
                              <a:pt x="1393538" y="92300"/>
                            </a:cubicBezTo>
                            <a:cubicBezTo>
                              <a:pt x="1459441" y="141726"/>
                              <a:pt x="1575860" y="223801"/>
                              <a:pt x="1643986" y="321224"/>
                            </a:cubicBezTo>
                            <a:cubicBezTo>
                              <a:pt x="1141478" y="265619"/>
                              <a:pt x="545757" y="413950"/>
                              <a:pt x="0" y="55604"/>
                            </a:cubicBezTo>
                            <a:lnTo>
                              <a:pt x="247135" y="0"/>
                            </a:lnTo>
                            <a:close/>
                          </a:path>
                        </a:pathLst>
                      </a:custGeom>
                      <a:solidFill>
                        <a:srgbClr val="FC9CAC"/>
                      </a:solidFill>
                      <a:ln>
                        <a:solidFill>
                          <a:srgbClr val="FC9CAC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1279" name="Freeform 1278"/>
                  <p:cNvSpPr/>
                  <p:nvPr/>
                </p:nvSpPr>
                <p:spPr>
                  <a:xfrm rot="315112">
                    <a:off x="6944973" y="2393959"/>
                    <a:ext cx="857104" cy="413062"/>
                  </a:xfrm>
                  <a:custGeom>
                    <a:avLst/>
                    <a:gdLst>
                      <a:gd name="connsiteX0" fmla="*/ 118359 w 857104"/>
                      <a:gd name="connsiteY0" fmla="*/ 46753 h 413062"/>
                      <a:gd name="connsiteX1" fmla="*/ 176102 w 857104"/>
                      <a:gd name="connsiteY1" fmla="*/ 92149 h 413062"/>
                      <a:gd name="connsiteX2" fmla="*/ 176125 w 857104"/>
                      <a:gd name="connsiteY2" fmla="*/ 92155 h 413062"/>
                      <a:gd name="connsiteX3" fmla="*/ 213741 w 857104"/>
                      <a:gd name="connsiteY3" fmla="*/ 102490 h 413062"/>
                      <a:gd name="connsiteX4" fmla="*/ 234503 w 857104"/>
                      <a:gd name="connsiteY4" fmla="*/ 137734 h 413062"/>
                      <a:gd name="connsiteX5" fmla="*/ 234733 w 857104"/>
                      <a:gd name="connsiteY5" fmla="*/ 137796 h 413062"/>
                      <a:gd name="connsiteX6" fmla="*/ 266451 w 857104"/>
                      <a:gd name="connsiteY6" fmla="*/ 146303 h 413062"/>
                      <a:gd name="connsiteX7" fmla="*/ 279021 w 857104"/>
                      <a:gd name="connsiteY7" fmla="*/ 161657 h 413062"/>
                      <a:gd name="connsiteX8" fmla="*/ 283210 w 857104"/>
                      <a:gd name="connsiteY8" fmla="*/ 179153 h 413062"/>
                      <a:gd name="connsiteX9" fmla="*/ 283335 w 857104"/>
                      <a:gd name="connsiteY9" fmla="*/ 179675 h 413062"/>
                      <a:gd name="connsiteX10" fmla="*/ 324453 w 857104"/>
                      <a:gd name="connsiteY10" fmla="*/ 207831 h 413062"/>
                      <a:gd name="connsiteX11" fmla="*/ 324441 w 857104"/>
                      <a:gd name="connsiteY11" fmla="*/ 212445 h 413062"/>
                      <a:gd name="connsiteX12" fmla="*/ 359921 w 857104"/>
                      <a:gd name="connsiteY12" fmla="*/ 217927 h 413062"/>
                      <a:gd name="connsiteX13" fmla="*/ 359942 w 857104"/>
                      <a:gd name="connsiteY13" fmla="*/ 217915 h 413062"/>
                      <a:gd name="connsiteX14" fmla="*/ 393851 w 857104"/>
                      <a:gd name="connsiteY14" fmla="*/ 198630 h 413062"/>
                      <a:gd name="connsiteX15" fmla="*/ 433452 w 857104"/>
                      <a:gd name="connsiteY15" fmla="*/ 208876 h 413062"/>
                      <a:gd name="connsiteX16" fmla="*/ 433658 w 857104"/>
                      <a:gd name="connsiteY16" fmla="*/ 208757 h 413062"/>
                      <a:gd name="connsiteX17" fmla="*/ 462104 w 857104"/>
                      <a:gd name="connsiteY17" fmla="*/ 192348 h 413062"/>
                      <a:gd name="connsiteX18" fmla="*/ 481848 w 857104"/>
                      <a:gd name="connsiteY18" fmla="*/ 194320 h 413062"/>
                      <a:gd name="connsiteX19" fmla="*/ 497181 w 857104"/>
                      <a:gd name="connsiteY19" fmla="*/ 203732 h 413062"/>
                      <a:gd name="connsiteX20" fmla="*/ 497638 w 857104"/>
                      <a:gd name="connsiteY20" fmla="*/ 204013 h 413062"/>
                      <a:gd name="connsiteX21" fmla="*/ 546624 w 857104"/>
                      <a:gd name="connsiteY21" fmla="*/ 194854 h 413062"/>
                      <a:gd name="connsiteX22" fmla="*/ 567797 w 857104"/>
                      <a:gd name="connsiteY22" fmla="*/ 216150 h 413062"/>
                      <a:gd name="connsiteX23" fmla="*/ 579799 w 857104"/>
                      <a:gd name="connsiteY23" fmla="*/ 184260 h 413062"/>
                      <a:gd name="connsiteX24" fmla="*/ 610569 w 857104"/>
                      <a:gd name="connsiteY24" fmla="*/ 160555 h 413062"/>
                      <a:gd name="connsiteX25" fmla="*/ 610575 w 857104"/>
                      <a:gd name="connsiteY25" fmla="*/ 160531 h 413062"/>
                      <a:gd name="connsiteX26" fmla="*/ 619997 w 857104"/>
                      <a:gd name="connsiteY26" fmla="*/ 122677 h 413062"/>
                      <a:gd name="connsiteX27" fmla="*/ 654729 w 857104"/>
                      <a:gd name="connsiteY27" fmla="*/ 101069 h 413062"/>
                      <a:gd name="connsiteX28" fmla="*/ 654785 w 857104"/>
                      <a:gd name="connsiteY28" fmla="*/ 100837 h 413062"/>
                      <a:gd name="connsiteX29" fmla="*/ 662523 w 857104"/>
                      <a:gd name="connsiteY29" fmla="*/ 68922 h 413062"/>
                      <a:gd name="connsiteX30" fmla="*/ 677568 w 857104"/>
                      <a:gd name="connsiteY30" fmla="*/ 55985 h 413062"/>
                      <a:gd name="connsiteX31" fmla="*/ 694958 w 857104"/>
                      <a:gd name="connsiteY31" fmla="*/ 51375 h 413062"/>
                      <a:gd name="connsiteX32" fmla="*/ 695477 w 857104"/>
                      <a:gd name="connsiteY32" fmla="*/ 51237 h 413062"/>
                      <a:gd name="connsiteX33" fmla="*/ 722631 w 857104"/>
                      <a:gd name="connsiteY33" fmla="*/ 9450 h 413062"/>
                      <a:gd name="connsiteX34" fmla="*/ 757856 w 857104"/>
                      <a:gd name="connsiteY34" fmla="*/ 8695 h 413062"/>
                      <a:gd name="connsiteX35" fmla="*/ 757995 w 857104"/>
                      <a:gd name="connsiteY35" fmla="*/ 8639 h 413062"/>
                      <a:gd name="connsiteX36" fmla="*/ 777928 w 857104"/>
                      <a:gd name="connsiteY36" fmla="*/ 537 h 413062"/>
                      <a:gd name="connsiteX37" fmla="*/ 797403 w 857104"/>
                      <a:gd name="connsiteY37" fmla="*/ 2336 h 413062"/>
                      <a:gd name="connsiteX38" fmla="*/ 815459 w 857104"/>
                      <a:gd name="connsiteY38" fmla="*/ 21505 h 413062"/>
                      <a:gd name="connsiteX39" fmla="*/ 851760 w 857104"/>
                      <a:gd name="connsiteY39" fmla="*/ 41687 h 413062"/>
                      <a:gd name="connsiteX40" fmla="*/ 843566 w 857104"/>
                      <a:gd name="connsiteY40" fmla="*/ 101317 h 413062"/>
                      <a:gd name="connsiteX41" fmla="*/ 853346 w 857104"/>
                      <a:gd name="connsiteY41" fmla="*/ 134773 h 413062"/>
                      <a:gd name="connsiteX42" fmla="*/ 814944 w 857104"/>
                      <a:gd name="connsiteY42" fmla="*/ 180385 h 413062"/>
                      <a:gd name="connsiteX43" fmla="*/ 808906 w 857104"/>
                      <a:gd name="connsiteY43" fmla="*/ 233369 h 413062"/>
                      <a:gd name="connsiteX44" fmla="*/ 751557 w 857104"/>
                      <a:gd name="connsiteY44" fmla="*/ 265106 h 413062"/>
                      <a:gd name="connsiteX45" fmla="*/ 673442 w 857104"/>
                      <a:gd name="connsiteY45" fmla="*/ 318986 h 413062"/>
                      <a:gd name="connsiteX46" fmla="*/ 629640 w 857104"/>
                      <a:gd name="connsiteY46" fmla="*/ 333668 h 413062"/>
                      <a:gd name="connsiteX47" fmla="*/ 614556 w 857104"/>
                      <a:gd name="connsiteY47" fmla="*/ 307249 h 413062"/>
                      <a:gd name="connsiteX48" fmla="*/ 611552 w 857104"/>
                      <a:gd name="connsiteY48" fmla="*/ 307544 h 413062"/>
                      <a:gd name="connsiteX49" fmla="*/ 612342 w 857104"/>
                      <a:gd name="connsiteY49" fmla="*/ 310590 h 413062"/>
                      <a:gd name="connsiteX50" fmla="*/ 563513 w 857104"/>
                      <a:gd name="connsiteY50" fmla="*/ 345783 h 413062"/>
                      <a:gd name="connsiteX51" fmla="*/ 546033 w 857104"/>
                      <a:gd name="connsiteY51" fmla="*/ 375940 h 413062"/>
                      <a:gd name="connsiteX52" fmla="*/ 486519 w 857104"/>
                      <a:gd name="connsiteY52" fmla="*/ 379591 h 413062"/>
                      <a:gd name="connsiteX53" fmla="*/ 443989 w 857104"/>
                      <a:gd name="connsiteY53" fmla="*/ 411762 h 413062"/>
                      <a:gd name="connsiteX54" fmla="*/ 381455 w 857104"/>
                      <a:gd name="connsiteY54" fmla="*/ 392125 h 413062"/>
                      <a:gd name="connsiteX55" fmla="*/ 288565 w 857104"/>
                      <a:gd name="connsiteY55" fmla="*/ 372723 h 413062"/>
                      <a:gd name="connsiteX56" fmla="*/ 247723 w 857104"/>
                      <a:gd name="connsiteY56" fmla="*/ 351132 h 413062"/>
                      <a:gd name="connsiteX57" fmla="*/ 252049 w 857104"/>
                      <a:gd name="connsiteY57" fmla="*/ 336686 h 413062"/>
                      <a:gd name="connsiteX58" fmla="*/ 229689 w 857104"/>
                      <a:gd name="connsiteY58" fmla="*/ 326511 h 413062"/>
                      <a:gd name="connsiteX59" fmla="*/ 196007 w 857104"/>
                      <a:gd name="connsiteY59" fmla="*/ 335479 h 413062"/>
                      <a:gd name="connsiteX60" fmla="*/ 151336 w 857104"/>
                      <a:gd name="connsiteY60" fmla="*/ 295985 h 413062"/>
                      <a:gd name="connsiteX61" fmla="*/ 98514 w 857104"/>
                      <a:gd name="connsiteY61" fmla="*/ 288668 h 413062"/>
                      <a:gd name="connsiteX62" fmla="*/ 68173 w 857104"/>
                      <a:gd name="connsiteY62" fmla="*/ 230569 h 413062"/>
                      <a:gd name="connsiteX63" fmla="*/ 16197 w 857104"/>
                      <a:gd name="connsiteY63" fmla="*/ 151174 h 413062"/>
                      <a:gd name="connsiteX64" fmla="*/ 2578 w 857104"/>
                      <a:gd name="connsiteY64" fmla="*/ 107029 h 413062"/>
                      <a:gd name="connsiteX65" fmla="*/ 29354 w 857104"/>
                      <a:gd name="connsiteY65" fmla="*/ 92589 h 413062"/>
                      <a:gd name="connsiteX66" fmla="*/ 37461 w 857104"/>
                      <a:gd name="connsiteY66" fmla="*/ 58413 h 413062"/>
                      <a:gd name="connsiteX67" fmla="*/ 80052 w 857104"/>
                      <a:gd name="connsiteY67" fmla="*/ 63412 h 413062"/>
                      <a:gd name="connsiteX68" fmla="*/ 80775 w 857104"/>
                      <a:gd name="connsiteY68" fmla="*/ 63144 h 413062"/>
                      <a:gd name="connsiteX69" fmla="*/ 118359 w 857104"/>
                      <a:gd name="connsiteY69" fmla="*/ 46753 h 413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857104" h="413062">
                        <a:moveTo>
                          <a:pt x="118359" y="46753"/>
                        </a:moveTo>
                        <a:cubicBezTo>
                          <a:pt x="143103" y="48487"/>
                          <a:pt x="167135" y="67386"/>
                          <a:pt x="176102" y="92149"/>
                        </a:cubicBezTo>
                        <a:lnTo>
                          <a:pt x="176125" y="92155"/>
                        </a:lnTo>
                        <a:lnTo>
                          <a:pt x="213741" y="102490"/>
                        </a:lnTo>
                        <a:cubicBezTo>
                          <a:pt x="224700" y="111045"/>
                          <a:pt x="232846" y="123750"/>
                          <a:pt x="234503" y="137734"/>
                        </a:cubicBezTo>
                        <a:lnTo>
                          <a:pt x="234733" y="137796"/>
                        </a:lnTo>
                        <a:lnTo>
                          <a:pt x="266451" y="146303"/>
                        </a:lnTo>
                        <a:cubicBezTo>
                          <a:pt x="271809" y="150567"/>
                          <a:pt x="276103" y="155890"/>
                          <a:pt x="279021" y="161657"/>
                        </a:cubicBezTo>
                        <a:lnTo>
                          <a:pt x="283210" y="179153"/>
                        </a:lnTo>
                        <a:lnTo>
                          <a:pt x="283335" y="179675"/>
                        </a:lnTo>
                        <a:cubicBezTo>
                          <a:pt x="299843" y="180169"/>
                          <a:pt x="316539" y="191603"/>
                          <a:pt x="324453" y="207831"/>
                        </a:cubicBezTo>
                        <a:lnTo>
                          <a:pt x="324441" y="212445"/>
                        </a:lnTo>
                        <a:lnTo>
                          <a:pt x="359921" y="217927"/>
                        </a:lnTo>
                        <a:lnTo>
                          <a:pt x="359942" y="217915"/>
                        </a:lnTo>
                        <a:lnTo>
                          <a:pt x="393851" y="198630"/>
                        </a:lnTo>
                        <a:cubicBezTo>
                          <a:pt x="407649" y="196931"/>
                          <a:pt x="422393" y="200157"/>
                          <a:pt x="433452" y="208876"/>
                        </a:cubicBezTo>
                        <a:lnTo>
                          <a:pt x="433658" y="208757"/>
                        </a:lnTo>
                        <a:lnTo>
                          <a:pt x="462104" y="192348"/>
                        </a:lnTo>
                        <a:cubicBezTo>
                          <a:pt x="468908" y="191576"/>
                          <a:pt x="475708" y="192304"/>
                          <a:pt x="481848" y="194320"/>
                        </a:cubicBezTo>
                        <a:lnTo>
                          <a:pt x="497181" y="203732"/>
                        </a:lnTo>
                        <a:lnTo>
                          <a:pt x="497638" y="204013"/>
                        </a:lnTo>
                        <a:cubicBezTo>
                          <a:pt x="509663" y="192690"/>
                          <a:pt x="529553" y="188973"/>
                          <a:pt x="546624" y="194854"/>
                        </a:cubicBezTo>
                        <a:lnTo>
                          <a:pt x="567797" y="216150"/>
                        </a:lnTo>
                        <a:lnTo>
                          <a:pt x="579799" y="184260"/>
                        </a:lnTo>
                        <a:cubicBezTo>
                          <a:pt x="587586" y="173847"/>
                          <a:pt x="598299" y="165336"/>
                          <a:pt x="610569" y="160555"/>
                        </a:cubicBezTo>
                        <a:lnTo>
                          <a:pt x="610575" y="160531"/>
                        </a:lnTo>
                        <a:lnTo>
                          <a:pt x="619997" y="122677"/>
                        </a:lnTo>
                        <a:cubicBezTo>
                          <a:pt x="628284" y="111514"/>
                          <a:pt x="640788" y="103062"/>
                          <a:pt x="654729" y="101069"/>
                        </a:cubicBezTo>
                        <a:lnTo>
                          <a:pt x="654785" y="100837"/>
                        </a:lnTo>
                        <a:lnTo>
                          <a:pt x="662523" y="68922"/>
                        </a:lnTo>
                        <a:cubicBezTo>
                          <a:pt x="666656" y="63463"/>
                          <a:pt x="671874" y="59042"/>
                          <a:pt x="677568" y="55985"/>
                        </a:cubicBezTo>
                        <a:lnTo>
                          <a:pt x="694958" y="51375"/>
                        </a:lnTo>
                        <a:lnTo>
                          <a:pt x="695477" y="51237"/>
                        </a:lnTo>
                        <a:cubicBezTo>
                          <a:pt x="695572" y="34721"/>
                          <a:pt x="706598" y="17755"/>
                          <a:pt x="722631" y="9450"/>
                        </a:cubicBezTo>
                        <a:cubicBezTo>
                          <a:pt x="734846" y="3120"/>
                          <a:pt x="748070" y="2835"/>
                          <a:pt x="757856" y="8695"/>
                        </a:cubicBezTo>
                        <a:lnTo>
                          <a:pt x="757995" y="8639"/>
                        </a:lnTo>
                        <a:lnTo>
                          <a:pt x="777928" y="537"/>
                        </a:lnTo>
                        <a:cubicBezTo>
                          <a:pt x="784727" y="-557"/>
                          <a:pt x="791427" y="9"/>
                          <a:pt x="797403" y="2336"/>
                        </a:cubicBezTo>
                        <a:cubicBezTo>
                          <a:pt x="806081" y="5712"/>
                          <a:pt x="812505" y="12528"/>
                          <a:pt x="815459" y="21505"/>
                        </a:cubicBezTo>
                        <a:cubicBezTo>
                          <a:pt x="831298" y="21440"/>
                          <a:pt x="844669" y="28876"/>
                          <a:pt x="851760" y="41687"/>
                        </a:cubicBezTo>
                        <a:cubicBezTo>
                          <a:pt x="861189" y="58718"/>
                          <a:pt x="857950" y="82286"/>
                          <a:pt x="843566" y="101317"/>
                        </a:cubicBezTo>
                        <a:cubicBezTo>
                          <a:pt x="851883" y="109395"/>
                          <a:pt x="855445" y="121596"/>
                          <a:pt x="853346" y="134773"/>
                        </a:cubicBezTo>
                        <a:cubicBezTo>
                          <a:pt x="850158" y="154796"/>
                          <a:pt x="834594" y="173279"/>
                          <a:pt x="814944" y="180385"/>
                        </a:cubicBezTo>
                        <a:cubicBezTo>
                          <a:pt x="822374" y="195814"/>
                          <a:pt x="820075" y="215986"/>
                          <a:pt x="808906" y="233369"/>
                        </a:cubicBezTo>
                        <a:cubicBezTo>
                          <a:pt x="795744" y="253853"/>
                          <a:pt x="772860" y="266519"/>
                          <a:pt x="751557" y="265106"/>
                        </a:cubicBezTo>
                        <a:cubicBezTo>
                          <a:pt x="740577" y="299203"/>
                          <a:pt x="705341" y="323511"/>
                          <a:pt x="673442" y="318986"/>
                        </a:cubicBezTo>
                        <a:cubicBezTo>
                          <a:pt x="662004" y="333493"/>
                          <a:pt x="643482" y="339704"/>
                          <a:pt x="629640" y="333668"/>
                        </a:cubicBezTo>
                        <a:cubicBezTo>
                          <a:pt x="619621" y="329305"/>
                          <a:pt x="613887" y="319265"/>
                          <a:pt x="614556" y="307249"/>
                        </a:cubicBezTo>
                        <a:lnTo>
                          <a:pt x="611552" y="307544"/>
                        </a:lnTo>
                        <a:lnTo>
                          <a:pt x="612342" y="310590"/>
                        </a:lnTo>
                        <a:cubicBezTo>
                          <a:pt x="606512" y="329164"/>
                          <a:pt x="587214" y="343073"/>
                          <a:pt x="563513" y="345783"/>
                        </a:cubicBezTo>
                        <a:cubicBezTo>
                          <a:pt x="563399" y="357377"/>
                          <a:pt x="557022" y="368371"/>
                          <a:pt x="546033" y="375940"/>
                        </a:cubicBezTo>
                        <a:cubicBezTo>
                          <a:pt x="529336" y="387441"/>
                          <a:pt x="505217" y="388919"/>
                          <a:pt x="486519" y="379591"/>
                        </a:cubicBezTo>
                        <a:cubicBezTo>
                          <a:pt x="480472" y="395613"/>
                          <a:pt x="464279" y="407860"/>
                          <a:pt x="443989" y="411762"/>
                        </a:cubicBezTo>
                        <a:cubicBezTo>
                          <a:pt x="420079" y="416360"/>
                          <a:pt x="395125" y="408525"/>
                          <a:pt x="381455" y="392125"/>
                        </a:cubicBezTo>
                        <a:cubicBezTo>
                          <a:pt x="349193" y="407692"/>
                          <a:pt x="307289" y="398942"/>
                          <a:pt x="288565" y="372723"/>
                        </a:cubicBezTo>
                        <a:cubicBezTo>
                          <a:pt x="270171" y="374447"/>
                          <a:pt x="252900" y="365318"/>
                          <a:pt x="247723" y="351132"/>
                        </a:cubicBezTo>
                        <a:lnTo>
                          <a:pt x="252049" y="336686"/>
                        </a:lnTo>
                        <a:lnTo>
                          <a:pt x="229689" y="326511"/>
                        </a:lnTo>
                        <a:cubicBezTo>
                          <a:pt x="221413" y="334629"/>
                          <a:pt x="209130" y="337896"/>
                          <a:pt x="196007" y="335479"/>
                        </a:cubicBezTo>
                        <a:cubicBezTo>
                          <a:pt x="176067" y="331808"/>
                          <a:pt x="157965" y="315801"/>
                          <a:pt x="151336" y="295985"/>
                        </a:cubicBezTo>
                        <a:cubicBezTo>
                          <a:pt x="135732" y="303040"/>
                          <a:pt x="115622" y="300254"/>
                          <a:pt x="98514" y="288668"/>
                        </a:cubicBezTo>
                        <a:cubicBezTo>
                          <a:pt x="78354" y="275014"/>
                          <a:pt x="66245" y="251831"/>
                          <a:pt x="68173" y="230569"/>
                        </a:cubicBezTo>
                        <a:cubicBezTo>
                          <a:pt x="34351" y="218768"/>
                          <a:pt x="10902" y="182954"/>
                          <a:pt x="16197" y="151174"/>
                        </a:cubicBezTo>
                        <a:cubicBezTo>
                          <a:pt x="1970" y="139388"/>
                          <a:pt x="-3791" y="120722"/>
                          <a:pt x="2578" y="107029"/>
                        </a:cubicBezTo>
                        <a:cubicBezTo>
                          <a:pt x="7181" y="97120"/>
                          <a:pt x="17357" y="91630"/>
                          <a:pt x="29354" y="92589"/>
                        </a:cubicBezTo>
                        <a:cubicBezTo>
                          <a:pt x="24489" y="79069"/>
                          <a:pt x="27674" y="65644"/>
                          <a:pt x="37461" y="58413"/>
                        </a:cubicBezTo>
                        <a:cubicBezTo>
                          <a:pt x="48923" y="49951"/>
                          <a:pt x="66608" y="52026"/>
                          <a:pt x="80052" y="63412"/>
                        </a:cubicBezTo>
                        <a:cubicBezTo>
                          <a:pt x="80292" y="63320"/>
                          <a:pt x="80535" y="63237"/>
                          <a:pt x="80775" y="63144"/>
                        </a:cubicBezTo>
                        <a:cubicBezTo>
                          <a:pt x="88916" y="51666"/>
                          <a:pt x="102697" y="45659"/>
                          <a:pt x="118359" y="46753"/>
                        </a:cubicBezTo>
                        <a:close/>
                      </a:path>
                    </a:pathLst>
                  </a:custGeom>
                  <a:solidFill>
                    <a:srgbClr val="FDB5C1"/>
                  </a:solidFill>
                  <a:ln>
                    <a:solidFill>
                      <a:srgbClr val="FC9CA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74" name="Isosceles Triangle 106"/>
                <p:cNvSpPr/>
                <p:nvPr/>
              </p:nvSpPr>
              <p:spPr>
                <a:xfrm rot="20544553">
                  <a:off x="6141803" y="3275949"/>
                  <a:ext cx="834190" cy="35690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4190" h="356907">
                      <a:moveTo>
                        <a:pt x="0" y="356907"/>
                      </a:moveTo>
                      <a:lnTo>
                        <a:pt x="738471" y="0"/>
                      </a:lnTo>
                      <a:cubicBezTo>
                        <a:pt x="797975" y="31053"/>
                        <a:pt x="741327" y="1699"/>
                        <a:pt x="834190" y="62826"/>
                      </a:cubicBezTo>
                      <a:cubicBezTo>
                        <a:pt x="529336" y="151059"/>
                        <a:pt x="307186" y="187526"/>
                        <a:pt x="0" y="356907"/>
                      </a:cubicBezTo>
                      <a:close/>
                    </a:path>
                  </a:pathLst>
                </a:custGeom>
                <a:solidFill>
                  <a:srgbClr val="FC9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5" name="Isosceles Triangle 106"/>
                <p:cNvSpPr/>
                <p:nvPr/>
              </p:nvSpPr>
              <p:spPr>
                <a:xfrm rot="2299588" flipH="1">
                  <a:off x="7903249" y="3316847"/>
                  <a:ext cx="834190" cy="35690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4190" h="356907">
                      <a:moveTo>
                        <a:pt x="0" y="356907"/>
                      </a:moveTo>
                      <a:lnTo>
                        <a:pt x="738471" y="0"/>
                      </a:lnTo>
                      <a:cubicBezTo>
                        <a:pt x="797975" y="31053"/>
                        <a:pt x="741327" y="1699"/>
                        <a:pt x="834190" y="62826"/>
                      </a:cubicBezTo>
                      <a:cubicBezTo>
                        <a:pt x="529336" y="151059"/>
                        <a:pt x="307186" y="187526"/>
                        <a:pt x="0" y="356907"/>
                      </a:cubicBezTo>
                      <a:close/>
                    </a:path>
                  </a:pathLst>
                </a:custGeom>
                <a:solidFill>
                  <a:srgbClr val="FC9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6" name="Isosceles Triangle 106"/>
                <p:cNvSpPr/>
                <p:nvPr/>
              </p:nvSpPr>
              <p:spPr>
                <a:xfrm rot="2299588" flipH="1">
                  <a:off x="7355279" y="3482133"/>
                  <a:ext cx="1296143" cy="71721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  <a:gd name="connsiteX0" fmla="*/ 0 w 828620"/>
                    <a:gd name="connsiteY0" fmla="*/ 356907 h 356907"/>
                    <a:gd name="connsiteX1" fmla="*/ 738471 w 828620"/>
                    <a:gd name="connsiteY1" fmla="*/ 0 h 356907"/>
                    <a:gd name="connsiteX2" fmla="*/ 828620 w 828620"/>
                    <a:gd name="connsiteY2" fmla="*/ 59020 h 356907"/>
                    <a:gd name="connsiteX3" fmla="*/ 0 w 828620"/>
                    <a:gd name="connsiteY3" fmla="*/ 356907 h 356907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5211"/>
                    <a:gd name="connsiteY0" fmla="*/ 377447 h 377447"/>
                    <a:gd name="connsiteX1" fmla="*/ 738471 w 885211"/>
                    <a:gd name="connsiteY1" fmla="*/ 20540 h 377447"/>
                    <a:gd name="connsiteX2" fmla="*/ 799898 w 885211"/>
                    <a:gd name="connsiteY2" fmla="*/ 39014 h 377447"/>
                    <a:gd name="connsiteX3" fmla="*/ 828620 w 885211"/>
                    <a:gd name="connsiteY3" fmla="*/ 79560 h 377447"/>
                    <a:gd name="connsiteX4" fmla="*/ 0 w 885211"/>
                    <a:gd name="connsiteY4" fmla="*/ 377447 h 377447"/>
                    <a:gd name="connsiteX0" fmla="*/ 0 w 890814"/>
                    <a:gd name="connsiteY0" fmla="*/ 377326 h 377326"/>
                    <a:gd name="connsiteX1" fmla="*/ 738471 w 890814"/>
                    <a:gd name="connsiteY1" fmla="*/ 20419 h 377326"/>
                    <a:gd name="connsiteX2" fmla="*/ 828620 w 890814"/>
                    <a:gd name="connsiteY2" fmla="*/ 79439 h 377326"/>
                    <a:gd name="connsiteX3" fmla="*/ 0 w 890814"/>
                    <a:gd name="connsiteY3" fmla="*/ 377326 h 377326"/>
                    <a:gd name="connsiteX0" fmla="*/ 0 w 828620"/>
                    <a:gd name="connsiteY0" fmla="*/ 376715 h 376715"/>
                    <a:gd name="connsiteX1" fmla="*/ 738471 w 828620"/>
                    <a:gd name="connsiteY1" fmla="*/ 19808 h 376715"/>
                    <a:gd name="connsiteX2" fmla="*/ 828620 w 828620"/>
                    <a:gd name="connsiteY2" fmla="*/ 78828 h 376715"/>
                    <a:gd name="connsiteX3" fmla="*/ 0 w 828620"/>
                    <a:gd name="connsiteY3" fmla="*/ 376715 h 376715"/>
                    <a:gd name="connsiteX0" fmla="*/ 0 w 828620"/>
                    <a:gd name="connsiteY0" fmla="*/ 390524 h 390524"/>
                    <a:gd name="connsiteX1" fmla="*/ 751389 w 828620"/>
                    <a:gd name="connsiteY1" fmla="*/ 17021 h 390524"/>
                    <a:gd name="connsiteX2" fmla="*/ 828620 w 828620"/>
                    <a:gd name="connsiteY2" fmla="*/ 92637 h 390524"/>
                    <a:gd name="connsiteX3" fmla="*/ 0 w 828620"/>
                    <a:gd name="connsiteY3" fmla="*/ 390524 h 390524"/>
                    <a:gd name="connsiteX0" fmla="*/ 0 w 828620"/>
                    <a:gd name="connsiteY0" fmla="*/ 373503 h 373503"/>
                    <a:gd name="connsiteX1" fmla="*/ 751389 w 828620"/>
                    <a:gd name="connsiteY1" fmla="*/ 0 h 373503"/>
                    <a:gd name="connsiteX2" fmla="*/ 828620 w 828620"/>
                    <a:gd name="connsiteY2" fmla="*/ 75616 h 373503"/>
                    <a:gd name="connsiteX3" fmla="*/ 0 w 828620"/>
                    <a:gd name="connsiteY3" fmla="*/ 373503 h 373503"/>
                    <a:gd name="connsiteX0" fmla="*/ 0 w 792574"/>
                    <a:gd name="connsiteY0" fmla="*/ 373503 h 373503"/>
                    <a:gd name="connsiteX1" fmla="*/ 751389 w 792574"/>
                    <a:gd name="connsiteY1" fmla="*/ 0 h 373503"/>
                    <a:gd name="connsiteX2" fmla="*/ 792574 w 792574"/>
                    <a:gd name="connsiteY2" fmla="*/ 33392 h 373503"/>
                    <a:gd name="connsiteX3" fmla="*/ 0 w 792574"/>
                    <a:gd name="connsiteY3" fmla="*/ 373503 h 373503"/>
                    <a:gd name="connsiteX0" fmla="*/ 0 w 792574"/>
                    <a:gd name="connsiteY0" fmla="*/ 379015 h 379015"/>
                    <a:gd name="connsiteX1" fmla="*/ 751906 w 792574"/>
                    <a:gd name="connsiteY1" fmla="*/ 0 h 379015"/>
                    <a:gd name="connsiteX2" fmla="*/ 792574 w 792574"/>
                    <a:gd name="connsiteY2" fmla="*/ 38904 h 379015"/>
                    <a:gd name="connsiteX3" fmla="*/ 0 w 792574"/>
                    <a:gd name="connsiteY3" fmla="*/ 379015 h 379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2574" h="379015">
                      <a:moveTo>
                        <a:pt x="0" y="379015"/>
                      </a:moveTo>
                      <a:lnTo>
                        <a:pt x="751906" y="0"/>
                      </a:lnTo>
                      <a:cubicBezTo>
                        <a:pt x="779892" y="23737"/>
                        <a:pt x="740471" y="-17064"/>
                        <a:pt x="792574" y="38904"/>
                      </a:cubicBezTo>
                      <a:cubicBezTo>
                        <a:pt x="487720" y="127137"/>
                        <a:pt x="307186" y="209634"/>
                        <a:pt x="0" y="379015"/>
                      </a:cubicBezTo>
                      <a:close/>
                    </a:path>
                  </a:pathLst>
                </a:custGeom>
                <a:solidFill>
                  <a:srgbClr val="FC9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7" name="Isosceles Triangle 106"/>
                <p:cNvSpPr/>
                <p:nvPr/>
              </p:nvSpPr>
              <p:spPr>
                <a:xfrm rot="19300412">
                  <a:off x="6186398" y="3515509"/>
                  <a:ext cx="1296143" cy="717217"/>
                </a:xfrm>
                <a:custGeom>
                  <a:avLst/>
                  <a:gdLst>
                    <a:gd name="connsiteX0" fmla="*/ 0 w 1060704"/>
                    <a:gd name="connsiteY0" fmla="*/ 914400 h 914400"/>
                    <a:gd name="connsiteX1" fmla="*/ 530352 w 1060704"/>
                    <a:gd name="connsiteY1" fmla="*/ 0 h 914400"/>
                    <a:gd name="connsiteX2" fmla="*/ 1060704 w 1060704"/>
                    <a:gd name="connsiteY2" fmla="*/ 914400 h 914400"/>
                    <a:gd name="connsiteX3" fmla="*/ 0 w 1060704"/>
                    <a:gd name="connsiteY3" fmla="*/ 914400 h 914400"/>
                    <a:gd name="connsiteX0" fmla="*/ 0 w 1060704"/>
                    <a:gd name="connsiteY0" fmla="*/ 984488 h 984488"/>
                    <a:gd name="connsiteX1" fmla="*/ 579870 w 1060704"/>
                    <a:gd name="connsiteY1" fmla="*/ 0 h 984488"/>
                    <a:gd name="connsiteX2" fmla="*/ 1060704 w 1060704"/>
                    <a:gd name="connsiteY2" fmla="*/ 984488 h 984488"/>
                    <a:gd name="connsiteX3" fmla="*/ 0 w 1060704"/>
                    <a:gd name="connsiteY3" fmla="*/ 984488 h 984488"/>
                    <a:gd name="connsiteX0" fmla="*/ 0 w 716209"/>
                    <a:gd name="connsiteY0" fmla="*/ 984488 h 984488"/>
                    <a:gd name="connsiteX1" fmla="*/ 579870 w 716209"/>
                    <a:gd name="connsiteY1" fmla="*/ 0 h 984488"/>
                    <a:gd name="connsiteX2" fmla="*/ 716209 w 716209"/>
                    <a:gd name="connsiteY2" fmla="*/ 103185 h 984488"/>
                    <a:gd name="connsiteX3" fmla="*/ 0 w 716209"/>
                    <a:gd name="connsiteY3" fmla="*/ 984488 h 984488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67885 h 367885"/>
                    <a:gd name="connsiteX1" fmla="*/ 778223 w 914562"/>
                    <a:gd name="connsiteY1" fmla="*/ 0 h 367885"/>
                    <a:gd name="connsiteX2" fmla="*/ 914562 w 914562"/>
                    <a:gd name="connsiteY2" fmla="*/ 103185 h 367885"/>
                    <a:gd name="connsiteX3" fmla="*/ 0 w 914562"/>
                    <a:gd name="connsiteY3" fmla="*/ 367885 h 367885"/>
                    <a:gd name="connsiteX0" fmla="*/ 0 w 914562"/>
                    <a:gd name="connsiteY0" fmla="*/ 348527 h 348527"/>
                    <a:gd name="connsiteX1" fmla="*/ 740889 w 914562"/>
                    <a:gd name="connsiteY1" fmla="*/ 0 h 348527"/>
                    <a:gd name="connsiteX2" fmla="*/ 914562 w 914562"/>
                    <a:gd name="connsiteY2" fmla="*/ 83827 h 348527"/>
                    <a:gd name="connsiteX3" fmla="*/ 0 w 91456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919402"/>
                    <a:gd name="connsiteY0" fmla="*/ 348527 h 348527"/>
                    <a:gd name="connsiteX1" fmla="*/ 740889 w 919402"/>
                    <a:gd name="connsiteY1" fmla="*/ 0 h 348527"/>
                    <a:gd name="connsiteX2" fmla="*/ 919402 w 919402"/>
                    <a:gd name="connsiteY2" fmla="*/ 93160 h 348527"/>
                    <a:gd name="connsiteX3" fmla="*/ 0 w 919402"/>
                    <a:gd name="connsiteY3" fmla="*/ 348527 h 348527"/>
                    <a:gd name="connsiteX0" fmla="*/ 0 w 834190"/>
                    <a:gd name="connsiteY0" fmla="*/ 348527 h 348527"/>
                    <a:gd name="connsiteX1" fmla="*/ 740889 w 834190"/>
                    <a:gd name="connsiteY1" fmla="*/ 0 h 348527"/>
                    <a:gd name="connsiteX2" fmla="*/ 834190 w 834190"/>
                    <a:gd name="connsiteY2" fmla="*/ 54446 h 348527"/>
                    <a:gd name="connsiteX3" fmla="*/ 0 w 834190"/>
                    <a:gd name="connsiteY3" fmla="*/ 348527 h 348527"/>
                    <a:gd name="connsiteX0" fmla="*/ 0 w 834190"/>
                    <a:gd name="connsiteY0" fmla="*/ 356907 h 356907"/>
                    <a:gd name="connsiteX1" fmla="*/ 738471 w 834190"/>
                    <a:gd name="connsiteY1" fmla="*/ 0 h 356907"/>
                    <a:gd name="connsiteX2" fmla="*/ 834190 w 834190"/>
                    <a:gd name="connsiteY2" fmla="*/ 62826 h 356907"/>
                    <a:gd name="connsiteX3" fmla="*/ 0 w 834190"/>
                    <a:gd name="connsiteY3" fmla="*/ 356907 h 356907"/>
                    <a:gd name="connsiteX0" fmla="*/ 0 w 828620"/>
                    <a:gd name="connsiteY0" fmla="*/ 356907 h 356907"/>
                    <a:gd name="connsiteX1" fmla="*/ 738471 w 828620"/>
                    <a:gd name="connsiteY1" fmla="*/ 0 h 356907"/>
                    <a:gd name="connsiteX2" fmla="*/ 828620 w 828620"/>
                    <a:gd name="connsiteY2" fmla="*/ 59020 h 356907"/>
                    <a:gd name="connsiteX3" fmla="*/ 0 w 828620"/>
                    <a:gd name="connsiteY3" fmla="*/ 356907 h 356907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2256"/>
                    <a:gd name="connsiteY0" fmla="*/ 375538 h 375538"/>
                    <a:gd name="connsiteX1" fmla="*/ 738471 w 882256"/>
                    <a:gd name="connsiteY1" fmla="*/ 18631 h 375538"/>
                    <a:gd name="connsiteX2" fmla="*/ 786106 w 882256"/>
                    <a:gd name="connsiteY2" fmla="*/ 47237 h 375538"/>
                    <a:gd name="connsiteX3" fmla="*/ 828620 w 882256"/>
                    <a:gd name="connsiteY3" fmla="*/ 77651 h 375538"/>
                    <a:gd name="connsiteX4" fmla="*/ 0 w 882256"/>
                    <a:gd name="connsiteY4" fmla="*/ 375538 h 375538"/>
                    <a:gd name="connsiteX0" fmla="*/ 0 w 885211"/>
                    <a:gd name="connsiteY0" fmla="*/ 377447 h 377447"/>
                    <a:gd name="connsiteX1" fmla="*/ 738471 w 885211"/>
                    <a:gd name="connsiteY1" fmla="*/ 20540 h 377447"/>
                    <a:gd name="connsiteX2" fmla="*/ 799898 w 885211"/>
                    <a:gd name="connsiteY2" fmla="*/ 39014 h 377447"/>
                    <a:gd name="connsiteX3" fmla="*/ 828620 w 885211"/>
                    <a:gd name="connsiteY3" fmla="*/ 79560 h 377447"/>
                    <a:gd name="connsiteX4" fmla="*/ 0 w 885211"/>
                    <a:gd name="connsiteY4" fmla="*/ 377447 h 377447"/>
                    <a:gd name="connsiteX0" fmla="*/ 0 w 890814"/>
                    <a:gd name="connsiteY0" fmla="*/ 377326 h 377326"/>
                    <a:gd name="connsiteX1" fmla="*/ 738471 w 890814"/>
                    <a:gd name="connsiteY1" fmla="*/ 20419 h 377326"/>
                    <a:gd name="connsiteX2" fmla="*/ 828620 w 890814"/>
                    <a:gd name="connsiteY2" fmla="*/ 79439 h 377326"/>
                    <a:gd name="connsiteX3" fmla="*/ 0 w 890814"/>
                    <a:gd name="connsiteY3" fmla="*/ 377326 h 377326"/>
                    <a:gd name="connsiteX0" fmla="*/ 0 w 828620"/>
                    <a:gd name="connsiteY0" fmla="*/ 376715 h 376715"/>
                    <a:gd name="connsiteX1" fmla="*/ 738471 w 828620"/>
                    <a:gd name="connsiteY1" fmla="*/ 19808 h 376715"/>
                    <a:gd name="connsiteX2" fmla="*/ 828620 w 828620"/>
                    <a:gd name="connsiteY2" fmla="*/ 78828 h 376715"/>
                    <a:gd name="connsiteX3" fmla="*/ 0 w 828620"/>
                    <a:gd name="connsiteY3" fmla="*/ 376715 h 376715"/>
                    <a:gd name="connsiteX0" fmla="*/ 0 w 828620"/>
                    <a:gd name="connsiteY0" fmla="*/ 390524 h 390524"/>
                    <a:gd name="connsiteX1" fmla="*/ 751389 w 828620"/>
                    <a:gd name="connsiteY1" fmla="*/ 17021 h 390524"/>
                    <a:gd name="connsiteX2" fmla="*/ 828620 w 828620"/>
                    <a:gd name="connsiteY2" fmla="*/ 92637 h 390524"/>
                    <a:gd name="connsiteX3" fmla="*/ 0 w 828620"/>
                    <a:gd name="connsiteY3" fmla="*/ 390524 h 390524"/>
                    <a:gd name="connsiteX0" fmla="*/ 0 w 828620"/>
                    <a:gd name="connsiteY0" fmla="*/ 373503 h 373503"/>
                    <a:gd name="connsiteX1" fmla="*/ 751389 w 828620"/>
                    <a:gd name="connsiteY1" fmla="*/ 0 h 373503"/>
                    <a:gd name="connsiteX2" fmla="*/ 828620 w 828620"/>
                    <a:gd name="connsiteY2" fmla="*/ 75616 h 373503"/>
                    <a:gd name="connsiteX3" fmla="*/ 0 w 828620"/>
                    <a:gd name="connsiteY3" fmla="*/ 373503 h 373503"/>
                    <a:gd name="connsiteX0" fmla="*/ 0 w 792574"/>
                    <a:gd name="connsiteY0" fmla="*/ 373503 h 373503"/>
                    <a:gd name="connsiteX1" fmla="*/ 751389 w 792574"/>
                    <a:gd name="connsiteY1" fmla="*/ 0 h 373503"/>
                    <a:gd name="connsiteX2" fmla="*/ 792574 w 792574"/>
                    <a:gd name="connsiteY2" fmla="*/ 33392 h 373503"/>
                    <a:gd name="connsiteX3" fmla="*/ 0 w 792574"/>
                    <a:gd name="connsiteY3" fmla="*/ 373503 h 373503"/>
                    <a:gd name="connsiteX0" fmla="*/ 0 w 792574"/>
                    <a:gd name="connsiteY0" fmla="*/ 379015 h 379015"/>
                    <a:gd name="connsiteX1" fmla="*/ 751906 w 792574"/>
                    <a:gd name="connsiteY1" fmla="*/ 0 h 379015"/>
                    <a:gd name="connsiteX2" fmla="*/ 792574 w 792574"/>
                    <a:gd name="connsiteY2" fmla="*/ 38904 h 379015"/>
                    <a:gd name="connsiteX3" fmla="*/ 0 w 792574"/>
                    <a:gd name="connsiteY3" fmla="*/ 379015 h 379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2574" h="379015">
                      <a:moveTo>
                        <a:pt x="0" y="379015"/>
                      </a:moveTo>
                      <a:lnTo>
                        <a:pt x="751906" y="0"/>
                      </a:lnTo>
                      <a:cubicBezTo>
                        <a:pt x="779892" y="23737"/>
                        <a:pt x="740471" y="-17064"/>
                        <a:pt x="792574" y="38904"/>
                      </a:cubicBezTo>
                      <a:cubicBezTo>
                        <a:pt x="487720" y="127137"/>
                        <a:pt x="307186" y="209634"/>
                        <a:pt x="0" y="379015"/>
                      </a:cubicBezTo>
                      <a:close/>
                    </a:path>
                  </a:pathLst>
                </a:custGeom>
                <a:solidFill>
                  <a:srgbClr val="FC9CA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1341" name="Oval 1340"/>
          <p:cNvSpPr/>
          <p:nvPr/>
        </p:nvSpPr>
        <p:spPr>
          <a:xfrm>
            <a:off x="8290271" y="191363"/>
            <a:ext cx="1200887" cy="1088495"/>
          </a:xfrm>
          <a:prstGeom prst="ellipse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42" name="Picture 13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628" y="5459295"/>
            <a:ext cx="1254302" cy="101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98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26869" y="5081452"/>
            <a:ext cx="637225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นำรูปสามเหลี่ยมและสี่เหลี่มมารวมกันด้วยคำสั่ง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Merge Shapes -&gt;Union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85799" y="400792"/>
            <a:ext cx="10873881" cy="4619502"/>
            <a:chOff x="664028" y="1206335"/>
            <a:chExt cx="10873881" cy="4619502"/>
          </a:xfrm>
        </p:grpSpPr>
        <p:sp>
          <p:nvSpPr>
            <p:cNvPr id="13" name="Isosceles Triangle 12"/>
            <p:cNvSpPr/>
            <p:nvPr/>
          </p:nvSpPr>
          <p:spPr>
            <a:xfrm>
              <a:off x="6128658" y="1229857"/>
              <a:ext cx="1958480" cy="160929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3777905" y="1958156"/>
              <a:ext cx="1553974" cy="2777130"/>
            </a:xfrm>
            <a:custGeom>
              <a:avLst/>
              <a:gdLst>
                <a:gd name="connsiteX0" fmla="*/ 1055916 w 2116760"/>
                <a:gd name="connsiteY0" fmla="*/ 0 h 3742000"/>
                <a:gd name="connsiteX1" fmla="*/ 2110034 w 2116760"/>
                <a:gd name="connsiteY1" fmla="*/ 1575743 h 3742000"/>
                <a:gd name="connsiteX2" fmla="*/ 2116760 w 2116760"/>
                <a:gd name="connsiteY2" fmla="*/ 1575743 h 3742000"/>
                <a:gd name="connsiteX3" fmla="*/ 2116760 w 2116760"/>
                <a:gd name="connsiteY3" fmla="*/ 3742000 h 3742000"/>
                <a:gd name="connsiteX4" fmla="*/ 0 w 2116760"/>
                <a:gd name="connsiteY4" fmla="*/ 3742000 h 3742000"/>
                <a:gd name="connsiteX5" fmla="*/ 0 w 2116760"/>
                <a:gd name="connsiteY5" fmla="*/ 1575743 h 3742000"/>
                <a:gd name="connsiteX6" fmla="*/ 1798 w 2116760"/>
                <a:gd name="connsiteY6" fmla="*/ 1575743 h 374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6760" h="3742000">
                  <a:moveTo>
                    <a:pt x="1055916" y="0"/>
                  </a:moveTo>
                  <a:lnTo>
                    <a:pt x="2110034" y="1575743"/>
                  </a:lnTo>
                  <a:lnTo>
                    <a:pt x="2116760" y="1575743"/>
                  </a:lnTo>
                  <a:lnTo>
                    <a:pt x="2116760" y="3742000"/>
                  </a:lnTo>
                  <a:lnTo>
                    <a:pt x="0" y="3742000"/>
                  </a:lnTo>
                  <a:lnTo>
                    <a:pt x="0" y="1575743"/>
                  </a:lnTo>
                  <a:lnTo>
                    <a:pt x="1798" y="1575743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1194462" y="1206335"/>
              <a:ext cx="1532796" cy="136456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39982" y="3074721"/>
              <a:ext cx="1514103" cy="16449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lus 8"/>
            <p:cNvSpPr/>
            <p:nvPr/>
          </p:nvSpPr>
          <p:spPr>
            <a:xfrm>
              <a:off x="1792186" y="2593770"/>
              <a:ext cx="356260" cy="403761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3178"/>
            <a:stretch/>
          </p:blipFill>
          <p:spPr>
            <a:xfrm>
              <a:off x="1202377" y="5033747"/>
              <a:ext cx="1729314" cy="792090"/>
            </a:xfrm>
            <a:prstGeom prst="rect">
              <a:avLst/>
            </a:prstGeom>
          </p:spPr>
        </p:pic>
        <p:sp>
          <p:nvSpPr>
            <p:cNvPr id="11" name="Equal 10"/>
            <p:cNvSpPr/>
            <p:nvPr/>
          </p:nvSpPr>
          <p:spPr>
            <a:xfrm>
              <a:off x="2934195" y="3439886"/>
              <a:ext cx="744724" cy="593766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313715" y="2958273"/>
              <a:ext cx="1491342" cy="2665200"/>
            </a:xfrm>
            <a:custGeom>
              <a:avLst/>
              <a:gdLst>
                <a:gd name="connsiteX0" fmla="*/ 1055916 w 2116760"/>
                <a:gd name="connsiteY0" fmla="*/ 0 h 3742000"/>
                <a:gd name="connsiteX1" fmla="*/ 2110034 w 2116760"/>
                <a:gd name="connsiteY1" fmla="*/ 1575743 h 3742000"/>
                <a:gd name="connsiteX2" fmla="*/ 2116760 w 2116760"/>
                <a:gd name="connsiteY2" fmla="*/ 1575743 h 3742000"/>
                <a:gd name="connsiteX3" fmla="*/ 2116760 w 2116760"/>
                <a:gd name="connsiteY3" fmla="*/ 3742000 h 3742000"/>
                <a:gd name="connsiteX4" fmla="*/ 0 w 2116760"/>
                <a:gd name="connsiteY4" fmla="*/ 3742000 h 3742000"/>
                <a:gd name="connsiteX5" fmla="*/ 0 w 2116760"/>
                <a:gd name="connsiteY5" fmla="*/ 1575743 h 3742000"/>
                <a:gd name="connsiteX6" fmla="*/ 1798 w 2116760"/>
                <a:gd name="connsiteY6" fmla="*/ 1575743 h 374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6760" h="3742000">
                  <a:moveTo>
                    <a:pt x="1055916" y="0"/>
                  </a:moveTo>
                  <a:lnTo>
                    <a:pt x="2110034" y="1575743"/>
                  </a:lnTo>
                  <a:lnTo>
                    <a:pt x="2116760" y="1575743"/>
                  </a:lnTo>
                  <a:lnTo>
                    <a:pt x="2116760" y="3742000"/>
                  </a:lnTo>
                  <a:lnTo>
                    <a:pt x="0" y="3742000"/>
                  </a:lnTo>
                  <a:lnTo>
                    <a:pt x="0" y="1575743"/>
                  </a:lnTo>
                  <a:lnTo>
                    <a:pt x="1798" y="1575743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lus 13"/>
            <p:cNvSpPr/>
            <p:nvPr/>
          </p:nvSpPr>
          <p:spPr>
            <a:xfrm>
              <a:off x="7430986" y="2909455"/>
              <a:ext cx="356260" cy="403761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Notched Right Arrow 14"/>
            <p:cNvSpPr/>
            <p:nvPr/>
          </p:nvSpPr>
          <p:spPr>
            <a:xfrm>
              <a:off x="5671457" y="3396343"/>
              <a:ext cx="478972" cy="489857"/>
            </a:xfrm>
            <a:prstGeom prst="notch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9579429" y="2002744"/>
              <a:ext cx="1958480" cy="3152645"/>
              <a:chOff x="8708572" y="1197200"/>
              <a:chExt cx="1958480" cy="3152645"/>
            </a:xfrm>
          </p:grpSpPr>
          <p:sp>
            <p:nvSpPr>
              <p:cNvPr id="16" name="Isosceles Triangle 15"/>
              <p:cNvSpPr/>
              <p:nvPr/>
            </p:nvSpPr>
            <p:spPr>
              <a:xfrm>
                <a:off x="8708572" y="1197200"/>
                <a:ext cx="1958480" cy="1609294"/>
              </a:xfrm>
              <a:prstGeom prst="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8948057" y="1684645"/>
                <a:ext cx="1491342" cy="2665200"/>
              </a:xfrm>
              <a:custGeom>
                <a:avLst/>
                <a:gdLst>
                  <a:gd name="connsiteX0" fmla="*/ 1055916 w 2116760"/>
                  <a:gd name="connsiteY0" fmla="*/ 0 h 3742000"/>
                  <a:gd name="connsiteX1" fmla="*/ 2110034 w 2116760"/>
                  <a:gd name="connsiteY1" fmla="*/ 1575743 h 3742000"/>
                  <a:gd name="connsiteX2" fmla="*/ 2116760 w 2116760"/>
                  <a:gd name="connsiteY2" fmla="*/ 1575743 h 3742000"/>
                  <a:gd name="connsiteX3" fmla="*/ 2116760 w 2116760"/>
                  <a:gd name="connsiteY3" fmla="*/ 3742000 h 3742000"/>
                  <a:gd name="connsiteX4" fmla="*/ 0 w 2116760"/>
                  <a:gd name="connsiteY4" fmla="*/ 3742000 h 3742000"/>
                  <a:gd name="connsiteX5" fmla="*/ 0 w 2116760"/>
                  <a:gd name="connsiteY5" fmla="*/ 1575743 h 3742000"/>
                  <a:gd name="connsiteX6" fmla="*/ 1798 w 2116760"/>
                  <a:gd name="connsiteY6" fmla="*/ 1575743 h 374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6760" h="3742000">
                    <a:moveTo>
                      <a:pt x="1055916" y="0"/>
                    </a:moveTo>
                    <a:lnTo>
                      <a:pt x="2110034" y="1575743"/>
                    </a:lnTo>
                    <a:lnTo>
                      <a:pt x="2116760" y="1575743"/>
                    </a:lnTo>
                    <a:lnTo>
                      <a:pt x="2116760" y="3742000"/>
                    </a:lnTo>
                    <a:lnTo>
                      <a:pt x="0" y="3742000"/>
                    </a:lnTo>
                    <a:lnTo>
                      <a:pt x="0" y="1575743"/>
                    </a:lnTo>
                    <a:lnTo>
                      <a:pt x="1798" y="157574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Equal 18"/>
            <p:cNvSpPr/>
            <p:nvPr/>
          </p:nvSpPr>
          <p:spPr>
            <a:xfrm>
              <a:off x="8453252" y="3363686"/>
              <a:ext cx="744724" cy="593766"/>
            </a:xfrm>
            <a:prstGeom prst="mathEqual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64028" y="4474029"/>
              <a:ext cx="73289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</a:t>
              </a:r>
              <a:endParaRPr lang="en-US" sz="48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95257" y="4626429"/>
              <a:ext cx="73289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</a:t>
              </a:r>
              <a:endParaRPr lang="en-US" sz="4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479767" y="5669280"/>
            <a:ext cx="5035353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จากนั้นนำรูปสามเหลี่ยมมาวางไว้ด้านหลังและทำการเติมสี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3" y="5350438"/>
            <a:ext cx="1254302" cy="101343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553904" y="189186"/>
            <a:ext cx="1952779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th-TH" sz="3200" dirty="0" smtClean="0"/>
              <a:t>บริเวณด้านหน้า</a:t>
            </a:r>
            <a:endParaRPr lang="en-US" sz="3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8072848" y="4637314"/>
            <a:ext cx="1293223" cy="940526"/>
            <a:chOff x="574766" y="535577"/>
            <a:chExt cx="1293223" cy="94052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867989" y="535577"/>
              <a:ext cx="0" cy="9405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lowchart: Punched Tape 29"/>
            <p:cNvSpPr/>
            <p:nvPr/>
          </p:nvSpPr>
          <p:spPr>
            <a:xfrm>
              <a:off x="574766" y="587828"/>
              <a:ext cx="979714" cy="54864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032275" y="4585062"/>
            <a:ext cx="979714" cy="992778"/>
            <a:chOff x="888275" y="483325"/>
            <a:chExt cx="979714" cy="992778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867989" y="535577"/>
              <a:ext cx="0" cy="940526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lowchart: Punched Tape 35"/>
            <p:cNvSpPr/>
            <p:nvPr/>
          </p:nvSpPr>
          <p:spPr>
            <a:xfrm>
              <a:off x="888275" y="483325"/>
              <a:ext cx="979714" cy="548640"/>
            </a:xfrm>
            <a:prstGeom prst="flowChartPunchedTap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37308" y="4905103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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11828" y="5488577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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50476" y="6396335"/>
            <a:ext cx="1241045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การวาดธง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82537" y="6215632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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817401" y="948977"/>
            <a:ext cx="1836151" cy="1698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6820" y="2796988"/>
            <a:ext cx="1840874" cy="1658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2034" y="4511168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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0109" y="4819170"/>
            <a:ext cx="4083169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1. นำรูปวงกลมไปซ้อนไว้ด้านหลังของรูปสี่เหลี่ยม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Equal 12"/>
          <p:cNvSpPr/>
          <p:nvPr/>
        </p:nvSpPr>
        <p:spPr>
          <a:xfrm>
            <a:off x="2698377" y="3065929"/>
            <a:ext cx="717176" cy="564777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4722" y="5201451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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5591" y="5410841"/>
            <a:ext cx="612218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2. จากนั้นเปลี่ยนสีวงกลม และสีของสี่เหลี่ยมตามภาพ </a:t>
            </a:r>
          </a:p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เพื่อความสวยงามใช้เส้นมาเติมในรูปสี่เหลี่ยมใช้ปรับทำประตูได้เช่นเดียวกัน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699314" y="2006813"/>
            <a:ext cx="1840874" cy="2430715"/>
            <a:chOff x="5178490" y="1988884"/>
            <a:chExt cx="1840874" cy="2430715"/>
          </a:xfrm>
        </p:grpSpPr>
        <p:sp>
          <p:nvSpPr>
            <p:cNvPr id="4" name="Oval 3"/>
            <p:cNvSpPr/>
            <p:nvPr/>
          </p:nvSpPr>
          <p:spPr>
            <a:xfrm>
              <a:off x="5183212" y="1988884"/>
              <a:ext cx="1836151" cy="1698172"/>
            </a:xfrm>
            <a:prstGeom prst="ellips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178490" y="2761129"/>
              <a:ext cx="1840874" cy="1658470"/>
            </a:xfrm>
            <a:prstGeom prst="rect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stCxn id="7" idx="0"/>
              <a:endCxn id="7" idx="2"/>
            </p:cNvCxnSpPr>
            <p:nvPr/>
          </p:nvCxnSpPr>
          <p:spPr>
            <a:xfrm>
              <a:off x="6098927" y="2761129"/>
              <a:ext cx="0" cy="165847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7" idx="1"/>
              <a:endCxn id="7" idx="3"/>
            </p:cNvCxnSpPr>
            <p:nvPr/>
          </p:nvCxnSpPr>
          <p:spPr>
            <a:xfrm>
              <a:off x="5178490" y="3590364"/>
              <a:ext cx="1840874" cy="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496921" y="2017942"/>
            <a:ext cx="1840874" cy="2430715"/>
            <a:chOff x="8208561" y="2042673"/>
            <a:chExt cx="1840874" cy="2430715"/>
          </a:xfrm>
        </p:grpSpPr>
        <p:sp>
          <p:nvSpPr>
            <p:cNvPr id="20" name="Oval 19"/>
            <p:cNvSpPr/>
            <p:nvPr/>
          </p:nvSpPr>
          <p:spPr>
            <a:xfrm>
              <a:off x="8213283" y="2042673"/>
              <a:ext cx="1836151" cy="16981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208561" y="2814918"/>
              <a:ext cx="1840874" cy="165847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>
              <a:stCxn id="21" idx="0"/>
              <a:endCxn id="21" idx="2"/>
            </p:cNvCxnSpPr>
            <p:nvPr/>
          </p:nvCxnSpPr>
          <p:spPr>
            <a:xfrm>
              <a:off x="9128998" y="2814918"/>
              <a:ext cx="0" cy="165847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1" idx="1"/>
              <a:endCxn id="21" idx="3"/>
            </p:cNvCxnSpPr>
            <p:nvPr/>
          </p:nvCxnSpPr>
          <p:spPr>
            <a:xfrm>
              <a:off x="8208561" y="3644153"/>
              <a:ext cx="1840874" cy="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Equal 23"/>
          <p:cNvSpPr/>
          <p:nvPr/>
        </p:nvSpPr>
        <p:spPr>
          <a:xfrm>
            <a:off x="5639884" y="3062678"/>
            <a:ext cx="717176" cy="564777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9665565" y="961388"/>
            <a:ext cx="1836152" cy="3496236"/>
            <a:chOff x="8751165" y="977153"/>
            <a:chExt cx="1836152" cy="3496236"/>
          </a:xfrm>
        </p:grpSpPr>
        <p:grpSp>
          <p:nvGrpSpPr>
            <p:cNvPr id="27" name="Group 26"/>
            <p:cNvGrpSpPr/>
            <p:nvPr/>
          </p:nvGrpSpPr>
          <p:grpSpPr>
            <a:xfrm>
              <a:off x="8751165" y="977153"/>
              <a:ext cx="1836152" cy="3496236"/>
              <a:chOff x="8213283" y="1710362"/>
              <a:chExt cx="1836152" cy="316005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8" name="Oval 27"/>
              <p:cNvSpPr/>
              <p:nvPr/>
            </p:nvSpPr>
            <p:spPr>
              <a:xfrm>
                <a:off x="8213283" y="1710364"/>
                <a:ext cx="1836151" cy="2216844"/>
              </a:xfrm>
              <a:prstGeom prst="ellipse">
                <a:avLst/>
              </a:prstGeom>
              <a:grpFill/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216651" y="2814918"/>
                <a:ext cx="1832784" cy="2055502"/>
              </a:xfrm>
              <a:prstGeom prst="rect">
                <a:avLst/>
              </a:prstGeom>
              <a:grpFill/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>
                <a:endCxn id="29" idx="2"/>
              </p:cNvCxnSpPr>
              <p:nvPr/>
            </p:nvCxnSpPr>
            <p:spPr>
              <a:xfrm>
                <a:off x="9128999" y="1710362"/>
                <a:ext cx="4044" cy="3160058"/>
              </a:xfrm>
              <a:prstGeom prst="line">
                <a:avLst/>
              </a:prstGeom>
              <a:grp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Oval 33"/>
            <p:cNvSpPr/>
            <p:nvPr/>
          </p:nvSpPr>
          <p:spPr>
            <a:xfrm>
              <a:off x="9359153" y="2823882"/>
              <a:ext cx="233082" cy="23308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9735670" y="2814917"/>
              <a:ext cx="233082" cy="23308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058" y="5539624"/>
            <a:ext cx="1254302" cy="101343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14856" y="268014"/>
            <a:ext cx="2215671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th-TH" sz="3200" dirty="0" smtClean="0"/>
              <a:t>หน้าต่างและประตู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950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513423" y="587884"/>
            <a:ext cx="4208444" cy="1344057"/>
          </a:xfrm>
          <a:prstGeom prst="trapezoid">
            <a:avLst>
              <a:gd name="adj" fmla="val 471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25584" y="2031308"/>
            <a:ext cx="4203865" cy="71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19447" y="2034489"/>
            <a:ext cx="4637070" cy="803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13"/>
          <p:cNvSpPr/>
          <p:nvPr/>
        </p:nvSpPr>
        <p:spPr>
          <a:xfrm>
            <a:off x="6089302" y="436801"/>
            <a:ext cx="4622242" cy="1497205"/>
          </a:xfrm>
          <a:custGeom>
            <a:avLst/>
            <a:gdLst>
              <a:gd name="connsiteX0" fmla="*/ 0 w 6544638"/>
              <a:gd name="connsiteY0" fmla="*/ 1460874 h 1460874"/>
              <a:gd name="connsiteX1" fmla="*/ 365219 w 6544638"/>
              <a:gd name="connsiteY1" fmla="*/ 0 h 1460874"/>
              <a:gd name="connsiteX2" fmla="*/ 6179420 w 6544638"/>
              <a:gd name="connsiteY2" fmla="*/ 0 h 1460874"/>
              <a:gd name="connsiteX3" fmla="*/ 6544638 w 6544638"/>
              <a:gd name="connsiteY3" fmla="*/ 1460874 h 1460874"/>
              <a:gd name="connsiteX4" fmla="*/ 0 w 6544638"/>
              <a:gd name="connsiteY4" fmla="*/ 1460874 h 1460874"/>
              <a:gd name="connsiteX0" fmla="*/ 0 w 6544638"/>
              <a:gd name="connsiteY0" fmla="*/ 1460874 h 1460874"/>
              <a:gd name="connsiteX1" fmla="*/ 755637 w 6544638"/>
              <a:gd name="connsiteY1" fmla="*/ 0 h 1460874"/>
              <a:gd name="connsiteX2" fmla="*/ 6179420 w 6544638"/>
              <a:gd name="connsiteY2" fmla="*/ 0 h 1460874"/>
              <a:gd name="connsiteX3" fmla="*/ 6544638 w 6544638"/>
              <a:gd name="connsiteY3" fmla="*/ 1460874 h 1460874"/>
              <a:gd name="connsiteX4" fmla="*/ 0 w 6544638"/>
              <a:gd name="connsiteY4" fmla="*/ 1460874 h 1460874"/>
              <a:gd name="connsiteX0" fmla="*/ 0 w 6544638"/>
              <a:gd name="connsiteY0" fmla="*/ 1460874 h 1460874"/>
              <a:gd name="connsiteX1" fmla="*/ 755637 w 6544638"/>
              <a:gd name="connsiteY1" fmla="*/ 0 h 1460874"/>
              <a:gd name="connsiteX2" fmla="*/ 5819824 w 6544638"/>
              <a:gd name="connsiteY2" fmla="*/ 0 h 1460874"/>
              <a:gd name="connsiteX3" fmla="*/ 6544638 w 6544638"/>
              <a:gd name="connsiteY3" fmla="*/ 1460874 h 1460874"/>
              <a:gd name="connsiteX4" fmla="*/ 0 w 6544638"/>
              <a:gd name="connsiteY4" fmla="*/ 1460874 h 1460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44638" h="1460874">
                <a:moveTo>
                  <a:pt x="0" y="1460874"/>
                </a:moveTo>
                <a:lnTo>
                  <a:pt x="755637" y="0"/>
                </a:lnTo>
                <a:lnTo>
                  <a:pt x="5819824" y="0"/>
                </a:lnTo>
                <a:lnTo>
                  <a:pt x="6544638" y="1460874"/>
                </a:lnTo>
                <a:lnTo>
                  <a:pt x="0" y="1460874"/>
                </a:lnTo>
                <a:close/>
              </a:path>
            </a:pathLst>
          </a:custGeom>
          <a:pattFill prst="pct90">
            <a:fgClr>
              <a:schemeClr val="accent2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6215" y="0"/>
            <a:ext cx="970137" cy="58477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th-TH" sz="3200" dirty="0" smtClean="0"/>
              <a:t>หลังคา</a:t>
            </a:r>
            <a:endParaRPr lang="en-US" sz="3200" dirty="0"/>
          </a:p>
        </p:txBody>
      </p:sp>
      <p:sp>
        <p:nvSpPr>
          <p:cNvPr id="10" name="Equal 9"/>
          <p:cNvSpPr/>
          <p:nvPr/>
        </p:nvSpPr>
        <p:spPr>
          <a:xfrm>
            <a:off x="4906354" y="957247"/>
            <a:ext cx="717176" cy="564777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3404" y="0"/>
            <a:ext cx="2568596" cy="528828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0381015" y="4031229"/>
            <a:ext cx="370671" cy="3237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370646" y="2786185"/>
            <a:ext cx="1328616" cy="242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43196" y="0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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62457" y="208850"/>
            <a:ext cx="268855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1.ใช้การเติมสีแบบ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Pattern fill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175" y="3073414"/>
            <a:ext cx="732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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29044" y="3282804"/>
            <a:ext cx="4536819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ในส่วนของตัวบ้านใช้รูปสีเหลี่ยมผืนผ้ามาประกอบกัน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56490" y="6191247"/>
            <a:ext cx="4322952" cy="228588"/>
          </a:xfrm>
          <a:prstGeom prst="rect">
            <a:avLst/>
          </a:prstGeom>
          <a:solidFill>
            <a:srgbClr val="5B9BD5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14071" y="4684583"/>
            <a:ext cx="3992171" cy="1505476"/>
          </a:xfrm>
          <a:prstGeom prst="rect">
            <a:avLst/>
          </a:prstGeom>
          <a:solidFill>
            <a:srgbClr val="5B9BD5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99466" y="6306356"/>
            <a:ext cx="1868963" cy="124622"/>
          </a:xfrm>
          <a:prstGeom prst="rect">
            <a:avLst/>
          </a:prstGeom>
          <a:solidFill>
            <a:srgbClr val="5B9BD5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69811" y="6177795"/>
            <a:ext cx="1472538" cy="124622"/>
          </a:xfrm>
          <a:prstGeom prst="rect">
            <a:avLst/>
          </a:prstGeom>
          <a:solidFill>
            <a:srgbClr val="5B9BD5"/>
          </a:solidFill>
          <a:ln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357300" y="4739668"/>
            <a:ext cx="4322952" cy="1735252"/>
            <a:chOff x="5357300" y="4739668"/>
            <a:chExt cx="4322952" cy="1735252"/>
          </a:xfrm>
        </p:grpSpPr>
        <p:sp>
          <p:nvSpPr>
            <p:cNvPr id="18" name="Rectangle 17"/>
            <p:cNvSpPr/>
            <p:nvPr/>
          </p:nvSpPr>
          <p:spPr>
            <a:xfrm>
              <a:off x="5357300" y="6246332"/>
              <a:ext cx="4322952" cy="2285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14881" y="4739668"/>
              <a:ext cx="3992171" cy="150547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679737" y="6208936"/>
              <a:ext cx="1868963" cy="254720"/>
              <a:chOff x="6948131" y="5875056"/>
              <a:chExt cx="1868963" cy="25472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6948131" y="6005154"/>
                <a:ext cx="1868963" cy="12462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059644" y="5875056"/>
                <a:ext cx="1604854" cy="12462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3" y="5350438"/>
            <a:ext cx="1254302" cy="101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/>
          <p:cNvGrpSpPr/>
          <p:nvPr/>
        </p:nvGrpSpPr>
        <p:grpSpPr>
          <a:xfrm>
            <a:off x="7539138" y="1261668"/>
            <a:ext cx="4406694" cy="4565994"/>
            <a:chOff x="7343195" y="765279"/>
            <a:chExt cx="4406694" cy="4565994"/>
          </a:xfrm>
        </p:grpSpPr>
        <p:sp>
          <p:nvSpPr>
            <p:cNvPr id="5" name="Rectangle 4"/>
            <p:cNvSpPr/>
            <p:nvPr/>
          </p:nvSpPr>
          <p:spPr>
            <a:xfrm>
              <a:off x="7424744" y="5102685"/>
              <a:ext cx="4322952" cy="2285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Punched Tape 5"/>
            <p:cNvSpPr/>
            <p:nvPr/>
          </p:nvSpPr>
          <p:spPr>
            <a:xfrm>
              <a:off x="9319798" y="765279"/>
              <a:ext cx="290383" cy="204473"/>
            </a:xfrm>
            <a:prstGeom prst="flowChartPunchedTap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343195" y="990819"/>
              <a:ext cx="4406694" cy="4110678"/>
              <a:chOff x="518874" y="558858"/>
              <a:chExt cx="7099443" cy="6201589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904126" y="4489205"/>
                <a:ext cx="6431622" cy="227124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518874" y="4448652"/>
                <a:ext cx="7099443" cy="4571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rapezoid 13"/>
              <p:cNvSpPr/>
              <p:nvPr/>
            </p:nvSpPr>
            <p:spPr>
              <a:xfrm>
                <a:off x="535889" y="2982837"/>
                <a:ext cx="7078895" cy="1460874"/>
              </a:xfrm>
              <a:custGeom>
                <a:avLst/>
                <a:gdLst>
                  <a:gd name="connsiteX0" fmla="*/ 0 w 6544638"/>
                  <a:gd name="connsiteY0" fmla="*/ 1460874 h 1460874"/>
                  <a:gd name="connsiteX1" fmla="*/ 365219 w 6544638"/>
                  <a:gd name="connsiteY1" fmla="*/ 0 h 1460874"/>
                  <a:gd name="connsiteX2" fmla="*/ 6179420 w 6544638"/>
                  <a:gd name="connsiteY2" fmla="*/ 0 h 1460874"/>
                  <a:gd name="connsiteX3" fmla="*/ 6544638 w 6544638"/>
                  <a:gd name="connsiteY3" fmla="*/ 1460874 h 1460874"/>
                  <a:gd name="connsiteX4" fmla="*/ 0 w 6544638"/>
                  <a:gd name="connsiteY4" fmla="*/ 1460874 h 1460874"/>
                  <a:gd name="connsiteX0" fmla="*/ 0 w 6544638"/>
                  <a:gd name="connsiteY0" fmla="*/ 1460874 h 1460874"/>
                  <a:gd name="connsiteX1" fmla="*/ 755637 w 6544638"/>
                  <a:gd name="connsiteY1" fmla="*/ 0 h 1460874"/>
                  <a:gd name="connsiteX2" fmla="*/ 6179420 w 6544638"/>
                  <a:gd name="connsiteY2" fmla="*/ 0 h 1460874"/>
                  <a:gd name="connsiteX3" fmla="*/ 6544638 w 6544638"/>
                  <a:gd name="connsiteY3" fmla="*/ 1460874 h 1460874"/>
                  <a:gd name="connsiteX4" fmla="*/ 0 w 6544638"/>
                  <a:gd name="connsiteY4" fmla="*/ 1460874 h 1460874"/>
                  <a:gd name="connsiteX0" fmla="*/ 0 w 6544638"/>
                  <a:gd name="connsiteY0" fmla="*/ 1460874 h 1460874"/>
                  <a:gd name="connsiteX1" fmla="*/ 755637 w 6544638"/>
                  <a:gd name="connsiteY1" fmla="*/ 0 h 1460874"/>
                  <a:gd name="connsiteX2" fmla="*/ 5819824 w 6544638"/>
                  <a:gd name="connsiteY2" fmla="*/ 0 h 1460874"/>
                  <a:gd name="connsiteX3" fmla="*/ 6544638 w 6544638"/>
                  <a:gd name="connsiteY3" fmla="*/ 1460874 h 1460874"/>
                  <a:gd name="connsiteX4" fmla="*/ 0 w 6544638"/>
                  <a:gd name="connsiteY4" fmla="*/ 1460874 h 146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44638" h="1460874">
                    <a:moveTo>
                      <a:pt x="0" y="1460874"/>
                    </a:moveTo>
                    <a:lnTo>
                      <a:pt x="755637" y="0"/>
                    </a:lnTo>
                    <a:lnTo>
                      <a:pt x="5819824" y="0"/>
                    </a:lnTo>
                    <a:lnTo>
                      <a:pt x="6544638" y="1460874"/>
                    </a:lnTo>
                    <a:lnTo>
                      <a:pt x="0" y="1460874"/>
                    </a:lnTo>
                    <a:close/>
                  </a:path>
                </a:pathLst>
              </a:custGeom>
              <a:pattFill prst="pct90">
                <a:fgClr>
                  <a:schemeClr val="accent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3269513" y="558858"/>
                <a:ext cx="1803216" cy="3026875"/>
                <a:chOff x="3173729" y="599903"/>
                <a:chExt cx="2651068" cy="4450079"/>
              </a:xfrm>
            </p:grpSpPr>
            <p:sp>
              <p:nvSpPr>
                <p:cNvPr id="76" name="Isosceles Triangle 75"/>
                <p:cNvSpPr/>
                <p:nvPr/>
              </p:nvSpPr>
              <p:spPr>
                <a:xfrm>
                  <a:off x="3173729" y="599903"/>
                  <a:ext cx="2651068" cy="2049087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>
                  <a:off x="3392631" y="997529"/>
                  <a:ext cx="2213264" cy="4052453"/>
                </a:xfrm>
                <a:custGeom>
                  <a:avLst/>
                  <a:gdLst>
                    <a:gd name="connsiteX0" fmla="*/ 1106632 w 2213264"/>
                    <a:gd name="connsiteY0" fmla="*/ 0 h 4052453"/>
                    <a:gd name="connsiteX1" fmla="*/ 2213264 w 2213264"/>
                    <a:gd name="connsiteY1" fmla="*/ 1652153 h 4052453"/>
                    <a:gd name="connsiteX2" fmla="*/ 2213264 w 2213264"/>
                    <a:gd name="connsiteY2" fmla="*/ 4052453 h 4052453"/>
                    <a:gd name="connsiteX3" fmla="*/ 0 w 2213264"/>
                    <a:gd name="connsiteY3" fmla="*/ 4052453 h 4052453"/>
                    <a:gd name="connsiteX4" fmla="*/ 0 w 2213264"/>
                    <a:gd name="connsiteY4" fmla="*/ 1652153 h 4052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3264" h="4052453">
                      <a:moveTo>
                        <a:pt x="1106632" y="0"/>
                      </a:moveTo>
                      <a:lnTo>
                        <a:pt x="2213264" y="1652153"/>
                      </a:lnTo>
                      <a:lnTo>
                        <a:pt x="2213264" y="4052453"/>
                      </a:lnTo>
                      <a:lnTo>
                        <a:pt x="0" y="4052453"/>
                      </a:lnTo>
                      <a:lnTo>
                        <a:pt x="0" y="165215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2448407" y="2248621"/>
                <a:ext cx="3445429" cy="4511826"/>
                <a:chOff x="3173729" y="599903"/>
                <a:chExt cx="2651068" cy="5087223"/>
              </a:xfrm>
            </p:grpSpPr>
            <p:sp>
              <p:nvSpPr>
                <p:cNvPr id="74" name="Isosceles Triangle 73"/>
                <p:cNvSpPr/>
                <p:nvPr/>
              </p:nvSpPr>
              <p:spPr>
                <a:xfrm>
                  <a:off x="3173729" y="599903"/>
                  <a:ext cx="2651068" cy="2330128"/>
                </a:xfrm>
                <a:prstGeom prst="triangl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3392631" y="997529"/>
                  <a:ext cx="2213264" cy="4689597"/>
                </a:xfrm>
                <a:custGeom>
                  <a:avLst/>
                  <a:gdLst>
                    <a:gd name="connsiteX0" fmla="*/ 1106632 w 2213264"/>
                    <a:gd name="connsiteY0" fmla="*/ 0 h 4052453"/>
                    <a:gd name="connsiteX1" fmla="*/ 2213264 w 2213264"/>
                    <a:gd name="connsiteY1" fmla="*/ 1652153 h 4052453"/>
                    <a:gd name="connsiteX2" fmla="*/ 2213264 w 2213264"/>
                    <a:gd name="connsiteY2" fmla="*/ 4052453 h 4052453"/>
                    <a:gd name="connsiteX3" fmla="*/ 0 w 2213264"/>
                    <a:gd name="connsiteY3" fmla="*/ 4052453 h 4052453"/>
                    <a:gd name="connsiteX4" fmla="*/ 0 w 2213264"/>
                    <a:gd name="connsiteY4" fmla="*/ 1652153 h 4052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3264" h="4052453">
                      <a:moveTo>
                        <a:pt x="1106632" y="0"/>
                      </a:moveTo>
                      <a:lnTo>
                        <a:pt x="2213264" y="1652153"/>
                      </a:lnTo>
                      <a:lnTo>
                        <a:pt x="2213264" y="4052453"/>
                      </a:lnTo>
                      <a:lnTo>
                        <a:pt x="0" y="4052453"/>
                      </a:lnTo>
                      <a:lnTo>
                        <a:pt x="0" y="165215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9412638" y="1601095"/>
              <a:ext cx="395085" cy="482531"/>
              <a:chOff x="6549081" y="729049"/>
              <a:chExt cx="703161" cy="858794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7" name="Straight Connector 66"/>
              <p:cNvCxnSpPr>
                <a:stCxn id="66" idx="1"/>
                <a:endCxn id="66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66" idx="2"/>
                <a:endCxn id="65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10544486" y="3710690"/>
              <a:ext cx="395085" cy="482531"/>
              <a:chOff x="6549081" y="729049"/>
              <a:chExt cx="703161" cy="858794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3" name="Straight Connector 62"/>
              <p:cNvCxnSpPr>
                <a:stCxn id="62" idx="1"/>
                <a:endCxn id="62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>
                <a:stCxn id="62" idx="2"/>
                <a:endCxn id="61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1069565" y="3711756"/>
              <a:ext cx="395085" cy="482531"/>
              <a:chOff x="6549081" y="729049"/>
              <a:chExt cx="703161" cy="858794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9" name="Straight Connector 58"/>
              <p:cNvCxnSpPr>
                <a:stCxn id="58" idx="1"/>
                <a:endCxn id="5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>
                <a:stCxn id="58" idx="2"/>
                <a:endCxn id="5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0545888" y="4335551"/>
              <a:ext cx="395085" cy="482531"/>
              <a:chOff x="6549081" y="729049"/>
              <a:chExt cx="703161" cy="858794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5" name="Straight Connector 54"/>
              <p:cNvCxnSpPr>
                <a:stCxn id="54" idx="1"/>
                <a:endCxn id="54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>
                <a:stCxn id="54" idx="2"/>
                <a:endCxn id="53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1070967" y="4336617"/>
              <a:ext cx="395085" cy="482531"/>
              <a:chOff x="6549081" y="729049"/>
              <a:chExt cx="703161" cy="858794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/>
              <p:cNvCxnSpPr>
                <a:stCxn id="50" idx="1"/>
                <a:endCxn id="50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stCxn id="50" idx="2"/>
                <a:endCxn id="49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7689111" y="3726085"/>
              <a:ext cx="395085" cy="482531"/>
              <a:chOff x="6549081" y="729049"/>
              <a:chExt cx="703161" cy="858794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Connector 46"/>
              <p:cNvCxnSpPr>
                <a:stCxn id="46" idx="1"/>
                <a:endCxn id="46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stCxn id="46" idx="2"/>
                <a:endCxn id="45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8214190" y="3727151"/>
              <a:ext cx="395085" cy="482531"/>
              <a:chOff x="6549081" y="729049"/>
              <a:chExt cx="703161" cy="858794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Connector 42"/>
              <p:cNvCxnSpPr>
                <a:stCxn id="42" idx="1"/>
                <a:endCxn id="42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>
                <a:stCxn id="42" idx="2"/>
                <a:endCxn id="41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7690513" y="4350946"/>
              <a:ext cx="395085" cy="482531"/>
              <a:chOff x="6549081" y="729049"/>
              <a:chExt cx="703161" cy="858794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Connector 38"/>
              <p:cNvCxnSpPr>
                <a:stCxn id="38" idx="1"/>
                <a:endCxn id="38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>
                <a:stCxn id="38" idx="2"/>
                <a:endCxn id="37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8215592" y="4352012"/>
              <a:ext cx="395085" cy="482531"/>
              <a:chOff x="6549081" y="729049"/>
              <a:chExt cx="703161" cy="858794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stCxn id="34" idx="1"/>
                <a:endCxn id="34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34" idx="2"/>
                <a:endCxn id="33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9137804" y="3287108"/>
              <a:ext cx="395085" cy="621454"/>
              <a:chOff x="6549081" y="729049"/>
              <a:chExt cx="703161" cy="858794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/>
              <p:cNvCxnSpPr>
                <a:stCxn id="30" idx="1"/>
                <a:endCxn id="30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>
                <a:stCxn id="30" idx="2"/>
                <a:endCxn id="29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9662883" y="3288174"/>
              <a:ext cx="395085" cy="620388"/>
              <a:chOff x="6549081" y="729049"/>
              <a:chExt cx="703161" cy="858794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549081" y="729049"/>
                <a:ext cx="703161" cy="703161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549081" y="1081216"/>
                <a:ext cx="703161" cy="5066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/>
              <p:cNvCxnSpPr>
                <a:stCxn id="26" idx="1"/>
                <a:endCxn id="26" idx="3"/>
              </p:cNvCxnSpPr>
              <p:nvPr/>
            </p:nvCxnSpPr>
            <p:spPr>
              <a:xfrm>
                <a:off x="6549081" y="1334530"/>
                <a:ext cx="703161" cy="0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26" idx="2"/>
                <a:endCxn id="25" idx="0"/>
              </p:cNvCxnSpPr>
              <p:nvPr/>
            </p:nvCxnSpPr>
            <p:spPr>
              <a:xfrm flipV="1">
                <a:off x="6900662" y="729049"/>
                <a:ext cx="0" cy="858794"/>
              </a:xfrm>
              <a:prstGeom prst="line">
                <a:avLst/>
              </a:prstGeom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Freeform 18"/>
            <p:cNvSpPr/>
            <p:nvPr/>
          </p:nvSpPr>
          <p:spPr>
            <a:xfrm>
              <a:off x="9293707" y="4047373"/>
              <a:ext cx="670152" cy="1054124"/>
            </a:xfrm>
            <a:custGeom>
              <a:avLst/>
              <a:gdLst>
                <a:gd name="connsiteX0" fmla="*/ 335076 w 670152"/>
                <a:gd name="connsiteY0" fmla="*/ 0 h 1054124"/>
                <a:gd name="connsiteX1" fmla="*/ 670152 w 670152"/>
                <a:gd name="connsiteY1" fmla="*/ 431547 h 1054124"/>
                <a:gd name="connsiteX2" fmla="*/ 670096 w 670152"/>
                <a:gd name="connsiteY2" fmla="*/ 432266 h 1054124"/>
                <a:gd name="connsiteX3" fmla="*/ 670152 w 670152"/>
                <a:gd name="connsiteY3" fmla="*/ 432266 h 1054124"/>
                <a:gd name="connsiteX4" fmla="*/ 670152 w 670152"/>
                <a:gd name="connsiteY4" fmla="*/ 1054124 h 1054124"/>
                <a:gd name="connsiteX5" fmla="*/ 0 w 670152"/>
                <a:gd name="connsiteY5" fmla="*/ 1054124 h 1054124"/>
                <a:gd name="connsiteX6" fmla="*/ 0 w 670152"/>
                <a:gd name="connsiteY6" fmla="*/ 432266 h 1054124"/>
                <a:gd name="connsiteX7" fmla="*/ 56 w 670152"/>
                <a:gd name="connsiteY7" fmla="*/ 432266 h 1054124"/>
                <a:gd name="connsiteX8" fmla="*/ 0 w 670152"/>
                <a:gd name="connsiteY8" fmla="*/ 431547 h 1054124"/>
                <a:gd name="connsiteX9" fmla="*/ 335076 w 670152"/>
                <a:gd name="connsiteY9" fmla="*/ 0 h 105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0152" h="1054124">
                  <a:moveTo>
                    <a:pt x="335076" y="0"/>
                  </a:moveTo>
                  <a:cubicBezTo>
                    <a:pt x="520133" y="0"/>
                    <a:pt x="670152" y="193210"/>
                    <a:pt x="670152" y="431547"/>
                  </a:cubicBezTo>
                  <a:lnTo>
                    <a:pt x="670096" y="432266"/>
                  </a:lnTo>
                  <a:lnTo>
                    <a:pt x="670152" y="432266"/>
                  </a:lnTo>
                  <a:lnTo>
                    <a:pt x="670152" y="1054124"/>
                  </a:lnTo>
                  <a:lnTo>
                    <a:pt x="0" y="1054124"/>
                  </a:lnTo>
                  <a:lnTo>
                    <a:pt x="0" y="432266"/>
                  </a:lnTo>
                  <a:lnTo>
                    <a:pt x="56" y="432266"/>
                  </a:lnTo>
                  <a:lnTo>
                    <a:pt x="0" y="431547"/>
                  </a:lnTo>
                  <a:cubicBezTo>
                    <a:pt x="0" y="193210"/>
                    <a:pt x="150019" y="0"/>
                    <a:pt x="335076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9628783" y="4047373"/>
              <a:ext cx="0" cy="1054124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9532889" y="4592211"/>
              <a:ext cx="45719" cy="4571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9678959" y="4592211"/>
              <a:ext cx="45719" cy="4571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717463" y="5101497"/>
              <a:ext cx="1785436" cy="9934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675698" y="5206651"/>
              <a:ext cx="1868963" cy="12462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67396" y="4295460"/>
            <a:ext cx="4322952" cy="1735252"/>
            <a:chOff x="5357300" y="4739668"/>
            <a:chExt cx="4322952" cy="1735252"/>
          </a:xfrm>
        </p:grpSpPr>
        <p:sp>
          <p:nvSpPr>
            <p:cNvPr id="79" name="Rectangle 78"/>
            <p:cNvSpPr/>
            <p:nvPr/>
          </p:nvSpPr>
          <p:spPr>
            <a:xfrm>
              <a:off x="5357300" y="6246332"/>
              <a:ext cx="4322952" cy="2285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514881" y="4739668"/>
              <a:ext cx="3992171" cy="150547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6679737" y="6208936"/>
              <a:ext cx="1868963" cy="254720"/>
              <a:chOff x="6948131" y="5875056"/>
              <a:chExt cx="1868963" cy="254720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6948131" y="6005154"/>
                <a:ext cx="1868963" cy="12462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7059644" y="5875056"/>
                <a:ext cx="1604854" cy="12462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5445758" y="4756705"/>
            <a:ext cx="785337" cy="1495368"/>
            <a:chOff x="8751165" y="977153"/>
            <a:chExt cx="1836152" cy="3496236"/>
          </a:xfrm>
        </p:grpSpPr>
        <p:grpSp>
          <p:nvGrpSpPr>
            <p:cNvPr id="85" name="Group 84"/>
            <p:cNvGrpSpPr/>
            <p:nvPr/>
          </p:nvGrpSpPr>
          <p:grpSpPr>
            <a:xfrm>
              <a:off x="8751165" y="977153"/>
              <a:ext cx="1836152" cy="3496236"/>
              <a:chOff x="8213283" y="1710362"/>
              <a:chExt cx="1836152" cy="316005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88" name="Oval 87"/>
              <p:cNvSpPr/>
              <p:nvPr/>
            </p:nvSpPr>
            <p:spPr>
              <a:xfrm>
                <a:off x="8213283" y="1710364"/>
                <a:ext cx="1836151" cy="2216844"/>
              </a:xfrm>
              <a:prstGeom prst="ellipse">
                <a:avLst/>
              </a:prstGeom>
              <a:grpFill/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8216651" y="2814918"/>
                <a:ext cx="1832784" cy="2055502"/>
              </a:xfrm>
              <a:prstGeom prst="rect">
                <a:avLst/>
              </a:prstGeom>
              <a:grpFill/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endCxn id="89" idx="2"/>
              </p:cNvCxnSpPr>
              <p:nvPr/>
            </p:nvCxnSpPr>
            <p:spPr>
              <a:xfrm>
                <a:off x="9128999" y="1710362"/>
                <a:ext cx="4044" cy="3160058"/>
              </a:xfrm>
              <a:prstGeom prst="line">
                <a:avLst/>
              </a:prstGeom>
              <a:grpFill/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Oval 85"/>
            <p:cNvSpPr/>
            <p:nvPr/>
          </p:nvSpPr>
          <p:spPr>
            <a:xfrm>
              <a:off x="9359153" y="2823882"/>
              <a:ext cx="233082" cy="23308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9735670" y="2814917"/>
              <a:ext cx="233082" cy="23308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187405" y="2045857"/>
            <a:ext cx="964538" cy="1273589"/>
            <a:chOff x="8208561" y="2042673"/>
            <a:chExt cx="1840874" cy="2430715"/>
          </a:xfrm>
        </p:grpSpPr>
        <p:sp>
          <p:nvSpPr>
            <p:cNvPr id="92" name="Oval 91"/>
            <p:cNvSpPr/>
            <p:nvPr/>
          </p:nvSpPr>
          <p:spPr>
            <a:xfrm>
              <a:off x="8213283" y="2042673"/>
              <a:ext cx="1836151" cy="16981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8208561" y="2814918"/>
              <a:ext cx="1840874" cy="165847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4" name="Straight Connector 93"/>
            <p:cNvCxnSpPr>
              <a:stCxn id="93" idx="0"/>
              <a:endCxn id="93" idx="2"/>
            </p:cNvCxnSpPr>
            <p:nvPr/>
          </p:nvCxnSpPr>
          <p:spPr>
            <a:xfrm>
              <a:off x="9128998" y="2814918"/>
              <a:ext cx="0" cy="165847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93" idx="1"/>
              <a:endCxn id="93" idx="3"/>
            </p:cNvCxnSpPr>
            <p:nvPr/>
          </p:nvCxnSpPr>
          <p:spPr>
            <a:xfrm>
              <a:off x="8208561" y="3644153"/>
              <a:ext cx="1840874" cy="0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224227" y="2187227"/>
            <a:ext cx="4637070" cy="1576475"/>
            <a:chOff x="3164580" y="1105669"/>
            <a:chExt cx="4637070" cy="1576475"/>
          </a:xfrm>
        </p:grpSpPr>
        <p:sp>
          <p:nvSpPr>
            <p:cNvPr id="99" name="Rectangle 98"/>
            <p:cNvSpPr/>
            <p:nvPr/>
          </p:nvSpPr>
          <p:spPr>
            <a:xfrm>
              <a:off x="3164580" y="2601757"/>
              <a:ext cx="4637070" cy="8038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rapezoid 13"/>
            <p:cNvSpPr/>
            <p:nvPr/>
          </p:nvSpPr>
          <p:spPr>
            <a:xfrm>
              <a:off x="3168302" y="1105669"/>
              <a:ext cx="4622242" cy="1497205"/>
            </a:xfrm>
            <a:custGeom>
              <a:avLst/>
              <a:gdLst>
                <a:gd name="connsiteX0" fmla="*/ 0 w 6544638"/>
                <a:gd name="connsiteY0" fmla="*/ 1460874 h 1460874"/>
                <a:gd name="connsiteX1" fmla="*/ 365219 w 6544638"/>
                <a:gd name="connsiteY1" fmla="*/ 0 h 1460874"/>
                <a:gd name="connsiteX2" fmla="*/ 6179420 w 6544638"/>
                <a:gd name="connsiteY2" fmla="*/ 0 h 1460874"/>
                <a:gd name="connsiteX3" fmla="*/ 6544638 w 6544638"/>
                <a:gd name="connsiteY3" fmla="*/ 1460874 h 1460874"/>
                <a:gd name="connsiteX4" fmla="*/ 0 w 6544638"/>
                <a:gd name="connsiteY4" fmla="*/ 1460874 h 1460874"/>
                <a:gd name="connsiteX0" fmla="*/ 0 w 6544638"/>
                <a:gd name="connsiteY0" fmla="*/ 1460874 h 1460874"/>
                <a:gd name="connsiteX1" fmla="*/ 755637 w 6544638"/>
                <a:gd name="connsiteY1" fmla="*/ 0 h 1460874"/>
                <a:gd name="connsiteX2" fmla="*/ 6179420 w 6544638"/>
                <a:gd name="connsiteY2" fmla="*/ 0 h 1460874"/>
                <a:gd name="connsiteX3" fmla="*/ 6544638 w 6544638"/>
                <a:gd name="connsiteY3" fmla="*/ 1460874 h 1460874"/>
                <a:gd name="connsiteX4" fmla="*/ 0 w 6544638"/>
                <a:gd name="connsiteY4" fmla="*/ 1460874 h 1460874"/>
                <a:gd name="connsiteX0" fmla="*/ 0 w 6544638"/>
                <a:gd name="connsiteY0" fmla="*/ 1460874 h 1460874"/>
                <a:gd name="connsiteX1" fmla="*/ 755637 w 6544638"/>
                <a:gd name="connsiteY1" fmla="*/ 0 h 1460874"/>
                <a:gd name="connsiteX2" fmla="*/ 5819824 w 6544638"/>
                <a:gd name="connsiteY2" fmla="*/ 0 h 1460874"/>
                <a:gd name="connsiteX3" fmla="*/ 6544638 w 6544638"/>
                <a:gd name="connsiteY3" fmla="*/ 1460874 h 1460874"/>
                <a:gd name="connsiteX4" fmla="*/ 0 w 6544638"/>
                <a:gd name="connsiteY4" fmla="*/ 1460874 h 146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638" h="1460874">
                  <a:moveTo>
                    <a:pt x="0" y="1460874"/>
                  </a:moveTo>
                  <a:lnTo>
                    <a:pt x="755637" y="0"/>
                  </a:lnTo>
                  <a:lnTo>
                    <a:pt x="5819824" y="0"/>
                  </a:lnTo>
                  <a:lnTo>
                    <a:pt x="6544638" y="1460874"/>
                  </a:lnTo>
                  <a:lnTo>
                    <a:pt x="0" y="1460874"/>
                  </a:lnTo>
                  <a:close/>
                </a:path>
              </a:pathLst>
            </a:custGeom>
            <a:pattFill prst="pct90">
              <a:fgClr>
                <a:schemeClr val="accent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519169" y="0"/>
            <a:ext cx="1155867" cy="1860646"/>
            <a:chOff x="3725334" y="790801"/>
            <a:chExt cx="1958480" cy="3152645"/>
          </a:xfrm>
        </p:grpSpPr>
        <p:sp>
          <p:nvSpPr>
            <p:cNvPr id="96" name="Isosceles Triangle 95"/>
            <p:cNvSpPr/>
            <p:nvPr/>
          </p:nvSpPr>
          <p:spPr>
            <a:xfrm>
              <a:off x="3725334" y="790801"/>
              <a:ext cx="1958480" cy="160929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 96"/>
            <p:cNvSpPr/>
            <p:nvPr/>
          </p:nvSpPr>
          <p:spPr>
            <a:xfrm>
              <a:off x="3964819" y="1278246"/>
              <a:ext cx="1491342" cy="2665200"/>
            </a:xfrm>
            <a:custGeom>
              <a:avLst/>
              <a:gdLst>
                <a:gd name="connsiteX0" fmla="*/ 1055916 w 2116760"/>
                <a:gd name="connsiteY0" fmla="*/ 0 h 3742000"/>
                <a:gd name="connsiteX1" fmla="*/ 2110034 w 2116760"/>
                <a:gd name="connsiteY1" fmla="*/ 1575743 h 3742000"/>
                <a:gd name="connsiteX2" fmla="*/ 2116760 w 2116760"/>
                <a:gd name="connsiteY2" fmla="*/ 1575743 h 3742000"/>
                <a:gd name="connsiteX3" fmla="*/ 2116760 w 2116760"/>
                <a:gd name="connsiteY3" fmla="*/ 3742000 h 3742000"/>
                <a:gd name="connsiteX4" fmla="*/ 0 w 2116760"/>
                <a:gd name="connsiteY4" fmla="*/ 3742000 h 3742000"/>
                <a:gd name="connsiteX5" fmla="*/ 0 w 2116760"/>
                <a:gd name="connsiteY5" fmla="*/ 1575743 h 3742000"/>
                <a:gd name="connsiteX6" fmla="*/ 1798 w 2116760"/>
                <a:gd name="connsiteY6" fmla="*/ 1575743 h 374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6760" h="3742000">
                  <a:moveTo>
                    <a:pt x="1055916" y="0"/>
                  </a:moveTo>
                  <a:lnTo>
                    <a:pt x="2110034" y="1575743"/>
                  </a:lnTo>
                  <a:lnTo>
                    <a:pt x="2116760" y="1575743"/>
                  </a:lnTo>
                  <a:lnTo>
                    <a:pt x="2116760" y="3742000"/>
                  </a:lnTo>
                  <a:lnTo>
                    <a:pt x="0" y="3742000"/>
                  </a:lnTo>
                  <a:lnTo>
                    <a:pt x="0" y="1575743"/>
                  </a:lnTo>
                  <a:lnTo>
                    <a:pt x="1798" y="157574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207421" y="3792255"/>
            <a:ext cx="1773242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ได้เวลารวมร่างแล้ว </a:t>
            </a:r>
          </a:p>
        </p:txBody>
      </p:sp>
      <p:sp>
        <p:nvSpPr>
          <p:cNvPr id="108" name="Notched Right Arrow 107"/>
          <p:cNvSpPr/>
          <p:nvPr/>
        </p:nvSpPr>
        <p:spPr>
          <a:xfrm rot="5400000">
            <a:off x="2873829" y="1436914"/>
            <a:ext cx="653143" cy="561703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Notched Right Arrow 108"/>
          <p:cNvSpPr/>
          <p:nvPr/>
        </p:nvSpPr>
        <p:spPr>
          <a:xfrm rot="7553646">
            <a:off x="4428309" y="2194560"/>
            <a:ext cx="653143" cy="561703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Notched Right Arrow 109"/>
          <p:cNvSpPr/>
          <p:nvPr/>
        </p:nvSpPr>
        <p:spPr>
          <a:xfrm rot="12016156">
            <a:off x="4689567" y="4728755"/>
            <a:ext cx="653143" cy="561703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Equal 110"/>
          <p:cNvSpPr/>
          <p:nvPr/>
        </p:nvSpPr>
        <p:spPr>
          <a:xfrm>
            <a:off x="6479177" y="4075611"/>
            <a:ext cx="862149" cy="875212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13" y="5350438"/>
            <a:ext cx="1254302" cy="1013439"/>
          </a:xfrm>
          <a:prstGeom prst="rect">
            <a:avLst/>
          </a:prstGeom>
        </p:spPr>
      </p:pic>
      <p:grpSp>
        <p:nvGrpSpPr>
          <p:cNvPr id="117" name="Group 116"/>
          <p:cNvGrpSpPr/>
          <p:nvPr/>
        </p:nvGrpSpPr>
        <p:grpSpPr>
          <a:xfrm>
            <a:off x="431075" y="378822"/>
            <a:ext cx="979714" cy="992778"/>
            <a:chOff x="888275" y="483325"/>
            <a:chExt cx="979714" cy="992778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1867989" y="535577"/>
              <a:ext cx="0" cy="940526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Flowchart: Punched Tape 118"/>
            <p:cNvSpPr/>
            <p:nvPr/>
          </p:nvSpPr>
          <p:spPr>
            <a:xfrm>
              <a:off x="888275" y="483325"/>
              <a:ext cx="979714" cy="548640"/>
            </a:xfrm>
            <a:prstGeom prst="flowChartPunchedTap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0" name="Notched Right Arrow 119"/>
          <p:cNvSpPr/>
          <p:nvPr/>
        </p:nvSpPr>
        <p:spPr>
          <a:xfrm rot="20103901">
            <a:off x="1580606" y="457200"/>
            <a:ext cx="653143" cy="561703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114" r="1920"/>
          <a:stretch/>
        </p:blipFill>
        <p:spPr>
          <a:xfrm>
            <a:off x="6191951" y="195942"/>
            <a:ext cx="5917109" cy="6466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719" t="2843"/>
          <a:stretch/>
        </p:blipFill>
        <p:spPr>
          <a:xfrm>
            <a:off x="-1" y="0"/>
            <a:ext cx="514161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288" y="5314848"/>
            <a:ext cx="1603772" cy="1295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693" r="-1"/>
          <a:stretch/>
        </p:blipFill>
        <p:spPr>
          <a:xfrm>
            <a:off x="2763048" y="4260712"/>
            <a:ext cx="2377354" cy="9365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64225" y="5617690"/>
            <a:ext cx="180756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Edit Point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3976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123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Cordia New</vt:lpstr>
      <vt:lpstr>TH SarabunPSK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การวาดรูปบ้านด้วย Microsoft PowerPoint</dc:title>
  <dc:creator>กรรฐวรรณ จันทร์เปรมปรี</dc:creator>
  <cp:lastModifiedBy>Kornkorawee Changkid</cp:lastModifiedBy>
  <cp:revision>11</cp:revision>
  <dcterms:created xsi:type="dcterms:W3CDTF">2017-11-02T04:38:24Z</dcterms:created>
  <dcterms:modified xsi:type="dcterms:W3CDTF">2019-11-15T11:31:08Z</dcterms:modified>
</cp:coreProperties>
</file>