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7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19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54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3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853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21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82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64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46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94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95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6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4E56-0BC7-48A6-AF9F-06A6277E7066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E5C1-DCAE-4476-8701-FB8CB505B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444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485" y="2189408"/>
            <a:ext cx="9144000" cy="139782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>
                <a:cs typeface="+mn-cs"/>
              </a:rPr>
              <a:t>โครงสร้างของดอก</a:t>
            </a:r>
            <a:endParaRPr lang="th-TH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2152" y="5847008"/>
            <a:ext cx="3567448" cy="85000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th-TH" dirty="0" smtClean="0"/>
          </a:p>
          <a:p>
            <a:pPr algn="r"/>
            <a:r>
              <a:rPr lang="th-TH" dirty="0" smtClean="0"/>
              <a:t>น.ส.พิมพ์เพ็ญ กลิ่นละออง</a:t>
            </a:r>
            <a:endParaRPr lang="th-TH" dirty="0"/>
          </a:p>
        </p:txBody>
      </p:sp>
      <p:pic>
        <p:nvPicPr>
          <p:cNvPr id="4" name="Picture 2" descr="http://www.mwit.ac.th/~academic/program/19-logo_mwit_big(gif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0" y="52672"/>
            <a:ext cx="1913748" cy="180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7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dirty="0" smtClean="0"/>
              <a:t>ชนิดของดอก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t="28584" r="41126"/>
          <a:stretch/>
        </p:blipFill>
        <p:spPr>
          <a:xfrm>
            <a:off x="838200" y="1867436"/>
            <a:ext cx="3567448" cy="3297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9105" y="1742553"/>
            <a:ext cx="3297591" cy="354735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5393293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smtClean="0"/>
              <a:t>Solitary Flower</a:t>
            </a:r>
            <a:endParaRPr lang="th-TH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34131" y="5351698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smtClean="0"/>
              <a:t>Inflorescent Flower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31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dirty="0" smtClean="0"/>
              <a:t>ส่วนประกอบของดอกบัว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457" y="2358785"/>
            <a:ext cx="4855336" cy="3743850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142445" y="4069724"/>
            <a:ext cx="2794716" cy="12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84693" y="5741831"/>
            <a:ext cx="2794716" cy="12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096000" y="3644721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smtClean="0"/>
              <a:t>Petal</a:t>
            </a:r>
            <a:endParaRPr lang="th-TH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096000" y="5316828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smtClean="0"/>
              <a:t>Peduncle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757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4827"/>
            <a:ext cx="5900928" cy="395020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dirty="0" smtClean="0"/>
              <a:t>ส่วนประกอบของดอกบัว</a:t>
            </a:r>
            <a:endParaRPr lang="th-TH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50027" y="2768959"/>
            <a:ext cx="2794716" cy="12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58180" y="4039931"/>
            <a:ext cx="348656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7203582" y="2343956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err="1" smtClean="0"/>
              <a:t>Sataminode</a:t>
            </a:r>
            <a:r>
              <a:rPr lang="en-US" dirty="0" smtClean="0"/>
              <a:t> flower</a:t>
            </a:r>
            <a:endParaRPr lang="th-TH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22897" y="3499017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smtClean="0"/>
              <a:t>Stigma</a:t>
            </a:r>
            <a:endParaRPr lang="th-TH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97" y="4518339"/>
            <a:ext cx="3548133" cy="21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dirty="0" smtClean="0"/>
              <a:t>ส่วนประกอบของดอกบัว</a:t>
            </a:r>
            <a:endParaRPr lang="th-TH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12768" y="2789185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smtClean="0"/>
              <a:t>Anther</a:t>
            </a:r>
            <a:endParaRPr lang="th-TH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12768" y="3920468"/>
            <a:ext cx="3567448" cy="8500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pPr marL="0" indent="0" algn="ctr">
              <a:buNone/>
            </a:pPr>
            <a:r>
              <a:rPr lang="en-US" dirty="0" smtClean="0"/>
              <a:t>Stigma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3" y="1912166"/>
            <a:ext cx="5900928" cy="39502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726205" y="4345471"/>
            <a:ext cx="348656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03406" y="3335629"/>
            <a:ext cx="2794716" cy="12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97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โครงสร้างของดอก</vt:lpstr>
      <vt:lpstr>ชนิดของดอก</vt:lpstr>
      <vt:lpstr>ส่วนประกอบของดอกบัว</vt:lpstr>
      <vt:lpstr>ส่วนประกอบของดอกบัว</vt:lpstr>
      <vt:lpstr>ส่วนประกอบของดอกบัว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โครงสร้างของดอก</dc:title>
  <dc:creator>พิมพ์เพ็ญ กลิ่นละออง</dc:creator>
  <cp:lastModifiedBy>Teacher</cp:lastModifiedBy>
  <cp:revision>4</cp:revision>
  <dcterms:created xsi:type="dcterms:W3CDTF">2016-03-03T08:56:55Z</dcterms:created>
  <dcterms:modified xsi:type="dcterms:W3CDTF">2016-03-03T09:06:33Z</dcterms:modified>
</cp:coreProperties>
</file>