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0" d="100"/>
          <a:sy n="60" d="100"/>
        </p:scale>
        <p:origin x="-1074" y="-3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24E56-0BC7-48A6-AF9F-06A6277E7066}" type="datetimeFigureOut">
              <a:rPr lang="th-TH" smtClean="0"/>
              <a:t>03/03/59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2E5C1-DCAE-4476-8701-FB8CB505BD6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73193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24E56-0BC7-48A6-AF9F-06A6277E7066}" type="datetimeFigureOut">
              <a:rPr lang="th-TH" smtClean="0"/>
              <a:t>03/03/59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2E5C1-DCAE-4476-8701-FB8CB505BD6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38538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24E56-0BC7-48A6-AF9F-06A6277E7066}" type="datetimeFigureOut">
              <a:rPr lang="th-TH" smtClean="0"/>
              <a:t>03/03/59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2E5C1-DCAE-4476-8701-FB8CB505BD6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8217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24E56-0BC7-48A6-AF9F-06A6277E7066}" type="datetimeFigureOut">
              <a:rPr lang="th-TH" smtClean="0"/>
              <a:t>03/03/59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2E5C1-DCAE-4476-8701-FB8CB505BD6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827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24E56-0BC7-48A6-AF9F-06A6277E7066}" type="datetimeFigureOut">
              <a:rPr lang="th-TH" smtClean="0"/>
              <a:t>03/03/59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2E5C1-DCAE-4476-8701-FB8CB505BD6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34643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24E56-0BC7-48A6-AF9F-06A6277E7066}" type="datetimeFigureOut">
              <a:rPr lang="th-TH" smtClean="0"/>
              <a:t>03/03/59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2E5C1-DCAE-4476-8701-FB8CB505BD6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40468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24E56-0BC7-48A6-AF9F-06A6277E7066}" type="datetimeFigureOut">
              <a:rPr lang="th-TH" smtClean="0"/>
              <a:t>03/03/59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2E5C1-DCAE-4476-8701-FB8CB505BD6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49418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24E56-0BC7-48A6-AF9F-06A6277E7066}" type="datetimeFigureOut">
              <a:rPr lang="th-TH" smtClean="0"/>
              <a:t>03/03/59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2E5C1-DCAE-4476-8701-FB8CB505BD6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7953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24E56-0BC7-48A6-AF9F-06A6277E7066}" type="datetimeFigureOut">
              <a:rPr lang="th-TH" smtClean="0"/>
              <a:t>03/03/59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2E5C1-DCAE-4476-8701-FB8CB505BD6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82611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24E56-0BC7-48A6-AF9F-06A6277E7066}" type="datetimeFigureOut">
              <a:rPr lang="th-TH" smtClean="0"/>
              <a:t>03/03/59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2E5C1-DCAE-4476-8701-FB8CB505BD6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57543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24E56-0BC7-48A6-AF9F-06A6277E7066}" type="datetimeFigureOut">
              <a:rPr lang="th-TH" smtClean="0"/>
              <a:t>03/03/59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2E5C1-DCAE-4476-8701-FB8CB505BD6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67377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F24E56-0BC7-48A6-AF9F-06A6277E7066}" type="datetimeFigureOut">
              <a:rPr lang="th-TH" smtClean="0"/>
              <a:t>03/03/59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A2E5C1-DCAE-4476-8701-FB8CB505BD6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54443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72485" y="2189408"/>
            <a:ext cx="9144000" cy="1397828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th-TH" dirty="0" smtClean="0">
                <a:cs typeface="+mn-cs"/>
              </a:rPr>
              <a:t>โครงสร้างของดอก</a:t>
            </a:r>
            <a:endParaRPr lang="th-TH" dirty="0"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72152" y="5847008"/>
            <a:ext cx="3567448" cy="850006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endParaRPr lang="th-TH" dirty="0" smtClean="0"/>
          </a:p>
          <a:p>
            <a:pPr algn="r"/>
            <a:r>
              <a:rPr lang="th-TH" dirty="0" smtClean="0"/>
              <a:t>น.ส.พิมพ์เพ็ญ กลิ่นละออง</a:t>
            </a:r>
            <a:endParaRPr lang="th-TH" dirty="0"/>
          </a:p>
        </p:txBody>
      </p:sp>
      <p:pic>
        <p:nvPicPr>
          <p:cNvPr id="4" name="Picture 2" descr="http://www.mwit.ac.th/~academic/program/19-logo_mwit_big(gif)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930" y="52672"/>
            <a:ext cx="1913748" cy="1802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7471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th-TH" dirty="0" smtClean="0"/>
              <a:t>ชนิดของดอก</a:t>
            </a:r>
            <a:endParaRPr lang="th-TH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13" t="28584" r="41126"/>
          <a:stretch/>
        </p:blipFill>
        <p:spPr>
          <a:xfrm>
            <a:off x="838200" y="1867436"/>
            <a:ext cx="3567448" cy="329759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979105" y="1742553"/>
            <a:ext cx="3297591" cy="3547357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838200" y="5393293"/>
            <a:ext cx="3567448" cy="85000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th-TH" dirty="0" smtClean="0"/>
          </a:p>
          <a:p>
            <a:pPr marL="0" indent="0" algn="ctr">
              <a:buNone/>
            </a:pPr>
            <a:r>
              <a:rPr lang="en-US" dirty="0" smtClean="0"/>
              <a:t>Solitary Flower</a:t>
            </a:r>
            <a:endParaRPr lang="th-TH" dirty="0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5834131" y="5351698"/>
            <a:ext cx="3567448" cy="85000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th-TH" dirty="0" smtClean="0"/>
          </a:p>
          <a:p>
            <a:pPr marL="0" indent="0" algn="ctr">
              <a:buNone/>
            </a:pPr>
            <a:r>
              <a:rPr lang="en-US" dirty="0" smtClean="0"/>
              <a:t>Inflorescent Flower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886319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th-TH" dirty="0" smtClean="0"/>
              <a:t>ส่วนประกอบของดอกบัว</a:t>
            </a:r>
            <a:endParaRPr lang="th-TH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82457" y="2358785"/>
            <a:ext cx="4855336" cy="3743850"/>
          </a:xfrm>
        </p:spPr>
      </p:pic>
      <p:cxnSp>
        <p:nvCxnSpPr>
          <p:cNvPr id="8" name="Straight Arrow Connector 7"/>
          <p:cNvCxnSpPr/>
          <p:nvPr/>
        </p:nvCxnSpPr>
        <p:spPr>
          <a:xfrm flipH="1" flipV="1">
            <a:off x="3142445" y="4069724"/>
            <a:ext cx="2794716" cy="1287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3184693" y="5741831"/>
            <a:ext cx="2794716" cy="1287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ubtitle 2"/>
          <p:cNvSpPr txBox="1">
            <a:spLocks/>
          </p:cNvSpPr>
          <p:nvPr/>
        </p:nvSpPr>
        <p:spPr>
          <a:xfrm>
            <a:off x="6096000" y="3644721"/>
            <a:ext cx="3567448" cy="85000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th-TH" dirty="0" smtClean="0"/>
          </a:p>
          <a:p>
            <a:pPr marL="0" indent="0" algn="ctr">
              <a:buNone/>
            </a:pPr>
            <a:r>
              <a:rPr lang="en-US" dirty="0" smtClean="0"/>
              <a:t>Petal</a:t>
            </a:r>
            <a:endParaRPr lang="th-TH" dirty="0"/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6096000" y="5316828"/>
            <a:ext cx="3567448" cy="85000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th-TH" dirty="0" smtClean="0"/>
          </a:p>
          <a:p>
            <a:pPr marL="0" indent="0" algn="ctr">
              <a:buNone/>
            </a:pPr>
            <a:r>
              <a:rPr lang="en-US" dirty="0" smtClean="0"/>
              <a:t>Peduncle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4187573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64827"/>
            <a:ext cx="5900928" cy="3950208"/>
          </a:xfr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th-TH" dirty="0" smtClean="0"/>
              <a:t>ส่วนประกอบของดอกบัว</a:t>
            </a:r>
            <a:endParaRPr lang="th-TH" dirty="0"/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4250027" y="2768959"/>
            <a:ext cx="2794716" cy="1287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3558180" y="4039931"/>
            <a:ext cx="3486563" cy="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ubtitle 2"/>
          <p:cNvSpPr txBox="1">
            <a:spLocks/>
          </p:cNvSpPr>
          <p:nvPr/>
        </p:nvSpPr>
        <p:spPr>
          <a:xfrm>
            <a:off x="7203582" y="2343956"/>
            <a:ext cx="3567448" cy="85000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th-TH" dirty="0" smtClean="0"/>
          </a:p>
          <a:p>
            <a:pPr marL="0" indent="0" algn="ctr">
              <a:buNone/>
            </a:pPr>
            <a:r>
              <a:rPr lang="en-US" dirty="0" err="1" smtClean="0"/>
              <a:t>Sataminode</a:t>
            </a:r>
            <a:r>
              <a:rPr lang="en-US" dirty="0" smtClean="0"/>
              <a:t> flower</a:t>
            </a:r>
            <a:endParaRPr lang="th-TH" dirty="0"/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7222897" y="3499017"/>
            <a:ext cx="3567448" cy="85000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th-TH" dirty="0" smtClean="0"/>
          </a:p>
          <a:p>
            <a:pPr marL="0" indent="0" algn="ctr">
              <a:buNone/>
            </a:pPr>
            <a:r>
              <a:rPr lang="en-US" dirty="0" smtClean="0"/>
              <a:t>Stigma</a:t>
            </a:r>
            <a:endParaRPr lang="th-TH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2897" y="4518339"/>
            <a:ext cx="3548133" cy="2125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011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th-TH" dirty="0" smtClean="0"/>
              <a:t>ส่วนประกอบของดอกบัว</a:t>
            </a:r>
            <a:endParaRPr lang="th-TH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7212768" y="2789185"/>
            <a:ext cx="3567448" cy="85000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th-TH" dirty="0" smtClean="0"/>
          </a:p>
          <a:p>
            <a:pPr marL="0" indent="0" algn="ctr">
              <a:buNone/>
            </a:pPr>
            <a:r>
              <a:rPr lang="en-US" dirty="0" smtClean="0"/>
              <a:t>Anther</a:t>
            </a:r>
            <a:endParaRPr lang="th-TH" dirty="0"/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7212768" y="3920468"/>
            <a:ext cx="3567448" cy="85000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th-TH" dirty="0" smtClean="0"/>
          </a:p>
          <a:p>
            <a:pPr marL="0" indent="0" algn="ctr">
              <a:buNone/>
            </a:pPr>
            <a:r>
              <a:rPr lang="en-US" dirty="0" smtClean="0"/>
              <a:t>Stigma</a:t>
            </a:r>
            <a:endParaRPr lang="th-TH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733" y="1912166"/>
            <a:ext cx="5900928" cy="3950208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H="1">
            <a:off x="3726205" y="4345471"/>
            <a:ext cx="3486563" cy="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 flipV="1">
            <a:off x="4203406" y="3335629"/>
            <a:ext cx="2794716" cy="1287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89704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31</Words>
  <Application>Microsoft Office PowerPoint</Application>
  <PresentationFormat>Custom</PresentationFormat>
  <Paragraphs>23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โครงสร้างของดอก</vt:lpstr>
      <vt:lpstr>ชนิดของดอก</vt:lpstr>
      <vt:lpstr>ส่วนประกอบของดอกบัว</vt:lpstr>
      <vt:lpstr>ส่วนประกอบของดอกบัว</vt:lpstr>
      <vt:lpstr>ส่วนประกอบของดอกบัว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โครงสร้างของดอก</dc:title>
  <dc:creator>พิมพ์เพ็ญ กลิ่นละออง</dc:creator>
  <cp:lastModifiedBy>Teacher</cp:lastModifiedBy>
  <cp:revision>4</cp:revision>
  <dcterms:created xsi:type="dcterms:W3CDTF">2016-03-03T08:56:55Z</dcterms:created>
  <dcterms:modified xsi:type="dcterms:W3CDTF">2016-03-03T09:06:33Z</dcterms:modified>
</cp:coreProperties>
</file>