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97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66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3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6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80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0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2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1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8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60D28-1E96-46CF-B946-EE034B99EA8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84035-E8CB-470E-83D4-1D93D6D43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1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282" y="4619135"/>
            <a:ext cx="2599909" cy="233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0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95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2020-11-05T02:44:46Z</dcterms:created>
  <dcterms:modified xsi:type="dcterms:W3CDTF">2020-11-05T02:49:32Z</dcterms:modified>
</cp:coreProperties>
</file>