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72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76AED-C2D9-4234-B65C-1C34F52ED4C9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911EF-7E55-4DA9-9712-D32911653E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187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76AED-C2D9-4234-B65C-1C34F52ED4C9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911EF-7E55-4DA9-9712-D32911653E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336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76AED-C2D9-4234-B65C-1C34F52ED4C9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911EF-7E55-4DA9-9712-D32911653E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267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76AED-C2D9-4234-B65C-1C34F52ED4C9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911EF-7E55-4DA9-9712-D32911653E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302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76AED-C2D9-4234-B65C-1C34F52ED4C9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911EF-7E55-4DA9-9712-D32911653E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447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76AED-C2D9-4234-B65C-1C34F52ED4C9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911EF-7E55-4DA9-9712-D32911653E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764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76AED-C2D9-4234-B65C-1C34F52ED4C9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911EF-7E55-4DA9-9712-D32911653E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301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76AED-C2D9-4234-B65C-1C34F52ED4C9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911EF-7E55-4DA9-9712-D32911653E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004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76AED-C2D9-4234-B65C-1C34F52ED4C9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911EF-7E55-4DA9-9712-D32911653E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11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76AED-C2D9-4234-B65C-1C34F52ED4C9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911EF-7E55-4DA9-9712-D32911653E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997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76AED-C2D9-4234-B65C-1C34F52ED4C9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911EF-7E55-4DA9-9712-D32911653E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123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976AED-C2D9-4234-B65C-1C34F52ED4C9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911EF-7E55-4DA9-9712-D32911653E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714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30" y="4387572"/>
            <a:ext cx="1875934" cy="229131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8184" y="3602037"/>
            <a:ext cx="3723815" cy="3336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7760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7685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พื้นหลัง PowerPoint</dc:title>
  <dc:creator>ธนวิตร์ พัฒนะ</dc:creator>
  <cp:lastModifiedBy>ธนวิตร์ พัฒนะ</cp:lastModifiedBy>
  <cp:revision>1</cp:revision>
  <dcterms:created xsi:type="dcterms:W3CDTF">2020-11-05T02:58:23Z</dcterms:created>
  <dcterms:modified xsi:type="dcterms:W3CDTF">2020-11-05T02:58:47Z</dcterms:modified>
</cp:coreProperties>
</file>