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65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05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9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0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7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0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7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7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49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4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683D5-C425-4762-85B5-B4C4800799A7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8D601-6D19-49D4-8682-CAE47ECD7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3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03709"/>
            <a:ext cx="9144000" cy="3454091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509"/>
            <a:ext cx="12192000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7757" y="610802"/>
            <a:ext cx="9144000" cy="84217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title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3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61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title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2020-11-05T03:17:58Z</dcterms:created>
  <dcterms:modified xsi:type="dcterms:W3CDTF">2020-11-05T03:18:14Z</dcterms:modified>
</cp:coreProperties>
</file>