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9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4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458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2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99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790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23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6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98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17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05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1FABD-78D4-4FA3-A4B4-1F877AB13D6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82869-D829-49D1-8CFF-4BBFE4E5B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5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3044858" cy="31637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707" y="1865"/>
            <a:ext cx="2025293" cy="167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434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17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2020-11-05T03:25:53Z</dcterms:created>
  <dcterms:modified xsi:type="dcterms:W3CDTF">2020-11-05T03:26:08Z</dcterms:modified>
</cp:coreProperties>
</file>