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3832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8034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9615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04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699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0040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884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2837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300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3984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6947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DAF3C-3BCE-4C54-BB6B-0DDC077ADA95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47B13E-7A82-4FA2-ACDC-AADF8C4B88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8834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4798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2020-11-05T03:31:35Z</dcterms:created>
  <dcterms:modified xsi:type="dcterms:W3CDTF">2020-11-05T03:31:47Z</dcterms:modified>
</cp:coreProperties>
</file>

<file path=docProps/thumbnail.jpeg>
</file>