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83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03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6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04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8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8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30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98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9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DAF3C-3BCE-4C54-BB6B-0DDC077ADA95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B13E-7A82-4FA2-ACDC-AADF8C4B8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3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9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2020-11-05T03:31:35Z</dcterms:created>
  <dcterms:modified xsi:type="dcterms:W3CDTF">2020-11-05T03:31:47Z</dcterms:modified>
</cp:coreProperties>
</file>