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5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7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27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2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65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1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37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3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8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99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2E0F-951A-41EF-A2BD-3AE8C0BEA682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93AE6-0992-4D0A-9CD9-8E66BD19A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2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59118"/>
            <a:ext cx="9144000" cy="3598682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9741"/>
            <a:ext cx="5183415" cy="18482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787" y="39811"/>
            <a:ext cx="3101755" cy="9904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073" y="4499102"/>
            <a:ext cx="4769927" cy="23588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6674" y="336884"/>
            <a:ext cx="8566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Title</a:t>
            </a:r>
            <a:endParaRPr lang="en-US" sz="4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5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2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2020-11-05T04:15:54Z</dcterms:created>
  <dcterms:modified xsi:type="dcterms:W3CDTF">2020-11-05T04:16:10Z</dcterms:modified>
</cp:coreProperties>
</file>