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2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78" y="6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43553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9742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9699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827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5251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34656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53134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10378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98393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89864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79985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122E0F-951A-41EF-A2BD-3AE8C0BEA682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593AE6-0992-4D0A-9CD9-8E66BD19AB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19240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4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1659118"/>
            <a:ext cx="9144000" cy="3598682"/>
          </a:xfrm>
        </p:spPr>
        <p:txBody>
          <a:bodyPr/>
          <a:lstStyle/>
          <a:p>
            <a:endParaRPr lang="en-US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009741"/>
            <a:ext cx="5183415" cy="1848259"/>
          </a:xfrm>
          <a:prstGeom prst="rect">
            <a:avLst/>
          </a:prstGeom>
        </p:spPr>
      </p:pic>
      <p:pic>
        <p:nvPicPr>
          <p:cNvPr id="6" name="Picture 5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988787" y="39811"/>
            <a:ext cx="3101755" cy="990477"/>
          </a:xfrm>
          <a:prstGeom prst="rect">
            <a:avLst/>
          </a:prstGeom>
        </p:spPr>
      </p:pic>
      <p:pic>
        <p:nvPicPr>
          <p:cNvPr id="7" name="Picture 6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422073" y="4499102"/>
            <a:ext cx="4769927" cy="2358898"/>
          </a:xfrm>
          <a:prstGeom prst="rect">
            <a:avLst/>
          </a:prstGeom>
        </p:spPr>
      </p:pic>
      <p:sp>
        <p:nvSpPr>
          <p:cNvPr id="8" name="TextBox 7"/>
          <p:cNvSpPr txBox="1"/>
          <p:nvPr/>
        </p:nvSpPr>
        <p:spPr>
          <a:xfrm>
            <a:off x="256674" y="336884"/>
            <a:ext cx="856648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chemeClr val="accent4">
                    <a:lumMod val="60000"/>
                    <a:lumOff val="40000"/>
                  </a:schemeClr>
                </a:solidFill>
              </a:rPr>
              <a:t>Title</a:t>
            </a:r>
            <a:endParaRPr lang="en-US" sz="4000" dirty="0">
              <a:solidFill>
                <a:schemeClr val="accent4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437592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6209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พื้นหลัง PowerPoint</dc:title>
  <dc:creator>ธนวิตร์ พัฒนะ</dc:creator>
  <cp:lastModifiedBy>ธนวิตร์ พัฒนะ</cp:lastModifiedBy>
  <cp:revision>1</cp:revision>
  <dcterms:created xsi:type="dcterms:W3CDTF">2020-11-05T04:15:54Z</dcterms:created>
  <dcterms:modified xsi:type="dcterms:W3CDTF">2020-11-05T04:16:10Z</dcterms:modified>
</cp:coreProperties>
</file>

<file path=docProps/thumbnail.jpeg>
</file>