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A4D67-0DDE-48C4-89BC-374D0E1F27BD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091D-A005-4AF1-B66B-685B85380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31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A4D67-0DDE-48C4-89BC-374D0E1F27BD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091D-A005-4AF1-B66B-685B85380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69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A4D67-0DDE-48C4-89BC-374D0E1F27BD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091D-A005-4AF1-B66B-685B85380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550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A4D67-0DDE-48C4-89BC-374D0E1F27BD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091D-A005-4AF1-B66B-685B85380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62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A4D67-0DDE-48C4-89BC-374D0E1F27BD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091D-A005-4AF1-B66B-685B85380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373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A4D67-0DDE-48C4-89BC-374D0E1F27BD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091D-A005-4AF1-B66B-685B85380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282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A4D67-0DDE-48C4-89BC-374D0E1F27BD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091D-A005-4AF1-B66B-685B85380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064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A4D67-0DDE-48C4-89BC-374D0E1F27BD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091D-A005-4AF1-B66B-685B85380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18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A4D67-0DDE-48C4-89BC-374D0E1F27BD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091D-A005-4AF1-B66B-685B85380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70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A4D67-0DDE-48C4-89BC-374D0E1F27BD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091D-A005-4AF1-B66B-685B85380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047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A4D67-0DDE-48C4-89BC-374D0E1F27BD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091D-A005-4AF1-B66B-685B85380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042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A4D67-0DDE-48C4-89BC-374D0E1F27BD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0091D-A005-4AF1-B66B-685B85380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440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8965" y="979520"/>
            <a:ext cx="3886986" cy="238904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8965" y="3459637"/>
            <a:ext cx="3886986" cy="1656761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2449" y="1435000"/>
            <a:ext cx="6871861" cy="526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903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891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2020-11-05T04:21:57Z</dcterms:created>
  <dcterms:modified xsi:type="dcterms:W3CDTF">2020-11-05T04:22:13Z</dcterms:modified>
</cp:coreProperties>
</file>