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25" autoAdjust="0"/>
    <p:restoredTop sz="94660"/>
  </p:normalViewPr>
  <p:slideViewPr>
    <p:cSldViewPr snapToGrid="0">
      <p:cViewPr varScale="1">
        <p:scale>
          <a:sx n="101" d="100"/>
          <a:sy n="101" d="100"/>
        </p:scale>
        <p:origin x="78" y="6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DA4D67-0DDE-48C4-89BC-374D0E1F27BD}" type="datetimeFigureOut">
              <a:rPr lang="en-US" smtClean="0"/>
              <a:t>11/5/2020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90091D-A005-4AF1-B66B-685B853802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37313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DA4D67-0DDE-48C4-89BC-374D0E1F27BD}" type="datetimeFigureOut">
              <a:rPr lang="en-US" smtClean="0"/>
              <a:t>11/5/2020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90091D-A005-4AF1-B66B-685B853802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41695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DA4D67-0DDE-48C4-89BC-374D0E1F27BD}" type="datetimeFigureOut">
              <a:rPr lang="en-US" smtClean="0"/>
              <a:t>11/5/2020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90091D-A005-4AF1-B66B-685B853802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15508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DA4D67-0DDE-48C4-89BC-374D0E1F27BD}" type="datetimeFigureOut">
              <a:rPr lang="en-US" smtClean="0"/>
              <a:t>11/5/2020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90091D-A005-4AF1-B66B-685B853802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0629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DA4D67-0DDE-48C4-89BC-374D0E1F27BD}" type="datetimeFigureOut">
              <a:rPr lang="en-US" smtClean="0"/>
              <a:t>11/5/2020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90091D-A005-4AF1-B66B-685B853802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13737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DA4D67-0DDE-48C4-89BC-374D0E1F27BD}" type="datetimeFigureOut">
              <a:rPr lang="en-US" smtClean="0"/>
              <a:t>11/5/2020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90091D-A005-4AF1-B66B-685B853802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12821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DA4D67-0DDE-48C4-89BC-374D0E1F27BD}" type="datetimeFigureOut">
              <a:rPr lang="en-US" smtClean="0"/>
              <a:t>11/5/2020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90091D-A005-4AF1-B66B-685B853802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50643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DA4D67-0DDE-48C4-89BC-374D0E1F27BD}" type="datetimeFigureOut">
              <a:rPr lang="en-US" smtClean="0"/>
              <a:t>11/5/2020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90091D-A005-4AF1-B66B-685B853802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07180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DA4D67-0DDE-48C4-89BC-374D0E1F27BD}" type="datetimeFigureOut">
              <a:rPr lang="en-US" smtClean="0"/>
              <a:t>11/5/2020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90091D-A005-4AF1-B66B-685B853802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0706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DA4D67-0DDE-48C4-89BC-374D0E1F27BD}" type="datetimeFigureOut">
              <a:rPr lang="en-US" smtClean="0"/>
              <a:t>11/5/2020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90091D-A005-4AF1-B66B-685B853802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00473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DA4D67-0DDE-48C4-89BC-374D0E1F27BD}" type="datetimeFigureOut">
              <a:rPr lang="en-US" smtClean="0"/>
              <a:t>11/5/2020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90091D-A005-4AF1-B66B-685B853802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30424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DA4D67-0DDE-48C4-89BC-374D0E1F27BD}" type="datetimeFigureOut">
              <a:rPr lang="en-US" smtClean="0"/>
              <a:t>11/5/2020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D90091D-A005-4AF1-B66B-685B853802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64400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48965" y="979520"/>
            <a:ext cx="3886986" cy="2389041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48965" y="3459637"/>
            <a:ext cx="3886986" cy="1656761"/>
          </a:xfrm>
        </p:spPr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2449" y="1435000"/>
            <a:ext cx="6871861" cy="52691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990303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789151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Widescreen</PresentationFormat>
  <Paragraphs>0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พื้นหลัง PowerPoint</dc:title>
  <dc:creator>ธนวิตร์ พัฒนะ</dc:creator>
  <cp:lastModifiedBy>ธนวิตร์ พัฒนะ</cp:lastModifiedBy>
  <cp:revision>1</cp:revision>
  <dcterms:created xsi:type="dcterms:W3CDTF">2020-11-05T04:21:57Z</dcterms:created>
  <dcterms:modified xsi:type="dcterms:W3CDTF">2020-11-05T04:22:13Z</dcterms:modified>
</cp:coreProperties>
</file>