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445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85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950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06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33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26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70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89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929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89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98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D1558-F415-40DA-A5E8-3B7D5EE9438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39EE3-C306-4392-8409-07960724C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32115"/>
            <a:ext cx="9144000" cy="2825685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9888"/>
            <a:ext cx="12192000" cy="187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3745" y="339887"/>
            <a:ext cx="9144000" cy="167121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55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56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2020-11-05T04:27:11Z</dcterms:created>
  <dcterms:modified xsi:type="dcterms:W3CDTF">2020-11-05T04:27:30Z</dcterms:modified>
</cp:coreProperties>
</file>