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78" y="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42215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9527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44748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77901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323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05878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55908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66660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9405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91593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4936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4A8D26-3B42-4C3C-8CB9-D1EEB80187CE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C0A682-8835-47AD-A1F1-B934CC92B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67281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20122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25225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2020-11-05T04:34:57Z</dcterms:created>
  <dcterms:modified xsi:type="dcterms:W3CDTF">2020-11-05T04:35:12Z</dcterms:modified>
</cp:coreProperties>
</file>

<file path=docProps/thumbnail.jpeg>
</file>