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221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52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474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901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32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58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9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66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94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15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49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A8D26-3B42-4C3C-8CB9-D1EEB80187CE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0A682-8835-47AD-A1F1-B934CC92B2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28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12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22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2020-11-05T04:34:57Z</dcterms:created>
  <dcterms:modified xsi:type="dcterms:W3CDTF">2020-11-05T04:35:12Z</dcterms:modified>
</cp:coreProperties>
</file>