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A8D26-3B42-4C3C-8CB9-D1EEB80187CE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0A682-8835-47AD-A1F1-B934CC92B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221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A8D26-3B42-4C3C-8CB9-D1EEB80187CE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0A682-8835-47AD-A1F1-B934CC92B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952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A8D26-3B42-4C3C-8CB9-D1EEB80187CE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0A682-8835-47AD-A1F1-B934CC92B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474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A8D26-3B42-4C3C-8CB9-D1EEB80187CE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0A682-8835-47AD-A1F1-B934CC92B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790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A8D26-3B42-4C3C-8CB9-D1EEB80187CE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0A682-8835-47AD-A1F1-B934CC92B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32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A8D26-3B42-4C3C-8CB9-D1EEB80187CE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0A682-8835-47AD-A1F1-B934CC92B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587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A8D26-3B42-4C3C-8CB9-D1EEB80187CE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0A682-8835-47AD-A1F1-B934CC92B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590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A8D26-3B42-4C3C-8CB9-D1EEB80187CE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0A682-8835-47AD-A1F1-B934CC92B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66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A8D26-3B42-4C3C-8CB9-D1EEB80187CE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0A682-8835-47AD-A1F1-B934CC92B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940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A8D26-3B42-4C3C-8CB9-D1EEB80187CE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0A682-8835-47AD-A1F1-B934CC92B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159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A8D26-3B42-4C3C-8CB9-D1EEB80187CE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0A682-8835-47AD-A1F1-B934CC92B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493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4A8D26-3B42-4C3C-8CB9-D1EEB80187CE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0A682-8835-47AD-A1F1-B934CC92B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728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012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522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2020-11-05T04:34:57Z</dcterms:created>
  <dcterms:modified xsi:type="dcterms:W3CDTF">2020-11-05T04:35:12Z</dcterms:modified>
</cp:coreProperties>
</file>