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30-Apr-16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30-Apr-16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30-Apr-16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30-Apr-16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30-Apr-16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30-Apr-16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30-Apr-16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30-Apr-16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30-Apr-16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30-Apr-16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30-Apr-16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30-Apr-16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30-Apr-16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30-Apr-16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30-Apr-16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30-Apr-16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30-Apr-16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30-Apr-16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แบบทดสอบ </a:t>
            </a:r>
            <a:r>
              <a:rPr lang="en-US" dirty="0"/>
              <a:t>Microsoft Excel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r>
              <a:rPr lang="th-TH" sz="2000" dirty="0" smtClean="0"/>
              <a:t>มี</a:t>
            </a:r>
            <a:r>
              <a:rPr lang="th-TH" sz="2000" dirty="0"/>
              <a:t>ข้อมูลในแผ่นงานตั้งแต่แถวที่ 1 ถึงแถว 500 และคอลัมน์ </a:t>
            </a:r>
            <a:r>
              <a:rPr lang="en-US" sz="2000" dirty="0"/>
              <a:t>A </a:t>
            </a:r>
            <a:r>
              <a:rPr lang="th-TH" sz="2000" dirty="0"/>
              <a:t>จนถึงคอลัมน์ </a:t>
            </a:r>
            <a:r>
              <a:rPr lang="en-US" sz="2000" dirty="0"/>
              <a:t>M </a:t>
            </a:r>
            <a:r>
              <a:rPr lang="th-TH" sz="2000" dirty="0"/>
              <a:t>วิธีการเลือกช่วงข้อมูลวิธีใด อย่างไร ที่อำนวยความสะดวกได้ดีและให้ผล</a:t>
            </a:r>
            <a:r>
              <a:rPr lang="th-TH" sz="2000" dirty="0" smtClean="0"/>
              <a:t>รวดเร็ว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th-TH" sz="2000" u="sng" dirty="0"/>
              <a:t>																																																																								</a:t>
            </a:r>
            <a:endParaRPr lang="en-US" sz="2000" u="sng" dirty="0"/>
          </a:p>
        </p:txBody>
      </p:sp>
    </p:spTree>
    <p:extLst>
      <p:ext uri="{BB962C8B-B14F-4D97-AF65-F5344CB8AC3E}">
        <p14:creationId xmlns:p14="http://schemas.microsoft.com/office/powerpoint/2010/main" val="3136792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แบบทดสอบ </a:t>
            </a:r>
            <a:r>
              <a:rPr lang="en-US" dirty="0"/>
              <a:t>Microsoft Excel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r>
              <a:rPr lang="th-TH" sz="2000" dirty="0" smtClean="0"/>
              <a:t>จง</a:t>
            </a:r>
            <a:r>
              <a:rPr lang="th-TH" sz="2000" dirty="0"/>
              <a:t>อธิบายหลักการป้อนข้อมูลประเภทวันที่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th-TH" sz="2000" u="sng" dirty="0"/>
              <a:t>																																																																								</a:t>
            </a:r>
            <a:endParaRPr lang="en-US" sz="2000" u="sng" dirty="0"/>
          </a:p>
        </p:txBody>
      </p:sp>
    </p:spTree>
    <p:extLst>
      <p:ext uri="{BB962C8B-B14F-4D97-AF65-F5344CB8AC3E}">
        <p14:creationId xmlns:p14="http://schemas.microsoft.com/office/powerpoint/2010/main" val="1382245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แบบทดสอบ </a:t>
            </a:r>
            <a:r>
              <a:rPr lang="en-US" dirty="0"/>
              <a:t>Microsoft Excel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r>
              <a:rPr lang="th-TH" sz="2000" dirty="0"/>
              <a:t>ต้องการสร้างรายงานสรุปข้อมูลจำนวนนักเรียนทั้งโรงเรียน โดยแบ่งกลุ่มตามระดับชั้น ในระดับชั้นเดียวกัน </a:t>
            </a:r>
            <a:r>
              <a:rPr lang="th-TH" sz="2000" dirty="0" smtClean="0"/>
              <a:t>ให้จัด</a:t>
            </a:r>
            <a:r>
              <a:rPr lang="th-TH" sz="2000" dirty="0"/>
              <a:t>กลุ่มตามห้องเรียน จะต้องใช้ความสามารถใดของ </a:t>
            </a:r>
            <a:r>
              <a:rPr lang="en-US" sz="2000" dirty="0"/>
              <a:t>Excel </a:t>
            </a:r>
            <a:r>
              <a:rPr lang="th-TH" sz="2000" dirty="0"/>
              <a:t>ในการสร้างรายงาน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th-TH" sz="2000" u="sng" dirty="0"/>
              <a:t>																																																																								</a:t>
            </a:r>
            <a:endParaRPr lang="en-US" sz="2000" u="sng" dirty="0"/>
          </a:p>
        </p:txBody>
      </p:sp>
    </p:spTree>
    <p:extLst>
      <p:ext uri="{BB962C8B-B14F-4D97-AF65-F5344CB8AC3E}">
        <p14:creationId xmlns:p14="http://schemas.microsoft.com/office/powerpoint/2010/main" val="1921386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แบบทดสอบ </a:t>
            </a:r>
            <a:r>
              <a:rPr lang="en-US" dirty="0"/>
              <a:t>Microsoft Excel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r>
              <a:rPr lang="th-TH" sz="2000" dirty="0"/>
              <a:t>มีข้อมูลดังนี้ </a:t>
            </a:r>
            <a:r>
              <a:rPr lang="en-US" sz="2000" dirty="0"/>
              <a:t>ex0001, ex0012, ex0088, ex0019, ex0003, ex0005, ex0120, ex1232, ex0324 </a:t>
            </a:r>
            <a:r>
              <a:rPr lang="th-TH" sz="2000" dirty="0"/>
              <a:t>ควรป้อนอย่างไร จึงจะประหยัดเนื้อที่ในสื่อบันทึกมากที่สุด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th-TH" sz="2000" u="sng" dirty="0"/>
              <a:t>																																																																								</a:t>
            </a:r>
            <a:endParaRPr lang="en-US" sz="2000" u="sng" dirty="0"/>
          </a:p>
        </p:txBody>
      </p:sp>
    </p:spTree>
    <p:extLst>
      <p:ext uri="{BB962C8B-B14F-4D97-AF65-F5344CB8AC3E}">
        <p14:creationId xmlns:p14="http://schemas.microsoft.com/office/powerpoint/2010/main" val="2279065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แบบทดสอบ </a:t>
            </a:r>
            <a:r>
              <a:rPr lang="en-US" dirty="0"/>
              <a:t>Microsoft Excel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r>
              <a:rPr lang="th-TH" sz="2000" dirty="0"/>
              <a:t>ต้องการสุ่มค่าตัวเลขระหว่าง 5 - 25 จะต้องใช้คำสั่งใด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th-TH" sz="2000" u="sng" dirty="0"/>
              <a:t>																																																																								</a:t>
            </a:r>
            <a:endParaRPr lang="en-US" sz="2000" u="sng" dirty="0"/>
          </a:p>
        </p:txBody>
      </p:sp>
    </p:spTree>
    <p:extLst>
      <p:ext uri="{BB962C8B-B14F-4D97-AF65-F5344CB8AC3E}">
        <p14:creationId xmlns:p14="http://schemas.microsoft.com/office/powerpoint/2010/main" val="3276892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แบบทดสอบ </a:t>
            </a:r>
            <a:r>
              <a:rPr lang="en-US" dirty="0"/>
              <a:t>Microsoft Excel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r>
              <a:rPr lang="th-TH" sz="2000" dirty="0"/>
              <a:t>จงอธิบายความหมายของการกำหนดเงื่อนไขของ </a:t>
            </a:r>
            <a:r>
              <a:rPr lang="en-US" sz="2000" dirty="0"/>
              <a:t>AutoFilter </a:t>
            </a:r>
            <a:r>
              <a:rPr lang="th-TH" sz="2000" dirty="0"/>
              <a:t>ดังภาพ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th-TH" sz="2000" u="sng" dirty="0"/>
              <a:t>																																																																								</a:t>
            </a:r>
            <a:endParaRPr lang="en-US" sz="2000" u="sng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4862" y="2693644"/>
            <a:ext cx="6294920" cy="1999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277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แบบทดสอบ </a:t>
            </a:r>
            <a:r>
              <a:rPr lang="en-US" dirty="0"/>
              <a:t>Microsoft Excel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r>
              <a:rPr lang="th-TH" sz="2000" dirty="0" smtClean="0"/>
              <a:t>จาก</a:t>
            </a:r>
            <a:r>
              <a:rPr lang="th-TH" sz="2000" dirty="0"/>
              <a:t>ข้อมูลดังตัวอย่าง ให้กำหนดคำสั่งควบคุมการแสดงผลรูปแบบ โดยมีเงื่อนไขคือ </a:t>
            </a:r>
          </a:p>
          <a:p>
            <a:pPr lvl="1"/>
            <a:r>
              <a:rPr lang="th-TH" dirty="0" smtClean="0"/>
              <a:t>ถ้า</a:t>
            </a:r>
            <a:r>
              <a:rPr lang="th-TH" dirty="0"/>
              <a:t>ข้อมูลในเซลล์เป็นค่าบวก ให้แสดงผลตัวเลขด้วยสีน้ำเงินเข้ม, มีทศนิยม 2 หลัก,มีคอมม่าคั่นที่หลักพัน </a:t>
            </a:r>
          </a:p>
          <a:p>
            <a:pPr lvl="1"/>
            <a:r>
              <a:rPr lang="th-TH" dirty="0" smtClean="0"/>
              <a:t>ถ้า</a:t>
            </a:r>
            <a:r>
              <a:rPr lang="th-TH" dirty="0"/>
              <a:t>ข้อมูลในเซลล์เป็นค่าลบ ให้แสดงผลตัวเลขด้วยสีแดงสด โดยมีวงเล็บล้อมรอบค่าตัวเลข พร้อม</a:t>
            </a:r>
            <a:r>
              <a:rPr lang="th-TH" dirty="0" smtClean="0"/>
              <a:t>มีเครื่องหมาย</a:t>
            </a:r>
            <a:r>
              <a:rPr lang="th-TH" dirty="0"/>
              <a:t>ลบ (- )นำหน้าค่าตัวเลข, แสดงทศนิยม 3 หลัก, มีคอมม่าคั่นที่หลักพัน </a:t>
            </a:r>
          </a:p>
          <a:p>
            <a:pPr lvl="1"/>
            <a:r>
              <a:rPr lang="th-TH" dirty="0" smtClean="0"/>
              <a:t>ถ้า</a:t>
            </a:r>
            <a:r>
              <a:rPr lang="th-TH" dirty="0"/>
              <a:t>ข้อมูลในเซลล์เป็นค่าศูนย์ ให้แสดงด้วยข้อความว่า “ศูนย์”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h-TH" u="sng" dirty="0"/>
              <a:t>																																																																								</a:t>
            </a:r>
            <a:endParaRPr lang="en-US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2158" y="3458696"/>
            <a:ext cx="2903632" cy="3171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826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แบบทดสอบ </a:t>
            </a:r>
            <a:r>
              <a:rPr lang="en-US" dirty="0"/>
              <a:t>Microsoft Excel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r>
              <a:rPr lang="th-TH" sz="2000" dirty="0" smtClean="0"/>
              <a:t>การพิมพ์ให้ได้ตามตัวอย่าง มีวิธีการอย่างไร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h-TH" u="sng" dirty="0"/>
              <a:t>																																																																								</a:t>
            </a:r>
            <a:endParaRPr lang="en-US" u="sng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1513" y="2659716"/>
            <a:ext cx="598170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39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แบบทดสอบ </a:t>
            </a:r>
            <a:r>
              <a:rPr lang="en-US" dirty="0"/>
              <a:t>Microsoft Excel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r>
              <a:rPr lang="th-TH" sz="2000" dirty="0" smtClean="0"/>
              <a:t>จงอธิบายการสร้าง</a:t>
            </a:r>
            <a:r>
              <a:rPr lang="th-TH" sz="2000" dirty="0"/>
              <a:t>กราฟและปรับแต่งกราฟให้ได้ผลดัง</a:t>
            </a:r>
            <a:r>
              <a:rPr lang="th-TH" sz="2000" dirty="0" smtClean="0"/>
              <a:t>ตัวอย่าง โดยใช้ข้อมูลดังตาราง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h-TH" u="sng" dirty="0"/>
              <a:t>																																																																								</a:t>
            </a:r>
            <a:endParaRPr lang="en-US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1057" y="2639825"/>
            <a:ext cx="4162425" cy="15335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0045" y="4249550"/>
            <a:ext cx="5124450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2213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แบบทดสอบ </a:t>
            </a:r>
            <a:r>
              <a:rPr lang="en-US" dirty="0"/>
              <a:t>Microsoft Excel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r>
              <a:rPr lang="th-TH" sz="2000" dirty="0" smtClean="0"/>
              <a:t>จง</a:t>
            </a:r>
            <a:r>
              <a:rPr lang="th-TH" sz="2000" dirty="0"/>
              <a:t>ใช้ข้อมูลต่อไปนี้ คำนวณคะแนนสอบ และหาเกรดของนักเรียนจากเงื่อนไขที่</a:t>
            </a:r>
            <a:r>
              <a:rPr lang="th-TH" sz="2000" dirty="0" smtClean="0"/>
              <a:t>กำหนด</a:t>
            </a:r>
            <a:br>
              <a:rPr lang="th-TH" sz="2000" dirty="0" smtClean="0"/>
            </a:br>
            <a:r>
              <a:rPr lang="th-TH" u="sng" dirty="0"/>
              <a:t>																																																																								</a:t>
            </a:r>
            <a:endParaRPr lang="en-US" u="sng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8359" y="2755246"/>
            <a:ext cx="6734175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3982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แบบทดสอบ </a:t>
            </a:r>
            <a:r>
              <a:rPr lang="en-US" dirty="0"/>
              <a:t>Microsoft Excel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r>
              <a:rPr lang="th-TH" sz="2000" dirty="0" smtClean="0"/>
              <a:t>จาก</a:t>
            </a:r>
            <a:r>
              <a:rPr lang="th-TH" sz="2000" dirty="0"/>
              <a:t>ข้อมูลการบริหารโครงการ จงคำนวณให้ได้ผลลัพธ์ที่สมบูรณ์ โดยวันสิ้นสุดกิจกรรม จะเท่ากับวันเริ่มโครงการบวกกับระยะเวลาที่ทำกิจกรรมนั้นๆ และวันเริ่มโครงการของกิจกรรมใหม่ เป็นวันเดียวกับวันที่กิจกรรมก่อนหน้าเสร็จตามกำหนด </a:t>
            </a:r>
            <a:r>
              <a:rPr lang="th-TH" sz="2000" dirty="0" smtClean="0"/>
              <a:t/>
            </a:r>
            <a:br>
              <a:rPr lang="th-TH" sz="2000" dirty="0" smtClean="0"/>
            </a:br>
            <a:r>
              <a:rPr lang="th-TH" u="sng" dirty="0"/>
              <a:t>																																																																								</a:t>
            </a:r>
            <a:endParaRPr lang="en-US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1513" y="3264553"/>
            <a:ext cx="6115050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195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แบบทดสอบ </a:t>
            </a:r>
            <a:r>
              <a:rPr lang="en-US" dirty="0"/>
              <a:t>Microsoft Excel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r>
              <a:rPr lang="th-TH" sz="2000" dirty="0" smtClean="0"/>
              <a:t>ต้องการ</a:t>
            </a:r>
            <a:r>
              <a:rPr lang="th-TH" sz="2000" dirty="0"/>
              <a:t>ทราบผลคำนวณ </a:t>
            </a:r>
            <a:r>
              <a:rPr lang="en-US" sz="2000" dirty="0"/>
              <a:t>SUM, Average </a:t>
            </a:r>
            <a:r>
              <a:rPr lang="th-TH" sz="2000" dirty="0"/>
              <a:t>ทันที โดยไม่ต้องสร้างสูตรคำนวณ มีวิธีการอย่างไร</a:t>
            </a:r>
            <a:r>
              <a:rPr lang="th-TH" sz="2000" u="sng" dirty="0"/>
              <a:t>																																																																								</a:t>
            </a:r>
            <a:endParaRPr lang="en-US" sz="2000" u="sng" dirty="0"/>
          </a:p>
        </p:txBody>
      </p:sp>
    </p:spTree>
    <p:extLst>
      <p:ext uri="{BB962C8B-B14F-4D97-AF65-F5344CB8AC3E}">
        <p14:creationId xmlns:p14="http://schemas.microsoft.com/office/powerpoint/2010/main" val="2686724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แบบทดสอบ </a:t>
            </a:r>
            <a:r>
              <a:rPr lang="en-US" dirty="0"/>
              <a:t>Microsoft Excel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r>
              <a:rPr lang="th-TH" sz="2000" dirty="0"/>
              <a:t>จงอธิบายวิธีสร้างช่วงข้อมูล (</a:t>
            </a:r>
            <a:r>
              <a:rPr lang="en-US" sz="2000" dirty="0"/>
              <a:t>Range) </a:t>
            </a:r>
            <a:r>
              <a:rPr lang="th-TH" sz="2000" dirty="0"/>
              <a:t>ดัง</a:t>
            </a:r>
            <a:r>
              <a:rPr lang="th-TH" sz="2000" dirty="0" smtClean="0"/>
              <a:t>ตัวอย่าง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th-TH" sz="2000" u="sng" dirty="0"/>
              <a:t>																																																																								</a:t>
            </a:r>
            <a:endParaRPr lang="en-US" sz="2000" u="sng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4478" y="2250421"/>
            <a:ext cx="5557276" cy="3540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246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แบบทดสอบ </a:t>
            </a:r>
            <a:r>
              <a:rPr lang="en-US" dirty="0"/>
              <a:t>Microsoft Excel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r>
              <a:rPr lang="th-TH" sz="2000" dirty="0"/>
              <a:t>จงอธิบายความแตกต่างของการคำนวณแบบ </a:t>
            </a:r>
            <a:r>
              <a:rPr lang="en-US" sz="2000" dirty="0"/>
              <a:t>Absolute </a:t>
            </a:r>
            <a:r>
              <a:rPr lang="th-TH" sz="2000" dirty="0"/>
              <a:t>และการคำนวณแบบ </a:t>
            </a:r>
            <a:r>
              <a:rPr lang="en-US" sz="2000" dirty="0"/>
              <a:t>Relative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th-TH" sz="2000" u="sng" dirty="0"/>
              <a:t>																																																																								</a:t>
            </a:r>
            <a:endParaRPr lang="en-US" sz="2000" u="sng" dirty="0"/>
          </a:p>
        </p:txBody>
      </p:sp>
    </p:spTree>
    <p:extLst>
      <p:ext uri="{BB962C8B-B14F-4D97-AF65-F5344CB8AC3E}">
        <p14:creationId xmlns:p14="http://schemas.microsoft.com/office/powerpoint/2010/main" val="2062366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แบบทดสอบ </a:t>
            </a:r>
            <a:r>
              <a:rPr lang="en-US" dirty="0"/>
              <a:t>Microsoft Excel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r>
              <a:rPr lang="th-TH" sz="2000" dirty="0"/>
              <a:t>เมื่อกำหนดให้ป้อนข้อมูลในเซลล์แรกเป็น 5, และเซลล์ถ้ดไปให้ป้อนข้อมูลเท่ากับ 8,  เมื่อเลือกทั้ง</a:t>
            </a:r>
            <a:r>
              <a:rPr lang="th-TH" sz="2000" dirty="0" smtClean="0"/>
              <a:t>สองเซลล์ </a:t>
            </a:r>
            <a:r>
              <a:rPr lang="th-TH" sz="2000" dirty="0"/>
              <a:t>แล้วใช้ความสามารถ </a:t>
            </a:r>
            <a:r>
              <a:rPr lang="en-US" sz="2000" dirty="0"/>
              <a:t>AutoFill </a:t>
            </a:r>
            <a:r>
              <a:rPr lang="th-TH" sz="2000" dirty="0"/>
              <a:t>เซลล์ที่ 3, 4, 5 จะปรากฏค่าใด จงอธิบายความหมายของการได้มา</a:t>
            </a:r>
            <a:r>
              <a:rPr lang="th-TH" sz="2000" dirty="0" smtClean="0"/>
              <a:t>ของค่า</a:t>
            </a:r>
            <a:r>
              <a:rPr lang="th-TH" sz="2000" dirty="0"/>
              <a:t>ดังกล่าว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th-TH" sz="2000" u="sng" dirty="0"/>
              <a:t>																																																																								</a:t>
            </a:r>
            <a:endParaRPr lang="en-US" sz="2000" u="sng" dirty="0"/>
          </a:p>
        </p:txBody>
      </p:sp>
    </p:spTree>
    <p:extLst>
      <p:ext uri="{BB962C8B-B14F-4D97-AF65-F5344CB8AC3E}">
        <p14:creationId xmlns:p14="http://schemas.microsoft.com/office/powerpoint/2010/main" val="2127568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แบบทดสอบ </a:t>
            </a:r>
            <a:r>
              <a:rPr lang="en-US" dirty="0"/>
              <a:t>Microsoft Excel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r>
              <a:rPr lang="th-TH" sz="2000" dirty="0"/>
              <a:t>ป้อนข้อมูลในเซลล์ </a:t>
            </a:r>
            <a:r>
              <a:rPr lang="en-US" sz="2000" dirty="0"/>
              <a:t>A1 </a:t>
            </a:r>
            <a:r>
              <a:rPr lang="th-TH" sz="2000" dirty="0"/>
              <a:t>ด้วยค่า 1 และป้อนข้อมูลในเซลล์ </a:t>
            </a:r>
            <a:r>
              <a:rPr lang="en-US" sz="2000" dirty="0"/>
              <a:t>B1 </a:t>
            </a:r>
            <a:r>
              <a:rPr lang="th-TH" sz="2000" dirty="0"/>
              <a:t>ด้วยค่า '1 เมื่อใช้คำสั่ง </a:t>
            </a:r>
            <a:r>
              <a:rPr lang="en-US" sz="2000" dirty="0"/>
              <a:t>AutoFill </a:t>
            </a:r>
            <a:r>
              <a:rPr lang="th-TH" sz="2000" dirty="0"/>
              <a:t>กับ 2 </a:t>
            </a:r>
            <a:r>
              <a:rPr lang="th-TH" sz="2000" dirty="0" smtClean="0"/>
              <a:t>เซลล์ดังกล่าว </a:t>
            </a:r>
            <a:r>
              <a:rPr lang="th-TH" sz="2000" dirty="0"/>
              <a:t>จะได้ผลลัพธ์อย่างไร เพราะเหตุผล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th-TH" sz="2000" u="sng" dirty="0"/>
              <a:t>																																																																								</a:t>
            </a:r>
            <a:endParaRPr lang="en-US" sz="2000" u="sng" dirty="0"/>
          </a:p>
        </p:txBody>
      </p:sp>
    </p:spTree>
    <p:extLst>
      <p:ext uri="{BB962C8B-B14F-4D97-AF65-F5344CB8AC3E}">
        <p14:creationId xmlns:p14="http://schemas.microsoft.com/office/powerpoint/2010/main" val="1335049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แบบทดสอบ </a:t>
            </a:r>
            <a:r>
              <a:rPr lang="en-US" dirty="0"/>
              <a:t>Microsoft Excel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r>
              <a:rPr lang="th-TH" sz="2000" dirty="0" smtClean="0"/>
              <a:t>จาก</a:t>
            </a:r>
            <a:r>
              <a:rPr lang="th-TH" sz="2000" dirty="0"/>
              <a:t>ภาพตัวอย่าง ต้องการหาผลรวมของทุกรายการ วิธีที่สะดวกและรวดเร็วคือ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th-TH" sz="2000" u="sng" dirty="0"/>
              <a:t>																																																																								</a:t>
            </a:r>
            <a:endParaRPr lang="en-US" sz="2000" u="sng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54" y="2737598"/>
            <a:ext cx="5924550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50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แบบทดสอบ </a:t>
            </a:r>
            <a:r>
              <a:rPr lang="en-US" dirty="0"/>
              <a:t>Microsoft Excel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r>
              <a:rPr lang="th-TH" sz="2000" dirty="0" smtClean="0"/>
              <a:t>จาก</a:t>
            </a:r>
            <a:r>
              <a:rPr lang="th-TH" sz="2000" dirty="0"/>
              <a:t>ภาพ</a:t>
            </a:r>
            <a:r>
              <a:rPr lang="th-TH" sz="2000" dirty="0" smtClean="0"/>
              <a:t>ตัวอย่าง</a:t>
            </a:r>
            <a:r>
              <a:rPr lang="en-US" sz="2000" dirty="0" smtClean="0"/>
              <a:t> </a:t>
            </a:r>
            <a:r>
              <a:rPr lang="th-TH" sz="2000" dirty="0" smtClean="0"/>
              <a:t>คำสั่งป้อนข้อมูลแบบสุ่มใน</a:t>
            </a:r>
            <a:r>
              <a:rPr lang="th-TH" sz="2000" dirty="0"/>
              <a:t>เซลล์ </a:t>
            </a:r>
            <a:r>
              <a:rPr lang="en-US" sz="2000" dirty="0"/>
              <a:t>B1:E1 </a:t>
            </a:r>
            <a:r>
              <a:rPr lang="th-TH" sz="2000" dirty="0"/>
              <a:t>ที่เหมาะสมคือ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th-TH" sz="2000" u="sng" dirty="0"/>
              <a:t>																																																																								</a:t>
            </a:r>
            <a:endParaRPr lang="en-US" sz="2000" u="sng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54" y="2737598"/>
            <a:ext cx="5924550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620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แบบทดสอบ </a:t>
            </a:r>
            <a:r>
              <a:rPr lang="en-US" dirty="0"/>
              <a:t>Microsoft Excel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r>
              <a:rPr lang="th-TH" sz="2000" dirty="0" smtClean="0"/>
              <a:t>จาก</a:t>
            </a:r>
            <a:r>
              <a:rPr lang="th-TH" sz="2000" dirty="0"/>
              <a:t>สูตรดังนี้ =2+3*5/3 และ =(2+3)*5/3 แต่สูตรได้ผลลัพธ์เท่าไร จงอธิบายหลักการคำนวณ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th-TH" sz="2000" u="sng" dirty="0"/>
              <a:t>																																																																								</a:t>
            </a:r>
            <a:endParaRPr lang="en-US" sz="2000" u="sng" dirty="0"/>
          </a:p>
        </p:txBody>
      </p:sp>
    </p:spTree>
    <p:extLst>
      <p:ext uri="{BB962C8B-B14F-4D97-AF65-F5344CB8AC3E}">
        <p14:creationId xmlns:p14="http://schemas.microsoft.com/office/powerpoint/2010/main" val="29688122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Tahoma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12</TotalTime>
  <Words>539</Words>
  <Application>Microsoft Office PowerPoint</Application>
  <PresentationFormat>Widescreen</PresentationFormat>
  <Paragraphs>41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Tahoma</vt:lpstr>
      <vt:lpstr>Celestial</vt:lpstr>
      <vt:lpstr>แบบทดสอบ Microsoft Excel </vt:lpstr>
      <vt:lpstr>แบบทดสอบ Microsoft Excel </vt:lpstr>
      <vt:lpstr>แบบทดสอบ Microsoft Excel </vt:lpstr>
      <vt:lpstr>แบบทดสอบ Microsoft Excel </vt:lpstr>
      <vt:lpstr>แบบทดสอบ Microsoft Excel </vt:lpstr>
      <vt:lpstr>แบบทดสอบ Microsoft Excel </vt:lpstr>
      <vt:lpstr>แบบทดสอบ Microsoft Excel </vt:lpstr>
      <vt:lpstr>แบบทดสอบ Microsoft Excel </vt:lpstr>
      <vt:lpstr>แบบทดสอบ Microsoft Excel </vt:lpstr>
      <vt:lpstr>แบบทดสอบ Microsoft Excel </vt:lpstr>
      <vt:lpstr>แบบทดสอบ Microsoft Excel </vt:lpstr>
      <vt:lpstr>แบบทดสอบ Microsoft Excel </vt:lpstr>
      <vt:lpstr>แบบทดสอบ Microsoft Excel </vt:lpstr>
      <vt:lpstr>แบบทดสอบ Microsoft Excel </vt:lpstr>
      <vt:lpstr>แบบทดสอบ Microsoft Excel </vt:lpstr>
      <vt:lpstr>แบบทดสอบ Microsoft Excel </vt:lpstr>
      <vt:lpstr>แบบทดสอบ Microsoft Excel </vt:lpstr>
      <vt:lpstr>แบบทดสอบ Microsoft Excel </vt:lpstr>
      <vt:lpstr>แบบทดสอบ Microsoft Excel </vt:lpstr>
    </vt:vector>
  </TitlesOfParts>
  <Company>nstda.or.th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แบบทดสอบความรู้ Microsoft Excel</dc:title>
  <dc:creator>บุญเลิศ อรุณพิบูลย์</dc:creator>
  <cp:lastModifiedBy>Administrator</cp:lastModifiedBy>
  <cp:revision>18</cp:revision>
  <dcterms:created xsi:type="dcterms:W3CDTF">2016-04-30T04:37:05Z</dcterms:created>
  <dcterms:modified xsi:type="dcterms:W3CDTF">2016-04-30T04:49:18Z</dcterms:modified>
</cp:coreProperties>
</file>