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9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44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564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14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716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3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463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9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70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94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784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BFC71-E2D6-40C3-AF33-CE61E9A4234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00693-A470-43CE-A515-53F5C9087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71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71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2020-11-05T07:21:16Z</dcterms:created>
  <dcterms:modified xsi:type="dcterms:W3CDTF">2020-11-05T07:21:29Z</dcterms:modified>
</cp:coreProperties>
</file>