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69C8-7F02-4DDB-968B-8DD7EBD037F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6D657-6AEE-4A22-AEBC-8A34A4B7A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828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69C8-7F02-4DDB-968B-8DD7EBD037F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6D657-6AEE-4A22-AEBC-8A34A4B7A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617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69C8-7F02-4DDB-968B-8DD7EBD037F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6D657-6AEE-4A22-AEBC-8A34A4B7A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350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69C8-7F02-4DDB-968B-8DD7EBD037F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6D657-6AEE-4A22-AEBC-8A34A4B7A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00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69C8-7F02-4DDB-968B-8DD7EBD037F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6D657-6AEE-4A22-AEBC-8A34A4B7A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66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69C8-7F02-4DDB-968B-8DD7EBD037F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6D657-6AEE-4A22-AEBC-8A34A4B7A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512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69C8-7F02-4DDB-968B-8DD7EBD037F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6D657-6AEE-4A22-AEBC-8A34A4B7A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938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69C8-7F02-4DDB-968B-8DD7EBD037F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6D657-6AEE-4A22-AEBC-8A34A4B7A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274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69C8-7F02-4DDB-968B-8DD7EBD037F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6D657-6AEE-4A22-AEBC-8A34A4B7A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209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69C8-7F02-4DDB-968B-8DD7EBD037F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6D657-6AEE-4A22-AEBC-8A34A4B7A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44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69C8-7F02-4DDB-968B-8DD7EBD037F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6D657-6AEE-4A22-AEBC-8A34A4B7A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359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669C8-7F02-4DDB-968B-8DD7EBD037F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6D657-6AEE-4A22-AEBC-8A34A4B7A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24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8535"/>
            <a:ext cx="9144000" cy="133237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913641"/>
            <a:ext cx="9144000" cy="387441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5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2020-11-05T07:24:39Z</dcterms:created>
  <dcterms:modified xsi:type="dcterms:W3CDTF">2020-11-05T07:24:50Z</dcterms:modified>
</cp:coreProperties>
</file>