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210F-5AD4-4862-AA1C-DD38D7F50401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5891B-A1A9-4A9C-B9A0-67540A92A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35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210F-5AD4-4862-AA1C-DD38D7F50401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5891B-A1A9-4A9C-B9A0-67540A92A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529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210F-5AD4-4862-AA1C-DD38D7F50401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5891B-A1A9-4A9C-B9A0-67540A92A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62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210F-5AD4-4862-AA1C-DD38D7F50401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5891B-A1A9-4A9C-B9A0-67540A92A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291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210F-5AD4-4862-AA1C-DD38D7F50401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5891B-A1A9-4A9C-B9A0-67540A92A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286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210F-5AD4-4862-AA1C-DD38D7F50401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5891B-A1A9-4A9C-B9A0-67540A92A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001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210F-5AD4-4862-AA1C-DD38D7F50401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5891B-A1A9-4A9C-B9A0-67540A92A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400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210F-5AD4-4862-AA1C-DD38D7F50401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5891B-A1A9-4A9C-B9A0-67540A92A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191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210F-5AD4-4862-AA1C-DD38D7F50401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5891B-A1A9-4A9C-B9A0-67540A92A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427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210F-5AD4-4862-AA1C-DD38D7F50401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5891B-A1A9-4A9C-B9A0-67540A92A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765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210F-5AD4-4862-AA1C-DD38D7F50401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5891B-A1A9-4A9C-B9A0-67540A92A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896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0210F-5AD4-4862-AA1C-DD38D7F50401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5891B-A1A9-4A9C-B9A0-67540A92A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53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92231"/>
            <a:ext cx="9144000" cy="1238103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885361"/>
            <a:ext cx="9144000" cy="337243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897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2020-11-05T07:30:22Z</dcterms:created>
  <dcterms:modified xsi:type="dcterms:W3CDTF">2020-11-05T07:30:35Z</dcterms:modified>
</cp:coreProperties>
</file>