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A525D-E47E-4F25-B0C1-95176CF872D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0125-13E3-4DCF-ABEF-19D7118C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425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A525D-E47E-4F25-B0C1-95176CF872D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0125-13E3-4DCF-ABEF-19D7118C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75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A525D-E47E-4F25-B0C1-95176CF872D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0125-13E3-4DCF-ABEF-19D7118C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382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A525D-E47E-4F25-B0C1-95176CF872D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0125-13E3-4DCF-ABEF-19D7118C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016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A525D-E47E-4F25-B0C1-95176CF872D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0125-13E3-4DCF-ABEF-19D7118C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450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A525D-E47E-4F25-B0C1-95176CF872D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0125-13E3-4DCF-ABEF-19D7118C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940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A525D-E47E-4F25-B0C1-95176CF872D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0125-13E3-4DCF-ABEF-19D7118C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355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A525D-E47E-4F25-B0C1-95176CF872D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0125-13E3-4DCF-ABEF-19D7118C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520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A525D-E47E-4F25-B0C1-95176CF872D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0125-13E3-4DCF-ABEF-19D7118C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296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A525D-E47E-4F25-B0C1-95176CF872D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0125-13E3-4DCF-ABEF-19D7118C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854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A525D-E47E-4F25-B0C1-95176CF872D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0125-13E3-4DCF-ABEF-19D7118C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686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A525D-E47E-4F25-B0C1-95176CF872D0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B0125-13E3-4DCF-ABEF-19D7118C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593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715" y="4357385"/>
            <a:ext cx="4171285" cy="250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631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449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2020-11-05T07:35:24Z</dcterms:created>
  <dcterms:modified xsi:type="dcterms:W3CDTF">2020-11-05T07:35:37Z</dcterms:modified>
</cp:coreProperties>
</file>