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78" y="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80093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71343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35191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43670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9900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44626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527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0196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8884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75659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85787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4A7A45-57E0-40C8-B5C3-FC4DA424C040}" type="datetimeFigureOut">
              <a:rPr lang="en-US" smtClean="0"/>
              <a:t>11/5/2020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4CDBC8-2521-474E-BEEC-51B531778C5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8859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"/>
            <a:ext cx="9144000" cy="1197204"/>
          </a:xfrm>
        </p:spPr>
        <p:txBody>
          <a:bodyPr/>
          <a:lstStyle/>
          <a:p>
            <a:r>
              <a:rPr lang="en-US" dirty="0" smtClean="0">
                <a:solidFill>
                  <a:schemeClr val="bg1"/>
                </a:solidFill>
              </a:rPr>
              <a:t>Title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1414021"/>
            <a:ext cx="9144000" cy="5033913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07847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พื้นหลัง PowerPoint</dc:title>
  <dc:creator>ธนวิตร์ พัฒนะ</dc:creator>
  <cp:lastModifiedBy>ธนวิตร์ พัฒนะ</cp:lastModifiedBy>
  <cp:revision>1</cp:revision>
  <dcterms:created xsi:type="dcterms:W3CDTF">2020-11-05T07:42:44Z</dcterms:created>
  <dcterms:modified xsi:type="dcterms:W3CDTF">2020-11-05T07:42:58Z</dcterms:modified>
</cp:coreProperties>
</file>

<file path=docProps/thumbnail.jpeg>
</file>