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7A45-57E0-40C8-B5C3-FC4DA424C040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DBC8-2521-474E-BEEC-51B531778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009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7A45-57E0-40C8-B5C3-FC4DA424C040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DBC8-2521-474E-BEEC-51B531778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134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7A45-57E0-40C8-B5C3-FC4DA424C040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DBC8-2521-474E-BEEC-51B531778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519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7A45-57E0-40C8-B5C3-FC4DA424C040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DBC8-2521-474E-BEEC-51B531778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367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7A45-57E0-40C8-B5C3-FC4DA424C040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DBC8-2521-474E-BEEC-51B531778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990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7A45-57E0-40C8-B5C3-FC4DA424C040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DBC8-2521-474E-BEEC-51B531778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462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7A45-57E0-40C8-B5C3-FC4DA424C040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DBC8-2521-474E-BEEC-51B531778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527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7A45-57E0-40C8-B5C3-FC4DA424C040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DBC8-2521-474E-BEEC-51B531778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019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7A45-57E0-40C8-B5C3-FC4DA424C040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DBC8-2521-474E-BEEC-51B531778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888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7A45-57E0-40C8-B5C3-FC4DA424C040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DBC8-2521-474E-BEEC-51B531778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65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7A45-57E0-40C8-B5C3-FC4DA424C040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DBC8-2521-474E-BEEC-51B531778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578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A7A45-57E0-40C8-B5C3-FC4DA424C040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CDBC8-2521-474E-BEEC-51B531778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885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"/>
            <a:ext cx="9144000" cy="1197204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Title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414021"/>
            <a:ext cx="9144000" cy="503391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7847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Title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2020-11-05T07:42:44Z</dcterms:created>
  <dcterms:modified xsi:type="dcterms:W3CDTF">2020-11-05T07:42:58Z</dcterms:modified>
</cp:coreProperties>
</file>