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F436-3964-4DE5-9975-FC5D00F6EEA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B036-BA1C-49C1-B76F-E214BA08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431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F436-3964-4DE5-9975-FC5D00F6EEA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B036-BA1C-49C1-B76F-E214BA08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671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F436-3964-4DE5-9975-FC5D00F6EEA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B036-BA1C-49C1-B76F-E214BA08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043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F436-3964-4DE5-9975-FC5D00F6EEA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B036-BA1C-49C1-B76F-E214BA08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958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F436-3964-4DE5-9975-FC5D00F6EEA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B036-BA1C-49C1-B76F-E214BA08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077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F436-3964-4DE5-9975-FC5D00F6EEA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B036-BA1C-49C1-B76F-E214BA08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99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F436-3964-4DE5-9975-FC5D00F6EEA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B036-BA1C-49C1-B76F-E214BA08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561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F436-3964-4DE5-9975-FC5D00F6EEA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B036-BA1C-49C1-B76F-E214BA08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56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F436-3964-4DE5-9975-FC5D00F6EEA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B036-BA1C-49C1-B76F-E214BA08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751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F436-3964-4DE5-9975-FC5D00F6EEA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B036-BA1C-49C1-B76F-E214BA08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887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9F436-3964-4DE5-9975-FC5D00F6EEA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B036-BA1C-49C1-B76F-E214BA08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0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9F436-3964-4DE5-9975-FC5D00F6EEA8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1B036-BA1C-49C1-B76F-E214BA08E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818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798762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324" y="1652760"/>
            <a:ext cx="5402357" cy="11408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52760"/>
            <a:ext cx="9144000" cy="85477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Title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51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2020-11-05T07:49:31Z</dcterms:created>
  <dcterms:modified xsi:type="dcterms:W3CDTF">2020-11-05T07:50:00Z</dcterms:modified>
</cp:coreProperties>
</file>