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55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6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397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2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45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14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14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8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8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1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757E7-8DE9-4294-A771-24F3CB584F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D69F1-44E2-4780-B3ED-858BA3BD5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9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46755"/>
            <a:ext cx="9144000" cy="109350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23040"/>
            <a:ext cx="9144000" cy="28347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7119"/>
            <a:ext cx="9228841" cy="226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32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82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2020-11-06T02:20:44Z</dcterms:created>
  <dcterms:modified xsi:type="dcterms:W3CDTF">2020-11-06T02:21:09Z</dcterms:modified>
</cp:coreProperties>
</file>