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78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AB2FA-39E9-472C-A0CB-542909D0405C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A92D-B4A3-4838-BFE4-C9ED75876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217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AB2FA-39E9-472C-A0CB-542909D0405C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A92D-B4A3-4838-BFE4-C9ED75876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520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AB2FA-39E9-472C-A0CB-542909D0405C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A92D-B4A3-4838-BFE4-C9ED75876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852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AB2FA-39E9-472C-A0CB-542909D0405C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A92D-B4A3-4838-BFE4-C9ED75876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025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AB2FA-39E9-472C-A0CB-542909D0405C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A92D-B4A3-4838-BFE4-C9ED75876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702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AB2FA-39E9-472C-A0CB-542909D0405C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A92D-B4A3-4838-BFE4-C9ED75876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704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AB2FA-39E9-472C-A0CB-542909D0405C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A92D-B4A3-4838-BFE4-C9ED75876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430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AB2FA-39E9-472C-A0CB-542909D0405C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A92D-B4A3-4838-BFE4-C9ED75876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431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AB2FA-39E9-472C-A0CB-542909D0405C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A92D-B4A3-4838-BFE4-C9ED75876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45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AB2FA-39E9-472C-A0CB-542909D0405C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A92D-B4A3-4838-BFE4-C9ED75876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985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AB2FA-39E9-472C-A0CB-542909D0405C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A92D-B4A3-4838-BFE4-C9ED75876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150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6AB2FA-39E9-472C-A0CB-542909D0405C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A92D-B4A3-4838-BFE4-C9ED758762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335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4851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พื้นหลัง PowerPoint</dc:title>
  <dc:creator>ธนวิตร์ พัฒนะ</dc:creator>
  <cp:lastModifiedBy>ธนวิตร์ พัฒนะ</cp:lastModifiedBy>
  <cp:revision>1</cp:revision>
  <dcterms:created xsi:type="dcterms:W3CDTF">2020-11-06T02:35:28Z</dcterms:created>
  <dcterms:modified xsi:type="dcterms:W3CDTF">2020-11-06T02:35:41Z</dcterms:modified>
</cp:coreProperties>
</file>