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25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78" y="6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AB2FA-39E9-472C-A0CB-542909D0405C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F7A92D-B4A3-4838-BFE4-C9ED758762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12177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AB2FA-39E9-472C-A0CB-542909D0405C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F7A92D-B4A3-4838-BFE4-C9ED758762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65207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AB2FA-39E9-472C-A0CB-542909D0405C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F7A92D-B4A3-4838-BFE4-C9ED758762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78529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AB2FA-39E9-472C-A0CB-542909D0405C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F7A92D-B4A3-4838-BFE4-C9ED758762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10251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AB2FA-39E9-472C-A0CB-542909D0405C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F7A92D-B4A3-4838-BFE4-C9ED758762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97020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AB2FA-39E9-472C-A0CB-542909D0405C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F7A92D-B4A3-4838-BFE4-C9ED758762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77048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AB2FA-39E9-472C-A0CB-542909D0405C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F7A92D-B4A3-4838-BFE4-C9ED758762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74307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AB2FA-39E9-472C-A0CB-542909D0405C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F7A92D-B4A3-4838-BFE4-C9ED758762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94319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AB2FA-39E9-472C-A0CB-542909D0405C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F7A92D-B4A3-4838-BFE4-C9ED758762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2454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AB2FA-39E9-472C-A0CB-542909D0405C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F7A92D-B4A3-4838-BFE4-C9ED758762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39852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AB2FA-39E9-472C-A0CB-542909D0405C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F7A92D-B4A3-4838-BFE4-C9ED758762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51509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6AB2FA-39E9-472C-A0CB-542909D0405C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F7A92D-B4A3-4838-BFE4-C9ED758762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63351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148513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พื้นหลัง PowerPoint</dc:title>
  <dc:creator>ธนวิตร์ พัฒนะ</dc:creator>
  <cp:lastModifiedBy>ธนวิตร์ พัฒนะ</cp:lastModifiedBy>
  <cp:revision>1</cp:revision>
  <dcterms:created xsi:type="dcterms:W3CDTF">2020-11-06T02:35:28Z</dcterms:created>
  <dcterms:modified xsi:type="dcterms:W3CDTF">2020-11-06T02:35:41Z</dcterms:modified>
</cp:coreProperties>
</file>