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72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568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03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7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7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8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1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1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74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8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AEAE8-BB6F-418A-92CA-DBD5401CD96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ABB0B-5405-4C28-9222-82218A900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83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544238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154" y="874591"/>
            <a:ext cx="9269691" cy="2635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96962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607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84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2020-11-06T02:42:50Z</dcterms:created>
  <dcterms:modified xsi:type="dcterms:W3CDTF">2020-11-06T02:43:02Z</dcterms:modified>
</cp:coreProperties>
</file>