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78" y="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498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5723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5686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4035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37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9470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6682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45159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57150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5742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8894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BAEAE8-BB6F-418A-92CA-DBD5401CD963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DABB0B-5405-4C28-9222-82218A9004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02836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2544238"/>
          </a:xfrm>
        </p:spPr>
        <p:txBody>
          <a:bodyPr/>
          <a:lstStyle/>
          <a:p>
            <a:endParaRPr lang="en-US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61154" y="874591"/>
            <a:ext cx="9269691" cy="2635372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969629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06072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0848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2020-11-06T02:42:50Z</dcterms:created>
  <dcterms:modified xsi:type="dcterms:W3CDTF">2020-11-06T02:43:02Z</dcterms:modified>
</cp:coreProperties>
</file>

<file path=docProps/thumbnail.jpeg>
</file>