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1287-3CBC-42DE-BE22-DBD31AA87FB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4BE6D-22BA-40EE-9213-B5D278A55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95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1287-3CBC-42DE-BE22-DBD31AA87FB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4BE6D-22BA-40EE-9213-B5D278A55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586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1287-3CBC-42DE-BE22-DBD31AA87FB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4BE6D-22BA-40EE-9213-B5D278A55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52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1287-3CBC-42DE-BE22-DBD31AA87FB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4BE6D-22BA-40EE-9213-B5D278A55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394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1287-3CBC-42DE-BE22-DBD31AA87FB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4BE6D-22BA-40EE-9213-B5D278A55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929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1287-3CBC-42DE-BE22-DBD31AA87FB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4BE6D-22BA-40EE-9213-B5D278A55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956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1287-3CBC-42DE-BE22-DBD31AA87FB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4BE6D-22BA-40EE-9213-B5D278A55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388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1287-3CBC-42DE-BE22-DBD31AA87FB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4BE6D-22BA-40EE-9213-B5D278A55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61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1287-3CBC-42DE-BE22-DBD31AA87FB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4BE6D-22BA-40EE-9213-B5D278A55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82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1287-3CBC-42DE-BE22-DBD31AA87FB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4BE6D-22BA-40EE-9213-B5D278A55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640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1287-3CBC-42DE-BE22-DBD31AA87FB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4BE6D-22BA-40EE-9213-B5D278A55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075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B1287-3CBC-42DE-BE22-DBD31AA87FB4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4BE6D-22BA-40EE-9213-B5D278A55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818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80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2020-11-06T02:49:15Z</dcterms:created>
  <dcterms:modified xsi:type="dcterms:W3CDTF">2020-11-06T02:49:23Z</dcterms:modified>
</cp:coreProperties>
</file>