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78" y="6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16951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15863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35268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73942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9299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09564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73888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76100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48254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46409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40759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AB1287-3CBC-42DE-BE22-DBD31AA87FB4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54BE6D-22BA-40EE-9213-B5D278A55D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18188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3800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พื้นหลัง PowerPoint</dc:title>
  <dc:creator>ธนวิตร์ พัฒนะ</dc:creator>
  <cp:lastModifiedBy>ธนวิตร์ พัฒนะ</cp:lastModifiedBy>
  <cp:revision>1</cp:revision>
  <dcterms:created xsi:type="dcterms:W3CDTF">2020-11-06T02:49:15Z</dcterms:created>
  <dcterms:modified xsi:type="dcterms:W3CDTF">2020-11-06T02:49:23Z</dcterms:modified>
</cp:coreProperties>
</file>

<file path=docProps/thumbnail.jpeg>
</file>