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8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DABA3-8A6A-47B5-BE9C-7498C1C1A9F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02A7D-42DA-48CA-8278-83EC01DD3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596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DABA3-8A6A-47B5-BE9C-7498C1C1A9F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02A7D-42DA-48CA-8278-83EC01DD3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450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DABA3-8A6A-47B5-BE9C-7498C1C1A9F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02A7D-42DA-48CA-8278-83EC01DD3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833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DABA3-8A6A-47B5-BE9C-7498C1C1A9F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02A7D-42DA-48CA-8278-83EC01DD3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063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DABA3-8A6A-47B5-BE9C-7498C1C1A9F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02A7D-42DA-48CA-8278-83EC01DD3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335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DABA3-8A6A-47B5-BE9C-7498C1C1A9F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02A7D-42DA-48CA-8278-83EC01DD3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440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DABA3-8A6A-47B5-BE9C-7498C1C1A9F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02A7D-42DA-48CA-8278-83EC01DD3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003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DABA3-8A6A-47B5-BE9C-7498C1C1A9F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02A7D-42DA-48CA-8278-83EC01DD3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50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DABA3-8A6A-47B5-BE9C-7498C1C1A9F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02A7D-42DA-48CA-8278-83EC01DD3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150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DABA3-8A6A-47B5-BE9C-7498C1C1A9F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02A7D-42DA-48CA-8278-83EC01DD3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037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DABA3-8A6A-47B5-BE9C-7498C1C1A9F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02A7D-42DA-48CA-8278-83EC01DD3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779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CDABA3-8A6A-47B5-BE9C-7498C1C1A9F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D02A7D-42DA-48CA-8278-83EC01DD3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508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817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2020-11-06T02:56:46Z</dcterms:created>
  <dcterms:modified xsi:type="dcterms:W3CDTF">2020-11-06T02:56:55Z</dcterms:modified>
</cp:coreProperties>
</file>