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12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07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27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09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58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4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06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78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57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16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31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4618F-53FD-42DA-902E-59B9F78F16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06833-24A4-4601-B52E-14ADCFC13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92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9414" y="10000"/>
            <a:ext cx="9144000" cy="105522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310326"/>
            <a:ext cx="9144000" cy="394747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76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2020-11-06T03:07:32Z</dcterms:created>
  <dcterms:modified xsi:type="dcterms:W3CDTF">2020-11-06T03:07:44Z</dcterms:modified>
</cp:coreProperties>
</file>