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78" y="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5498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90508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70402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48513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59604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4991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71556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8953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26854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38492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0056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0D1373-4C8A-45A2-8F7C-666A0981734F}" type="datetimeFigureOut">
              <a:rPr lang="en-US" smtClean="0"/>
              <a:t>11/6/2020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4D6342-5A67-46B8-AA6A-0330DEAA92A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05008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41403"/>
            <a:ext cx="9144000" cy="1404594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828800"/>
            <a:ext cx="9144000" cy="34290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6676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2020-11-06T03:12:24Z</dcterms:created>
  <dcterms:modified xsi:type="dcterms:W3CDTF">2020-11-06T03:12:38Z</dcterms:modified>
</cp:coreProperties>
</file>

<file path=docProps/thumbnail.jpeg>
</file>