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78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54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0508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040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8513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9604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499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15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8953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854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84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05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0D1373-4C8A-45A2-8F7C-666A0981734F}" type="datetimeFigureOut">
              <a:rPr lang="en-US" smtClean="0"/>
              <a:t>11/6/2020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4D6342-5A67-46B8-AA6A-0330DEAA92A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1403"/>
            <a:ext cx="9144000" cy="1404594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828800"/>
            <a:ext cx="9144000" cy="34290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6676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1</cp:revision>
  <dcterms:created xsi:type="dcterms:W3CDTF">2020-11-06T03:12:24Z</dcterms:created>
  <dcterms:modified xsi:type="dcterms:W3CDTF">2020-11-06T03:12:38Z</dcterms:modified>
</cp:coreProperties>
</file>