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1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36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52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57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2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31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14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1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84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6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7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FC71A-56FA-464B-B846-64EB1F61B3A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FEA19-9923-4793-B081-3BE26F81E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7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61198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538"/>
            <a:ext cx="12192000" cy="175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60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41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2020-11-06T03:22:14Z</dcterms:created>
  <dcterms:modified xsi:type="dcterms:W3CDTF">2020-11-06T03:22:31Z</dcterms:modified>
</cp:coreProperties>
</file>