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C0F1B-1875-44BE-8B69-AEC868D60E60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47A0-96E9-44B2-8A9D-FA5A4CB63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495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C0F1B-1875-44BE-8B69-AEC868D60E60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47A0-96E9-44B2-8A9D-FA5A4CB63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076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C0F1B-1875-44BE-8B69-AEC868D60E60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47A0-96E9-44B2-8A9D-FA5A4CB63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581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C0F1B-1875-44BE-8B69-AEC868D60E60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47A0-96E9-44B2-8A9D-FA5A4CB63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16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C0F1B-1875-44BE-8B69-AEC868D60E60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47A0-96E9-44B2-8A9D-FA5A4CB63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83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C0F1B-1875-44BE-8B69-AEC868D60E60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47A0-96E9-44B2-8A9D-FA5A4CB63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22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C0F1B-1875-44BE-8B69-AEC868D60E60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47A0-96E9-44B2-8A9D-FA5A4CB63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625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C0F1B-1875-44BE-8B69-AEC868D60E60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47A0-96E9-44B2-8A9D-FA5A4CB63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867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C0F1B-1875-44BE-8B69-AEC868D60E60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47A0-96E9-44B2-8A9D-FA5A4CB63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58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C0F1B-1875-44BE-8B69-AEC868D60E60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47A0-96E9-44B2-8A9D-FA5A4CB63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215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C0F1B-1875-44BE-8B69-AEC868D60E60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F47A0-96E9-44B2-8A9D-FA5A4CB63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92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C0F1B-1875-44BE-8B69-AEC868D60E60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F47A0-96E9-44B2-8A9D-FA5A4CB63D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1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765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2020-11-06T03:25:24Z</dcterms:created>
  <dcterms:modified xsi:type="dcterms:W3CDTF">2020-11-06T03:25:33Z</dcterms:modified>
</cp:coreProperties>
</file>