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95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76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8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8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2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25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67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5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15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9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C0F1B-1875-44BE-8B69-AEC868D60E60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F47A0-96E9-44B2-8A9D-FA5A4CB63D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1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65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2020-11-06T03:25:24Z</dcterms:created>
  <dcterms:modified xsi:type="dcterms:W3CDTF">2020-11-06T03:25:33Z</dcterms:modified>
</cp:coreProperties>
</file>