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77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1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3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97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1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193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5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6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5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26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99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B42FF-1135-433A-9F7C-F92D64E3B46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3E59-7745-41BD-AE71-398EB0161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5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9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2020-11-06T03:30:00Z</dcterms:created>
  <dcterms:modified xsi:type="dcterms:W3CDTF">2020-11-06T03:30:11Z</dcterms:modified>
</cp:coreProperties>
</file>