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B42FF-1135-433A-9F7C-F92D64E3B464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E3E59-7745-41BD-AE71-398EB016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577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B42FF-1135-433A-9F7C-F92D64E3B464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E3E59-7745-41BD-AE71-398EB016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215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B42FF-1135-433A-9F7C-F92D64E3B464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E3E59-7745-41BD-AE71-398EB016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893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B42FF-1135-433A-9F7C-F92D64E3B464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E3E59-7745-41BD-AE71-398EB016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977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B42FF-1135-433A-9F7C-F92D64E3B464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E3E59-7745-41BD-AE71-398EB016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518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B42FF-1135-433A-9F7C-F92D64E3B464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E3E59-7745-41BD-AE71-398EB016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193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B42FF-1135-433A-9F7C-F92D64E3B464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E3E59-7745-41BD-AE71-398EB016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957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B42FF-1135-433A-9F7C-F92D64E3B464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E3E59-7745-41BD-AE71-398EB016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166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B42FF-1135-433A-9F7C-F92D64E3B464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E3E59-7745-41BD-AE71-398EB016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759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B42FF-1135-433A-9F7C-F92D64E3B464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E3E59-7745-41BD-AE71-398EB016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226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B42FF-1135-433A-9F7C-F92D64E3B464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E3E59-7745-41BD-AE71-398EB016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199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B42FF-1135-433A-9F7C-F92D64E3B464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E3E59-7745-41BD-AE71-398EB016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95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69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2020-11-06T03:30:00Z</dcterms:created>
  <dcterms:modified xsi:type="dcterms:W3CDTF">2020-11-06T03:30:11Z</dcterms:modified>
</cp:coreProperties>
</file>