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5A4A2-4D97-437F-9A8C-8BF50E793B81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09D8-A04F-400E-B41F-370777CBC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956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5A4A2-4D97-437F-9A8C-8BF50E793B81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09D8-A04F-400E-B41F-370777CBC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59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5A4A2-4D97-437F-9A8C-8BF50E793B81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09D8-A04F-400E-B41F-370777CBC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95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5A4A2-4D97-437F-9A8C-8BF50E793B81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09D8-A04F-400E-B41F-370777CBC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189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5A4A2-4D97-437F-9A8C-8BF50E793B81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09D8-A04F-400E-B41F-370777CBC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331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5A4A2-4D97-437F-9A8C-8BF50E793B81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09D8-A04F-400E-B41F-370777CBC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951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5A4A2-4D97-437F-9A8C-8BF50E793B81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09D8-A04F-400E-B41F-370777CBC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98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5A4A2-4D97-437F-9A8C-8BF50E793B81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09D8-A04F-400E-B41F-370777CBC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074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5A4A2-4D97-437F-9A8C-8BF50E793B81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09D8-A04F-400E-B41F-370777CBC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125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5A4A2-4D97-437F-9A8C-8BF50E793B81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09D8-A04F-400E-B41F-370777CBC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245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5A4A2-4D97-437F-9A8C-8BF50E793B81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D09D8-A04F-400E-B41F-370777CBC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66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5A4A2-4D97-437F-9A8C-8BF50E793B81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D09D8-A04F-400E-B41F-370777CBC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487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029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2020-11-06T03:33:11Z</dcterms:created>
  <dcterms:modified xsi:type="dcterms:W3CDTF">2020-11-06T03:33:19Z</dcterms:modified>
</cp:coreProperties>
</file>