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900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0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63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15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9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51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7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414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4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7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D28E5-FDA2-44F1-AA94-CB6178D26ED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B6846-71BF-4C90-AC2B-E864A893F4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01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94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2020-11-06T03:35:58Z</dcterms:created>
  <dcterms:modified xsi:type="dcterms:W3CDTF">2020-11-06T03:36:08Z</dcterms:modified>
</cp:coreProperties>
</file>